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97" r:id="rId19"/>
    <p:sldId id="307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8" r:id="rId34"/>
    <p:sldId id="339" r:id="rId35"/>
    <p:sldId id="340" r:id="rId36"/>
    <p:sldId id="341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738" y="-209296"/>
            <a:ext cx="827252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146304" y="0"/>
                </a:lnTo>
                <a:lnTo>
                  <a:pt x="0" y="0"/>
                </a:lnTo>
                <a:lnTo>
                  <a:pt x="0" y="123444"/>
                </a:lnTo>
                <a:lnTo>
                  <a:pt x="0" y="4800600"/>
                </a:lnTo>
                <a:lnTo>
                  <a:pt x="0" y="5143500"/>
                </a:lnTo>
                <a:lnTo>
                  <a:pt x="466344" y="5143500"/>
                </a:lnTo>
                <a:lnTo>
                  <a:pt x="530352" y="5143500"/>
                </a:lnTo>
                <a:lnTo>
                  <a:pt x="9143936" y="5143500"/>
                </a:lnTo>
                <a:lnTo>
                  <a:pt x="9143936" y="4800600"/>
                </a:lnTo>
                <a:lnTo>
                  <a:pt x="530352" y="4800600"/>
                </a:lnTo>
                <a:lnTo>
                  <a:pt x="466344" y="4800600"/>
                </a:lnTo>
                <a:lnTo>
                  <a:pt x="146304" y="4800600"/>
                </a:lnTo>
                <a:lnTo>
                  <a:pt x="146304" y="123444"/>
                </a:lnTo>
                <a:lnTo>
                  <a:pt x="9144000" y="12344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2105" y="-209296"/>
            <a:ext cx="47053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95A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098" y="1321308"/>
            <a:ext cx="7629803" cy="303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43600" y="4877089"/>
            <a:ext cx="2903220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3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2427" y="1939035"/>
            <a:ext cx="6344285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77770" marR="5080" indent="-2465070">
              <a:lnSpc>
                <a:spcPts val="4300"/>
              </a:lnSpc>
              <a:spcBef>
                <a:spcPts val="660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Oriented Programming </a:t>
            </a:r>
            <a:r>
              <a:rPr sz="4000" b="1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7F234E7-30BD-41EB-9CC0-DA112A4652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5669" y="147240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19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Objects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928115"/>
            <a:ext cx="702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“new”.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allocates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memory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1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2" y="1336547"/>
            <a:ext cx="970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ex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amp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078" y="2150364"/>
            <a:ext cx="3037840" cy="306705"/>
          </a:xfrm>
          <a:prstGeom prst="rect">
            <a:avLst/>
          </a:prstGeom>
          <a:solidFill>
            <a:srgbClr val="C3CFD0"/>
          </a:solidFill>
          <a:ln w="9144">
            <a:solidFill>
              <a:srgbClr val="DCE2E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student_1</a:t>
            </a:r>
            <a:r>
              <a:rPr sz="1400" spc="-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F5F5F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8904" y="1737486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126987" y="349631"/>
                </a:moveTo>
                <a:lnTo>
                  <a:pt x="69850" y="349631"/>
                </a:lnTo>
                <a:lnTo>
                  <a:pt x="69850" y="0"/>
                </a:lnTo>
                <a:lnTo>
                  <a:pt x="57150" y="0"/>
                </a:lnTo>
                <a:lnTo>
                  <a:pt x="57150" y="349631"/>
                </a:lnTo>
                <a:lnTo>
                  <a:pt x="0" y="349631"/>
                </a:lnTo>
                <a:lnTo>
                  <a:pt x="63500" y="425831"/>
                </a:lnTo>
                <a:lnTo>
                  <a:pt x="116408" y="362331"/>
                </a:lnTo>
                <a:lnTo>
                  <a:pt x="126987" y="34963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0526" y="1452372"/>
            <a:ext cx="1077595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5482" y="2436876"/>
            <a:ext cx="127000" cy="467995"/>
            <a:chOff x="2475482" y="2436876"/>
            <a:chExt cx="127000" cy="467995"/>
          </a:xfrm>
        </p:grpSpPr>
        <p:sp>
          <p:nvSpPr>
            <p:cNvPr id="9" name="object 9"/>
            <p:cNvSpPr/>
            <p:nvPr/>
          </p:nvSpPr>
          <p:spPr>
            <a:xfrm>
              <a:off x="2532632" y="2500376"/>
              <a:ext cx="12700" cy="404495"/>
            </a:xfrm>
            <a:custGeom>
              <a:avLst/>
              <a:gdLst/>
              <a:ahLst/>
              <a:cxnLst/>
              <a:rect l="l" t="t" r="r" b="b"/>
              <a:pathLst>
                <a:path w="12700" h="404494">
                  <a:moveTo>
                    <a:pt x="12700" y="0"/>
                  </a:moveTo>
                  <a:lnTo>
                    <a:pt x="0" y="0"/>
                  </a:lnTo>
                  <a:lnTo>
                    <a:pt x="0" y="404494"/>
                  </a:lnTo>
                  <a:lnTo>
                    <a:pt x="12700" y="4044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48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46732" y="2906266"/>
            <a:ext cx="982980" cy="287020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200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Objects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928115"/>
            <a:ext cx="703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to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“new”.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allocates memory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for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2" y="1336547"/>
            <a:ext cx="957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r</a:t>
            </a:r>
            <a:r>
              <a:rPr sz="1400" b="1" spc="-7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40" dirty="0">
                <a:solidFill>
                  <a:srgbClr val="095A82"/>
                </a:solidFill>
                <a:latin typeface="Calibri"/>
                <a:cs typeface="Calibri"/>
              </a:rPr>
              <a:t>ex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amp</a:t>
            </a:r>
            <a:r>
              <a:rPr sz="1400" b="1" spc="-5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078" y="2150364"/>
            <a:ext cx="3037840" cy="306705"/>
          </a:xfrm>
          <a:prstGeom prst="rect">
            <a:avLst/>
          </a:prstGeom>
          <a:solidFill>
            <a:srgbClr val="C3CFD0"/>
          </a:solidFill>
          <a:ln w="9144">
            <a:solidFill>
              <a:srgbClr val="DCE2E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student_1</a:t>
            </a:r>
            <a:r>
              <a:rPr sz="1400" spc="-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F5F5F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8904" y="1737486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126987" y="349631"/>
                </a:moveTo>
                <a:lnTo>
                  <a:pt x="69850" y="349631"/>
                </a:lnTo>
                <a:lnTo>
                  <a:pt x="69850" y="0"/>
                </a:lnTo>
                <a:lnTo>
                  <a:pt x="57150" y="0"/>
                </a:lnTo>
                <a:lnTo>
                  <a:pt x="57150" y="349631"/>
                </a:lnTo>
                <a:lnTo>
                  <a:pt x="0" y="349631"/>
                </a:lnTo>
                <a:lnTo>
                  <a:pt x="63500" y="425831"/>
                </a:lnTo>
                <a:lnTo>
                  <a:pt x="116408" y="362331"/>
                </a:lnTo>
                <a:lnTo>
                  <a:pt x="126987" y="34963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0526" y="1452372"/>
            <a:ext cx="1077595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5482" y="2436876"/>
            <a:ext cx="127000" cy="467995"/>
            <a:chOff x="2475482" y="2436876"/>
            <a:chExt cx="127000" cy="467995"/>
          </a:xfrm>
        </p:grpSpPr>
        <p:sp>
          <p:nvSpPr>
            <p:cNvPr id="9" name="object 9"/>
            <p:cNvSpPr/>
            <p:nvPr/>
          </p:nvSpPr>
          <p:spPr>
            <a:xfrm>
              <a:off x="2532632" y="2500376"/>
              <a:ext cx="12700" cy="404495"/>
            </a:xfrm>
            <a:custGeom>
              <a:avLst/>
              <a:gdLst/>
              <a:ahLst/>
              <a:cxnLst/>
              <a:rect l="l" t="t" r="r" b="b"/>
              <a:pathLst>
                <a:path w="12700" h="404494">
                  <a:moveTo>
                    <a:pt x="12700" y="0"/>
                  </a:moveTo>
                  <a:lnTo>
                    <a:pt x="0" y="0"/>
                  </a:lnTo>
                  <a:lnTo>
                    <a:pt x="0" y="404494"/>
                  </a:lnTo>
                  <a:lnTo>
                    <a:pt x="12700" y="4044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48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46732" y="2906266"/>
            <a:ext cx="982980" cy="287020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14722" y="2436876"/>
            <a:ext cx="127000" cy="462280"/>
            <a:chOff x="4014722" y="2436876"/>
            <a:chExt cx="127000" cy="462280"/>
          </a:xfrm>
        </p:grpSpPr>
        <p:sp>
          <p:nvSpPr>
            <p:cNvPr id="13" name="object 13"/>
            <p:cNvSpPr/>
            <p:nvPr/>
          </p:nvSpPr>
          <p:spPr>
            <a:xfrm>
              <a:off x="4071872" y="2500376"/>
              <a:ext cx="12700" cy="398780"/>
            </a:xfrm>
            <a:custGeom>
              <a:avLst/>
              <a:gdLst/>
              <a:ahLst/>
              <a:cxnLst/>
              <a:rect l="l" t="t" r="r" b="b"/>
              <a:pathLst>
                <a:path w="12700" h="398780">
                  <a:moveTo>
                    <a:pt x="0" y="398271"/>
                  </a:moveTo>
                  <a:lnTo>
                    <a:pt x="12700" y="398271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98271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72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1314" y="2898648"/>
            <a:ext cx="775970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488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84"/>
              </a:spcBef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Keyword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200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Objects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3534155"/>
            <a:ext cx="478409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Here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student_1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student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student_1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method of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057" y="928115"/>
            <a:ext cx="702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“new”.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allocates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memory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1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2" y="1336547"/>
            <a:ext cx="970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ex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amp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506" y="2145792"/>
            <a:ext cx="3046730" cy="315595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476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student_1</a:t>
            </a:r>
            <a:r>
              <a:rPr sz="1400" spc="-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F5F5F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8904" y="1737486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126987" y="349631"/>
                </a:moveTo>
                <a:lnTo>
                  <a:pt x="69850" y="349631"/>
                </a:lnTo>
                <a:lnTo>
                  <a:pt x="69850" y="0"/>
                </a:lnTo>
                <a:lnTo>
                  <a:pt x="57150" y="0"/>
                </a:lnTo>
                <a:lnTo>
                  <a:pt x="57150" y="349631"/>
                </a:lnTo>
                <a:lnTo>
                  <a:pt x="0" y="349631"/>
                </a:lnTo>
                <a:lnTo>
                  <a:pt x="63500" y="425831"/>
                </a:lnTo>
                <a:lnTo>
                  <a:pt x="116408" y="362331"/>
                </a:lnTo>
                <a:lnTo>
                  <a:pt x="126987" y="34963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00526" y="1452372"/>
            <a:ext cx="1077595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5482" y="2436876"/>
            <a:ext cx="127000" cy="467995"/>
            <a:chOff x="2475482" y="2436876"/>
            <a:chExt cx="127000" cy="467995"/>
          </a:xfrm>
        </p:grpSpPr>
        <p:sp>
          <p:nvSpPr>
            <p:cNvPr id="10" name="object 10"/>
            <p:cNvSpPr/>
            <p:nvPr/>
          </p:nvSpPr>
          <p:spPr>
            <a:xfrm>
              <a:off x="2532632" y="2500376"/>
              <a:ext cx="12700" cy="404495"/>
            </a:xfrm>
            <a:custGeom>
              <a:avLst/>
              <a:gdLst/>
              <a:ahLst/>
              <a:cxnLst/>
              <a:rect l="l" t="t" r="r" b="b"/>
              <a:pathLst>
                <a:path w="12700" h="404494">
                  <a:moveTo>
                    <a:pt x="12700" y="0"/>
                  </a:moveTo>
                  <a:lnTo>
                    <a:pt x="0" y="0"/>
                  </a:lnTo>
                  <a:lnTo>
                    <a:pt x="0" y="404494"/>
                  </a:lnTo>
                  <a:lnTo>
                    <a:pt x="12700" y="4044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48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46732" y="2906266"/>
            <a:ext cx="982980" cy="287020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4791" y="1746630"/>
            <a:ext cx="127000" cy="427355"/>
          </a:xfrm>
          <a:custGeom>
            <a:avLst/>
            <a:gdLst/>
            <a:ahLst/>
            <a:cxnLst/>
            <a:rect l="l" t="t" r="r" b="b"/>
            <a:pathLst>
              <a:path w="127000" h="427355">
                <a:moveTo>
                  <a:pt x="127000" y="351155"/>
                </a:moveTo>
                <a:lnTo>
                  <a:pt x="69850" y="351155"/>
                </a:lnTo>
                <a:lnTo>
                  <a:pt x="69850" y="0"/>
                </a:lnTo>
                <a:lnTo>
                  <a:pt x="57150" y="0"/>
                </a:lnTo>
                <a:lnTo>
                  <a:pt x="57150" y="351155"/>
                </a:lnTo>
                <a:lnTo>
                  <a:pt x="0" y="351155"/>
                </a:lnTo>
                <a:lnTo>
                  <a:pt x="63500" y="427355"/>
                </a:lnTo>
                <a:lnTo>
                  <a:pt x="116420" y="363855"/>
                </a:lnTo>
                <a:lnTo>
                  <a:pt x="127000" y="3511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7178" y="1461516"/>
            <a:ext cx="981710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469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Constructor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14722" y="2436876"/>
            <a:ext cx="127000" cy="462280"/>
            <a:chOff x="4014722" y="2436876"/>
            <a:chExt cx="127000" cy="462280"/>
          </a:xfrm>
        </p:grpSpPr>
        <p:sp>
          <p:nvSpPr>
            <p:cNvPr id="16" name="object 16"/>
            <p:cNvSpPr/>
            <p:nvPr/>
          </p:nvSpPr>
          <p:spPr>
            <a:xfrm>
              <a:off x="4071872" y="2500376"/>
              <a:ext cx="12700" cy="398780"/>
            </a:xfrm>
            <a:custGeom>
              <a:avLst/>
              <a:gdLst/>
              <a:ahLst/>
              <a:cxnLst/>
              <a:rect l="l" t="t" r="r" b="b"/>
              <a:pathLst>
                <a:path w="12700" h="398780">
                  <a:moveTo>
                    <a:pt x="0" y="398271"/>
                  </a:moveTo>
                  <a:lnTo>
                    <a:pt x="12700" y="398271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98271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72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71314" y="2898648"/>
            <a:ext cx="775970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488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84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Keyword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200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Objects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3534155"/>
            <a:ext cx="478409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Here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student_1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student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student_1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method of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057" y="928115"/>
            <a:ext cx="703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to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“new”.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allocates memory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for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2" y="1336547"/>
            <a:ext cx="970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095A82"/>
                </a:solidFill>
                <a:latin typeface="Calibri"/>
                <a:cs typeface="Calibri"/>
              </a:rPr>
              <a:t>ex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amp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506" y="2145792"/>
            <a:ext cx="3046730" cy="315595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476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student_1</a:t>
            </a:r>
            <a:r>
              <a:rPr sz="1400" spc="-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F5F5F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student();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8904" y="1737486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126987" y="349631"/>
                </a:moveTo>
                <a:lnTo>
                  <a:pt x="69850" y="349631"/>
                </a:lnTo>
                <a:lnTo>
                  <a:pt x="69850" y="0"/>
                </a:lnTo>
                <a:lnTo>
                  <a:pt x="57150" y="0"/>
                </a:lnTo>
                <a:lnTo>
                  <a:pt x="57150" y="349631"/>
                </a:lnTo>
                <a:lnTo>
                  <a:pt x="0" y="349631"/>
                </a:lnTo>
                <a:lnTo>
                  <a:pt x="63500" y="425831"/>
                </a:lnTo>
                <a:lnTo>
                  <a:pt x="116408" y="362331"/>
                </a:lnTo>
                <a:lnTo>
                  <a:pt x="126987" y="349631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00526" y="1452372"/>
            <a:ext cx="1077595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75482" y="2436876"/>
            <a:ext cx="127000" cy="467995"/>
            <a:chOff x="2475482" y="2436876"/>
            <a:chExt cx="127000" cy="467995"/>
          </a:xfrm>
        </p:grpSpPr>
        <p:sp>
          <p:nvSpPr>
            <p:cNvPr id="10" name="object 10"/>
            <p:cNvSpPr/>
            <p:nvPr/>
          </p:nvSpPr>
          <p:spPr>
            <a:xfrm>
              <a:off x="2532632" y="2500376"/>
              <a:ext cx="12700" cy="404495"/>
            </a:xfrm>
            <a:custGeom>
              <a:avLst/>
              <a:gdLst/>
              <a:ahLst/>
              <a:cxnLst/>
              <a:rect l="l" t="t" r="r" b="b"/>
              <a:pathLst>
                <a:path w="12700" h="404494">
                  <a:moveTo>
                    <a:pt x="12700" y="0"/>
                  </a:moveTo>
                  <a:lnTo>
                    <a:pt x="0" y="0"/>
                  </a:lnTo>
                  <a:lnTo>
                    <a:pt x="0" y="404494"/>
                  </a:lnTo>
                  <a:lnTo>
                    <a:pt x="12700" y="4044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48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46732" y="2906266"/>
            <a:ext cx="982980" cy="287020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4791" y="1746630"/>
            <a:ext cx="127000" cy="427355"/>
          </a:xfrm>
          <a:custGeom>
            <a:avLst/>
            <a:gdLst/>
            <a:ahLst/>
            <a:cxnLst/>
            <a:rect l="l" t="t" r="r" b="b"/>
            <a:pathLst>
              <a:path w="127000" h="427355">
                <a:moveTo>
                  <a:pt x="127000" y="351155"/>
                </a:moveTo>
                <a:lnTo>
                  <a:pt x="69850" y="351155"/>
                </a:lnTo>
                <a:lnTo>
                  <a:pt x="69850" y="0"/>
                </a:lnTo>
                <a:lnTo>
                  <a:pt x="57150" y="0"/>
                </a:lnTo>
                <a:lnTo>
                  <a:pt x="57150" y="351155"/>
                </a:lnTo>
                <a:lnTo>
                  <a:pt x="0" y="351155"/>
                </a:lnTo>
                <a:lnTo>
                  <a:pt x="63500" y="427355"/>
                </a:lnTo>
                <a:lnTo>
                  <a:pt x="116420" y="363855"/>
                </a:lnTo>
                <a:lnTo>
                  <a:pt x="127000" y="3511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7178" y="1461516"/>
            <a:ext cx="1173480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469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Constructor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??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14722" y="2436876"/>
            <a:ext cx="127000" cy="462280"/>
            <a:chOff x="4014722" y="2436876"/>
            <a:chExt cx="127000" cy="462280"/>
          </a:xfrm>
        </p:grpSpPr>
        <p:sp>
          <p:nvSpPr>
            <p:cNvPr id="16" name="object 16"/>
            <p:cNvSpPr/>
            <p:nvPr/>
          </p:nvSpPr>
          <p:spPr>
            <a:xfrm>
              <a:off x="4071872" y="2500376"/>
              <a:ext cx="12700" cy="398780"/>
            </a:xfrm>
            <a:custGeom>
              <a:avLst/>
              <a:gdLst/>
              <a:ahLst/>
              <a:cxnLst/>
              <a:rect l="l" t="t" r="r" b="b"/>
              <a:pathLst>
                <a:path w="12700" h="398780">
                  <a:moveTo>
                    <a:pt x="0" y="398271"/>
                  </a:moveTo>
                  <a:lnTo>
                    <a:pt x="12700" y="398271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98271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72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71314" y="2898648"/>
            <a:ext cx="775970" cy="285115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48894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84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Keyword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97295" y="1203258"/>
            <a:ext cx="2088514" cy="1104900"/>
            <a:chOff x="5297295" y="1203258"/>
            <a:chExt cx="2088514" cy="1104900"/>
          </a:xfrm>
        </p:grpSpPr>
        <p:sp>
          <p:nvSpPr>
            <p:cNvPr id="20" name="object 20"/>
            <p:cNvSpPr/>
            <p:nvPr/>
          </p:nvSpPr>
          <p:spPr>
            <a:xfrm>
              <a:off x="5726671" y="1207830"/>
              <a:ext cx="1654810" cy="1096010"/>
            </a:xfrm>
            <a:custGeom>
              <a:avLst/>
              <a:gdLst/>
              <a:ahLst/>
              <a:cxnLst/>
              <a:rect l="l" t="t" r="r" b="b"/>
              <a:pathLst>
                <a:path w="1654809" h="1096010">
                  <a:moveTo>
                    <a:pt x="149744" y="360618"/>
                  </a:moveTo>
                  <a:lnTo>
                    <a:pt x="147947" y="313449"/>
                  </a:lnTo>
                  <a:lnTo>
                    <a:pt x="156346" y="268275"/>
                  </a:lnTo>
                  <a:lnTo>
                    <a:pt x="174053" y="226153"/>
                  </a:lnTo>
                  <a:lnTo>
                    <a:pt x="200179" y="188136"/>
                  </a:lnTo>
                  <a:lnTo>
                    <a:pt x="233835" y="155281"/>
                  </a:lnTo>
                  <a:lnTo>
                    <a:pt x="274134" y="128643"/>
                  </a:lnTo>
                  <a:lnTo>
                    <a:pt x="320187" y="109276"/>
                  </a:lnTo>
                  <a:lnTo>
                    <a:pt x="371105" y="98236"/>
                  </a:lnTo>
                  <a:lnTo>
                    <a:pt x="414106" y="96238"/>
                  </a:lnTo>
                  <a:lnTo>
                    <a:pt x="456607" y="100633"/>
                  </a:lnTo>
                  <a:lnTo>
                    <a:pt x="497728" y="111292"/>
                  </a:lnTo>
                  <a:lnTo>
                    <a:pt x="536586" y="128081"/>
                  </a:lnTo>
                  <a:lnTo>
                    <a:pt x="563289" y="93036"/>
                  </a:lnTo>
                  <a:lnTo>
                    <a:pt x="597007" y="65274"/>
                  </a:lnTo>
                  <a:lnTo>
                    <a:pt x="636073" y="45256"/>
                  </a:lnTo>
                  <a:lnTo>
                    <a:pt x="678826" y="33436"/>
                  </a:lnTo>
                  <a:lnTo>
                    <a:pt x="723600" y="30275"/>
                  </a:lnTo>
                  <a:lnTo>
                    <a:pt x="768731" y="36228"/>
                  </a:lnTo>
                  <a:lnTo>
                    <a:pt x="812557" y="51754"/>
                  </a:lnTo>
                  <a:lnTo>
                    <a:pt x="849151" y="74150"/>
                  </a:lnTo>
                  <a:lnTo>
                    <a:pt x="860055" y="83123"/>
                  </a:lnTo>
                  <a:lnTo>
                    <a:pt x="885204" y="49694"/>
                  </a:lnTo>
                  <a:lnTo>
                    <a:pt x="918080" y="24261"/>
                  </a:lnTo>
                  <a:lnTo>
                    <a:pt x="956543" y="7479"/>
                  </a:lnTo>
                  <a:lnTo>
                    <a:pt x="998456" y="0"/>
                  </a:lnTo>
                  <a:lnTo>
                    <a:pt x="1041683" y="2475"/>
                  </a:lnTo>
                  <a:lnTo>
                    <a:pt x="1084084" y="15559"/>
                  </a:lnTo>
                  <a:lnTo>
                    <a:pt x="1129947" y="45938"/>
                  </a:lnTo>
                  <a:lnTo>
                    <a:pt x="1142377" y="58993"/>
                  </a:lnTo>
                  <a:lnTo>
                    <a:pt x="1179415" y="28979"/>
                  </a:lnTo>
                  <a:lnTo>
                    <a:pt x="1222443" y="9421"/>
                  </a:lnTo>
                  <a:lnTo>
                    <a:pt x="1268964" y="510"/>
                  </a:lnTo>
                  <a:lnTo>
                    <a:pt x="1316480" y="2436"/>
                  </a:lnTo>
                  <a:lnTo>
                    <a:pt x="1362492" y="15390"/>
                  </a:lnTo>
                  <a:lnTo>
                    <a:pt x="1404505" y="39562"/>
                  </a:lnTo>
                  <a:lnTo>
                    <a:pt x="1445303" y="83679"/>
                  </a:lnTo>
                  <a:lnTo>
                    <a:pt x="1467243" y="137606"/>
                  </a:lnTo>
                  <a:lnTo>
                    <a:pt x="1510961" y="153389"/>
                  </a:lnTo>
                  <a:lnTo>
                    <a:pt x="1548361" y="176967"/>
                  </a:lnTo>
                  <a:lnTo>
                    <a:pt x="1578584" y="206976"/>
                  </a:lnTo>
                  <a:lnTo>
                    <a:pt x="1600768" y="242053"/>
                  </a:lnTo>
                  <a:lnTo>
                    <a:pt x="1614055" y="280833"/>
                  </a:lnTo>
                  <a:lnTo>
                    <a:pt x="1617585" y="321953"/>
                  </a:lnTo>
                  <a:lnTo>
                    <a:pt x="1610499" y="364047"/>
                  </a:lnTo>
                  <a:lnTo>
                    <a:pt x="1608550" y="370213"/>
                  </a:lnTo>
                  <a:lnTo>
                    <a:pt x="1606339" y="376319"/>
                  </a:lnTo>
                  <a:lnTo>
                    <a:pt x="1603891" y="382353"/>
                  </a:lnTo>
                  <a:lnTo>
                    <a:pt x="1601228" y="388304"/>
                  </a:lnTo>
                  <a:lnTo>
                    <a:pt x="1628883" y="428554"/>
                  </a:lnTo>
                  <a:lnTo>
                    <a:pt x="1646541" y="471652"/>
                  </a:lnTo>
                  <a:lnTo>
                    <a:pt x="1654397" y="516280"/>
                  </a:lnTo>
                  <a:lnTo>
                    <a:pt x="1652647" y="561120"/>
                  </a:lnTo>
                  <a:lnTo>
                    <a:pt x="1641484" y="604852"/>
                  </a:lnTo>
                  <a:lnTo>
                    <a:pt x="1621105" y="646158"/>
                  </a:lnTo>
                  <a:lnTo>
                    <a:pt x="1591704" y="683720"/>
                  </a:lnTo>
                  <a:lnTo>
                    <a:pt x="1553476" y="716218"/>
                  </a:lnTo>
                  <a:lnTo>
                    <a:pt x="1496167" y="746254"/>
                  </a:lnTo>
                  <a:lnTo>
                    <a:pt x="1432191" y="762192"/>
                  </a:lnTo>
                  <a:lnTo>
                    <a:pt x="1425968" y="807916"/>
                  </a:lnTo>
                  <a:lnTo>
                    <a:pt x="1408958" y="849808"/>
                  </a:lnTo>
                  <a:lnTo>
                    <a:pt x="1382502" y="886679"/>
                  </a:lnTo>
                  <a:lnTo>
                    <a:pt x="1347941" y="917341"/>
                  </a:lnTo>
                  <a:lnTo>
                    <a:pt x="1306618" y="940605"/>
                  </a:lnTo>
                  <a:lnTo>
                    <a:pt x="1259874" y="955283"/>
                  </a:lnTo>
                  <a:lnTo>
                    <a:pt x="1209052" y="960185"/>
                  </a:lnTo>
                  <a:lnTo>
                    <a:pt x="1178617" y="958032"/>
                  </a:lnTo>
                  <a:lnTo>
                    <a:pt x="1148933" y="952200"/>
                  </a:lnTo>
                  <a:lnTo>
                    <a:pt x="1120416" y="942772"/>
                  </a:lnTo>
                  <a:lnTo>
                    <a:pt x="1093482" y="929832"/>
                  </a:lnTo>
                  <a:lnTo>
                    <a:pt x="1076060" y="968960"/>
                  </a:lnTo>
                  <a:lnTo>
                    <a:pt x="1051920" y="1003668"/>
                  </a:lnTo>
                  <a:lnTo>
                    <a:pt x="1021971" y="1033516"/>
                  </a:lnTo>
                  <a:lnTo>
                    <a:pt x="987123" y="1058065"/>
                  </a:lnTo>
                  <a:lnTo>
                    <a:pt x="948289" y="1076874"/>
                  </a:lnTo>
                  <a:lnTo>
                    <a:pt x="906377" y="1089504"/>
                  </a:lnTo>
                  <a:lnTo>
                    <a:pt x="862298" y="1095514"/>
                  </a:lnTo>
                  <a:lnTo>
                    <a:pt x="816963" y="1094465"/>
                  </a:lnTo>
                  <a:lnTo>
                    <a:pt x="771282" y="1085915"/>
                  </a:lnTo>
                  <a:lnTo>
                    <a:pt x="729929" y="1070929"/>
                  </a:lnTo>
                  <a:lnTo>
                    <a:pt x="692304" y="1049943"/>
                  </a:lnTo>
                  <a:lnTo>
                    <a:pt x="659178" y="1023479"/>
                  </a:lnTo>
                  <a:lnTo>
                    <a:pt x="631328" y="992062"/>
                  </a:lnTo>
                  <a:lnTo>
                    <a:pt x="588265" y="1011406"/>
                  </a:lnTo>
                  <a:lnTo>
                    <a:pt x="543532" y="1023920"/>
                  </a:lnTo>
                  <a:lnTo>
                    <a:pt x="497964" y="1029790"/>
                  </a:lnTo>
                  <a:lnTo>
                    <a:pt x="452396" y="1029205"/>
                  </a:lnTo>
                  <a:lnTo>
                    <a:pt x="407665" y="1022352"/>
                  </a:lnTo>
                  <a:lnTo>
                    <a:pt x="364606" y="1009418"/>
                  </a:lnTo>
                  <a:lnTo>
                    <a:pt x="324056" y="990590"/>
                  </a:lnTo>
                  <a:lnTo>
                    <a:pt x="286851" y="966057"/>
                  </a:lnTo>
                  <a:lnTo>
                    <a:pt x="253826" y="936005"/>
                  </a:lnTo>
                  <a:lnTo>
                    <a:pt x="225817" y="900622"/>
                  </a:lnTo>
                  <a:lnTo>
                    <a:pt x="222769" y="895796"/>
                  </a:lnTo>
                  <a:lnTo>
                    <a:pt x="169373" y="893720"/>
                  </a:lnTo>
                  <a:lnTo>
                    <a:pt x="121098" y="877354"/>
                  </a:lnTo>
                  <a:lnTo>
                    <a:pt x="80991" y="848869"/>
                  </a:lnTo>
                  <a:lnTo>
                    <a:pt x="52101" y="810436"/>
                  </a:lnTo>
                  <a:lnTo>
                    <a:pt x="37476" y="764224"/>
                  </a:lnTo>
                  <a:lnTo>
                    <a:pt x="37216" y="731470"/>
                  </a:lnTo>
                  <a:lnTo>
                    <a:pt x="44731" y="699835"/>
                  </a:lnTo>
                  <a:lnTo>
                    <a:pt x="59603" y="670391"/>
                  </a:lnTo>
                  <a:lnTo>
                    <a:pt x="81418" y="644209"/>
                  </a:lnTo>
                  <a:lnTo>
                    <a:pt x="40343" y="613456"/>
                  </a:lnTo>
                  <a:lnTo>
                    <a:pt x="12874" y="574053"/>
                  </a:lnTo>
                  <a:lnTo>
                    <a:pt x="0" y="529388"/>
                  </a:lnTo>
                  <a:lnTo>
                    <a:pt x="2706" y="482852"/>
                  </a:lnTo>
                  <a:lnTo>
                    <a:pt x="21982" y="437834"/>
                  </a:lnTo>
                  <a:lnTo>
                    <a:pt x="75449" y="387225"/>
                  </a:lnTo>
                  <a:lnTo>
                    <a:pt x="148347" y="364047"/>
                  </a:lnTo>
                  <a:lnTo>
                    <a:pt x="149744" y="360618"/>
                  </a:lnTo>
                  <a:close/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7295" y="1657602"/>
              <a:ext cx="414399" cy="1917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09867" y="1263267"/>
              <a:ext cx="1517650" cy="932180"/>
            </a:xfrm>
            <a:custGeom>
              <a:avLst/>
              <a:gdLst/>
              <a:ahLst/>
              <a:cxnLst/>
              <a:rect l="l" t="t" r="r" b="b"/>
              <a:pathLst>
                <a:path w="1517650" h="932180">
                  <a:moveTo>
                    <a:pt x="96900" y="604646"/>
                  </a:moveTo>
                  <a:lnTo>
                    <a:pt x="71633" y="604688"/>
                  </a:lnTo>
                  <a:lnTo>
                    <a:pt x="46783" y="601265"/>
                  </a:lnTo>
                  <a:lnTo>
                    <a:pt x="22766" y="594485"/>
                  </a:lnTo>
                  <a:lnTo>
                    <a:pt x="0" y="584453"/>
                  </a:lnTo>
                </a:path>
                <a:path w="1517650" h="932180">
                  <a:moveTo>
                    <a:pt x="182498" y="825880"/>
                  </a:moveTo>
                  <a:lnTo>
                    <a:pt x="172192" y="829264"/>
                  </a:lnTo>
                  <a:lnTo>
                    <a:pt x="161670" y="831992"/>
                  </a:lnTo>
                  <a:lnTo>
                    <a:pt x="150959" y="834078"/>
                  </a:lnTo>
                  <a:lnTo>
                    <a:pt x="140080" y="835532"/>
                  </a:lnTo>
                </a:path>
                <a:path w="1517650" h="932180">
                  <a:moveTo>
                    <a:pt x="548004" y="932179"/>
                  </a:moveTo>
                  <a:lnTo>
                    <a:pt x="540676" y="921633"/>
                  </a:lnTo>
                  <a:lnTo>
                    <a:pt x="533955" y="910764"/>
                  </a:lnTo>
                  <a:lnTo>
                    <a:pt x="527877" y="899586"/>
                  </a:lnTo>
                  <a:lnTo>
                    <a:pt x="522477" y="888110"/>
                  </a:lnTo>
                </a:path>
                <a:path w="1517650" h="932180">
                  <a:moveTo>
                    <a:pt x="1020699" y="822197"/>
                  </a:moveTo>
                  <a:lnTo>
                    <a:pt x="1019200" y="834455"/>
                  </a:lnTo>
                  <a:lnTo>
                    <a:pt x="1017000" y="846629"/>
                  </a:lnTo>
                  <a:lnTo>
                    <a:pt x="1014108" y="858684"/>
                  </a:lnTo>
                  <a:lnTo>
                    <a:pt x="1010538" y="870584"/>
                  </a:lnTo>
                </a:path>
                <a:path w="1517650" h="932180">
                  <a:moveTo>
                    <a:pt x="1223645" y="522858"/>
                  </a:moveTo>
                  <a:lnTo>
                    <a:pt x="1266105" y="547277"/>
                  </a:lnTo>
                  <a:lnTo>
                    <a:pt x="1300775" y="579035"/>
                  </a:lnTo>
                  <a:lnTo>
                    <a:pt x="1326661" y="616694"/>
                  </a:lnTo>
                  <a:lnTo>
                    <a:pt x="1342768" y="658816"/>
                  </a:lnTo>
                  <a:lnTo>
                    <a:pt x="1348104" y="703960"/>
                  </a:lnTo>
                </a:path>
                <a:path w="1517650" h="932180">
                  <a:moveTo>
                    <a:pt x="1517141" y="330200"/>
                  </a:moveTo>
                  <a:lnTo>
                    <a:pt x="1506668" y="349244"/>
                  </a:lnTo>
                  <a:lnTo>
                    <a:pt x="1493837" y="367014"/>
                  </a:lnTo>
                  <a:lnTo>
                    <a:pt x="1478815" y="383331"/>
                  </a:lnTo>
                  <a:lnTo>
                    <a:pt x="1461770" y="398017"/>
                  </a:lnTo>
                </a:path>
                <a:path w="1517650" h="932180">
                  <a:moveTo>
                    <a:pt x="1384173" y="78358"/>
                  </a:moveTo>
                  <a:lnTo>
                    <a:pt x="1385575" y="86288"/>
                  </a:lnTo>
                  <a:lnTo>
                    <a:pt x="1386538" y="94265"/>
                  </a:lnTo>
                  <a:lnTo>
                    <a:pt x="1387048" y="102290"/>
                  </a:lnTo>
                  <a:lnTo>
                    <a:pt x="1387094" y="110362"/>
                  </a:lnTo>
                </a:path>
                <a:path w="1517650" h="932180">
                  <a:moveTo>
                    <a:pt x="1030351" y="40893"/>
                  </a:moveTo>
                  <a:lnTo>
                    <a:pt x="1036204" y="30021"/>
                  </a:lnTo>
                  <a:lnTo>
                    <a:pt x="1042892" y="19542"/>
                  </a:lnTo>
                  <a:lnTo>
                    <a:pt x="1050389" y="9515"/>
                  </a:lnTo>
                  <a:lnTo>
                    <a:pt x="1058672" y="0"/>
                  </a:lnTo>
                </a:path>
                <a:path w="1517650" h="932180">
                  <a:moveTo>
                    <a:pt x="764794" y="60451"/>
                  </a:moveTo>
                  <a:lnTo>
                    <a:pt x="767312" y="51309"/>
                  </a:lnTo>
                  <a:lnTo>
                    <a:pt x="770461" y="42370"/>
                  </a:lnTo>
                  <a:lnTo>
                    <a:pt x="774205" y="33645"/>
                  </a:lnTo>
                  <a:lnTo>
                    <a:pt x="778509" y="25145"/>
                  </a:lnTo>
                </a:path>
                <a:path w="1517650" h="932180">
                  <a:moveTo>
                    <a:pt x="453135" y="72389"/>
                  </a:moveTo>
                  <a:lnTo>
                    <a:pt x="466469" y="79906"/>
                  </a:lnTo>
                  <a:lnTo>
                    <a:pt x="479218" y="88137"/>
                  </a:lnTo>
                  <a:lnTo>
                    <a:pt x="491372" y="97035"/>
                  </a:lnTo>
                  <a:lnTo>
                    <a:pt x="502919" y="106552"/>
                  </a:lnTo>
                </a:path>
                <a:path w="1517650" h="932180">
                  <a:moveTo>
                    <a:pt x="75310" y="341121"/>
                  </a:moveTo>
                  <a:lnTo>
                    <a:pt x="72548" y="332291"/>
                  </a:lnTo>
                  <a:lnTo>
                    <a:pt x="70167" y="323341"/>
                  </a:lnTo>
                  <a:lnTo>
                    <a:pt x="68167" y="314297"/>
                  </a:lnTo>
                  <a:lnTo>
                    <a:pt x="66547" y="305180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54912" y="1492503"/>
            <a:ext cx="882015" cy="427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75260">
              <a:lnSpc>
                <a:spcPct val="103099"/>
              </a:lnSpc>
              <a:spcBef>
                <a:spcPts val="50"/>
              </a:spcBef>
            </a:pPr>
            <a:r>
              <a:rPr sz="1300" spc="-10" dirty="0">
                <a:latin typeface="Calibri"/>
                <a:cs typeface="Calibri"/>
              </a:rPr>
              <a:t>What </a:t>
            </a:r>
            <a:r>
              <a:rPr sz="1300" spc="-5" dirty="0">
                <a:latin typeface="Calibri"/>
                <a:cs typeface="Calibri"/>
              </a:rPr>
              <a:t>is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20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?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6" y="300227"/>
            <a:ext cx="4087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solidFill>
                  <a:srgbClr val="095A82"/>
                </a:solidFill>
                <a:latin typeface="Calibri"/>
                <a:cs typeface="Calibri"/>
              </a:rPr>
              <a:t>Why </a:t>
            </a:r>
            <a:r>
              <a:rPr sz="2600" b="1" dirty="0">
                <a:solidFill>
                  <a:srgbClr val="095A82"/>
                </a:solidFill>
                <a:latin typeface="Calibri"/>
                <a:cs typeface="Calibri"/>
              </a:rPr>
              <a:t>do</a:t>
            </a:r>
            <a:r>
              <a:rPr sz="26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95A82"/>
                </a:solidFill>
                <a:latin typeface="Calibri"/>
                <a:cs typeface="Calibri"/>
              </a:rPr>
              <a:t>we </a:t>
            </a:r>
            <a:r>
              <a:rPr sz="2600" b="1" dirty="0">
                <a:solidFill>
                  <a:srgbClr val="095A82"/>
                </a:solidFill>
                <a:latin typeface="Calibri"/>
                <a:cs typeface="Calibri"/>
              </a:rPr>
              <a:t>use</a:t>
            </a:r>
            <a:r>
              <a:rPr sz="26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95A82"/>
                </a:solidFill>
                <a:latin typeface="Calibri"/>
                <a:cs typeface="Calibri"/>
              </a:rPr>
              <a:t>Constructors?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643" y="1252689"/>
            <a:ext cx="5161915" cy="1858010"/>
            <a:chOff x="1787643" y="1252689"/>
            <a:chExt cx="5161915" cy="185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43" y="1252689"/>
              <a:ext cx="5161804" cy="1857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3257" y="1260043"/>
              <a:ext cx="4653915" cy="1771650"/>
            </a:xfrm>
            <a:custGeom>
              <a:avLst/>
              <a:gdLst/>
              <a:ahLst/>
              <a:cxnLst/>
              <a:rect l="l" t="t" r="r" b="b"/>
              <a:pathLst>
                <a:path w="4653915" h="1771650">
                  <a:moveTo>
                    <a:pt x="4324223" y="856259"/>
                  </a:moveTo>
                  <a:lnTo>
                    <a:pt x="4298327" y="754367"/>
                  </a:lnTo>
                  <a:lnTo>
                    <a:pt x="4278401" y="721309"/>
                  </a:lnTo>
                  <a:lnTo>
                    <a:pt x="4252734" y="689076"/>
                  </a:lnTo>
                  <a:lnTo>
                    <a:pt x="4221289" y="657872"/>
                  </a:lnTo>
                  <a:lnTo>
                    <a:pt x="4183989" y="627938"/>
                  </a:lnTo>
                  <a:lnTo>
                    <a:pt x="4191025" y="618350"/>
                  </a:lnTo>
                  <a:lnTo>
                    <a:pt x="4221378" y="554748"/>
                  </a:lnTo>
                  <a:lnTo>
                    <a:pt x="4227030" y="520788"/>
                  </a:lnTo>
                  <a:lnTo>
                    <a:pt x="4225747" y="487235"/>
                  </a:lnTo>
                  <a:lnTo>
                    <a:pt x="4203484" y="422389"/>
                  </a:lnTo>
                  <a:lnTo>
                    <a:pt x="4156849" y="362432"/>
                  </a:lnTo>
                  <a:lnTo>
                    <a:pt x="4125087" y="334975"/>
                  </a:lnTo>
                  <a:lnTo>
                    <a:pt x="4088079" y="309562"/>
                  </a:lnTo>
                  <a:lnTo>
                    <a:pt x="4046105" y="286461"/>
                  </a:lnTo>
                  <a:lnTo>
                    <a:pt x="3999433" y="265976"/>
                  </a:lnTo>
                  <a:lnTo>
                    <a:pt x="3948366" y="248348"/>
                  </a:lnTo>
                  <a:lnTo>
                    <a:pt x="3893159" y="233870"/>
                  </a:lnTo>
                  <a:lnTo>
                    <a:pt x="3834104" y="222808"/>
                  </a:lnTo>
                  <a:lnTo>
                    <a:pt x="3817607" y="186537"/>
                  </a:lnTo>
                  <a:lnTo>
                    <a:pt x="3792486" y="152107"/>
                  </a:lnTo>
                  <a:lnTo>
                    <a:pt x="3759225" y="119976"/>
                  </a:lnTo>
                  <a:lnTo>
                    <a:pt x="3718293" y="90601"/>
                  </a:lnTo>
                  <a:lnTo>
                    <a:pt x="3670147" y="64439"/>
                  </a:lnTo>
                  <a:lnTo>
                    <a:pt x="3627945" y="46609"/>
                  </a:lnTo>
                  <a:lnTo>
                    <a:pt x="3583444" y="31711"/>
                  </a:lnTo>
                  <a:lnTo>
                    <a:pt x="3537064" y="19723"/>
                  </a:lnTo>
                  <a:lnTo>
                    <a:pt x="3489223" y="10617"/>
                  </a:lnTo>
                  <a:lnTo>
                    <a:pt x="3440341" y="4394"/>
                  </a:lnTo>
                  <a:lnTo>
                    <a:pt x="3390823" y="1028"/>
                  </a:lnTo>
                  <a:lnTo>
                    <a:pt x="3341090" y="495"/>
                  </a:lnTo>
                  <a:lnTo>
                    <a:pt x="3291573" y="2768"/>
                  </a:lnTo>
                  <a:lnTo>
                    <a:pt x="3242678" y="7848"/>
                  </a:lnTo>
                  <a:lnTo>
                    <a:pt x="3194824" y="15697"/>
                  </a:lnTo>
                  <a:lnTo>
                    <a:pt x="3148431" y="26301"/>
                  </a:lnTo>
                  <a:lnTo>
                    <a:pt x="3103905" y="39649"/>
                  </a:lnTo>
                  <a:lnTo>
                    <a:pt x="3061678" y="55727"/>
                  </a:lnTo>
                  <a:lnTo>
                    <a:pt x="3022142" y="74485"/>
                  </a:lnTo>
                  <a:lnTo>
                    <a:pt x="2985744" y="95935"/>
                  </a:lnTo>
                  <a:lnTo>
                    <a:pt x="2953334" y="74803"/>
                  </a:lnTo>
                  <a:lnTo>
                    <a:pt x="2916910" y="55905"/>
                  </a:lnTo>
                  <a:lnTo>
                    <a:pt x="2876880" y="39433"/>
                  </a:lnTo>
                  <a:lnTo>
                    <a:pt x="2833598" y="25577"/>
                  </a:lnTo>
                  <a:lnTo>
                    <a:pt x="2783078" y="13639"/>
                  </a:lnTo>
                  <a:lnTo>
                    <a:pt x="2731465" y="5461"/>
                  </a:lnTo>
                  <a:lnTo>
                    <a:pt x="2679306" y="939"/>
                  </a:lnTo>
                  <a:lnTo>
                    <a:pt x="2627147" y="0"/>
                  </a:lnTo>
                  <a:lnTo>
                    <a:pt x="2575534" y="2501"/>
                  </a:lnTo>
                  <a:lnTo>
                    <a:pt x="2525026" y="8369"/>
                  </a:lnTo>
                  <a:lnTo>
                    <a:pt x="2476169" y="17500"/>
                  </a:lnTo>
                  <a:lnTo>
                    <a:pt x="2429497" y="29781"/>
                  </a:lnTo>
                  <a:lnTo>
                    <a:pt x="2385568" y="45110"/>
                  </a:lnTo>
                  <a:lnTo>
                    <a:pt x="2344940" y="63398"/>
                  </a:lnTo>
                  <a:lnTo>
                    <a:pt x="2308148" y="84531"/>
                  </a:lnTo>
                  <a:lnTo>
                    <a:pt x="2275738" y="108407"/>
                  </a:lnTo>
                  <a:lnTo>
                    <a:pt x="2248255" y="134924"/>
                  </a:lnTo>
                  <a:lnTo>
                    <a:pt x="2219807" y="120370"/>
                  </a:lnTo>
                  <a:lnTo>
                    <a:pt x="2157692" y="94907"/>
                  </a:lnTo>
                  <a:lnTo>
                    <a:pt x="2074887" y="71196"/>
                  </a:lnTo>
                  <a:lnTo>
                    <a:pt x="2024354" y="61302"/>
                  </a:lnTo>
                  <a:lnTo>
                    <a:pt x="1973084" y="54381"/>
                  </a:lnTo>
                  <a:lnTo>
                    <a:pt x="1921408" y="50393"/>
                  </a:lnTo>
                  <a:lnTo>
                    <a:pt x="1869719" y="49250"/>
                  </a:lnTo>
                  <a:lnTo>
                    <a:pt x="1818373" y="50901"/>
                  </a:lnTo>
                  <a:lnTo>
                    <a:pt x="1767725" y="55295"/>
                  </a:lnTo>
                  <a:lnTo>
                    <a:pt x="1718144" y="62344"/>
                  </a:lnTo>
                  <a:lnTo>
                    <a:pt x="1669986" y="72009"/>
                  </a:lnTo>
                  <a:lnTo>
                    <a:pt x="1623631" y="84226"/>
                  </a:lnTo>
                  <a:lnTo>
                    <a:pt x="1579410" y="98907"/>
                  </a:lnTo>
                  <a:lnTo>
                    <a:pt x="1537716" y="116027"/>
                  </a:lnTo>
                  <a:lnTo>
                    <a:pt x="1498904" y="135496"/>
                  </a:lnTo>
                  <a:lnTo>
                    <a:pt x="1463319" y="157264"/>
                  </a:lnTo>
                  <a:lnTo>
                    <a:pt x="1431340" y="181267"/>
                  </a:lnTo>
                  <a:lnTo>
                    <a:pt x="1403324" y="207441"/>
                  </a:lnTo>
                  <a:lnTo>
                    <a:pt x="1359115" y="194208"/>
                  </a:lnTo>
                  <a:lnTo>
                    <a:pt x="1313472" y="182892"/>
                  </a:lnTo>
                  <a:lnTo>
                    <a:pt x="1266609" y="173520"/>
                  </a:lnTo>
                  <a:lnTo>
                    <a:pt x="1218730" y="166090"/>
                  </a:lnTo>
                  <a:lnTo>
                    <a:pt x="1170025" y="160655"/>
                  </a:lnTo>
                  <a:lnTo>
                    <a:pt x="1120698" y="157226"/>
                  </a:lnTo>
                  <a:lnTo>
                    <a:pt x="1070952" y="155816"/>
                  </a:lnTo>
                  <a:lnTo>
                    <a:pt x="1020991" y="156464"/>
                  </a:lnTo>
                  <a:lnTo>
                    <a:pt x="971016" y="159181"/>
                  </a:lnTo>
                  <a:lnTo>
                    <a:pt x="910501" y="165341"/>
                  </a:lnTo>
                  <a:lnTo>
                    <a:pt x="852246" y="174332"/>
                  </a:lnTo>
                  <a:lnTo>
                    <a:pt x="796442" y="186029"/>
                  </a:lnTo>
                  <a:lnTo>
                    <a:pt x="743292" y="200266"/>
                  </a:lnTo>
                  <a:lnTo>
                    <a:pt x="693013" y="216903"/>
                  </a:lnTo>
                  <a:lnTo>
                    <a:pt x="645807" y="235800"/>
                  </a:lnTo>
                  <a:lnTo>
                    <a:pt x="601865" y="256781"/>
                  </a:lnTo>
                  <a:lnTo>
                    <a:pt x="561403" y="279717"/>
                  </a:lnTo>
                  <a:lnTo>
                    <a:pt x="524637" y="304444"/>
                  </a:lnTo>
                  <a:lnTo>
                    <a:pt x="491744" y="330822"/>
                  </a:lnTo>
                  <a:lnTo>
                    <a:pt x="462940" y="358698"/>
                  </a:lnTo>
                  <a:lnTo>
                    <a:pt x="438442" y="387934"/>
                  </a:lnTo>
                  <a:lnTo>
                    <a:pt x="403136" y="449834"/>
                  </a:lnTo>
                  <a:lnTo>
                    <a:pt x="387451" y="515340"/>
                  </a:lnTo>
                  <a:lnTo>
                    <a:pt x="387489" y="549059"/>
                  </a:lnTo>
                  <a:lnTo>
                    <a:pt x="393039" y="583234"/>
                  </a:lnTo>
                  <a:lnTo>
                    <a:pt x="389483" y="588822"/>
                  </a:lnTo>
                  <a:lnTo>
                    <a:pt x="331470" y="594398"/>
                  </a:lnTo>
                  <a:lnTo>
                    <a:pt x="275958" y="604189"/>
                  </a:lnTo>
                  <a:lnTo>
                    <a:pt x="223621" y="617956"/>
                  </a:lnTo>
                  <a:lnTo>
                    <a:pt x="175107" y="635469"/>
                  </a:lnTo>
                  <a:lnTo>
                    <a:pt x="131089" y="656488"/>
                  </a:lnTo>
                  <a:lnTo>
                    <a:pt x="92227" y="680770"/>
                  </a:lnTo>
                  <a:lnTo>
                    <a:pt x="59156" y="708075"/>
                  </a:lnTo>
                  <a:lnTo>
                    <a:pt x="30772" y="740473"/>
                  </a:lnTo>
                  <a:lnTo>
                    <a:pt x="11620" y="774001"/>
                  </a:lnTo>
                  <a:lnTo>
                    <a:pt x="0" y="842391"/>
                  </a:lnTo>
                  <a:lnTo>
                    <a:pt x="7061" y="876223"/>
                  </a:lnTo>
                  <a:lnTo>
                    <a:pt x="45732" y="940549"/>
                  </a:lnTo>
                  <a:lnTo>
                    <a:pt x="76860" y="970026"/>
                  </a:lnTo>
                  <a:lnTo>
                    <a:pt x="115519" y="997013"/>
                  </a:lnTo>
                  <a:lnTo>
                    <a:pt x="161467" y="1020991"/>
                  </a:lnTo>
                  <a:lnTo>
                    <a:pt x="214477" y="1041450"/>
                  </a:lnTo>
                  <a:lnTo>
                    <a:pt x="167424" y="1074877"/>
                  </a:lnTo>
                  <a:lnTo>
                    <a:pt x="131889" y="1111897"/>
                  </a:lnTo>
                  <a:lnTo>
                    <a:pt x="108419" y="1151623"/>
                  </a:lnTo>
                  <a:lnTo>
                    <a:pt x="97548" y="1193126"/>
                  </a:lnTo>
                  <a:lnTo>
                    <a:pt x="99796" y="1235506"/>
                  </a:lnTo>
                  <a:lnTo>
                    <a:pt x="128778" y="1298562"/>
                  </a:lnTo>
                  <a:lnTo>
                    <a:pt x="184543" y="1353286"/>
                  </a:lnTo>
                  <a:lnTo>
                    <a:pt x="221043" y="1376883"/>
                  </a:lnTo>
                  <a:lnTo>
                    <a:pt x="262521" y="1397647"/>
                  </a:lnTo>
                  <a:lnTo>
                    <a:pt x="308394" y="1415300"/>
                  </a:lnTo>
                  <a:lnTo>
                    <a:pt x="358076" y="1429600"/>
                  </a:lnTo>
                  <a:lnTo>
                    <a:pt x="411022" y="1440307"/>
                  </a:lnTo>
                  <a:lnTo>
                    <a:pt x="466623" y="1447152"/>
                  </a:lnTo>
                  <a:lnTo>
                    <a:pt x="524332" y="1449870"/>
                  </a:lnTo>
                  <a:lnTo>
                    <a:pt x="583539" y="1448231"/>
                  </a:lnTo>
                  <a:lnTo>
                    <a:pt x="588873" y="1453438"/>
                  </a:lnTo>
                  <a:lnTo>
                    <a:pt x="621728" y="1481886"/>
                  </a:lnTo>
                  <a:lnTo>
                    <a:pt x="654494" y="1506181"/>
                  </a:lnTo>
                  <a:lnTo>
                    <a:pt x="689787" y="1528864"/>
                  </a:lnTo>
                  <a:lnTo>
                    <a:pt x="727430" y="1549908"/>
                  </a:lnTo>
                  <a:lnTo>
                    <a:pt x="767245" y="1569275"/>
                  </a:lnTo>
                  <a:lnTo>
                    <a:pt x="809053" y="1586941"/>
                  </a:lnTo>
                  <a:lnTo>
                    <a:pt x="852678" y="1602892"/>
                  </a:lnTo>
                  <a:lnTo>
                    <a:pt x="897928" y="1617103"/>
                  </a:lnTo>
                  <a:lnTo>
                    <a:pt x="944638" y="1629537"/>
                  </a:lnTo>
                  <a:lnTo>
                    <a:pt x="992619" y="1640179"/>
                  </a:lnTo>
                  <a:lnTo>
                    <a:pt x="1041692" y="1649006"/>
                  </a:lnTo>
                  <a:lnTo>
                    <a:pt x="1091692" y="1655978"/>
                  </a:lnTo>
                  <a:lnTo>
                    <a:pt x="1142428" y="1661083"/>
                  </a:lnTo>
                  <a:lnTo>
                    <a:pt x="1193711" y="1664296"/>
                  </a:lnTo>
                  <a:lnTo>
                    <a:pt x="1245374" y="1665592"/>
                  </a:lnTo>
                  <a:lnTo>
                    <a:pt x="1297254" y="1664931"/>
                  </a:lnTo>
                  <a:lnTo>
                    <a:pt x="1349133" y="1662315"/>
                  </a:lnTo>
                  <a:lnTo>
                    <a:pt x="1400860" y="1657692"/>
                  </a:lnTo>
                  <a:lnTo>
                    <a:pt x="1452257" y="1651063"/>
                  </a:lnTo>
                  <a:lnTo>
                    <a:pt x="1503133" y="1642376"/>
                  </a:lnTo>
                  <a:lnTo>
                    <a:pt x="1553311" y="1631619"/>
                  </a:lnTo>
                  <a:lnTo>
                    <a:pt x="1602613" y="1618780"/>
                  </a:lnTo>
                  <a:lnTo>
                    <a:pt x="1650847" y="1603806"/>
                  </a:lnTo>
                  <a:lnTo>
                    <a:pt x="1685366" y="1630146"/>
                  </a:lnTo>
                  <a:lnTo>
                    <a:pt x="1723593" y="1654581"/>
                  </a:lnTo>
                  <a:lnTo>
                    <a:pt x="1765261" y="1677009"/>
                  </a:lnTo>
                  <a:lnTo>
                    <a:pt x="1810131" y="1697329"/>
                  </a:lnTo>
                  <a:lnTo>
                    <a:pt x="1857921" y="1715427"/>
                  </a:lnTo>
                  <a:lnTo>
                    <a:pt x="1908403" y="1731200"/>
                  </a:lnTo>
                  <a:lnTo>
                    <a:pt x="1961299" y="1744535"/>
                  </a:lnTo>
                  <a:lnTo>
                    <a:pt x="2016353" y="1755317"/>
                  </a:lnTo>
                  <a:lnTo>
                    <a:pt x="2072830" y="1763445"/>
                  </a:lnTo>
                  <a:lnTo>
                    <a:pt x="2129383" y="1768754"/>
                  </a:lnTo>
                  <a:lnTo>
                    <a:pt x="2185759" y="1771345"/>
                  </a:lnTo>
                  <a:lnTo>
                    <a:pt x="2241702" y="1771281"/>
                  </a:lnTo>
                  <a:lnTo>
                    <a:pt x="2296985" y="1768627"/>
                  </a:lnTo>
                  <a:lnTo>
                    <a:pt x="2351316" y="1763483"/>
                  </a:lnTo>
                  <a:lnTo>
                    <a:pt x="2404478" y="1755914"/>
                  </a:lnTo>
                  <a:lnTo>
                    <a:pt x="2456205" y="1745996"/>
                  </a:lnTo>
                  <a:lnTo>
                    <a:pt x="2506230" y="1733804"/>
                  </a:lnTo>
                  <a:lnTo>
                    <a:pt x="2554325" y="1719402"/>
                  </a:lnTo>
                  <a:lnTo>
                    <a:pt x="2600223" y="1702892"/>
                  </a:lnTo>
                  <a:lnTo>
                    <a:pt x="2643670" y="1684324"/>
                  </a:lnTo>
                  <a:lnTo>
                    <a:pt x="2684424" y="1663788"/>
                  </a:lnTo>
                  <a:lnTo>
                    <a:pt x="2722219" y="1641348"/>
                  </a:lnTo>
                  <a:lnTo>
                    <a:pt x="2756814" y="1617091"/>
                  </a:lnTo>
                  <a:lnTo>
                    <a:pt x="2787954" y="1591081"/>
                  </a:lnTo>
                  <a:lnTo>
                    <a:pt x="2815386" y="1563408"/>
                  </a:lnTo>
                  <a:lnTo>
                    <a:pt x="2858109" y="1503349"/>
                  </a:lnTo>
                  <a:lnTo>
                    <a:pt x="2904490" y="1517878"/>
                  </a:lnTo>
                  <a:lnTo>
                    <a:pt x="2952851" y="1529918"/>
                  </a:lnTo>
                  <a:lnTo>
                    <a:pt x="3002877" y="1539417"/>
                  </a:lnTo>
                  <a:lnTo>
                    <a:pt x="3054248" y="1546352"/>
                  </a:lnTo>
                  <a:lnTo>
                    <a:pt x="3106648" y="1550644"/>
                  </a:lnTo>
                  <a:lnTo>
                    <a:pt x="3159734" y="1552244"/>
                  </a:lnTo>
                  <a:lnTo>
                    <a:pt x="3218891" y="1550847"/>
                  </a:lnTo>
                  <a:lnTo>
                    <a:pt x="3276384" y="1546212"/>
                  </a:lnTo>
                  <a:lnTo>
                    <a:pt x="3331921" y="1538503"/>
                  </a:lnTo>
                  <a:lnTo>
                    <a:pt x="3385223" y="1527886"/>
                  </a:lnTo>
                  <a:lnTo>
                    <a:pt x="3435972" y="1514538"/>
                  </a:lnTo>
                  <a:lnTo>
                    <a:pt x="3483889" y="1498587"/>
                  </a:lnTo>
                  <a:lnTo>
                    <a:pt x="3528669" y="1480223"/>
                  </a:lnTo>
                  <a:lnTo>
                    <a:pt x="3570046" y="1459585"/>
                  </a:lnTo>
                  <a:lnTo>
                    <a:pt x="3607701" y="1436852"/>
                  </a:lnTo>
                  <a:lnTo>
                    <a:pt x="3641356" y="1412176"/>
                  </a:lnTo>
                  <a:lnTo>
                    <a:pt x="3670719" y="1385709"/>
                  </a:lnTo>
                  <a:lnTo>
                    <a:pt x="3715372" y="1328102"/>
                  </a:lnTo>
                  <a:lnTo>
                    <a:pt x="3739324" y="1265288"/>
                  </a:lnTo>
                  <a:lnTo>
                    <a:pt x="3742791" y="1232331"/>
                  </a:lnTo>
                  <a:lnTo>
                    <a:pt x="3799840" y="1226362"/>
                  </a:lnTo>
                  <a:lnTo>
                    <a:pt x="3855555" y="1217726"/>
                  </a:lnTo>
                  <a:lnTo>
                    <a:pt x="3909669" y="1206512"/>
                  </a:lnTo>
                  <a:lnTo>
                    <a:pt x="3961892" y="1192758"/>
                  </a:lnTo>
                  <a:lnTo>
                    <a:pt x="4011892" y="1176540"/>
                  </a:lnTo>
                  <a:lnTo>
                    <a:pt x="4059402" y="1157909"/>
                  </a:lnTo>
                  <a:lnTo>
                    <a:pt x="4109250" y="1134376"/>
                  </a:lnTo>
                  <a:lnTo>
                    <a:pt x="4154043" y="1108773"/>
                  </a:lnTo>
                  <a:lnTo>
                    <a:pt x="4193743" y="1081328"/>
                  </a:lnTo>
                  <a:lnTo>
                    <a:pt x="4228274" y="1052258"/>
                  </a:lnTo>
                  <a:lnTo>
                    <a:pt x="4257599" y="1021791"/>
                  </a:lnTo>
                  <a:lnTo>
                    <a:pt x="4281652" y="990155"/>
                  </a:lnTo>
                  <a:lnTo>
                    <a:pt x="4313783" y="924229"/>
                  </a:lnTo>
                  <a:lnTo>
                    <a:pt x="4324223" y="856259"/>
                  </a:lnTo>
                  <a:close/>
                </a:path>
                <a:path w="4653915" h="1771650">
                  <a:moveTo>
                    <a:pt x="4653775" y="1032560"/>
                  </a:moveTo>
                  <a:lnTo>
                    <a:pt x="4646231" y="985913"/>
                  </a:lnTo>
                  <a:lnTo>
                    <a:pt x="4625264" y="945400"/>
                  </a:lnTo>
                  <a:lnTo>
                    <a:pt x="4593310" y="913460"/>
                  </a:lnTo>
                  <a:lnTo>
                    <a:pt x="4552797" y="892505"/>
                  </a:lnTo>
                  <a:lnTo>
                    <a:pt x="4506201" y="884986"/>
                  </a:lnTo>
                  <a:lnTo>
                    <a:pt x="4459541" y="892505"/>
                  </a:lnTo>
                  <a:lnTo>
                    <a:pt x="4419028" y="913460"/>
                  </a:lnTo>
                  <a:lnTo>
                    <a:pt x="4387088" y="945400"/>
                  </a:lnTo>
                  <a:lnTo>
                    <a:pt x="4366145" y="985913"/>
                  </a:lnTo>
                  <a:lnTo>
                    <a:pt x="4358627" y="1032560"/>
                  </a:lnTo>
                  <a:lnTo>
                    <a:pt x="4366145" y="1079220"/>
                  </a:lnTo>
                  <a:lnTo>
                    <a:pt x="4387088" y="1119733"/>
                  </a:lnTo>
                  <a:lnTo>
                    <a:pt x="4419028" y="1151674"/>
                  </a:lnTo>
                  <a:lnTo>
                    <a:pt x="4459541" y="1172616"/>
                  </a:lnTo>
                  <a:lnTo>
                    <a:pt x="4506201" y="1180134"/>
                  </a:lnTo>
                  <a:lnTo>
                    <a:pt x="4552797" y="1172616"/>
                  </a:lnTo>
                  <a:lnTo>
                    <a:pt x="4593310" y="1151674"/>
                  </a:lnTo>
                  <a:lnTo>
                    <a:pt x="4625264" y="1119733"/>
                  </a:lnTo>
                  <a:lnTo>
                    <a:pt x="4646231" y="1079220"/>
                  </a:lnTo>
                  <a:lnTo>
                    <a:pt x="4653775" y="10325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2275838"/>
              <a:ext cx="101473" cy="101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3265" y="1260031"/>
              <a:ext cx="4324350" cy="1771650"/>
            </a:xfrm>
            <a:custGeom>
              <a:avLst/>
              <a:gdLst/>
              <a:ahLst/>
              <a:cxnLst/>
              <a:rect l="l" t="t" r="r" b="b"/>
              <a:pathLst>
                <a:path w="4324350" h="1771650">
                  <a:moveTo>
                    <a:pt x="393043" y="583245"/>
                  </a:moveTo>
                  <a:lnTo>
                    <a:pt x="387489" y="549067"/>
                  </a:lnTo>
                  <a:lnTo>
                    <a:pt x="387455" y="515340"/>
                  </a:lnTo>
                  <a:lnTo>
                    <a:pt x="392738" y="482213"/>
                  </a:lnTo>
                  <a:lnTo>
                    <a:pt x="418433" y="418360"/>
                  </a:lnTo>
                  <a:lnTo>
                    <a:pt x="462942" y="358706"/>
                  </a:lnTo>
                  <a:lnTo>
                    <a:pt x="491741" y="330828"/>
                  </a:lnTo>
                  <a:lnTo>
                    <a:pt x="524631" y="304449"/>
                  </a:lnTo>
                  <a:lnTo>
                    <a:pt x="561407" y="279718"/>
                  </a:lnTo>
                  <a:lnTo>
                    <a:pt x="601865" y="256786"/>
                  </a:lnTo>
                  <a:lnTo>
                    <a:pt x="645801" y="235802"/>
                  </a:lnTo>
                  <a:lnTo>
                    <a:pt x="693011" y="216915"/>
                  </a:lnTo>
                  <a:lnTo>
                    <a:pt x="743291" y="200277"/>
                  </a:lnTo>
                  <a:lnTo>
                    <a:pt x="796436" y="186035"/>
                  </a:lnTo>
                  <a:lnTo>
                    <a:pt x="852241" y="174341"/>
                  </a:lnTo>
                  <a:lnTo>
                    <a:pt x="910504" y="165343"/>
                  </a:lnTo>
                  <a:lnTo>
                    <a:pt x="971020" y="159192"/>
                  </a:lnTo>
                  <a:lnTo>
                    <a:pt x="1020991" y="156470"/>
                  </a:lnTo>
                  <a:lnTo>
                    <a:pt x="1070949" y="155822"/>
                  </a:lnTo>
                  <a:lnTo>
                    <a:pt x="1120692" y="157226"/>
                  </a:lnTo>
                  <a:lnTo>
                    <a:pt x="1170017" y="160659"/>
                  </a:lnTo>
                  <a:lnTo>
                    <a:pt x="1218724" y="166098"/>
                  </a:lnTo>
                  <a:lnTo>
                    <a:pt x="1266610" y="173520"/>
                  </a:lnTo>
                  <a:lnTo>
                    <a:pt x="1313474" y="182902"/>
                  </a:lnTo>
                  <a:lnTo>
                    <a:pt x="1359114" y="194220"/>
                  </a:lnTo>
                  <a:lnTo>
                    <a:pt x="1403328" y="207452"/>
                  </a:lnTo>
                  <a:lnTo>
                    <a:pt x="1431339" y="181276"/>
                  </a:lnTo>
                  <a:lnTo>
                    <a:pt x="1463316" y="157273"/>
                  </a:lnTo>
                  <a:lnTo>
                    <a:pt x="1498896" y="135504"/>
                  </a:lnTo>
                  <a:lnTo>
                    <a:pt x="1537716" y="116032"/>
                  </a:lnTo>
                  <a:lnTo>
                    <a:pt x="1579413" y="98919"/>
                  </a:lnTo>
                  <a:lnTo>
                    <a:pt x="1623626" y="84227"/>
                  </a:lnTo>
                  <a:lnTo>
                    <a:pt x="1669990" y="72018"/>
                  </a:lnTo>
                  <a:lnTo>
                    <a:pt x="1718145" y="62355"/>
                  </a:lnTo>
                  <a:lnTo>
                    <a:pt x="1767727" y="55299"/>
                  </a:lnTo>
                  <a:lnTo>
                    <a:pt x="1818374" y="50913"/>
                  </a:lnTo>
                  <a:lnTo>
                    <a:pt x="1869722" y="49258"/>
                  </a:lnTo>
                  <a:lnTo>
                    <a:pt x="1921411" y="50397"/>
                  </a:lnTo>
                  <a:lnTo>
                    <a:pt x="1973076" y="54392"/>
                  </a:lnTo>
                  <a:lnTo>
                    <a:pt x="2024355" y="61306"/>
                  </a:lnTo>
                  <a:lnTo>
                    <a:pt x="2074886" y="71199"/>
                  </a:lnTo>
                  <a:lnTo>
                    <a:pt x="2124307" y="84135"/>
                  </a:lnTo>
                  <a:lnTo>
                    <a:pt x="2189569" y="107011"/>
                  </a:lnTo>
                  <a:lnTo>
                    <a:pt x="2248259" y="134935"/>
                  </a:lnTo>
                  <a:lnTo>
                    <a:pt x="2275733" y="108411"/>
                  </a:lnTo>
                  <a:lnTo>
                    <a:pt x="2308141" y="84531"/>
                  </a:lnTo>
                  <a:lnTo>
                    <a:pt x="2344936" y="63399"/>
                  </a:lnTo>
                  <a:lnTo>
                    <a:pt x="2385570" y="45115"/>
                  </a:lnTo>
                  <a:lnTo>
                    <a:pt x="2429495" y="29782"/>
                  </a:lnTo>
                  <a:lnTo>
                    <a:pt x="2476163" y="17502"/>
                  </a:lnTo>
                  <a:lnTo>
                    <a:pt x="2525025" y="8377"/>
                  </a:lnTo>
                  <a:lnTo>
                    <a:pt x="2575534" y="2509"/>
                  </a:lnTo>
                  <a:lnTo>
                    <a:pt x="2627142" y="0"/>
                  </a:lnTo>
                  <a:lnTo>
                    <a:pt x="2679301" y="951"/>
                  </a:lnTo>
                  <a:lnTo>
                    <a:pt x="2731463" y="5465"/>
                  </a:lnTo>
                  <a:lnTo>
                    <a:pt x="2783079" y="13643"/>
                  </a:lnTo>
                  <a:lnTo>
                    <a:pt x="2833602" y="25588"/>
                  </a:lnTo>
                  <a:lnTo>
                    <a:pt x="2876877" y="39439"/>
                  </a:lnTo>
                  <a:lnTo>
                    <a:pt x="2916914" y="55910"/>
                  </a:lnTo>
                  <a:lnTo>
                    <a:pt x="2953331" y="74809"/>
                  </a:lnTo>
                  <a:lnTo>
                    <a:pt x="2985748" y="95946"/>
                  </a:lnTo>
                  <a:lnTo>
                    <a:pt x="3022146" y="74497"/>
                  </a:lnTo>
                  <a:lnTo>
                    <a:pt x="3061670" y="55728"/>
                  </a:lnTo>
                  <a:lnTo>
                    <a:pt x="3103902" y="39660"/>
                  </a:lnTo>
                  <a:lnTo>
                    <a:pt x="3148425" y="26311"/>
                  </a:lnTo>
                  <a:lnTo>
                    <a:pt x="3194823" y="15701"/>
                  </a:lnTo>
                  <a:lnTo>
                    <a:pt x="3242678" y="7849"/>
                  </a:lnTo>
                  <a:lnTo>
                    <a:pt x="3291574" y="2774"/>
                  </a:lnTo>
                  <a:lnTo>
                    <a:pt x="3341093" y="495"/>
                  </a:lnTo>
                  <a:lnTo>
                    <a:pt x="3390818" y="1032"/>
                  </a:lnTo>
                  <a:lnTo>
                    <a:pt x="3440333" y="4403"/>
                  </a:lnTo>
                  <a:lnTo>
                    <a:pt x="3489220" y="10628"/>
                  </a:lnTo>
                  <a:lnTo>
                    <a:pt x="3537062" y="19726"/>
                  </a:lnTo>
                  <a:lnTo>
                    <a:pt x="3583443" y="31716"/>
                  </a:lnTo>
                  <a:lnTo>
                    <a:pt x="3627945" y="46618"/>
                  </a:lnTo>
                  <a:lnTo>
                    <a:pt x="3670151" y="64450"/>
                  </a:lnTo>
                  <a:lnTo>
                    <a:pt x="3718292" y="90601"/>
                  </a:lnTo>
                  <a:lnTo>
                    <a:pt x="3759228" y="119977"/>
                  </a:lnTo>
                  <a:lnTo>
                    <a:pt x="3792489" y="152114"/>
                  </a:lnTo>
                  <a:lnTo>
                    <a:pt x="3817605" y="186549"/>
                  </a:lnTo>
                  <a:lnTo>
                    <a:pt x="3834108" y="222819"/>
                  </a:lnTo>
                  <a:lnTo>
                    <a:pt x="3893157" y="233875"/>
                  </a:lnTo>
                  <a:lnTo>
                    <a:pt x="3948360" y="248353"/>
                  </a:lnTo>
                  <a:lnTo>
                    <a:pt x="3999436" y="265977"/>
                  </a:lnTo>
                  <a:lnTo>
                    <a:pt x="4046103" y="286473"/>
                  </a:lnTo>
                  <a:lnTo>
                    <a:pt x="4088082" y="309566"/>
                  </a:lnTo>
                  <a:lnTo>
                    <a:pt x="4125090" y="334980"/>
                  </a:lnTo>
                  <a:lnTo>
                    <a:pt x="4156847" y="362440"/>
                  </a:lnTo>
                  <a:lnTo>
                    <a:pt x="4183071" y="391671"/>
                  </a:lnTo>
                  <a:lnTo>
                    <a:pt x="4217800" y="454344"/>
                  </a:lnTo>
                  <a:lnTo>
                    <a:pt x="4227027" y="520799"/>
                  </a:lnTo>
                  <a:lnTo>
                    <a:pt x="4221375" y="554756"/>
                  </a:lnTo>
                  <a:lnTo>
                    <a:pt x="4203263" y="598785"/>
                  </a:lnTo>
                  <a:lnTo>
                    <a:pt x="4183993" y="627949"/>
                  </a:lnTo>
                  <a:lnTo>
                    <a:pt x="4221284" y="657881"/>
                  </a:lnTo>
                  <a:lnTo>
                    <a:pt x="4252735" y="689078"/>
                  </a:lnTo>
                  <a:lnTo>
                    <a:pt x="4278399" y="721317"/>
                  </a:lnTo>
                  <a:lnTo>
                    <a:pt x="4298326" y="754378"/>
                  </a:lnTo>
                  <a:lnTo>
                    <a:pt x="4321187" y="822077"/>
                  </a:lnTo>
                  <a:lnTo>
                    <a:pt x="4324225" y="856270"/>
                  </a:lnTo>
                  <a:lnTo>
                    <a:pt x="4321737" y="890396"/>
                  </a:lnTo>
                  <a:lnTo>
                    <a:pt x="4300398" y="957562"/>
                  </a:lnTo>
                  <a:lnTo>
                    <a:pt x="4257591" y="1021798"/>
                  </a:lnTo>
                  <a:lnTo>
                    <a:pt x="4228267" y="1052263"/>
                  </a:lnTo>
                  <a:lnTo>
                    <a:pt x="4193735" y="1081330"/>
                  </a:lnTo>
                  <a:lnTo>
                    <a:pt x="4154045" y="1108776"/>
                  </a:lnTo>
                  <a:lnTo>
                    <a:pt x="4109251" y="1134380"/>
                  </a:lnTo>
                  <a:lnTo>
                    <a:pt x="4059406" y="1157920"/>
                  </a:lnTo>
                  <a:lnTo>
                    <a:pt x="4011894" y="1176548"/>
                  </a:lnTo>
                  <a:lnTo>
                    <a:pt x="3961884" y="1192765"/>
                  </a:lnTo>
                  <a:lnTo>
                    <a:pt x="3909673" y="1206514"/>
                  </a:lnTo>
                  <a:lnTo>
                    <a:pt x="3855557" y="1217733"/>
                  </a:lnTo>
                  <a:lnTo>
                    <a:pt x="3799832" y="1226362"/>
                  </a:lnTo>
                  <a:lnTo>
                    <a:pt x="3742795" y="1232342"/>
                  </a:lnTo>
                  <a:lnTo>
                    <a:pt x="3739317" y="1265293"/>
                  </a:lnTo>
                  <a:lnTo>
                    <a:pt x="3715368" y="1328104"/>
                  </a:lnTo>
                  <a:lnTo>
                    <a:pt x="3670716" y="1385721"/>
                  </a:lnTo>
                  <a:lnTo>
                    <a:pt x="3641358" y="1412180"/>
                  </a:lnTo>
                  <a:lnTo>
                    <a:pt x="3607703" y="1436857"/>
                  </a:lnTo>
                  <a:lnTo>
                    <a:pt x="3570043" y="1459593"/>
                  </a:lnTo>
                  <a:lnTo>
                    <a:pt x="3528672" y="1480226"/>
                  </a:lnTo>
                  <a:lnTo>
                    <a:pt x="3483881" y="1498595"/>
                  </a:lnTo>
                  <a:lnTo>
                    <a:pt x="3435964" y="1514539"/>
                  </a:lnTo>
                  <a:lnTo>
                    <a:pt x="3385215" y="1527897"/>
                  </a:lnTo>
                  <a:lnTo>
                    <a:pt x="3331924" y="1538509"/>
                  </a:lnTo>
                  <a:lnTo>
                    <a:pt x="3276386" y="1546213"/>
                  </a:lnTo>
                  <a:lnTo>
                    <a:pt x="3218893" y="1550849"/>
                  </a:lnTo>
                  <a:lnTo>
                    <a:pt x="3159738" y="1552255"/>
                  </a:lnTo>
                  <a:lnTo>
                    <a:pt x="3106642" y="1550644"/>
                  </a:lnTo>
                  <a:lnTo>
                    <a:pt x="3054248" y="1546352"/>
                  </a:lnTo>
                  <a:lnTo>
                    <a:pt x="3002877" y="1539428"/>
                  </a:lnTo>
                  <a:lnTo>
                    <a:pt x="2952850" y="1529922"/>
                  </a:lnTo>
                  <a:lnTo>
                    <a:pt x="2904489" y="1517883"/>
                  </a:lnTo>
                  <a:lnTo>
                    <a:pt x="2858113" y="1503360"/>
                  </a:lnTo>
                  <a:lnTo>
                    <a:pt x="2838857" y="1534149"/>
                  </a:lnTo>
                  <a:lnTo>
                    <a:pt x="2787956" y="1591092"/>
                  </a:lnTo>
                  <a:lnTo>
                    <a:pt x="2756816" y="1617095"/>
                  </a:lnTo>
                  <a:lnTo>
                    <a:pt x="2722219" y="1641353"/>
                  </a:lnTo>
                  <a:lnTo>
                    <a:pt x="2684419" y="1663789"/>
                  </a:lnTo>
                  <a:lnTo>
                    <a:pt x="2643667" y="1684328"/>
                  </a:lnTo>
                  <a:lnTo>
                    <a:pt x="2600216" y="1702895"/>
                  </a:lnTo>
                  <a:lnTo>
                    <a:pt x="2554319" y="1719413"/>
                  </a:lnTo>
                  <a:lnTo>
                    <a:pt x="2506229" y="1733808"/>
                  </a:lnTo>
                  <a:lnTo>
                    <a:pt x="2456197" y="1746003"/>
                  </a:lnTo>
                  <a:lnTo>
                    <a:pt x="2404476" y="1755924"/>
                  </a:lnTo>
                  <a:lnTo>
                    <a:pt x="2351319" y="1763494"/>
                  </a:lnTo>
                  <a:lnTo>
                    <a:pt x="2296978" y="1768638"/>
                  </a:lnTo>
                  <a:lnTo>
                    <a:pt x="2241706" y="1771281"/>
                  </a:lnTo>
                  <a:lnTo>
                    <a:pt x="2185756" y="1771347"/>
                  </a:lnTo>
                  <a:lnTo>
                    <a:pt x="2129379" y="1768761"/>
                  </a:lnTo>
                  <a:lnTo>
                    <a:pt x="2072828" y="1763446"/>
                  </a:lnTo>
                  <a:lnTo>
                    <a:pt x="2016357" y="1755328"/>
                  </a:lnTo>
                  <a:lnTo>
                    <a:pt x="1961298" y="1744542"/>
                  </a:lnTo>
                  <a:lnTo>
                    <a:pt x="1908401" y="1731208"/>
                  </a:lnTo>
                  <a:lnTo>
                    <a:pt x="1857924" y="1715437"/>
                  </a:lnTo>
                  <a:lnTo>
                    <a:pt x="1810125" y="1697337"/>
                  </a:lnTo>
                  <a:lnTo>
                    <a:pt x="1765260" y="1677016"/>
                  </a:lnTo>
                  <a:lnTo>
                    <a:pt x="1723588" y="1654584"/>
                  </a:lnTo>
                  <a:lnTo>
                    <a:pt x="1685366" y="1630148"/>
                  </a:lnTo>
                  <a:lnTo>
                    <a:pt x="1650851" y="1603817"/>
                  </a:lnTo>
                  <a:lnTo>
                    <a:pt x="1602605" y="1618784"/>
                  </a:lnTo>
                  <a:lnTo>
                    <a:pt x="1553305" y="1631631"/>
                  </a:lnTo>
                  <a:lnTo>
                    <a:pt x="1503128" y="1642383"/>
                  </a:lnTo>
                  <a:lnTo>
                    <a:pt x="1452255" y="1651066"/>
                  </a:lnTo>
                  <a:lnTo>
                    <a:pt x="1400864" y="1657703"/>
                  </a:lnTo>
                  <a:lnTo>
                    <a:pt x="1349134" y="1662321"/>
                  </a:lnTo>
                  <a:lnTo>
                    <a:pt x="1297246" y="1664943"/>
                  </a:lnTo>
                  <a:lnTo>
                    <a:pt x="1245378" y="1665596"/>
                  </a:lnTo>
                  <a:lnTo>
                    <a:pt x="1193710" y="1664304"/>
                  </a:lnTo>
                  <a:lnTo>
                    <a:pt x="1142420" y="1661092"/>
                  </a:lnTo>
                  <a:lnTo>
                    <a:pt x="1091688" y="1655985"/>
                  </a:lnTo>
                  <a:lnTo>
                    <a:pt x="1041693" y="1649008"/>
                  </a:lnTo>
                  <a:lnTo>
                    <a:pt x="992615" y="1640186"/>
                  </a:lnTo>
                  <a:lnTo>
                    <a:pt x="944633" y="1629544"/>
                  </a:lnTo>
                  <a:lnTo>
                    <a:pt x="897925" y="1617107"/>
                  </a:lnTo>
                  <a:lnTo>
                    <a:pt x="852672" y="1602900"/>
                  </a:lnTo>
                  <a:lnTo>
                    <a:pt x="809052" y="1586948"/>
                  </a:lnTo>
                  <a:lnTo>
                    <a:pt x="767244" y="1569275"/>
                  </a:lnTo>
                  <a:lnTo>
                    <a:pt x="727429" y="1549908"/>
                  </a:lnTo>
                  <a:lnTo>
                    <a:pt x="689785" y="1528871"/>
                  </a:lnTo>
                  <a:lnTo>
                    <a:pt x="654491" y="1506189"/>
                  </a:lnTo>
                  <a:lnTo>
                    <a:pt x="621726" y="1481887"/>
                  </a:lnTo>
                  <a:lnTo>
                    <a:pt x="591671" y="1455989"/>
                  </a:lnTo>
                  <a:lnTo>
                    <a:pt x="586210" y="1450782"/>
                  </a:lnTo>
                  <a:lnTo>
                    <a:pt x="583543" y="1448242"/>
                  </a:lnTo>
                  <a:lnTo>
                    <a:pt x="524325" y="1449880"/>
                  </a:lnTo>
                  <a:lnTo>
                    <a:pt x="466624" y="1447152"/>
                  </a:lnTo>
                  <a:lnTo>
                    <a:pt x="411017" y="1440311"/>
                  </a:lnTo>
                  <a:lnTo>
                    <a:pt x="358080" y="1429611"/>
                  </a:lnTo>
                  <a:lnTo>
                    <a:pt x="308389" y="1415306"/>
                  </a:lnTo>
                  <a:lnTo>
                    <a:pt x="262519" y="1397649"/>
                  </a:lnTo>
                  <a:lnTo>
                    <a:pt x="221046" y="1376893"/>
                  </a:lnTo>
                  <a:lnTo>
                    <a:pt x="184547" y="1353293"/>
                  </a:lnTo>
                  <a:lnTo>
                    <a:pt x="153596" y="1327102"/>
                  </a:lnTo>
                  <a:lnTo>
                    <a:pt x="110647" y="1267961"/>
                  </a:lnTo>
                  <a:lnTo>
                    <a:pt x="97547" y="1193134"/>
                  </a:lnTo>
                  <a:lnTo>
                    <a:pt x="108420" y="1151628"/>
                  </a:lnTo>
                  <a:lnTo>
                    <a:pt x="131886" y="1111909"/>
                  </a:lnTo>
                  <a:lnTo>
                    <a:pt x="167417" y="1074884"/>
                  </a:lnTo>
                  <a:lnTo>
                    <a:pt x="214481" y="1041461"/>
                  </a:lnTo>
                  <a:lnTo>
                    <a:pt x="161471" y="1020999"/>
                  </a:lnTo>
                  <a:lnTo>
                    <a:pt x="115516" y="997016"/>
                  </a:lnTo>
                  <a:lnTo>
                    <a:pt x="76856" y="970031"/>
                  </a:lnTo>
                  <a:lnTo>
                    <a:pt x="45734" y="940560"/>
                  </a:lnTo>
                  <a:lnTo>
                    <a:pt x="22390" y="909120"/>
                  </a:lnTo>
                  <a:lnTo>
                    <a:pt x="0" y="842402"/>
                  </a:lnTo>
                  <a:lnTo>
                    <a:pt x="1435" y="808158"/>
                  </a:lnTo>
                  <a:lnTo>
                    <a:pt x="30775" y="740483"/>
                  </a:lnTo>
                  <a:lnTo>
                    <a:pt x="59160" y="708086"/>
                  </a:lnTo>
                  <a:lnTo>
                    <a:pt x="92220" y="680780"/>
                  </a:lnTo>
                  <a:lnTo>
                    <a:pt x="131090" y="656497"/>
                  </a:lnTo>
                  <a:lnTo>
                    <a:pt x="175109" y="635478"/>
                  </a:lnTo>
                  <a:lnTo>
                    <a:pt x="223619" y="617962"/>
                  </a:lnTo>
                  <a:lnTo>
                    <a:pt x="275958" y="604189"/>
                  </a:lnTo>
                  <a:lnTo>
                    <a:pt x="331467" y="594400"/>
                  </a:lnTo>
                  <a:lnTo>
                    <a:pt x="389487" y="588833"/>
                  </a:lnTo>
                  <a:lnTo>
                    <a:pt x="393043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500" y="2212846"/>
              <a:ext cx="199771" cy="199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2319" y="1350135"/>
              <a:ext cx="4434840" cy="1506855"/>
            </a:xfrm>
            <a:custGeom>
              <a:avLst/>
              <a:gdLst/>
              <a:ahLst/>
              <a:cxnLst/>
              <a:rect l="l" t="t" r="r" b="b"/>
              <a:pathLst>
                <a:path w="4434840" h="1506855">
                  <a:moveTo>
                    <a:pt x="4434713" y="942467"/>
                  </a:moveTo>
                  <a:lnTo>
                    <a:pt x="4427180" y="989123"/>
                  </a:lnTo>
                  <a:lnTo>
                    <a:pt x="4406212" y="1029635"/>
                  </a:lnTo>
                  <a:lnTo>
                    <a:pt x="4374252" y="1061576"/>
                  </a:lnTo>
                  <a:lnTo>
                    <a:pt x="4333746" y="1082520"/>
                  </a:lnTo>
                  <a:lnTo>
                    <a:pt x="4287139" y="1090040"/>
                  </a:lnTo>
                  <a:lnTo>
                    <a:pt x="4240482" y="1082520"/>
                  </a:lnTo>
                  <a:lnTo>
                    <a:pt x="4199970" y="1061576"/>
                  </a:lnTo>
                  <a:lnTo>
                    <a:pt x="4168029" y="1029635"/>
                  </a:lnTo>
                  <a:lnTo>
                    <a:pt x="4147085" y="989123"/>
                  </a:lnTo>
                  <a:lnTo>
                    <a:pt x="4139565" y="942467"/>
                  </a:lnTo>
                  <a:lnTo>
                    <a:pt x="4147085" y="895810"/>
                  </a:lnTo>
                  <a:lnTo>
                    <a:pt x="4168029" y="855298"/>
                  </a:lnTo>
                  <a:lnTo>
                    <a:pt x="4199970" y="823357"/>
                  </a:lnTo>
                  <a:lnTo>
                    <a:pt x="4240482" y="802413"/>
                  </a:lnTo>
                  <a:lnTo>
                    <a:pt x="4287139" y="794893"/>
                  </a:lnTo>
                  <a:lnTo>
                    <a:pt x="4333746" y="802413"/>
                  </a:lnTo>
                  <a:lnTo>
                    <a:pt x="4374252" y="823357"/>
                  </a:lnTo>
                  <a:lnTo>
                    <a:pt x="4406212" y="855298"/>
                  </a:lnTo>
                  <a:lnTo>
                    <a:pt x="4427180" y="895810"/>
                  </a:lnTo>
                  <a:lnTo>
                    <a:pt x="4434713" y="942467"/>
                  </a:lnTo>
                  <a:close/>
                </a:path>
                <a:path w="4434840" h="1506855">
                  <a:moveTo>
                    <a:pt x="253237" y="977138"/>
                  </a:moveTo>
                  <a:lnTo>
                    <a:pt x="200359" y="977669"/>
                  </a:lnTo>
                  <a:lnTo>
                    <a:pt x="148023" y="974591"/>
                  </a:lnTo>
                  <a:lnTo>
                    <a:pt x="96802" y="967984"/>
                  </a:lnTo>
                  <a:lnTo>
                    <a:pt x="47270" y="957927"/>
                  </a:lnTo>
                  <a:lnTo>
                    <a:pt x="0" y="944499"/>
                  </a:lnTo>
                </a:path>
                <a:path w="4434840" h="1506855">
                  <a:moveTo>
                    <a:pt x="476757" y="1334770"/>
                  </a:moveTo>
                  <a:lnTo>
                    <a:pt x="449790" y="1340175"/>
                  </a:lnTo>
                  <a:lnTo>
                    <a:pt x="422275" y="1344580"/>
                  </a:lnTo>
                  <a:lnTo>
                    <a:pt x="394283" y="1347985"/>
                  </a:lnTo>
                  <a:lnTo>
                    <a:pt x="365887" y="1350390"/>
                  </a:lnTo>
                </a:path>
                <a:path w="4434840" h="1506855">
                  <a:moveTo>
                    <a:pt x="1431544" y="1506474"/>
                  </a:moveTo>
                  <a:lnTo>
                    <a:pt x="1412283" y="1489430"/>
                  </a:lnTo>
                  <a:lnTo>
                    <a:pt x="1394713" y="1471850"/>
                  </a:lnTo>
                  <a:lnTo>
                    <a:pt x="1378858" y="1453770"/>
                  </a:lnTo>
                  <a:lnTo>
                    <a:pt x="1364742" y="1435227"/>
                  </a:lnTo>
                </a:path>
                <a:path w="4434840" h="1506855">
                  <a:moveTo>
                    <a:pt x="2666110" y="1328674"/>
                  </a:moveTo>
                  <a:lnTo>
                    <a:pt x="2662229" y="1348505"/>
                  </a:lnTo>
                  <a:lnTo>
                    <a:pt x="2656490" y="1368171"/>
                  </a:lnTo>
                  <a:lnTo>
                    <a:pt x="2648894" y="1387645"/>
                  </a:lnTo>
                  <a:lnTo>
                    <a:pt x="2639441" y="1406906"/>
                  </a:lnTo>
                </a:path>
                <a:path w="4434840" h="1506855">
                  <a:moveTo>
                    <a:pt x="3196209" y="845057"/>
                  </a:moveTo>
                  <a:lnTo>
                    <a:pt x="3254059" y="863133"/>
                  </a:lnTo>
                  <a:lnTo>
                    <a:pt x="3307148" y="884473"/>
                  </a:lnTo>
                  <a:lnTo>
                    <a:pt x="3355150" y="908785"/>
                  </a:lnTo>
                  <a:lnTo>
                    <a:pt x="3397738" y="935776"/>
                  </a:lnTo>
                  <a:lnTo>
                    <a:pt x="3434587" y="965152"/>
                  </a:lnTo>
                  <a:lnTo>
                    <a:pt x="3465371" y="996619"/>
                  </a:lnTo>
                  <a:lnTo>
                    <a:pt x="3489763" y="1029885"/>
                  </a:lnTo>
                  <a:lnTo>
                    <a:pt x="3507438" y="1064656"/>
                  </a:lnTo>
                  <a:lnTo>
                    <a:pt x="3518068" y="1100638"/>
                  </a:lnTo>
                  <a:lnTo>
                    <a:pt x="3521329" y="1137539"/>
                  </a:lnTo>
                </a:path>
                <a:path w="4434840" h="1506855">
                  <a:moveTo>
                    <a:pt x="3962907" y="533526"/>
                  </a:moveTo>
                  <a:lnTo>
                    <a:pt x="3935466" y="564316"/>
                  </a:lnTo>
                  <a:lnTo>
                    <a:pt x="3901963" y="593058"/>
                  </a:lnTo>
                  <a:lnTo>
                    <a:pt x="3862770" y="619466"/>
                  </a:lnTo>
                  <a:lnTo>
                    <a:pt x="3818254" y="643255"/>
                  </a:lnTo>
                </a:path>
                <a:path w="4434840" h="1506855">
                  <a:moveTo>
                    <a:pt x="3615563" y="126491"/>
                  </a:moveTo>
                  <a:lnTo>
                    <a:pt x="3619184" y="139392"/>
                  </a:lnTo>
                  <a:lnTo>
                    <a:pt x="3621674" y="152352"/>
                  </a:lnTo>
                  <a:lnTo>
                    <a:pt x="3623046" y="165336"/>
                  </a:lnTo>
                  <a:lnTo>
                    <a:pt x="3623309" y="178308"/>
                  </a:lnTo>
                </a:path>
                <a:path w="4434840" h="1506855">
                  <a:moveTo>
                    <a:pt x="2691257" y="66166"/>
                  </a:moveTo>
                  <a:lnTo>
                    <a:pt x="2706506" y="48506"/>
                  </a:lnTo>
                  <a:lnTo>
                    <a:pt x="2724007" y="31559"/>
                  </a:lnTo>
                  <a:lnTo>
                    <a:pt x="2743674" y="15374"/>
                  </a:lnTo>
                  <a:lnTo>
                    <a:pt x="2765425" y="0"/>
                  </a:lnTo>
                </a:path>
                <a:path w="4434840" h="1506855">
                  <a:moveTo>
                    <a:pt x="1997709" y="97662"/>
                  </a:moveTo>
                  <a:lnTo>
                    <a:pt x="2004254" y="82930"/>
                  </a:lnTo>
                  <a:lnTo>
                    <a:pt x="2012442" y="68484"/>
                  </a:lnTo>
                  <a:lnTo>
                    <a:pt x="2022248" y="54371"/>
                  </a:lnTo>
                  <a:lnTo>
                    <a:pt x="2033651" y="40639"/>
                  </a:lnTo>
                </a:path>
                <a:path w="4434840" h="1506855">
                  <a:moveTo>
                    <a:pt x="1183767" y="116966"/>
                  </a:moveTo>
                  <a:lnTo>
                    <a:pt x="1218497" y="129081"/>
                  </a:lnTo>
                  <a:lnTo>
                    <a:pt x="1251775" y="142351"/>
                  </a:lnTo>
                  <a:lnTo>
                    <a:pt x="1283529" y="156739"/>
                  </a:lnTo>
                  <a:lnTo>
                    <a:pt x="1313688" y="172212"/>
                  </a:lnTo>
                </a:path>
                <a:path w="4434840" h="1506855">
                  <a:moveTo>
                    <a:pt x="196723" y="551307"/>
                  </a:moveTo>
                  <a:lnTo>
                    <a:pt x="189509" y="537003"/>
                  </a:lnTo>
                  <a:lnTo>
                    <a:pt x="183308" y="522509"/>
                  </a:lnTo>
                  <a:lnTo>
                    <a:pt x="178131" y="507873"/>
                  </a:lnTo>
                  <a:lnTo>
                    <a:pt x="173990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85694" y="1825244"/>
            <a:ext cx="18834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7155" marR="5080" indent="-85090">
              <a:lnSpc>
                <a:spcPct val="100800"/>
              </a:lnSpc>
              <a:spcBef>
                <a:spcPts val="75"/>
              </a:spcBef>
            </a:pP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Why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Constructors?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8292" y="2164078"/>
            <a:ext cx="1013458" cy="26395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4014" y="864108"/>
            <a:ext cx="6099175" cy="2958465"/>
            <a:chOff x="2414014" y="864108"/>
            <a:chExt cx="6099175" cy="2958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4014" y="864108"/>
              <a:ext cx="6099047" cy="29580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91765" y="881163"/>
              <a:ext cx="5770245" cy="2852420"/>
            </a:xfrm>
            <a:custGeom>
              <a:avLst/>
              <a:gdLst/>
              <a:ahLst/>
              <a:cxnLst/>
              <a:rect l="l" t="t" r="r" b="b"/>
              <a:pathLst>
                <a:path w="5770245" h="2852420">
                  <a:moveTo>
                    <a:pt x="316865" y="1477987"/>
                  </a:moveTo>
                  <a:lnTo>
                    <a:pt x="308775" y="1427911"/>
                  </a:lnTo>
                  <a:lnTo>
                    <a:pt x="286296" y="1384401"/>
                  </a:lnTo>
                  <a:lnTo>
                    <a:pt x="252031" y="1350086"/>
                  </a:lnTo>
                  <a:lnTo>
                    <a:pt x="208559" y="1327581"/>
                  </a:lnTo>
                  <a:lnTo>
                    <a:pt x="158496" y="1319491"/>
                  </a:lnTo>
                  <a:lnTo>
                    <a:pt x="108407" y="1327581"/>
                  </a:lnTo>
                  <a:lnTo>
                    <a:pt x="64897" y="1350086"/>
                  </a:lnTo>
                  <a:lnTo>
                    <a:pt x="30568" y="1384401"/>
                  </a:lnTo>
                  <a:lnTo>
                    <a:pt x="8077" y="1427911"/>
                  </a:lnTo>
                  <a:lnTo>
                    <a:pt x="0" y="1477987"/>
                  </a:lnTo>
                  <a:lnTo>
                    <a:pt x="8077" y="1528013"/>
                  </a:lnTo>
                  <a:lnTo>
                    <a:pt x="30568" y="1571485"/>
                  </a:lnTo>
                  <a:lnTo>
                    <a:pt x="64897" y="1605775"/>
                  </a:lnTo>
                  <a:lnTo>
                    <a:pt x="108407" y="1628279"/>
                  </a:lnTo>
                  <a:lnTo>
                    <a:pt x="158496" y="1636356"/>
                  </a:lnTo>
                  <a:lnTo>
                    <a:pt x="208559" y="1628279"/>
                  </a:lnTo>
                  <a:lnTo>
                    <a:pt x="252031" y="1605775"/>
                  </a:lnTo>
                  <a:lnTo>
                    <a:pt x="286296" y="1571485"/>
                  </a:lnTo>
                  <a:lnTo>
                    <a:pt x="308775" y="1528013"/>
                  </a:lnTo>
                  <a:lnTo>
                    <a:pt x="316865" y="1477987"/>
                  </a:lnTo>
                  <a:close/>
                </a:path>
                <a:path w="5770245" h="2852420">
                  <a:moveTo>
                    <a:pt x="856742" y="1468970"/>
                  </a:moveTo>
                  <a:lnTo>
                    <a:pt x="851903" y="1421104"/>
                  </a:lnTo>
                  <a:lnTo>
                    <a:pt x="838060" y="1376502"/>
                  </a:lnTo>
                  <a:lnTo>
                    <a:pt x="816140" y="1336141"/>
                  </a:lnTo>
                  <a:lnTo>
                    <a:pt x="787107" y="1300975"/>
                  </a:lnTo>
                  <a:lnTo>
                    <a:pt x="751954" y="1271955"/>
                  </a:lnTo>
                  <a:lnTo>
                    <a:pt x="711581" y="1250035"/>
                  </a:lnTo>
                  <a:lnTo>
                    <a:pt x="666991" y="1236192"/>
                  </a:lnTo>
                  <a:lnTo>
                    <a:pt x="619125" y="1231353"/>
                  </a:lnTo>
                  <a:lnTo>
                    <a:pt x="571246" y="1236192"/>
                  </a:lnTo>
                  <a:lnTo>
                    <a:pt x="526630" y="1250035"/>
                  </a:lnTo>
                  <a:lnTo>
                    <a:pt x="486283" y="1271955"/>
                  </a:lnTo>
                  <a:lnTo>
                    <a:pt x="451104" y="1300975"/>
                  </a:lnTo>
                  <a:lnTo>
                    <a:pt x="422097" y="1336141"/>
                  </a:lnTo>
                  <a:lnTo>
                    <a:pt x="400177" y="1376502"/>
                  </a:lnTo>
                  <a:lnTo>
                    <a:pt x="386334" y="1421104"/>
                  </a:lnTo>
                  <a:lnTo>
                    <a:pt x="381508" y="1468970"/>
                  </a:lnTo>
                  <a:lnTo>
                    <a:pt x="386334" y="1516888"/>
                  </a:lnTo>
                  <a:lnTo>
                    <a:pt x="400177" y="1561503"/>
                  </a:lnTo>
                  <a:lnTo>
                    <a:pt x="422097" y="1601863"/>
                  </a:lnTo>
                  <a:lnTo>
                    <a:pt x="451104" y="1637030"/>
                  </a:lnTo>
                  <a:lnTo>
                    <a:pt x="486283" y="1666036"/>
                  </a:lnTo>
                  <a:lnTo>
                    <a:pt x="526630" y="1687931"/>
                  </a:lnTo>
                  <a:lnTo>
                    <a:pt x="571246" y="1701774"/>
                  </a:lnTo>
                  <a:lnTo>
                    <a:pt x="619125" y="1706587"/>
                  </a:lnTo>
                  <a:lnTo>
                    <a:pt x="666991" y="1701774"/>
                  </a:lnTo>
                  <a:lnTo>
                    <a:pt x="711581" y="1687931"/>
                  </a:lnTo>
                  <a:lnTo>
                    <a:pt x="751954" y="1666036"/>
                  </a:lnTo>
                  <a:lnTo>
                    <a:pt x="787107" y="1637030"/>
                  </a:lnTo>
                  <a:lnTo>
                    <a:pt x="816140" y="1601863"/>
                  </a:lnTo>
                  <a:lnTo>
                    <a:pt x="838060" y="1561503"/>
                  </a:lnTo>
                  <a:lnTo>
                    <a:pt x="851903" y="1516888"/>
                  </a:lnTo>
                  <a:lnTo>
                    <a:pt x="856742" y="1468970"/>
                  </a:lnTo>
                  <a:close/>
                </a:path>
                <a:path w="5770245" h="2852420">
                  <a:moveTo>
                    <a:pt x="5769889" y="1400124"/>
                  </a:moveTo>
                  <a:lnTo>
                    <a:pt x="5769762" y="1359433"/>
                  </a:lnTo>
                  <a:lnTo>
                    <a:pt x="5766244" y="1318755"/>
                  </a:lnTo>
                  <a:lnTo>
                    <a:pt x="5759297" y="1278229"/>
                  </a:lnTo>
                  <a:lnTo>
                    <a:pt x="5748909" y="1238008"/>
                  </a:lnTo>
                  <a:lnTo>
                    <a:pt x="5735053" y="1198219"/>
                  </a:lnTo>
                  <a:lnTo>
                    <a:pt x="5717692" y="1159027"/>
                  </a:lnTo>
                  <a:lnTo>
                    <a:pt x="5696826" y="1120571"/>
                  </a:lnTo>
                  <a:lnTo>
                    <a:pt x="5672417" y="1082979"/>
                  </a:lnTo>
                  <a:lnTo>
                    <a:pt x="5644451" y="1046416"/>
                  </a:lnTo>
                  <a:lnTo>
                    <a:pt x="5612879" y="1011008"/>
                  </a:lnTo>
                  <a:lnTo>
                    <a:pt x="5620766" y="995502"/>
                  </a:lnTo>
                  <a:lnTo>
                    <a:pt x="5640311" y="947889"/>
                  </a:lnTo>
                  <a:lnTo>
                    <a:pt x="5652274" y="905217"/>
                  </a:lnTo>
                  <a:lnTo>
                    <a:pt x="5659285" y="862609"/>
                  </a:lnTo>
                  <a:lnTo>
                    <a:pt x="5661495" y="820267"/>
                  </a:lnTo>
                  <a:lnTo>
                    <a:pt x="5659056" y="778395"/>
                  </a:lnTo>
                  <a:lnTo>
                    <a:pt x="5652122" y="737209"/>
                  </a:lnTo>
                  <a:lnTo>
                    <a:pt x="5640844" y="696899"/>
                  </a:lnTo>
                  <a:lnTo>
                    <a:pt x="5625350" y="657707"/>
                  </a:lnTo>
                  <a:lnTo>
                    <a:pt x="5605805" y="619810"/>
                  </a:lnTo>
                  <a:lnTo>
                    <a:pt x="5582361" y="583438"/>
                  </a:lnTo>
                  <a:lnTo>
                    <a:pt x="5555158" y="548779"/>
                  </a:lnTo>
                  <a:lnTo>
                    <a:pt x="5524335" y="516064"/>
                  </a:lnTo>
                  <a:lnTo>
                    <a:pt x="5490057" y="485482"/>
                  </a:lnTo>
                  <a:lnTo>
                    <a:pt x="5452478" y="457250"/>
                  </a:lnTo>
                  <a:lnTo>
                    <a:pt x="5411724" y="431571"/>
                  </a:lnTo>
                  <a:lnTo>
                    <a:pt x="5367960" y="408673"/>
                  </a:lnTo>
                  <a:lnTo>
                    <a:pt x="5321338" y="388734"/>
                  </a:lnTo>
                  <a:lnTo>
                    <a:pt x="5271986" y="371983"/>
                  </a:lnTo>
                  <a:lnTo>
                    <a:pt x="5220068" y="358609"/>
                  </a:lnTo>
                  <a:lnTo>
                    <a:pt x="5205387" y="309740"/>
                  </a:lnTo>
                  <a:lnTo>
                    <a:pt x="5183886" y="262839"/>
                  </a:lnTo>
                  <a:lnTo>
                    <a:pt x="5155895" y="218363"/>
                  </a:lnTo>
                  <a:lnTo>
                    <a:pt x="5121732" y="176720"/>
                  </a:lnTo>
                  <a:lnTo>
                    <a:pt x="5081714" y="138366"/>
                  </a:lnTo>
                  <a:lnTo>
                    <a:pt x="5036172" y="103720"/>
                  </a:lnTo>
                  <a:lnTo>
                    <a:pt x="4996878" y="79463"/>
                  </a:lnTo>
                  <a:lnTo>
                    <a:pt x="4955730" y="58483"/>
                  </a:lnTo>
                  <a:lnTo>
                    <a:pt x="4913007" y="40754"/>
                  </a:lnTo>
                  <a:lnTo>
                    <a:pt x="4868989" y="26276"/>
                  </a:lnTo>
                  <a:lnTo>
                    <a:pt x="4823942" y="15036"/>
                  </a:lnTo>
                  <a:lnTo>
                    <a:pt x="4778133" y="6985"/>
                  </a:lnTo>
                  <a:lnTo>
                    <a:pt x="4731842" y="2133"/>
                  </a:lnTo>
                  <a:lnTo>
                    <a:pt x="4685335" y="457"/>
                  </a:lnTo>
                  <a:lnTo>
                    <a:pt x="4638878" y="1930"/>
                  </a:lnTo>
                  <a:lnTo>
                    <a:pt x="4592739" y="6553"/>
                  </a:lnTo>
                  <a:lnTo>
                    <a:pt x="4547209" y="14287"/>
                  </a:lnTo>
                  <a:lnTo>
                    <a:pt x="4502543" y="25120"/>
                  </a:lnTo>
                  <a:lnTo>
                    <a:pt x="4459021" y="39039"/>
                  </a:lnTo>
                  <a:lnTo>
                    <a:pt x="4416895" y="56019"/>
                  </a:lnTo>
                  <a:lnTo>
                    <a:pt x="4376458" y="76060"/>
                  </a:lnTo>
                  <a:lnTo>
                    <a:pt x="4337977" y="99123"/>
                  </a:lnTo>
                  <a:lnTo>
                    <a:pt x="4301718" y="125196"/>
                  </a:lnTo>
                  <a:lnTo>
                    <a:pt x="4267949" y="154266"/>
                  </a:lnTo>
                  <a:lnTo>
                    <a:pt x="4231500" y="120269"/>
                  </a:lnTo>
                  <a:lnTo>
                    <a:pt x="4190581" y="89877"/>
                  </a:lnTo>
                  <a:lnTo>
                    <a:pt x="4145623" y="63398"/>
                  </a:lnTo>
                  <a:lnTo>
                    <a:pt x="4097007" y="41109"/>
                  </a:lnTo>
                  <a:lnTo>
                    <a:pt x="4051071" y="25006"/>
                  </a:lnTo>
                  <a:lnTo>
                    <a:pt x="4004233" y="12941"/>
                  </a:lnTo>
                  <a:lnTo>
                    <a:pt x="3956850" y="4800"/>
                  </a:lnTo>
                  <a:lnTo>
                    <a:pt x="3909225" y="520"/>
                  </a:lnTo>
                  <a:lnTo>
                    <a:pt x="3861701" y="0"/>
                  </a:lnTo>
                  <a:lnTo>
                    <a:pt x="3814610" y="3149"/>
                  </a:lnTo>
                  <a:lnTo>
                    <a:pt x="3768280" y="9880"/>
                  </a:lnTo>
                  <a:lnTo>
                    <a:pt x="3723043" y="20116"/>
                  </a:lnTo>
                  <a:lnTo>
                    <a:pt x="3679228" y="33743"/>
                  </a:lnTo>
                  <a:lnTo>
                    <a:pt x="3637165" y="50698"/>
                  </a:lnTo>
                  <a:lnTo>
                    <a:pt x="3597173" y="70891"/>
                  </a:lnTo>
                  <a:lnTo>
                    <a:pt x="3559606" y="94208"/>
                  </a:lnTo>
                  <a:lnTo>
                    <a:pt x="3524770" y="120586"/>
                  </a:lnTo>
                  <a:lnTo>
                    <a:pt x="3493020" y="149923"/>
                  </a:lnTo>
                  <a:lnTo>
                    <a:pt x="3464661" y="182143"/>
                  </a:lnTo>
                  <a:lnTo>
                    <a:pt x="3440036" y="217131"/>
                  </a:lnTo>
                  <a:lnTo>
                    <a:pt x="3408134" y="193700"/>
                  </a:lnTo>
                  <a:lnTo>
                    <a:pt x="3374225" y="172199"/>
                  </a:lnTo>
                  <a:lnTo>
                    <a:pt x="3338461" y="152717"/>
                  </a:lnTo>
                  <a:lnTo>
                    <a:pt x="3300971" y="135343"/>
                  </a:lnTo>
                  <a:lnTo>
                    <a:pt x="3254349" y="117475"/>
                  </a:lnTo>
                  <a:lnTo>
                    <a:pt x="3206800" y="103098"/>
                  </a:lnTo>
                  <a:lnTo>
                    <a:pt x="3158553" y="92138"/>
                  </a:lnTo>
                  <a:lnTo>
                    <a:pt x="3109874" y="84543"/>
                  </a:lnTo>
                  <a:lnTo>
                    <a:pt x="3060992" y="80251"/>
                  </a:lnTo>
                  <a:lnTo>
                    <a:pt x="3012148" y="79209"/>
                  </a:lnTo>
                  <a:lnTo>
                    <a:pt x="2963595" y="81356"/>
                  </a:lnTo>
                  <a:lnTo>
                    <a:pt x="2915577" y="86626"/>
                  </a:lnTo>
                  <a:lnTo>
                    <a:pt x="2868320" y="94957"/>
                  </a:lnTo>
                  <a:lnTo>
                    <a:pt x="2822092" y="106311"/>
                  </a:lnTo>
                  <a:lnTo>
                    <a:pt x="2777109" y="120611"/>
                  </a:lnTo>
                  <a:lnTo>
                    <a:pt x="2733637" y="137795"/>
                  </a:lnTo>
                  <a:lnTo>
                    <a:pt x="2691904" y="157810"/>
                  </a:lnTo>
                  <a:lnTo>
                    <a:pt x="2652153" y="180594"/>
                  </a:lnTo>
                  <a:lnTo>
                    <a:pt x="2614638" y="206082"/>
                  </a:lnTo>
                  <a:lnTo>
                    <a:pt x="2579598" y="234226"/>
                  </a:lnTo>
                  <a:lnTo>
                    <a:pt x="2547264" y="264972"/>
                  </a:lnTo>
                  <a:lnTo>
                    <a:pt x="2517902" y="298234"/>
                  </a:lnTo>
                  <a:lnTo>
                    <a:pt x="2491727" y="333971"/>
                  </a:lnTo>
                  <a:lnTo>
                    <a:pt x="2447137" y="314604"/>
                  </a:lnTo>
                  <a:lnTo>
                    <a:pt x="2401227" y="297751"/>
                  </a:lnTo>
                  <a:lnTo>
                    <a:pt x="2354173" y="283425"/>
                  </a:lnTo>
                  <a:lnTo>
                    <a:pt x="2306142" y="271665"/>
                  </a:lnTo>
                  <a:lnTo>
                    <a:pt x="2257285" y="262496"/>
                  </a:lnTo>
                  <a:lnTo>
                    <a:pt x="2207780" y="255917"/>
                  </a:lnTo>
                  <a:lnTo>
                    <a:pt x="2157780" y="251993"/>
                  </a:lnTo>
                  <a:lnTo>
                    <a:pt x="2107463" y="250710"/>
                  </a:lnTo>
                  <a:lnTo>
                    <a:pt x="2056968" y="252133"/>
                  </a:lnTo>
                  <a:lnTo>
                    <a:pt x="2006460" y="256247"/>
                  </a:lnTo>
                  <a:lnTo>
                    <a:pt x="1953107" y="263613"/>
                  </a:lnTo>
                  <a:lnTo>
                    <a:pt x="1901253" y="273799"/>
                  </a:lnTo>
                  <a:lnTo>
                    <a:pt x="1851037" y="286715"/>
                  </a:lnTo>
                  <a:lnTo>
                    <a:pt x="1802561" y="302247"/>
                  </a:lnTo>
                  <a:lnTo>
                    <a:pt x="1755940" y="320255"/>
                  </a:lnTo>
                  <a:lnTo>
                    <a:pt x="1711261" y="340652"/>
                  </a:lnTo>
                  <a:lnTo>
                    <a:pt x="1668653" y="363308"/>
                  </a:lnTo>
                  <a:lnTo>
                    <a:pt x="1628228" y="388112"/>
                  </a:lnTo>
                  <a:lnTo>
                    <a:pt x="1590090" y="414934"/>
                  </a:lnTo>
                  <a:lnTo>
                    <a:pt x="1554353" y="443687"/>
                  </a:lnTo>
                  <a:lnTo>
                    <a:pt x="1521117" y="474230"/>
                  </a:lnTo>
                  <a:lnTo>
                    <a:pt x="1490497" y="506450"/>
                  </a:lnTo>
                  <a:lnTo>
                    <a:pt x="1462595" y="540245"/>
                  </a:lnTo>
                  <a:lnTo>
                    <a:pt x="1437538" y="575500"/>
                  </a:lnTo>
                  <a:lnTo>
                    <a:pt x="1415427" y="612076"/>
                  </a:lnTo>
                  <a:lnTo>
                    <a:pt x="1396365" y="649884"/>
                  </a:lnTo>
                  <a:lnTo>
                    <a:pt x="1380477" y="688797"/>
                  </a:lnTo>
                  <a:lnTo>
                    <a:pt x="1367866" y="728700"/>
                  </a:lnTo>
                  <a:lnTo>
                    <a:pt x="1358633" y="769467"/>
                  </a:lnTo>
                  <a:lnTo>
                    <a:pt x="1352892" y="811009"/>
                  </a:lnTo>
                  <a:lnTo>
                    <a:pt x="1350759" y="853186"/>
                  </a:lnTo>
                  <a:lnTo>
                    <a:pt x="1352346" y="895883"/>
                  </a:lnTo>
                  <a:lnTo>
                    <a:pt x="1357744" y="938999"/>
                  </a:lnTo>
                  <a:lnTo>
                    <a:pt x="1353680" y="947889"/>
                  </a:lnTo>
                  <a:lnTo>
                    <a:pt x="1302854" y="954303"/>
                  </a:lnTo>
                  <a:lnTo>
                    <a:pt x="1253617" y="964882"/>
                  </a:lnTo>
                  <a:lnTo>
                    <a:pt x="1206322" y="979424"/>
                  </a:lnTo>
                  <a:lnTo>
                    <a:pt x="1161326" y="997750"/>
                  </a:lnTo>
                  <a:lnTo>
                    <a:pt x="1118984" y="1019695"/>
                  </a:lnTo>
                  <a:lnTo>
                    <a:pt x="1079614" y="1045057"/>
                  </a:lnTo>
                  <a:lnTo>
                    <a:pt x="1043597" y="1073683"/>
                  </a:lnTo>
                  <a:lnTo>
                    <a:pt x="1011262" y="1105357"/>
                  </a:lnTo>
                  <a:lnTo>
                    <a:pt x="982967" y="1139913"/>
                  </a:lnTo>
                  <a:lnTo>
                    <a:pt x="958583" y="1177988"/>
                  </a:lnTo>
                  <a:lnTo>
                    <a:pt x="939800" y="1217155"/>
                  </a:lnTo>
                  <a:lnTo>
                    <a:pt x="926515" y="1257084"/>
                  </a:lnTo>
                  <a:lnTo>
                    <a:pt x="918629" y="1297457"/>
                  </a:lnTo>
                  <a:lnTo>
                    <a:pt x="916025" y="1337945"/>
                  </a:lnTo>
                  <a:lnTo>
                    <a:pt x="918603" y="1378216"/>
                  </a:lnTo>
                  <a:lnTo>
                    <a:pt x="926261" y="1417942"/>
                  </a:lnTo>
                  <a:lnTo>
                    <a:pt x="938872" y="1456791"/>
                  </a:lnTo>
                  <a:lnTo>
                    <a:pt x="956360" y="1494447"/>
                  </a:lnTo>
                  <a:lnTo>
                    <a:pt x="978585" y="1530578"/>
                  </a:lnTo>
                  <a:lnTo>
                    <a:pt x="1005471" y="1564855"/>
                  </a:lnTo>
                  <a:lnTo>
                    <a:pt x="1036891" y="1596948"/>
                  </a:lnTo>
                  <a:lnTo>
                    <a:pt x="1072756" y="1626539"/>
                  </a:lnTo>
                  <a:lnTo>
                    <a:pt x="1112939" y="1653286"/>
                  </a:lnTo>
                  <a:lnTo>
                    <a:pt x="1157338" y="1676869"/>
                  </a:lnTo>
                  <a:lnTo>
                    <a:pt x="1118336" y="1714614"/>
                  </a:lnTo>
                  <a:lnTo>
                    <a:pt x="1085837" y="1755546"/>
                  </a:lnTo>
                  <a:lnTo>
                    <a:pt x="1060056" y="1799132"/>
                  </a:lnTo>
                  <a:lnTo>
                    <a:pt x="1041222" y="1844827"/>
                  </a:lnTo>
                  <a:lnTo>
                    <a:pt x="1029550" y="1892109"/>
                  </a:lnTo>
                  <a:lnTo>
                    <a:pt x="1025258" y="1940445"/>
                  </a:lnTo>
                  <a:lnTo>
                    <a:pt x="1028560" y="1989289"/>
                  </a:lnTo>
                  <a:lnTo>
                    <a:pt x="1037628" y="2031301"/>
                  </a:lnTo>
                  <a:lnTo>
                    <a:pt x="1052004" y="2071471"/>
                  </a:lnTo>
                  <a:lnTo>
                    <a:pt x="1071359" y="2109597"/>
                  </a:lnTo>
                  <a:lnTo>
                    <a:pt x="1095362" y="2145487"/>
                  </a:lnTo>
                  <a:lnTo>
                    <a:pt x="1123683" y="2178901"/>
                  </a:lnTo>
                  <a:lnTo>
                    <a:pt x="1155992" y="2209660"/>
                  </a:lnTo>
                  <a:lnTo>
                    <a:pt x="1191958" y="2237536"/>
                  </a:lnTo>
                  <a:lnTo>
                    <a:pt x="1231252" y="2262327"/>
                  </a:lnTo>
                  <a:lnTo>
                    <a:pt x="1273530" y="2283815"/>
                  </a:lnTo>
                  <a:lnTo>
                    <a:pt x="1318463" y="2301798"/>
                  </a:lnTo>
                  <a:lnTo>
                    <a:pt x="1365732" y="2316073"/>
                  </a:lnTo>
                  <a:lnTo>
                    <a:pt x="1415008" y="2326411"/>
                  </a:lnTo>
                  <a:lnTo>
                    <a:pt x="1465935" y="2332621"/>
                  </a:lnTo>
                  <a:lnTo>
                    <a:pt x="1518208" y="2334501"/>
                  </a:lnTo>
                  <a:lnTo>
                    <a:pt x="1571485" y="2331809"/>
                  </a:lnTo>
                  <a:lnTo>
                    <a:pt x="1580629" y="2344255"/>
                  </a:lnTo>
                  <a:lnTo>
                    <a:pt x="1608124" y="2378697"/>
                  </a:lnTo>
                  <a:lnTo>
                    <a:pt x="1637677" y="2411412"/>
                  </a:lnTo>
                  <a:lnTo>
                    <a:pt x="1669211" y="2442375"/>
                  </a:lnTo>
                  <a:lnTo>
                    <a:pt x="1702587" y="2471559"/>
                  </a:lnTo>
                  <a:lnTo>
                    <a:pt x="1737702" y="2498953"/>
                  </a:lnTo>
                  <a:lnTo>
                    <a:pt x="1774456" y="2524531"/>
                  </a:lnTo>
                  <a:lnTo>
                    <a:pt x="1812721" y="2548267"/>
                  </a:lnTo>
                  <a:lnTo>
                    <a:pt x="1852396" y="2570137"/>
                  </a:lnTo>
                  <a:lnTo>
                    <a:pt x="1893354" y="2590127"/>
                  </a:lnTo>
                  <a:lnTo>
                    <a:pt x="1935505" y="2608211"/>
                  </a:lnTo>
                  <a:lnTo>
                    <a:pt x="1978736" y="2624366"/>
                  </a:lnTo>
                  <a:lnTo>
                    <a:pt x="2022919" y="2638564"/>
                  </a:lnTo>
                  <a:lnTo>
                    <a:pt x="2067953" y="2650794"/>
                  </a:lnTo>
                  <a:lnTo>
                    <a:pt x="2113711" y="2661031"/>
                  </a:lnTo>
                  <a:lnTo>
                    <a:pt x="2160117" y="2669235"/>
                  </a:lnTo>
                  <a:lnTo>
                    <a:pt x="2207018" y="2675407"/>
                  </a:lnTo>
                  <a:lnTo>
                    <a:pt x="2254339" y="2679522"/>
                  </a:lnTo>
                  <a:lnTo>
                    <a:pt x="2301938" y="2681541"/>
                  </a:lnTo>
                  <a:lnTo>
                    <a:pt x="2349728" y="2681452"/>
                  </a:lnTo>
                  <a:lnTo>
                    <a:pt x="2397582" y="2679242"/>
                  </a:lnTo>
                  <a:lnTo>
                    <a:pt x="2445385" y="2674874"/>
                  </a:lnTo>
                  <a:lnTo>
                    <a:pt x="2493035" y="2668333"/>
                  </a:lnTo>
                  <a:lnTo>
                    <a:pt x="2540431" y="2659583"/>
                  </a:lnTo>
                  <a:lnTo>
                    <a:pt x="2587447" y="2648623"/>
                  </a:lnTo>
                  <a:lnTo>
                    <a:pt x="2633967" y="2635415"/>
                  </a:lnTo>
                  <a:lnTo>
                    <a:pt x="2679890" y="2619946"/>
                  </a:lnTo>
                  <a:lnTo>
                    <a:pt x="2725089" y="2602192"/>
                  </a:lnTo>
                  <a:lnTo>
                    <a:pt x="2769476" y="2582126"/>
                  </a:lnTo>
                  <a:lnTo>
                    <a:pt x="2800146" y="2616314"/>
                  </a:lnTo>
                  <a:lnTo>
                    <a:pt x="2833509" y="2648572"/>
                  </a:lnTo>
                  <a:lnTo>
                    <a:pt x="2869425" y="2678785"/>
                  </a:lnTo>
                  <a:lnTo>
                    <a:pt x="2907741" y="2706903"/>
                  </a:lnTo>
                  <a:lnTo>
                    <a:pt x="2948317" y="2732811"/>
                  </a:lnTo>
                  <a:lnTo>
                    <a:pt x="2991002" y="2756446"/>
                  </a:lnTo>
                  <a:lnTo>
                    <a:pt x="3035630" y="2777693"/>
                  </a:lnTo>
                  <a:lnTo>
                    <a:pt x="3082086" y="2796489"/>
                  </a:lnTo>
                  <a:lnTo>
                    <a:pt x="3130194" y="2812732"/>
                  </a:lnTo>
                  <a:lnTo>
                    <a:pt x="3179813" y="2826347"/>
                  </a:lnTo>
                  <a:lnTo>
                    <a:pt x="3229978" y="2837065"/>
                  </a:lnTo>
                  <a:lnTo>
                    <a:pt x="3280245" y="2844939"/>
                  </a:lnTo>
                  <a:lnTo>
                    <a:pt x="3330448" y="2850019"/>
                  </a:lnTo>
                  <a:lnTo>
                    <a:pt x="3380473" y="2852382"/>
                  </a:lnTo>
                  <a:lnTo>
                    <a:pt x="3430155" y="2852077"/>
                  </a:lnTo>
                  <a:lnTo>
                    <a:pt x="3479381" y="2849168"/>
                  </a:lnTo>
                  <a:lnTo>
                    <a:pt x="3527996" y="2843720"/>
                  </a:lnTo>
                  <a:lnTo>
                    <a:pt x="3575862" y="2835783"/>
                  </a:lnTo>
                  <a:lnTo>
                    <a:pt x="3622827" y="2825432"/>
                  </a:lnTo>
                  <a:lnTo>
                    <a:pt x="3668763" y="2812707"/>
                  </a:lnTo>
                  <a:lnTo>
                    <a:pt x="3713518" y="2797683"/>
                  </a:lnTo>
                  <a:lnTo>
                    <a:pt x="3756964" y="2780423"/>
                  </a:lnTo>
                  <a:lnTo>
                    <a:pt x="3798963" y="2760980"/>
                  </a:lnTo>
                  <a:lnTo>
                    <a:pt x="3839362" y="2739415"/>
                  </a:lnTo>
                  <a:lnTo>
                    <a:pt x="3878021" y="2715793"/>
                  </a:lnTo>
                  <a:lnTo>
                    <a:pt x="3914800" y="2690164"/>
                  </a:lnTo>
                  <a:lnTo>
                    <a:pt x="3949560" y="2662605"/>
                  </a:lnTo>
                  <a:lnTo>
                    <a:pt x="3982174" y="2633167"/>
                  </a:lnTo>
                  <a:lnTo>
                    <a:pt x="4012476" y="2601912"/>
                  </a:lnTo>
                  <a:lnTo>
                    <a:pt x="4040340" y="2568892"/>
                  </a:lnTo>
                  <a:lnTo>
                    <a:pt x="4065625" y="2534183"/>
                  </a:lnTo>
                  <a:lnTo>
                    <a:pt x="4088180" y="2497823"/>
                  </a:lnTo>
                  <a:lnTo>
                    <a:pt x="4107878" y="2459901"/>
                  </a:lnTo>
                  <a:lnTo>
                    <a:pt x="4124566" y="2420455"/>
                  </a:lnTo>
                  <a:lnTo>
                    <a:pt x="4169029" y="2440736"/>
                  </a:lnTo>
                  <a:lnTo>
                    <a:pt x="4215181" y="2458097"/>
                  </a:lnTo>
                  <a:lnTo>
                    <a:pt x="4262780" y="2472486"/>
                  </a:lnTo>
                  <a:lnTo>
                    <a:pt x="4311599" y="2483840"/>
                  </a:lnTo>
                  <a:lnTo>
                    <a:pt x="4361434" y="2492121"/>
                  </a:lnTo>
                  <a:lnTo>
                    <a:pt x="4412018" y="2497251"/>
                  </a:lnTo>
                  <a:lnTo>
                    <a:pt x="4463148" y="2499195"/>
                  </a:lnTo>
                  <a:lnTo>
                    <a:pt x="4516412" y="2497823"/>
                  </a:lnTo>
                  <a:lnTo>
                    <a:pt x="4568520" y="2493073"/>
                  </a:lnTo>
                  <a:lnTo>
                    <a:pt x="4619307" y="2485098"/>
                  </a:lnTo>
                  <a:lnTo>
                    <a:pt x="4668609" y="2474036"/>
                  </a:lnTo>
                  <a:lnTo>
                    <a:pt x="4716246" y="2460002"/>
                  </a:lnTo>
                  <a:lnTo>
                    <a:pt x="4762068" y="2443137"/>
                  </a:lnTo>
                  <a:lnTo>
                    <a:pt x="4805896" y="2423579"/>
                  </a:lnTo>
                  <a:lnTo>
                    <a:pt x="4847552" y="2401455"/>
                  </a:lnTo>
                  <a:lnTo>
                    <a:pt x="4886884" y="2376894"/>
                  </a:lnTo>
                  <a:lnTo>
                    <a:pt x="4923714" y="2350033"/>
                  </a:lnTo>
                  <a:lnTo>
                    <a:pt x="4957889" y="2321014"/>
                  </a:lnTo>
                  <a:lnTo>
                    <a:pt x="4989220" y="2289949"/>
                  </a:lnTo>
                  <a:lnTo>
                    <a:pt x="5017541" y="2256980"/>
                  </a:lnTo>
                  <a:lnTo>
                    <a:pt x="5042700" y="2222246"/>
                  </a:lnTo>
                  <a:lnTo>
                    <a:pt x="5064518" y="2185873"/>
                  </a:lnTo>
                  <a:lnTo>
                    <a:pt x="5082819" y="2148001"/>
                  </a:lnTo>
                  <a:lnTo>
                    <a:pt x="5097450" y="2108746"/>
                  </a:lnTo>
                  <a:lnTo>
                    <a:pt x="5108232" y="2068258"/>
                  </a:lnTo>
                  <a:lnTo>
                    <a:pt x="5115001" y="2026653"/>
                  </a:lnTo>
                  <a:lnTo>
                    <a:pt x="5117579" y="1984082"/>
                  </a:lnTo>
                  <a:lnTo>
                    <a:pt x="5165763" y="1977326"/>
                  </a:lnTo>
                  <a:lnTo>
                    <a:pt x="5213147" y="1968119"/>
                  </a:lnTo>
                  <a:lnTo>
                    <a:pt x="5259603" y="1956536"/>
                  </a:lnTo>
                  <a:lnTo>
                    <a:pt x="5304993" y="1942592"/>
                  </a:lnTo>
                  <a:lnTo>
                    <a:pt x="5349164" y="1926348"/>
                  </a:lnTo>
                  <a:lnTo>
                    <a:pt x="5392001" y="1907857"/>
                  </a:lnTo>
                  <a:lnTo>
                    <a:pt x="5433339" y="1887169"/>
                  </a:lnTo>
                  <a:lnTo>
                    <a:pt x="5473052" y="1864321"/>
                  </a:lnTo>
                  <a:lnTo>
                    <a:pt x="5514949" y="1836635"/>
                  </a:lnTo>
                  <a:lnTo>
                    <a:pt x="5553761" y="1807095"/>
                  </a:lnTo>
                  <a:lnTo>
                    <a:pt x="5589448" y="1775815"/>
                  </a:lnTo>
                  <a:lnTo>
                    <a:pt x="5622010" y="1742960"/>
                  </a:lnTo>
                  <a:lnTo>
                    <a:pt x="5651398" y="1708683"/>
                  </a:lnTo>
                  <a:lnTo>
                    <a:pt x="5677611" y="1673110"/>
                  </a:lnTo>
                  <a:lnTo>
                    <a:pt x="5700611" y="1636395"/>
                  </a:lnTo>
                  <a:lnTo>
                    <a:pt x="5720372" y="1598676"/>
                  </a:lnTo>
                  <a:lnTo>
                    <a:pt x="5736882" y="1560093"/>
                  </a:lnTo>
                  <a:lnTo>
                    <a:pt x="5750115" y="1520812"/>
                  </a:lnTo>
                  <a:lnTo>
                    <a:pt x="5760047" y="1480959"/>
                  </a:lnTo>
                  <a:lnTo>
                    <a:pt x="5766638" y="1440675"/>
                  </a:lnTo>
                  <a:lnTo>
                    <a:pt x="5769889" y="14001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2532" y="881156"/>
              <a:ext cx="4408805" cy="1278255"/>
            </a:xfrm>
            <a:custGeom>
              <a:avLst/>
              <a:gdLst/>
              <a:ahLst/>
              <a:cxnLst/>
              <a:rect l="l" t="t" r="r" b="b"/>
              <a:pathLst>
                <a:path w="4408805" h="1278255">
                  <a:moveTo>
                    <a:pt x="6988" y="939007"/>
                  </a:moveTo>
                  <a:lnTo>
                    <a:pt x="1582" y="895889"/>
                  </a:lnTo>
                  <a:lnTo>
                    <a:pt x="0" y="853184"/>
                  </a:lnTo>
                  <a:lnTo>
                    <a:pt x="2132" y="811007"/>
                  </a:lnTo>
                  <a:lnTo>
                    <a:pt x="7868" y="769473"/>
                  </a:lnTo>
                  <a:lnTo>
                    <a:pt x="17100" y="728698"/>
                  </a:lnTo>
                  <a:lnTo>
                    <a:pt x="29716" y="688798"/>
                  </a:lnTo>
                  <a:lnTo>
                    <a:pt x="45607" y="649888"/>
                  </a:lnTo>
                  <a:lnTo>
                    <a:pt x="64664" y="612083"/>
                  </a:lnTo>
                  <a:lnTo>
                    <a:pt x="86777" y="575499"/>
                  </a:lnTo>
                  <a:lnTo>
                    <a:pt x="111835" y="540252"/>
                  </a:lnTo>
                  <a:lnTo>
                    <a:pt x="139729" y="506458"/>
                  </a:lnTo>
                  <a:lnTo>
                    <a:pt x="170349" y="474231"/>
                  </a:lnTo>
                  <a:lnTo>
                    <a:pt x="203586" y="443687"/>
                  </a:lnTo>
                  <a:lnTo>
                    <a:pt x="239330" y="414942"/>
                  </a:lnTo>
                  <a:lnTo>
                    <a:pt x="277470" y="388112"/>
                  </a:lnTo>
                  <a:lnTo>
                    <a:pt x="317897" y="363312"/>
                  </a:lnTo>
                  <a:lnTo>
                    <a:pt x="360502" y="340657"/>
                  </a:lnTo>
                  <a:lnTo>
                    <a:pt x="405174" y="320263"/>
                  </a:lnTo>
                  <a:lnTo>
                    <a:pt x="451804" y="302246"/>
                  </a:lnTo>
                  <a:lnTo>
                    <a:pt x="500281" y="286721"/>
                  </a:lnTo>
                  <a:lnTo>
                    <a:pt x="550497" y="273804"/>
                  </a:lnTo>
                  <a:lnTo>
                    <a:pt x="602342" y="263610"/>
                  </a:lnTo>
                  <a:lnTo>
                    <a:pt x="655704" y="256255"/>
                  </a:lnTo>
                  <a:lnTo>
                    <a:pt x="706202" y="252132"/>
                  </a:lnTo>
                  <a:lnTo>
                    <a:pt x="756696" y="250719"/>
                  </a:lnTo>
                  <a:lnTo>
                    <a:pt x="807024" y="251992"/>
                  </a:lnTo>
                  <a:lnTo>
                    <a:pt x="857023" y="255925"/>
                  </a:lnTo>
                  <a:lnTo>
                    <a:pt x="906529" y="262493"/>
                  </a:lnTo>
                  <a:lnTo>
                    <a:pt x="955381" y="271671"/>
                  </a:lnTo>
                  <a:lnTo>
                    <a:pt x="1003414" y="283434"/>
                  </a:lnTo>
                  <a:lnTo>
                    <a:pt x="1050465" y="297756"/>
                  </a:lnTo>
                  <a:lnTo>
                    <a:pt x="1096372" y="314613"/>
                  </a:lnTo>
                  <a:lnTo>
                    <a:pt x="1140971" y="333979"/>
                  </a:lnTo>
                  <a:lnTo>
                    <a:pt x="1167137" y="298238"/>
                  </a:lnTo>
                  <a:lnTo>
                    <a:pt x="1196506" y="264969"/>
                  </a:lnTo>
                  <a:lnTo>
                    <a:pt x="1228833" y="234232"/>
                  </a:lnTo>
                  <a:lnTo>
                    <a:pt x="1263875" y="206087"/>
                  </a:lnTo>
                  <a:lnTo>
                    <a:pt x="1301391" y="180592"/>
                  </a:lnTo>
                  <a:lnTo>
                    <a:pt x="1341137" y="157808"/>
                  </a:lnTo>
                  <a:lnTo>
                    <a:pt x="1382870" y="137794"/>
                  </a:lnTo>
                  <a:lnTo>
                    <a:pt x="1426347" y="120609"/>
                  </a:lnTo>
                  <a:lnTo>
                    <a:pt x="1471325" y="106313"/>
                  </a:lnTo>
                  <a:lnTo>
                    <a:pt x="1517561" y="94965"/>
                  </a:lnTo>
                  <a:lnTo>
                    <a:pt x="1564813" y="86626"/>
                  </a:lnTo>
                  <a:lnTo>
                    <a:pt x="1612837" y="81355"/>
                  </a:lnTo>
                  <a:lnTo>
                    <a:pt x="1661389" y="79210"/>
                  </a:lnTo>
                  <a:lnTo>
                    <a:pt x="1710229" y="80253"/>
                  </a:lnTo>
                  <a:lnTo>
                    <a:pt x="1759111" y="84542"/>
                  </a:lnTo>
                  <a:lnTo>
                    <a:pt x="1807794" y="92136"/>
                  </a:lnTo>
                  <a:lnTo>
                    <a:pt x="1856034" y="103096"/>
                  </a:lnTo>
                  <a:lnTo>
                    <a:pt x="1903589" y="117481"/>
                  </a:lnTo>
                  <a:lnTo>
                    <a:pt x="1950215" y="135351"/>
                  </a:lnTo>
                  <a:lnTo>
                    <a:pt x="1987696" y="152720"/>
                  </a:lnTo>
                  <a:lnTo>
                    <a:pt x="2023463" y="172196"/>
                  </a:lnTo>
                  <a:lnTo>
                    <a:pt x="2057372" y="193697"/>
                  </a:lnTo>
                  <a:lnTo>
                    <a:pt x="2089280" y="217139"/>
                  </a:lnTo>
                  <a:lnTo>
                    <a:pt x="2113902" y="182140"/>
                  </a:lnTo>
                  <a:lnTo>
                    <a:pt x="2142257" y="149927"/>
                  </a:lnTo>
                  <a:lnTo>
                    <a:pt x="2174015" y="120588"/>
                  </a:lnTo>
                  <a:lnTo>
                    <a:pt x="2208845" y="94212"/>
                  </a:lnTo>
                  <a:lnTo>
                    <a:pt x="2246417" y="70888"/>
                  </a:lnTo>
                  <a:lnTo>
                    <a:pt x="2286401" y="50705"/>
                  </a:lnTo>
                  <a:lnTo>
                    <a:pt x="2328467" y="33750"/>
                  </a:lnTo>
                  <a:lnTo>
                    <a:pt x="2372284" y="20114"/>
                  </a:lnTo>
                  <a:lnTo>
                    <a:pt x="2417523" y="9884"/>
                  </a:lnTo>
                  <a:lnTo>
                    <a:pt x="2463852" y="3150"/>
                  </a:lnTo>
                  <a:lnTo>
                    <a:pt x="2510943" y="0"/>
                  </a:lnTo>
                  <a:lnTo>
                    <a:pt x="2558464" y="522"/>
                  </a:lnTo>
                  <a:lnTo>
                    <a:pt x="2606086" y="4806"/>
                  </a:lnTo>
                  <a:lnTo>
                    <a:pt x="2653478" y="12941"/>
                  </a:lnTo>
                  <a:lnTo>
                    <a:pt x="2700310" y="25015"/>
                  </a:lnTo>
                  <a:lnTo>
                    <a:pt x="2746251" y="41117"/>
                  </a:lnTo>
                  <a:lnTo>
                    <a:pt x="2794857" y="63405"/>
                  </a:lnTo>
                  <a:lnTo>
                    <a:pt x="2839819" y="89885"/>
                  </a:lnTo>
                  <a:lnTo>
                    <a:pt x="2880732" y="120269"/>
                  </a:lnTo>
                  <a:lnTo>
                    <a:pt x="2917193" y="154274"/>
                  </a:lnTo>
                  <a:lnTo>
                    <a:pt x="2950958" y="125201"/>
                  </a:lnTo>
                  <a:lnTo>
                    <a:pt x="2987218" y="99123"/>
                  </a:lnTo>
                  <a:lnTo>
                    <a:pt x="3025701" y="76058"/>
                  </a:lnTo>
                  <a:lnTo>
                    <a:pt x="3066137" y="56024"/>
                  </a:lnTo>
                  <a:lnTo>
                    <a:pt x="3108254" y="39038"/>
                  </a:lnTo>
                  <a:lnTo>
                    <a:pt x="3151781" y="25119"/>
                  </a:lnTo>
                  <a:lnTo>
                    <a:pt x="3196447" y="14284"/>
                  </a:lnTo>
                  <a:lnTo>
                    <a:pt x="3241982" y="6551"/>
                  </a:lnTo>
                  <a:lnTo>
                    <a:pt x="3288113" y="1937"/>
                  </a:lnTo>
                  <a:lnTo>
                    <a:pt x="3334569" y="461"/>
                  </a:lnTo>
                  <a:lnTo>
                    <a:pt x="3381081" y="2139"/>
                  </a:lnTo>
                  <a:lnTo>
                    <a:pt x="3427376" y="6991"/>
                  </a:lnTo>
                  <a:lnTo>
                    <a:pt x="3473183" y="15034"/>
                  </a:lnTo>
                  <a:lnTo>
                    <a:pt x="3518232" y="26284"/>
                  </a:lnTo>
                  <a:lnTo>
                    <a:pt x="3562250" y="40761"/>
                  </a:lnTo>
                  <a:lnTo>
                    <a:pt x="3604968" y="58482"/>
                  </a:lnTo>
                  <a:lnTo>
                    <a:pt x="3646114" y="79465"/>
                  </a:lnTo>
                  <a:lnTo>
                    <a:pt x="3685416" y="103728"/>
                  </a:lnTo>
                  <a:lnTo>
                    <a:pt x="3730956" y="138369"/>
                  </a:lnTo>
                  <a:lnTo>
                    <a:pt x="3770967" y="176724"/>
                  </a:lnTo>
                  <a:lnTo>
                    <a:pt x="3805130" y="218361"/>
                  </a:lnTo>
                  <a:lnTo>
                    <a:pt x="3833122" y="262844"/>
                  </a:lnTo>
                  <a:lnTo>
                    <a:pt x="3854623" y="309741"/>
                  </a:lnTo>
                  <a:lnTo>
                    <a:pt x="3869312" y="358617"/>
                  </a:lnTo>
                  <a:lnTo>
                    <a:pt x="3921227" y="371980"/>
                  </a:lnTo>
                  <a:lnTo>
                    <a:pt x="3970573" y="388734"/>
                  </a:lnTo>
                  <a:lnTo>
                    <a:pt x="4017202" y="408670"/>
                  </a:lnTo>
                  <a:lnTo>
                    <a:pt x="4060965" y="431579"/>
                  </a:lnTo>
                  <a:lnTo>
                    <a:pt x="4101714" y="457253"/>
                  </a:lnTo>
                  <a:lnTo>
                    <a:pt x="4139300" y="485485"/>
                  </a:lnTo>
                  <a:lnTo>
                    <a:pt x="4173575" y="516065"/>
                  </a:lnTo>
                  <a:lnTo>
                    <a:pt x="4204390" y="548786"/>
                  </a:lnTo>
                  <a:lnTo>
                    <a:pt x="4231596" y="583438"/>
                  </a:lnTo>
                  <a:lnTo>
                    <a:pt x="4255045" y="619815"/>
                  </a:lnTo>
                  <a:lnTo>
                    <a:pt x="4274588" y="657707"/>
                  </a:lnTo>
                  <a:lnTo>
                    <a:pt x="4290077" y="696907"/>
                  </a:lnTo>
                  <a:lnTo>
                    <a:pt x="4301364" y="737206"/>
                  </a:lnTo>
                  <a:lnTo>
                    <a:pt x="4308299" y="778395"/>
                  </a:lnTo>
                  <a:lnTo>
                    <a:pt x="4310734" y="820267"/>
                  </a:lnTo>
                  <a:lnTo>
                    <a:pt x="4308521" y="862614"/>
                  </a:lnTo>
                  <a:lnTo>
                    <a:pt x="4301511" y="905226"/>
                  </a:lnTo>
                  <a:lnTo>
                    <a:pt x="4289555" y="947897"/>
                  </a:lnTo>
                  <a:lnTo>
                    <a:pt x="4269999" y="995510"/>
                  </a:lnTo>
                  <a:lnTo>
                    <a:pt x="4262123" y="1011016"/>
                  </a:lnTo>
                  <a:lnTo>
                    <a:pt x="4293684" y="1046417"/>
                  </a:lnTo>
                  <a:lnTo>
                    <a:pt x="4321657" y="1082983"/>
                  </a:lnTo>
                  <a:lnTo>
                    <a:pt x="4346066" y="1120569"/>
                  </a:lnTo>
                  <a:lnTo>
                    <a:pt x="4366935" y="1159032"/>
                  </a:lnTo>
                  <a:lnTo>
                    <a:pt x="4384288" y="1198227"/>
                  </a:lnTo>
                  <a:lnTo>
                    <a:pt x="4398148" y="1238010"/>
                  </a:lnTo>
                  <a:lnTo>
                    <a:pt x="4408538" y="1278235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228" y="2284222"/>
              <a:ext cx="161416" cy="161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7796" y="1820163"/>
              <a:ext cx="4853940" cy="1913889"/>
            </a:xfrm>
            <a:custGeom>
              <a:avLst/>
              <a:gdLst/>
              <a:ahLst/>
              <a:cxnLst/>
              <a:rect l="l" t="t" r="r" b="b"/>
              <a:pathLst>
                <a:path w="4853940" h="1913889">
                  <a:moveTo>
                    <a:pt x="4843274" y="339228"/>
                  </a:moveTo>
                  <a:lnTo>
                    <a:pt x="4850219" y="379753"/>
                  </a:lnTo>
                  <a:lnTo>
                    <a:pt x="4853742" y="420432"/>
                  </a:lnTo>
                  <a:lnTo>
                    <a:pt x="4853868" y="461121"/>
                  </a:lnTo>
                  <a:lnTo>
                    <a:pt x="4850618" y="501676"/>
                  </a:lnTo>
                  <a:lnTo>
                    <a:pt x="4844018" y="541953"/>
                  </a:lnTo>
                  <a:lnTo>
                    <a:pt x="4834090" y="581806"/>
                  </a:lnTo>
                  <a:lnTo>
                    <a:pt x="4820860" y="621093"/>
                  </a:lnTo>
                  <a:lnTo>
                    <a:pt x="4804349" y="659667"/>
                  </a:lnTo>
                  <a:lnTo>
                    <a:pt x="4784582" y="697386"/>
                  </a:lnTo>
                  <a:lnTo>
                    <a:pt x="4761583" y="734104"/>
                  </a:lnTo>
                  <a:lnTo>
                    <a:pt x="4735375" y="769677"/>
                  </a:lnTo>
                  <a:lnTo>
                    <a:pt x="4705982" y="803962"/>
                  </a:lnTo>
                  <a:lnTo>
                    <a:pt x="4673428" y="836813"/>
                  </a:lnTo>
                  <a:lnTo>
                    <a:pt x="4637735" y="868086"/>
                  </a:lnTo>
                  <a:lnTo>
                    <a:pt x="4598929" y="897637"/>
                  </a:lnTo>
                  <a:lnTo>
                    <a:pt x="4557032" y="925322"/>
                  </a:lnTo>
                  <a:lnTo>
                    <a:pt x="4517312" y="948168"/>
                  </a:lnTo>
                  <a:lnTo>
                    <a:pt x="4475969" y="968859"/>
                  </a:lnTo>
                  <a:lnTo>
                    <a:pt x="4433140" y="987347"/>
                  </a:lnTo>
                  <a:lnTo>
                    <a:pt x="4388964" y="1003585"/>
                  </a:lnTo>
                  <a:lnTo>
                    <a:pt x="4343579" y="1017526"/>
                  </a:lnTo>
                  <a:lnTo>
                    <a:pt x="4297125" y="1029120"/>
                  </a:lnTo>
                  <a:lnTo>
                    <a:pt x="4249739" y="1038322"/>
                  </a:lnTo>
                  <a:lnTo>
                    <a:pt x="4201559" y="1045083"/>
                  </a:lnTo>
                  <a:lnTo>
                    <a:pt x="4198974" y="1087654"/>
                  </a:lnTo>
                  <a:lnTo>
                    <a:pt x="4192206" y="1129252"/>
                  </a:lnTo>
                  <a:lnTo>
                    <a:pt x="4181423" y="1169742"/>
                  </a:lnTo>
                  <a:lnTo>
                    <a:pt x="4166795" y="1208992"/>
                  </a:lnTo>
                  <a:lnTo>
                    <a:pt x="4148489" y="1246870"/>
                  </a:lnTo>
                  <a:lnTo>
                    <a:pt x="4126675" y="1283243"/>
                  </a:lnTo>
                  <a:lnTo>
                    <a:pt x="4101519" y="1317978"/>
                  </a:lnTo>
                  <a:lnTo>
                    <a:pt x="4073192" y="1350943"/>
                  </a:lnTo>
                  <a:lnTo>
                    <a:pt x="4041860" y="1382006"/>
                  </a:lnTo>
                  <a:lnTo>
                    <a:pt x="4007694" y="1411033"/>
                  </a:lnTo>
                  <a:lnTo>
                    <a:pt x="3970860" y="1437892"/>
                  </a:lnTo>
                  <a:lnTo>
                    <a:pt x="3931528" y="1462451"/>
                  </a:lnTo>
                  <a:lnTo>
                    <a:pt x="3889865" y="1484577"/>
                  </a:lnTo>
                  <a:lnTo>
                    <a:pt x="3846041" y="1504137"/>
                  </a:lnTo>
                  <a:lnTo>
                    <a:pt x="3800223" y="1520999"/>
                  </a:lnTo>
                  <a:lnTo>
                    <a:pt x="3752581" y="1535030"/>
                  </a:lnTo>
                  <a:lnTo>
                    <a:pt x="3703282" y="1546098"/>
                  </a:lnTo>
                  <a:lnTo>
                    <a:pt x="3652494" y="1554070"/>
                  </a:lnTo>
                  <a:lnTo>
                    <a:pt x="3600387" y="1558813"/>
                  </a:lnTo>
                  <a:lnTo>
                    <a:pt x="3547128" y="1560195"/>
                  </a:lnTo>
                  <a:lnTo>
                    <a:pt x="3495996" y="1558252"/>
                  </a:lnTo>
                  <a:lnTo>
                    <a:pt x="3445403" y="1553115"/>
                  </a:lnTo>
                  <a:lnTo>
                    <a:pt x="3395579" y="1544839"/>
                  </a:lnTo>
                  <a:lnTo>
                    <a:pt x="3346753" y="1533479"/>
                  </a:lnTo>
                  <a:lnTo>
                    <a:pt x="3299152" y="1519092"/>
                  </a:lnTo>
                  <a:lnTo>
                    <a:pt x="3253007" y="1501732"/>
                  </a:lnTo>
                  <a:lnTo>
                    <a:pt x="3208546" y="1481455"/>
                  </a:lnTo>
                  <a:lnTo>
                    <a:pt x="3191853" y="1520896"/>
                  </a:lnTo>
                  <a:lnTo>
                    <a:pt x="3172155" y="1558823"/>
                  </a:lnTo>
                  <a:lnTo>
                    <a:pt x="3149595" y="1595173"/>
                  </a:lnTo>
                  <a:lnTo>
                    <a:pt x="3124312" y="1629886"/>
                  </a:lnTo>
                  <a:lnTo>
                    <a:pt x="3096448" y="1662903"/>
                  </a:lnTo>
                  <a:lnTo>
                    <a:pt x="3066144" y="1694162"/>
                  </a:lnTo>
                  <a:lnTo>
                    <a:pt x="3033539" y="1723603"/>
                  </a:lnTo>
                  <a:lnTo>
                    <a:pt x="2998775" y="1751165"/>
                  </a:lnTo>
                  <a:lnTo>
                    <a:pt x="2961993" y="1776788"/>
                  </a:lnTo>
                  <a:lnTo>
                    <a:pt x="2923334" y="1800412"/>
                  </a:lnTo>
                  <a:lnTo>
                    <a:pt x="2882937" y="1821976"/>
                  </a:lnTo>
                  <a:lnTo>
                    <a:pt x="2840945" y="1841420"/>
                  </a:lnTo>
                  <a:lnTo>
                    <a:pt x="2797497" y="1858683"/>
                  </a:lnTo>
                  <a:lnTo>
                    <a:pt x="2752735" y="1873705"/>
                  </a:lnTo>
                  <a:lnTo>
                    <a:pt x="2706800" y="1886425"/>
                  </a:lnTo>
                  <a:lnTo>
                    <a:pt x="2659831" y="1896782"/>
                  </a:lnTo>
                  <a:lnTo>
                    <a:pt x="2611970" y="1904717"/>
                  </a:lnTo>
                  <a:lnTo>
                    <a:pt x="2563359" y="1910169"/>
                  </a:lnTo>
                  <a:lnTo>
                    <a:pt x="2514136" y="1913077"/>
                  </a:lnTo>
                  <a:lnTo>
                    <a:pt x="2464444" y="1913381"/>
                  </a:lnTo>
                  <a:lnTo>
                    <a:pt x="2414423" y="1911020"/>
                  </a:lnTo>
                  <a:lnTo>
                    <a:pt x="2364213" y="1905935"/>
                  </a:lnTo>
                  <a:lnTo>
                    <a:pt x="2313957" y="1898064"/>
                  </a:lnTo>
                  <a:lnTo>
                    <a:pt x="2263793" y="1887347"/>
                  </a:lnTo>
                  <a:lnTo>
                    <a:pt x="2214170" y="1873733"/>
                  </a:lnTo>
                  <a:lnTo>
                    <a:pt x="2166059" y="1857485"/>
                  </a:lnTo>
                  <a:lnTo>
                    <a:pt x="2119610" y="1838691"/>
                  </a:lnTo>
                  <a:lnTo>
                    <a:pt x="2074970" y="1817438"/>
                  </a:lnTo>
                  <a:lnTo>
                    <a:pt x="2032288" y="1793811"/>
                  </a:lnTo>
                  <a:lnTo>
                    <a:pt x="1991714" y="1767898"/>
                  </a:lnTo>
                  <a:lnTo>
                    <a:pt x="1953395" y="1739787"/>
                  </a:lnTo>
                  <a:lnTo>
                    <a:pt x="1917480" y="1709563"/>
                  </a:lnTo>
                  <a:lnTo>
                    <a:pt x="1884117" y="1677313"/>
                  </a:lnTo>
                  <a:lnTo>
                    <a:pt x="1853456" y="1643126"/>
                  </a:lnTo>
                  <a:lnTo>
                    <a:pt x="1809070" y="1663191"/>
                  </a:lnTo>
                  <a:lnTo>
                    <a:pt x="1763860" y="1680946"/>
                  </a:lnTo>
                  <a:lnTo>
                    <a:pt x="1717938" y="1696415"/>
                  </a:lnTo>
                  <a:lnTo>
                    <a:pt x="1671416" y="1709619"/>
                  </a:lnTo>
                  <a:lnTo>
                    <a:pt x="1624404" y="1720581"/>
                  </a:lnTo>
                  <a:lnTo>
                    <a:pt x="1577015" y="1729323"/>
                  </a:lnTo>
                  <a:lnTo>
                    <a:pt x="1529360" y="1735867"/>
                  </a:lnTo>
                  <a:lnTo>
                    <a:pt x="1481551" y="1740236"/>
                  </a:lnTo>
                  <a:lnTo>
                    <a:pt x="1433698" y="1742453"/>
                  </a:lnTo>
                  <a:lnTo>
                    <a:pt x="1385914" y="1742539"/>
                  </a:lnTo>
                  <a:lnTo>
                    <a:pt x="1338310" y="1740516"/>
                  </a:lnTo>
                  <a:lnTo>
                    <a:pt x="1290997" y="1736408"/>
                  </a:lnTo>
                  <a:lnTo>
                    <a:pt x="1244087" y="1730237"/>
                  </a:lnTo>
                  <a:lnTo>
                    <a:pt x="1197692" y="1722024"/>
                  </a:lnTo>
                  <a:lnTo>
                    <a:pt x="1151922" y="1711793"/>
                  </a:lnTo>
                  <a:lnTo>
                    <a:pt x="1106890" y="1699565"/>
                  </a:lnTo>
                  <a:lnTo>
                    <a:pt x="1062707" y="1685364"/>
                  </a:lnTo>
                  <a:lnTo>
                    <a:pt x="1019485" y="1669210"/>
                  </a:lnTo>
                  <a:lnTo>
                    <a:pt x="977334" y="1651128"/>
                  </a:lnTo>
                  <a:lnTo>
                    <a:pt x="936366" y="1631138"/>
                  </a:lnTo>
                  <a:lnTo>
                    <a:pt x="896694" y="1609264"/>
                  </a:lnTo>
                  <a:lnTo>
                    <a:pt x="858428" y="1585528"/>
                  </a:lnTo>
                  <a:lnTo>
                    <a:pt x="821680" y="1559952"/>
                  </a:lnTo>
                  <a:lnTo>
                    <a:pt x="786561" y="1532558"/>
                  </a:lnTo>
                  <a:lnTo>
                    <a:pt x="753183" y="1503369"/>
                  </a:lnTo>
                  <a:lnTo>
                    <a:pt x="721657" y="1472407"/>
                  </a:lnTo>
                  <a:lnTo>
                    <a:pt x="692096" y="1439695"/>
                  </a:lnTo>
                  <a:lnTo>
                    <a:pt x="664609" y="1405255"/>
                  </a:lnTo>
                  <a:lnTo>
                    <a:pt x="655465" y="1392809"/>
                  </a:lnTo>
                  <a:lnTo>
                    <a:pt x="602187" y="1395492"/>
                  </a:lnTo>
                  <a:lnTo>
                    <a:pt x="549914" y="1393623"/>
                  </a:lnTo>
                  <a:lnTo>
                    <a:pt x="498978" y="1387411"/>
                  </a:lnTo>
                  <a:lnTo>
                    <a:pt x="449709" y="1377065"/>
                  </a:lnTo>
                  <a:lnTo>
                    <a:pt x="402439" y="1362794"/>
                  </a:lnTo>
                  <a:lnTo>
                    <a:pt x="357499" y="1344809"/>
                  </a:lnTo>
                  <a:lnTo>
                    <a:pt x="315220" y="1323317"/>
                  </a:lnTo>
                  <a:lnTo>
                    <a:pt x="275934" y="1298529"/>
                  </a:lnTo>
                  <a:lnTo>
                    <a:pt x="239971" y="1270654"/>
                  </a:lnTo>
                  <a:lnTo>
                    <a:pt x="207663" y="1239901"/>
                  </a:lnTo>
                  <a:lnTo>
                    <a:pt x="179342" y="1206479"/>
                  </a:lnTo>
                  <a:lnTo>
                    <a:pt x="155337" y="1170597"/>
                  </a:lnTo>
                </a:path>
                <a:path w="4853940" h="1913889">
                  <a:moveTo>
                    <a:pt x="155337" y="1170597"/>
                  </a:moveTo>
                  <a:lnTo>
                    <a:pt x="135981" y="1132466"/>
                  </a:lnTo>
                  <a:lnTo>
                    <a:pt x="121605" y="1092293"/>
                  </a:lnTo>
                  <a:lnTo>
                    <a:pt x="112540" y="1050290"/>
                  </a:lnTo>
                  <a:lnTo>
                    <a:pt x="109230" y="1001439"/>
                  </a:lnTo>
                  <a:lnTo>
                    <a:pt x="113522" y="953107"/>
                  </a:lnTo>
                  <a:lnTo>
                    <a:pt x="125197" y="905825"/>
                  </a:lnTo>
                  <a:lnTo>
                    <a:pt x="144033" y="860127"/>
                  </a:lnTo>
                  <a:lnTo>
                    <a:pt x="169813" y="816547"/>
                  </a:lnTo>
                  <a:lnTo>
                    <a:pt x="202314" y="775616"/>
                  </a:lnTo>
                  <a:lnTo>
                    <a:pt x="241318" y="737870"/>
                  </a:lnTo>
                  <a:lnTo>
                    <a:pt x="196911" y="714283"/>
                  </a:lnTo>
                  <a:lnTo>
                    <a:pt x="156726" y="687533"/>
                  </a:lnTo>
                  <a:lnTo>
                    <a:pt x="120868" y="657947"/>
                  </a:lnTo>
                  <a:lnTo>
                    <a:pt x="89445" y="625852"/>
                  </a:lnTo>
                  <a:lnTo>
                    <a:pt x="62563" y="591575"/>
                  </a:lnTo>
                  <a:lnTo>
                    <a:pt x="40329" y="555445"/>
                  </a:lnTo>
                  <a:lnTo>
                    <a:pt x="22849" y="517788"/>
                  </a:lnTo>
                  <a:lnTo>
                    <a:pt x="10230" y="478934"/>
                  </a:lnTo>
                  <a:lnTo>
                    <a:pt x="2578" y="439208"/>
                  </a:lnTo>
                  <a:lnTo>
                    <a:pt x="0" y="398939"/>
                  </a:lnTo>
                  <a:lnTo>
                    <a:pt x="2602" y="358455"/>
                  </a:lnTo>
                  <a:lnTo>
                    <a:pt x="10491" y="318083"/>
                  </a:lnTo>
                  <a:lnTo>
                    <a:pt x="23774" y="278150"/>
                  </a:lnTo>
                  <a:lnTo>
                    <a:pt x="42557" y="238984"/>
                  </a:lnTo>
                  <a:lnTo>
                    <a:pt x="66947" y="200914"/>
                  </a:lnTo>
                  <a:lnTo>
                    <a:pt x="95243" y="166353"/>
                  </a:lnTo>
                  <a:lnTo>
                    <a:pt x="127575" y="134674"/>
                  </a:lnTo>
                  <a:lnTo>
                    <a:pt x="163594" y="106059"/>
                  </a:lnTo>
                  <a:lnTo>
                    <a:pt x="202953" y="80689"/>
                  </a:lnTo>
                  <a:lnTo>
                    <a:pt x="245304" y="58747"/>
                  </a:lnTo>
                  <a:lnTo>
                    <a:pt x="290298" y="40414"/>
                  </a:lnTo>
                  <a:lnTo>
                    <a:pt x="337587" y="25872"/>
                  </a:lnTo>
                  <a:lnTo>
                    <a:pt x="386824" y="15303"/>
                  </a:lnTo>
                  <a:lnTo>
                    <a:pt x="437660" y="8890"/>
                  </a:lnTo>
                  <a:lnTo>
                    <a:pt x="441724" y="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1764" y="1026160"/>
              <a:ext cx="5610860" cy="2425700"/>
            </a:xfrm>
            <a:custGeom>
              <a:avLst/>
              <a:gdLst/>
              <a:ahLst/>
              <a:cxnLst/>
              <a:rect l="l" t="t" r="r" b="b"/>
              <a:pathLst>
                <a:path w="5610859" h="2425700">
                  <a:moveTo>
                    <a:pt x="316865" y="1332991"/>
                  </a:moveTo>
                  <a:lnTo>
                    <a:pt x="308794" y="1383014"/>
                  </a:lnTo>
                  <a:lnTo>
                    <a:pt x="286319" y="1426484"/>
                  </a:lnTo>
                  <a:lnTo>
                    <a:pt x="252043" y="1460779"/>
                  </a:lnTo>
                  <a:lnTo>
                    <a:pt x="208567" y="1483278"/>
                  </a:lnTo>
                  <a:lnTo>
                    <a:pt x="158496" y="1491360"/>
                  </a:lnTo>
                  <a:lnTo>
                    <a:pt x="108411" y="1483278"/>
                  </a:lnTo>
                  <a:lnTo>
                    <a:pt x="64904" y="1460779"/>
                  </a:lnTo>
                  <a:lnTo>
                    <a:pt x="30589" y="1426484"/>
                  </a:lnTo>
                  <a:lnTo>
                    <a:pt x="8083" y="1383014"/>
                  </a:lnTo>
                  <a:lnTo>
                    <a:pt x="0" y="1332991"/>
                  </a:lnTo>
                  <a:lnTo>
                    <a:pt x="8083" y="1282907"/>
                  </a:lnTo>
                  <a:lnTo>
                    <a:pt x="30589" y="1239400"/>
                  </a:lnTo>
                  <a:lnTo>
                    <a:pt x="64904" y="1205085"/>
                  </a:lnTo>
                  <a:lnTo>
                    <a:pt x="108411" y="1182579"/>
                  </a:lnTo>
                  <a:lnTo>
                    <a:pt x="158496" y="1174495"/>
                  </a:lnTo>
                  <a:lnTo>
                    <a:pt x="208567" y="1182579"/>
                  </a:lnTo>
                  <a:lnTo>
                    <a:pt x="252043" y="1205085"/>
                  </a:lnTo>
                  <a:lnTo>
                    <a:pt x="286319" y="1239400"/>
                  </a:lnTo>
                  <a:lnTo>
                    <a:pt x="308794" y="1282907"/>
                  </a:lnTo>
                  <a:lnTo>
                    <a:pt x="316865" y="1332991"/>
                  </a:lnTo>
                  <a:close/>
                </a:path>
                <a:path w="5610859" h="2425700">
                  <a:moveTo>
                    <a:pt x="856742" y="1323975"/>
                  </a:moveTo>
                  <a:lnTo>
                    <a:pt x="851912" y="1371887"/>
                  </a:lnTo>
                  <a:lnTo>
                    <a:pt x="838063" y="1416502"/>
                  </a:lnTo>
                  <a:lnTo>
                    <a:pt x="816149" y="1456866"/>
                  </a:lnTo>
                  <a:lnTo>
                    <a:pt x="787130" y="1492027"/>
                  </a:lnTo>
                  <a:lnTo>
                    <a:pt x="751960" y="1521033"/>
                  </a:lnTo>
                  <a:lnTo>
                    <a:pt x="711598" y="1542930"/>
                  </a:lnTo>
                  <a:lnTo>
                    <a:pt x="667001" y="1556767"/>
                  </a:lnTo>
                  <a:lnTo>
                    <a:pt x="619125" y="1561591"/>
                  </a:lnTo>
                  <a:lnTo>
                    <a:pt x="571248" y="1556767"/>
                  </a:lnTo>
                  <a:lnTo>
                    <a:pt x="526651" y="1542930"/>
                  </a:lnTo>
                  <a:lnTo>
                    <a:pt x="486289" y="1521033"/>
                  </a:lnTo>
                  <a:lnTo>
                    <a:pt x="451119" y="1492027"/>
                  </a:lnTo>
                  <a:lnTo>
                    <a:pt x="422100" y="1456866"/>
                  </a:lnTo>
                  <a:lnTo>
                    <a:pt x="400186" y="1416502"/>
                  </a:lnTo>
                  <a:lnTo>
                    <a:pt x="386337" y="1371887"/>
                  </a:lnTo>
                  <a:lnTo>
                    <a:pt x="381508" y="1323975"/>
                  </a:lnTo>
                  <a:lnTo>
                    <a:pt x="386337" y="1276098"/>
                  </a:lnTo>
                  <a:lnTo>
                    <a:pt x="400186" y="1231501"/>
                  </a:lnTo>
                  <a:lnTo>
                    <a:pt x="422100" y="1191139"/>
                  </a:lnTo>
                  <a:lnTo>
                    <a:pt x="451119" y="1155969"/>
                  </a:lnTo>
                  <a:lnTo>
                    <a:pt x="486289" y="1126950"/>
                  </a:lnTo>
                  <a:lnTo>
                    <a:pt x="526651" y="1105036"/>
                  </a:lnTo>
                  <a:lnTo>
                    <a:pt x="571248" y="1091187"/>
                  </a:lnTo>
                  <a:lnTo>
                    <a:pt x="619125" y="1086358"/>
                  </a:lnTo>
                  <a:lnTo>
                    <a:pt x="667001" y="1091187"/>
                  </a:lnTo>
                  <a:lnTo>
                    <a:pt x="711598" y="1105036"/>
                  </a:lnTo>
                  <a:lnTo>
                    <a:pt x="751960" y="1126950"/>
                  </a:lnTo>
                  <a:lnTo>
                    <a:pt x="787130" y="1155969"/>
                  </a:lnTo>
                  <a:lnTo>
                    <a:pt x="816149" y="1191139"/>
                  </a:lnTo>
                  <a:lnTo>
                    <a:pt x="838063" y="1231501"/>
                  </a:lnTo>
                  <a:lnTo>
                    <a:pt x="851912" y="1276098"/>
                  </a:lnTo>
                  <a:lnTo>
                    <a:pt x="856742" y="1323975"/>
                  </a:lnTo>
                  <a:close/>
                </a:path>
                <a:path w="5610859" h="2425700">
                  <a:moveTo>
                    <a:pt x="1446784" y="1573402"/>
                  </a:moveTo>
                  <a:lnTo>
                    <a:pt x="1397251" y="1574473"/>
                  </a:lnTo>
                  <a:lnTo>
                    <a:pt x="1348086" y="1571512"/>
                  </a:lnTo>
                  <a:lnTo>
                    <a:pt x="1299654" y="1564592"/>
                  </a:lnTo>
                  <a:lnTo>
                    <a:pt x="1252323" y="1553788"/>
                  </a:lnTo>
                  <a:lnTo>
                    <a:pt x="1206460" y="1539174"/>
                  </a:lnTo>
                  <a:lnTo>
                    <a:pt x="1162431" y="1520825"/>
                  </a:lnTo>
                </a:path>
                <a:path w="5610859" h="2425700">
                  <a:moveTo>
                    <a:pt x="1697609" y="2149094"/>
                  </a:moveTo>
                  <a:lnTo>
                    <a:pt x="1667339" y="2157827"/>
                  </a:lnTo>
                  <a:lnTo>
                    <a:pt x="1636426" y="2164953"/>
                  </a:lnTo>
                  <a:lnTo>
                    <a:pt x="1604990" y="2170435"/>
                  </a:lnTo>
                  <a:lnTo>
                    <a:pt x="1573149" y="2174240"/>
                  </a:lnTo>
                </a:path>
                <a:path w="5610859" h="2425700">
                  <a:moveTo>
                    <a:pt x="2769236" y="2425700"/>
                  </a:moveTo>
                  <a:lnTo>
                    <a:pt x="2747668" y="2398206"/>
                  </a:lnTo>
                  <a:lnTo>
                    <a:pt x="2727960" y="2369867"/>
                  </a:lnTo>
                  <a:lnTo>
                    <a:pt x="2710156" y="2340742"/>
                  </a:lnTo>
                  <a:lnTo>
                    <a:pt x="2694306" y="2310891"/>
                  </a:lnTo>
                </a:path>
                <a:path w="5610859" h="2425700">
                  <a:moveTo>
                    <a:pt x="4155060" y="2139315"/>
                  </a:moveTo>
                  <a:lnTo>
                    <a:pt x="4150680" y="2171233"/>
                  </a:lnTo>
                  <a:lnTo>
                    <a:pt x="4144217" y="2202926"/>
                  </a:lnTo>
                  <a:lnTo>
                    <a:pt x="4135682" y="2234309"/>
                  </a:lnTo>
                  <a:lnTo>
                    <a:pt x="4125088" y="2265298"/>
                  </a:lnTo>
                </a:path>
                <a:path w="5610859" h="2425700">
                  <a:moveTo>
                    <a:pt x="4750055" y="1360677"/>
                  </a:moveTo>
                  <a:lnTo>
                    <a:pt x="4800458" y="1382562"/>
                  </a:lnTo>
                  <a:lnTo>
                    <a:pt x="4847751" y="1407625"/>
                  </a:lnTo>
                  <a:lnTo>
                    <a:pt x="4891766" y="1435654"/>
                  </a:lnTo>
                  <a:lnTo>
                    <a:pt x="4932336" y="1466431"/>
                  </a:lnTo>
                  <a:lnTo>
                    <a:pt x="4969295" y="1499742"/>
                  </a:lnTo>
                  <a:lnTo>
                    <a:pt x="5002475" y="1535371"/>
                  </a:lnTo>
                  <a:lnTo>
                    <a:pt x="5031710" y="1573103"/>
                  </a:lnTo>
                  <a:lnTo>
                    <a:pt x="5056832" y="1612722"/>
                  </a:lnTo>
                  <a:lnTo>
                    <a:pt x="5077676" y="1654014"/>
                  </a:lnTo>
                  <a:lnTo>
                    <a:pt x="5094074" y="1696762"/>
                  </a:lnTo>
                  <a:lnTo>
                    <a:pt x="5105860" y="1740752"/>
                  </a:lnTo>
                  <a:lnTo>
                    <a:pt x="5112866" y="1785767"/>
                  </a:lnTo>
                  <a:lnTo>
                    <a:pt x="5114926" y="1831594"/>
                  </a:lnTo>
                </a:path>
                <a:path w="5610859" h="2425700">
                  <a:moveTo>
                    <a:pt x="5610607" y="859027"/>
                  </a:moveTo>
                  <a:lnTo>
                    <a:pt x="5586471" y="898918"/>
                  </a:lnTo>
                  <a:lnTo>
                    <a:pt x="5557947" y="936747"/>
                  </a:lnTo>
                  <a:lnTo>
                    <a:pt x="5525247" y="972285"/>
                  </a:lnTo>
                  <a:lnTo>
                    <a:pt x="5488585" y="1005299"/>
                  </a:lnTo>
                  <a:lnTo>
                    <a:pt x="5448174" y="1035557"/>
                  </a:lnTo>
                </a:path>
                <a:path w="5610859" h="2425700">
                  <a:moveTo>
                    <a:pt x="5220844" y="203707"/>
                  </a:moveTo>
                  <a:lnTo>
                    <a:pt x="5224816" y="224442"/>
                  </a:lnTo>
                  <a:lnTo>
                    <a:pt x="5227575" y="245284"/>
                  </a:lnTo>
                  <a:lnTo>
                    <a:pt x="5229095" y="266197"/>
                  </a:lnTo>
                  <a:lnTo>
                    <a:pt x="5229353" y="287147"/>
                  </a:lnTo>
                </a:path>
                <a:path w="5610859" h="2425700">
                  <a:moveTo>
                    <a:pt x="4183254" y="106425"/>
                  </a:moveTo>
                  <a:lnTo>
                    <a:pt x="4200358" y="78081"/>
                  </a:lnTo>
                  <a:lnTo>
                    <a:pt x="4219988" y="50831"/>
                  </a:lnTo>
                  <a:lnTo>
                    <a:pt x="4242047" y="24772"/>
                  </a:lnTo>
                  <a:lnTo>
                    <a:pt x="4266439" y="0"/>
                  </a:lnTo>
                </a:path>
                <a:path w="5610859" h="2425700">
                  <a:moveTo>
                    <a:pt x="3404744" y="157099"/>
                  </a:moveTo>
                  <a:lnTo>
                    <a:pt x="3412140" y="133467"/>
                  </a:lnTo>
                  <a:lnTo>
                    <a:pt x="3421348" y="110251"/>
                  </a:lnTo>
                  <a:lnTo>
                    <a:pt x="3432318" y="87536"/>
                  </a:lnTo>
                  <a:lnTo>
                    <a:pt x="3445002" y="65404"/>
                  </a:lnTo>
                </a:path>
                <a:path w="5610859" h="2425700">
                  <a:moveTo>
                    <a:pt x="2491232" y="188213"/>
                  </a:moveTo>
                  <a:lnTo>
                    <a:pt x="2530122" y="207803"/>
                  </a:lnTo>
                  <a:lnTo>
                    <a:pt x="2567464" y="229203"/>
                  </a:lnTo>
                  <a:lnTo>
                    <a:pt x="2603138" y="252364"/>
                  </a:lnTo>
                  <a:lnTo>
                    <a:pt x="2637028" y="277240"/>
                  </a:lnTo>
                </a:path>
                <a:path w="5610859" h="2425700">
                  <a:moveTo>
                    <a:pt x="1383284" y="887729"/>
                  </a:moveTo>
                  <a:lnTo>
                    <a:pt x="1375187" y="864639"/>
                  </a:lnTo>
                  <a:lnTo>
                    <a:pt x="1368234" y="841311"/>
                  </a:lnTo>
                  <a:lnTo>
                    <a:pt x="1362424" y="817792"/>
                  </a:lnTo>
                  <a:lnTo>
                    <a:pt x="1357757" y="79413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016" y="300227"/>
            <a:ext cx="40913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alibri"/>
                <a:cs typeface="Calibri"/>
              </a:rPr>
              <a:t>Why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use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Constructors?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9598" y="1327403"/>
            <a:ext cx="2920365" cy="177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99600"/>
              </a:lnSpc>
              <a:spcBef>
                <a:spcPts val="105"/>
              </a:spcBef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sz="1400" spc="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1400" spc="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1400" spc="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attributes.</a:t>
            </a:r>
            <a:r>
              <a:rPr sz="1400" spc="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Before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using them, if they need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initialized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then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placed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method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has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called every time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being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created.</a:t>
            </a:r>
            <a:endParaRPr sz="1400">
              <a:latin typeface="Calibri"/>
              <a:cs typeface="Calibri"/>
            </a:endParaRPr>
          </a:p>
          <a:p>
            <a:pPr marL="82550" marR="78105" algn="ctr">
              <a:lnSpc>
                <a:spcPct val="101400"/>
              </a:lnSpc>
              <a:spcBef>
                <a:spcPts val="290"/>
              </a:spcBef>
            </a:pPr>
            <a:r>
              <a:rPr sz="1400" spc="-18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8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hi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1400" spc="-9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oc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ess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spe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ia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un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1400" spc="-6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1400" spc="1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75" dirty="0">
                <a:solidFill>
                  <a:srgbClr val="5F5F5F"/>
                </a:solidFill>
                <a:latin typeface="Calibri"/>
                <a:cs typeface="Calibri"/>
              </a:rPr>
              <a:t>by 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same name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 the class is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initializing.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396" y="2139694"/>
            <a:ext cx="1796794" cy="26395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6" y="300227"/>
            <a:ext cx="4364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095A82"/>
                </a:solidFill>
                <a:latin typeface="Calibri"/>
                <a:cs typeface="Calibri"/>
              </a:rPr>
              <a:t>Where</a:t>
            </a:r>
            <a:r>
              <a:rPr sz="26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95A82"/>
                </a:solidFill>
                <a:latin typeface="Calibri"/>
                <a:cs typeface="Calibri"/>
              </a:rPr>
              <a:t>do</a:t>
            </a:r>
            <a:r>
              <a:rPr sz="2600" b="1" spc="-2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095A82"/>
                </a:solidFill>
                <a:latin typeface="Calibri"/>
                <a:cs typeface="Calibri"/>
              </a:rPr>
              <a:t>we</a:t>
            </a:r>
            <a:r>
              <a:rPr sz="26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95A82"/>
                </a:solidFill>
                <a:latin typeface="Calibri"/>
                <a:cs typeface="Calibri"/>
              </a:rPr>
              <a:t>use</a:t>
            </a:r>
            <a:r>
              <a:rPr sz="26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95A82"/>
                </a:solidFill>
                <a:latin typeface="Calibri"/>
                <a:cs typeface="Calibri"/>
              </a:rPr>
              <a:t>Constructors?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643" y="1252689"/>
            <a:ext cx="5161915" cy="1858010"/>
            <a:chOff x="1787643" y="1252689"/>
            <a:chExt cx="5161915" cy="185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43" y="1252689"/>
              <a:ext cx="5161804" cy="1857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3257" y="1260043"/>
              <a:ext cx="4653915" cy="1771650"/>
            </a:xfrm>
            <a:custGeom>
              <a:avLst/>
              <a:gdLst/>
              <a:ahLst/>
              <a:cxnLst/>
              <a:rect l="l" t="t" r="r" b="b"/>
              <a:pathLst>
                <a:path w="4653915" h="1771650">
                  <a:moveTo>
                    <a:pt x="4324223" y="856259"/>
                  </a:moveTo>
                  <a:lnTo>
                    <a:pt x="4298327" y="754367"/>
                  </a:lnTo>
                  <a:lnTo>
                    <a:pt x="4278401" y="721309"/>
                  </a:lnTo>
                  <a:lnTo>
                    <a:pt x="4252734" y="689076"/>
                  </a:lnTo>
                  <a:lnTo>
                    <a:pt x="4221289" y="657872"/>
                  </a:lnTo>
                  <a:lnTo>
                    <a:pt x="4183989" y="627938"/>
                  </a:lnTo>
                  <a:lnTo>
                    <a:pt x="4191025" y="618350"/>
                  </a:lnTo>
                  <a:lnTo>
                    <a:pt x="4221378" y="554748"/>
                  </a:lnTo>
                  <a:lnTo>
                    <a:pt x="4227030" y="520788"/>
                  </a:lnTo>
                  <a:lnTo>
                    <a:pt x="4225747" y="487235"/>
                  </a:lnTo>
                  <a:lnTo>
                    <a:pt x="4203484" y="422389"/>
                  </a:lnTo>
                  <a:lnTo>
                    <a:pt x="4156849" y="362432"/>
                  </a:lnTo>
                  <a:lnTo>
                    <a:pt x="4125087" y="334975"/>
                  </a:lnTo>
                  <a:lnTo>
                    <a:pt x="4088079" y="309562"/>
                  </a:lnTo>
                  <a:lnTo>
                    <a:pt x="4046105" y="286461"/>
                  </a:lnTo>
                  <a:lnTo>
                    <a:pt x="3999433" y="265976"/>
                  </a:lnTo>
                  <a:lnTo>
                    <a:pt x="3948366" y="248348"/>
                  </a:lnTo>
                  <a:lnTo>
                    <a:pt x="3893159" y="233870"/>
                  </a:lnTo>
                  <a:lnTo>
                    <a:pt x="3834104" y="222808"/>
                  </a:lnTo>
                  <a:lnTo>
                    <a:pt x="3817607" y="186537"/>
                  </a:lnTo>
                  <a:lnTo>
                    <a:pt x="3792486" y="152107"/>
                  </a:lnTo>
                  <a:lnTo>
                    <a:pt x="3759225" y="119976"/>
                  </a:lnTo>
                  <a:lnTo>
                    <a:pt x="3718293" y="90601"/>
                  </a:lnTo>
                  <a:lnTo>
                    <a:pt x="3670147" y="64439"/>
                  </a:lnTo>
                  <a:lnTo>
                    <a:pt x="3627945" y="46609"/>
                  </a:lnTo>
                  <a:lnTo>
                    <a:pt x="3583444" y="31711"/>
                  </a:lnTo>
                  <a:lnTo>
                    <a:pt x="3537064" y="19723"/>
                  </a:lnTo>
                  <a:lnTo>
                    <a:pt x="3489223" y="10617"/>
                  </a:lnTo>
                  <a:lnTo>
                    <a:pt x="3440341" y="4394"/>
                  </a:lnTo>
                  <a:lnTo>
                    <a:pt x="3390823" y="1028"/>
                  </a:lnTo>
                  <a:lnTo>
                    <a:pt x="3341090" y="495"/>
                  </a:lnTo>
                  <a:lnTo>
                    <a:pt x="3291573" y="2768"/>
                  </a:lnTo>
                  <a:lnTo>
                    <a:pt x="3242678" y="7848"/>
                  </a:lnTo>
                  <a:lnTo>
                    <a:pt x="3194824" y="15697"/>
                  </a:lnTo>
                  <a:lnTo>
                    <a:pt x="3148431" y="26301"/>
                  </a:lnTo>
                  <a:lnTo>
                    <a:pt x="3103905" y="39649"/>
                  </a:lnTo>
                  <a:lnTo>
                    <a:pt x="3061678" y="55727"/>
                  </a:lnTo>
                  <a:lnTo>
                    <a:pt x="3022142" y="74485"/>
                  </a:lnTo>
                  <a:lnTo>
                    <a:pt x="2985744" y="95935"/>
                  </a:lnTo>
                  <a:lnTo>
                    <a:pt x="2953334" y="74803"/>
                  </a:lnTo>
                  <a:lnTo>
                    <a:pt x="2916910" y="55905"/>
                  </a:lnTo>
                  <a:lnTo>
                    <a:pt x="2876880" y="39433"/>
                  </a:lnTo>
                  <a:lnTo>
                    <a:pt x="2833598" y="25577"/>
                  </a:lnTo>
                  <a:lnTo>
                    <a:pt x="2783078" y="13639"/>
                  </a:lnTo>
                  <a:lnTo>
                    <a:pt x="2731465" y="5461"/>
                  </a:lnTo>
                  <a:lnTo>
                    <a:pt x="2679306" y="939"/>
                  </a:lnTo>
                  <a:lnTo>
                    <a:pt x="2627147" y="0"/>
                  </a:lnTo>
                  <a:lnTo>
                    <a:pt x="2575534" y="2501"/>
                  </a:lnTo>
                  <a:lnTo>
                    <a:pt x="2525026" y="8369"/>
                  </a:lnTo>
                  <a:lnTo>
                    <a:pt x="2476169" y="17500"/>
                  </a:lnTo>
                  <a:lnTo>
                    <a:pt x="2429497" y="29781"/>
                  </a:lnTo>
                  <a:lnTo>
                    <a:pt x="2385568" y="45110"/>
                  </a:lnTo>
                  <a:lnTo>
                    <a:pt x="2344940" y="63398"/>
                  </a:lnTo>
                  <a:lnTo>
                    <a:pt x="2308148" y="84531"/>
                  </a:lnTo>
                  <a:lnTo>
                    <a:pt x="2275738" y="108407"/>
                  </a:lnTo>
                  <a:lnTo>
                    <a:pt x="2248255" y="134924"/>
                  </a:lnTo>
                  <a:lnTo>
                    <a:pt x="2219807" y="120370"/>
                  </a:lnTo>
                  <a:lnTo>
                    <a:pt x="2157692" y="94907"/>
                  </a:lnTo>
                  <a:lnTo>
                    <a:pt x="2074887" y="71196"/>
                  </a:lnTo>
                  <a:lnTo>
                    <a:pt x="2024354" y="61302"/>
                  </a:lnTo>
                  <a:lnTo>
                    <a:pt x="1973084" y="54381"/>
                  </a:lnTo>
                  <a:lnTo>
                    <a:pt x="1921408" y="50393"/>
                  </a:lnTo>
                  <a:lnTo>
                    <a:pt x="1869719" y="49250"/>
                  </a:lnTo>
                  <a:lnTo>
                    <a:pt x="1818373" y="50901"/>
                  </a:lnTo>
                  <a:lnTo>
                    <a:pt x="1767725" y="55295"/>
                  </a:lnTo>
                  <a:lnTo>
                    <a:pt x="1718144" y="62344"/>
                  </a:lnTo>
                  <a:lnTo>
                    <a:pt x="1669986" y="72009"/>
                  </a:lnTo>
                  <a:lnTo>
                    <a:pt x="1623631" y="84226"/>
                  </a:lnTo>
                  <a:lnTo>
                    <a:pt x="1579410" y="98907"/>
                  </a:lnTo>
                  <a:lnTo>
                    <a:pt x="1537716" y="116027"/>
                  </a:lnTo>
                  <a:lnTo>
                    <a:pt x="1498904" y="135496"/>
                  </a:lnTo>
                  <a:lnTo>
                    <a:pt x="1463319" y="157264"/>
                  </a:lnTo>
                  <a:lnTo>
                    <a:pt x="1431340" y="181267"/>
                  </a:lnTo>
                  <a:lnTo>
                    <a:pt x="1403324" y="207441"/>
                  </a:lnTo>
                  <a:lnTo>
                    <a:pt x="1359115" y="194208"/>
                  </a:lnTo>
                  <a:lnTo>
                    <a:pt x="1313472" y="182892"/>
                  </a:lnTo>
                  <a:lnTo>
                    <a:pt x="1266609" y="173520"/>
                  </a:lnTo>
                  <a:lnTo>
                    <a:pt x="1218730" y="166090"/>
                  </a:lnTo>
                  <a:lnTo>
                    <a:pt x="1170025" y="160655"/>
                  </a:lnTo>
                  <a:lnTo>
                    <a:pt x="1120698" y="157226"/>
                  </a:lnTo>
                  <a:lnTo>
                    <a:pt x="1070952" y="155816"/>
                  </a:lnTo>
                  <a:lnTo>
                    <a:pt x="1020991" y="156464"/>
                  </a:lnTo>
                  <a:lnTo>
                    <a:pt x="971016" y="159181"/>
                  </a:lnTo>
                  <a:lnTo>
                    <a:pt x="910501" y="165341"/>
                  </a:lnTo>
                  <a:lnTo>
                    <a:pt x="852246" y="174332"/>
                  </a:lnTo>
                  <a:lnTo>
                    <a:pt x="796442" y="186029"/>
                  </a:lnTo>
                  <a:lnTo>
                    <a:pt x="743292" y="200266"/>
                  </a:lnTo>
                  <a:lnTo>
                    <a:pt x="693013" y="216903"/>
                  </a:lnTo>
                  <a:lnTo>
                    <a:pt x="645807" y="235800"/>
                  </a:lnTo>
                  <a:lnTo>
                    <a:pt x="601865" y="256781"/>
                  </a:lnTo>
                  <a:lnTo>
                    <a:pt x="561403" y="279717"/>
                  </a:lnTo>
                  <a:lnTo>
                    <a:pt x="524637" y="304444"/>
                  </a:lnTo>
                  <a:lnTo>
                    <a:pt x="491744" y="330822"/>
                  </a:lnTo>
                  <a:lnTo>
                    <a:pt x="462940" y="358698"/>
                  </a:lnTo>
                  <a:lnTo>
                    <a:pt x="438442" y="387934"/>
                  </a:lnTo>
                  <a:lnTo>
                    <a:pt x="403136" y="449834"/>
                  </a:lnTo>
                  <a:lnTo>
                    <a:pt x="387451" y="515340"/>
                  </a:lnTo>
                  <a:lnTo>
                    <a:pt x="387489" y="549059"/>
                  </a:lnTo>
                  <a:lnTo>
                    <a:pt x="393039" y="583234"/>
                  </a:lnTo>
                  <a:lnTo>
                    <a:pt x="389483" y="588822"/>
                  </a:lnTo>
                  <a:lnTo>
                    <a:pt x="331470" y="594398"/>
                  </a:lnTo>
                  <a:lnTo>
                    <a:pt x="275958" y="604189"/>
                  </a:lnTo>
                  <a:lnTo>
                    <a:pt x="223621" y="617956"/>
                  </a:lnTo>
                  <a:lnTo>
                    <a:pt x="175107" y="635469"/>
                  </a:lnTo>
                  <a:lnTo>
                    <a:pt x="131089" y="656488"/>
                  </a:lnTo>
                  <a:lnTo>
                    <a:pt x="92227" y="680770"/>
                  </a:lnTo>
                  <a:lnTo>
                    <a:pt x="59156" y="708075"/>
                  </a:lnTo>
                  <a:lnTo>
                    <a:pt x="30772" y="740473"/>
                  </a:lnTo>
                  <a:lnTo>
                    <a:pt x="11620" y="774001"/>
                  </a:lnTo>
                  <a:lnTo>
                    <a:pt x="0" y="842391"/>
                  </a:lnTo>
                  <a:lnTo>
                    <a:pt x="7061" y="876223"/>
                  </a:lnTo>
                  <a:lnTo>
                    <a:pt x="45732" y="940549"/>
                  </a:lnTo>
                  <a:lnTo>
                    <a:pt x="76860" y="970026"/>
                  </a:lnTo>
                  <a:lnTo>
                    <a:pt x="115519" y="997013"/>
                  </a:lnTo>
                  <a:lnTo>
                    <a:pt x="161467" y="1020991"/>
                  </a:lnTo>
                  <a:lnTo>
                    <a:pt x="214477" y="1041450"/>
                  </a:lnTo>
                  <a:lnTo>
                    <a:pt x="167424" y="1074877"/>
                  </a:lnTo>
                  <a:lnTo>
                    <a:pt x="131889" y="1111897"/>
                  </a:lnTo>
                  <a:lnTo>
                    <a:pt x="108419" y="1151623"/>
                  </a:lnTo>
                  <a:lnTo>
                    <a:pt x="97548" y="1193126"/>
                  </a:lnTo>
                  <a:lnTo>
                    <a:pt x="99796" y="1235506"/>
                  </a:lnTo>
                  <a:lnTo>
                    <a:pt x="128778" y="1298562"/>
                  </a:lnTo>
                  <a:lnTo>
                    <a:pt x="184543" y="1353286"/>
                  </a:lnTo>
                  <a:lnTo>
                    <a:pt x="221043" y="1376883"/>
                  </a:lnTo>
                  <a:lnTo>
                    <a:pt x="262521" y="1397647"/>
                  </a:lnTo>
                  <a:lnTo>
                    <a:pt x="308394" y="1415300"/>
                  </a:lnTo>
                  <a:lnTo>
                    <a:pt x="358076" y="1429600"/>
                  </a:lnTo>
                  <a:lnTo>
                    <a:pt x="411022" y="1440307"/>
                  </a:lnTo>
                  <a:lnTo>
                    <a:pt x="466623" y="1447152"/>
                  </a:lnTo>
                  <a:lnTo>
                    <a:pt x="524332" y="1449870"/>
                  </a:lnTo>
                  <a:lnTo>
                    <a:pt x="583539" y="1448231"/>
                  </a:lnTo>
                  <a:lnTo>
                    <a:pt x="588873" y="1453438"/>
                  </a:lnTo>
                  <a:lnTo>
                    <a:pt x="621728" y="1481886"/>
                  </a:lnTo>
                  <a:lnTo>
                    <a:pt x="654494" y="1506181"/>
                  </a:lnTo>
                  <a:lnTo>
                    <a:pt x="689787" y="1528864"/>
                  </a:lnTo>
                  <a:lnTo>
                    <a:pt x="727430" y="1549908"/>
                  </a:lnTo>
                  <a:lnTo>
                    <a:pt x="767245" y="1569275"/>
                  </a:lnTo>
                  <a:lnTo>
                    <a:pt x="809053" y="1586941"/>
                  </a:lnTo>
                  <a:lnTo>
                    <a:pt x="852678" y="1602892"/>
                  </a:lnTo>
                  <a:lnTo>
                    <a:pt x="897928" y="1617103"/>
                  </a:lnTo>
                  <a:lnTo>
                    <a:pt x="944638" y="1629537"/>
                  </a:lnTo>
                  <a:lnTo>
                    <a:pt x="992619" y="1640179"/>
                  </a:lnTo>
                  <a:lnTo>
                    <a:pt x="1041692" y="1649006"/>
                  </a:lnTo>
                  <a:lnTo>
                    <a:pt x="1091692" y="1655978"/>
                  </a:lnTo>
                  <a:lnTo>
                    <a:pt x="1142428" y="1661083"/>
                  </a:lnTo>
                  <a:lnTo>
                    <a:pt x="1193711" y="1664296"/>
                  </a:lnTo>
                  <a:lnTo>
                    <a:pt x="1245374" y="1665592"/>
                  </a:lnTo>
                  <a:lnTo>
                    <a:pt x="1297254" y="1664931"/>
                  </a:lnTo>
                  <a:lnTo>
                    <a:pt x="1349133" y="1662315"/>
                  </a:lnTo>
                  <a:lnTo>
                    <a:pt x="1400860" y="1657692"/>
                  </a:lnTo>
                  <a:lnTo>
                    <a:pt x="1452257" y="1651063"/>
                  </a:lnTo>
                  <a:lnTo>
                    <a:pt x="1503133" y="1642376"/>
                  </a:lnTo>
                  <a:lnTo>
                    <a:pt x="1553311" y="1631619"/>
                  </a:lnTo>
                  <a:lnTo>
                    <a:pt x="1602613" y="1618780"/>
                  </a:lnTo>
                  <a:lnTo>
                    <a:pt x="1650847" y="1603806"/>
                  </a:lnTo>
                  <a:lnTo>
                    <a:pt x="1685366" y="1630146"/>
                  </a:lnTo>
                  <a:lnTo>
                    <a:pt x="1723593" y="1654581"/>
                  </a:lnTo>
                  <a:lnTo>
                    <a:pt x="1765261" y="1677009"/>
                  </a:lnTo>
                  <a:lnTo>
                    <a:pt x="1810131" y="1697329"/>
                  </a:lnTo>
                  <a:lnTo>
                    <a:pt x="1857921" y="1715427"/>
                  </a:lnTo>
                  <a:lnTo>
                    <a:pt x="1908403" y="1731200"/>
                  </a:lnTo>
                  <a:lnTo>
                    <a:pt x="1961299" y="1744535"/>
                  </a:lnTo>
                  <a:lnTo>
                    <a:pt x="2016353" y="1755317"/>
                  </a:lnTo>
                  <a:lnTo>
                    <a:pt x="2072830" y="1763445"/>
                  </a:lnTo>
                  <a:lnTo>
                    <a:pt x="2129383" y="1768754"/>
                  </a:lnTo>
                  <a:lnTo>
                    <a:pt x="2185759" y="1771345"/>
                  </a:lnTo>
                  <a:lnTo>
                    <a:pt x="2241702" y="1771281"/>
                  </a:lnTo>
                  <a:lnTo>
                    <a:pt x="2296985" y="1768627"/>
                  </a:lnTo>
                  <a:lnTo>
                    <a:pt x="2351316" y="1763483"/>
                  </a:lnTo>
                  <a:lnTo>
                    <a:pt x="2404478" y="1755914"/>
                  </a:lnTo>
                  <a:lnTo>
                    <a:pt x="2456205" y="1745996"/>
                  </a:lnTo>
                  <a:lnTo>
                    <a:pt x="2506230" y="1733804"/>
                  </a:lnTo>
                  <a:lnTo>
                    <a:pt x="2554325" y="1719402"/>
                  </a:lnTo>
                  <a:lnTo>
                    <a:pt x="2600223" y="1702892"/>
                  </a:lnTo>
                  <a:lnTo>
                    <a:pt x="2643670" y="1684324"/>
                  </a:lnTo>
                  <a:lnTo>
                    <a:pt x="2684424" y="1663788"/>
                  </a:lnTo>
                  <a:lnTo>
                    <a:pt x="2722219" y="1641348"/>
                  </a:lnTo>
                  <a:lnTo>
                    <a:pt x="2756814" y="1617091"/>
                  </a:lnTo>
                  <a:lnTo>
                    <a:pt x="2787954" y="1591081"/>
                  </a:lnTo>
                  <a:lnTo>
                    <a:pt x="2815386" y="1563408"/>
                  </a:lnTo>
                  <a:lnTo>
                    <a:pt x="2858109" y="1503349"/>
                  </a:lnTo>
                  <a:lnTo>
                    <a:pt x="2904490" y="1517878"/>
                  </a:lnTo>
                  <a:lnTo>
                    <a:pt x="2952851" y="1529918"/>
                  </a:lnTo>
                  <a:lnTo>
                    <a:pt x="3002877" y="1539417"/>
                  </a:lnTo>
                  <a:lnTo>
                    <a:pt x="3054248" y="1546352"/>
                  </a:lnTo>
                  <a:lnTo>
                    <a:pt x="3106648" y="1550644"/>
                  </a:lnTo>
                  <a:lnTo>
                    <a:pt x="3159734" y="1552244"/>
                  </a:lnTo>
                  <a:lnTo>
                    <a:pt x="3218891" y="1550847"/>
                  </a:lnTo>
                  <a:lnTo>
                    <a:pt x="3276384" y="1546212"/>
                  </a:lnTo>
                  <a:lnTo>
                    <a:pt x="3331921" y="1538503"/>
                  </a:lnTo>
                  <a:lnTo>
                    <a:pt x="3385223" y="1527886"/>
                  </a:lnTo>
                  <a:lnTo>
                    <a:pt x="3435972" y="1514538"/>
                  </a:lnTo>
                  <a:lnTo>
                    <a:pt x="3483889" y="1498587"/>
                  </a:lnTo>
                  <a:lnTo>
                    <a:pt x="3528669" y="1480223"/>
                  </a:lnTo>
                  <a:lnTo>
                    <a:pt x="3570046" y="1459585"/>
                  </a:lnTo>
                  <a:lnTo>
                    <a:pt x="3607701" y="1436852"/>
                  </a:lnTo>
                  <a:lnTo>
                    <a:pt x="3641356" y="1412176"/>
                  </a:lnTo>
                  <a:lnTo>
                    <a:pt x="3670719" y="1385709"/>
                  </a:lnTo>
                  <a:lnTo>
                    <a:pt x="3715372" y="1328102"/>
                  </a:lnTo>
                  <a:lnTo>
                    <a:pt x="3739324" y="1265288"/>
                  </a:lnTo>
                  <a:lnTo>
                    <a:pt x="3742791" y="1232331"/>
                  </a:lnTo>
                  <a:lnTo>
                    <a:pt x="3799840" y="1226362"/>
                  </a:lnTo>
                  <a:lnTo>
                    <a:pt x="3855555" y="1217726"/>
                  </a:lnTo>
                  <a:lnTo>
                    <a:pt x="3909669" y="1206512"/>
                  </a:lnTo>
                  <a:lnTo>
                    <a:pt x="3961892" y="1192758"/>
                  </a:lnTo>
                  <a:lnTo>
                    <a:pt x="4011892" y="1176540"/>
                  </a:lnTo>
                  <a:lnTo>
                    <a:pt x="4059402" y="1157909"/>
                  </a:lnTo>
                  <a:lnTo>
                    <a:pt x="4109250" y="1134376"/>
                  </a:lnTo>
                  <a:lnTo>
                    <a:pt x="4154043" y="1108773"/>
                  </a:lnTo>
                  <a:lnTo>
                    <a:pt x="4193743" y="1081328"/>
                  </a:lnTo>
                  <a:lnTo>
                    <a:pt x="4228274" y="1052258"/>
                  </a:lnTo>
                  <a:lnTo>
                    <a:pt x="4257599" y="1021791"/>
                  </a:lnTo>
                  <a:lnTo>
                    <a:pt x="4281652" y="990155"/>
                  </a:lnTo>
                  <a:lnTo>
                    <a:pt x="4313783" y="924229"/>
                  </a:lnTo>
                  <a:lnTo>
                    <a:pt x="4324223" y="856259"/>
                  </a:lnTo>
                  <a:close/>
                </a:path>
                <a:path w="4653915" h="1771650">
                  <a:moveTo>
                    <a:pt x="4653775" y="1032560"/>
                  </a:moveTo>
                  <a:lnTo>
                    <a:pt x="4646231" y="985913"/>
                  </a:lnTo>
                  <a:lnTo>
                    <a:pt x="4625264" y="945400"/>
                  </a:lnTo>
                  <a:lnTo>
                    <a:pt x="4593310" y="913460"/>
                  </a:lnTo>
                  <a:lnTo>
                    <a:pt x="4552797" y="892505"/>
                  </a:lnTo>
                  <a:lnTo>
                    <a:pt x="4506201" y="884986"/>
                  </a:lnTo>
                  <a:lnTo>
                    <a:pt x="4459541" y="892505"/>
                  </a:lnTo>
                  <a:lnTo>
                    <a:pt x="4419028" y="913460"/>
                  </a:lnTo>
                  <a:lnTo>
                    <a:pt x="4387088" y="945400"/>
                  </a:lnTo>
                  <a:lnTo>
                    <a:pt x="4366145" y="985913"/>
                  </a:lnTo>
                  <a:lnTo>
                    <a:pt x="4358627" y="1032560"/>
                  </a:lnTo>
                  <a:lnTo>
                    <a:pt x="4366145" y="1079220"/>
                  </a:lnTo>
                  <a:lnTo>
                    <a:pt x="4387088" y="1119733"/>
                  </a:lnTo>
                  <a:lnTo>
                    <a:pt x="4419028" y="1151674"/>
                  </a:lnTo>
                  <a:lnTo>
                    <a:pt x="4459541" y="1172616"/>
                  </a:lnTo>
                  <a:lnTo>
                    <a:pt x="4506201" y="1180134"/>
                  </a:lnTo>
                  <a:lnTo>
                    <a:pt x="4552797" y="1172616"/>
                  </a:lnTo>
                  <a:lnTo>
                    <a:pt x="4593310" y="1151674"/>
                  </a:lnTo>
                  <a:lnTo>
                    <a:pt x="4625264" y="1119733"/>
                  </a:lnTo>
                  <a:lnTo>
                    <a:pt x="4646231" y="1079220"/>
                  </a:lnTo>
                  <a:lnTo>
                    <a:pt x="4653775" y="10325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2275838"/>
              <a:ext cx="101473" cy="101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3265" y="1260031"/>
              <a:ext cx="4324350" cy="1771650"/>
            </a:xfrm>
            <a:custGeom>
              <a:avLst/>
              <a:gdLst/>
              <a:ahLst/>
              <a:cxnLst/>
              <a:rect l="l" t="t" r="r" b="b"/>
              <a:pathLst>
                <a:path w="4324350" h="1771650">
                  <a:moveTo>
                    <a:pt x="393043" y="583245"/>
                  </a:moveTo>
                  <a:lnTo>
                    <a:pt x="387489" y="549067"/>
                  </a:lnTo>
                  <a:lnTo>
                    <a:pt x="387455" y="515340"/>
                  </a:lnTo>
                  <a:lnTo>
                    <a:pt x="392738" y="482213"/>
                  </a:lnTo>
                  <a:lnTo>
                    <a:pt x="418433" y="418360"/>
                  </a:lnTo>
                  <a:lnTo>
                    <a:pt x="462942" y="358706"/>
                  </a:lnTo>
                  <a:lnTo>
                    <a:pt x="491741" y="330828"/>
                  </a:lnTo>
                  <a:lnTo>
                    <a:pt x="524631" y="304449"/>
                  </a:lnTo>
                  <a:lnTo>
                    <a:pt x="561407" y="279718"/>
                  </a:lnTo>
                  <a:lnTo>
                    <a:pt x="601865" y="256786"/>
                  </a:lnTo>
                  <a:lnTo>
                    <a:pt x="645801" y="235802"/>
                  </a:lnTo>
                  <a:lnTo>
                    <a:pt x="693011" y="216915"/>
                  </a:lnTo>
                  <a:lnTo>
                    <a:pt x="743291" y="200277"/>
                  </a:lnTo>
                  <a:lnTo>
                    <a:pt x="796436" y="186035"/>
                  </a:lnTo>
                  <a:lnTo>
                    <a:pt x="852241" y="174341"/>
                  </a:lnTo>
                  <a:lnTo>
                    <a:pt x="910504" y="165343"/>
                  </a:lnTo>
                  <a:lnTo>
                    <a:pt x="971020" y="159192"/>
                  </a:lnTo>
                  <a:lnTo>
                    <a:pt x="1020991" y="156470"/>
                  </a:lnTo>
                  <a:lnTo>
                    <a:pt x="1070949" y="155822"/>
                  </a:lnTo>
                  <a:lnTo>
                    <a:pt x="1120692" y="157226"/>
                  </a:lnTo>
                  <a:lnTo>
                    <a:pt x="1170017" y="160659"/>
                  </a:lnTo>
                  <a:lnTo>
                    <a:pt x="1218724" y="166098"/>
                  </a:lnTo>
                  <a:lnTo>
                    <a:pt x="1266610" y="173520"/>
                  </a:lnTo>
                  <a:lnTo>
                    <a:pt x="1313474" y="182902"/>
                  </a:lnTo>
                  <a:lnTo>
                    <a:pt x="1359114" y="194220"/>
                  </a:lnTo>
                  <a:lnTo>
                    <a:pt x="1403328" y="207452"/>
                  </a:lnTo>
                  <a:lnTo>
                    <a:pt x="1431339" y="181276"/>
                  </a:lnTo>
                  <a:lnTo>
                    <a:pt x="1463316" y="157273"/>
                  </a:lnTo>
                  <a:lnTo>
                    <a:pt x="1498896" y="135504"/>
                  </a:lnTo>
                  <a:lnTo>
                    <a:pt x="1537716" y="116032"/>
                  </a:lnTo>
                  <a:lnTo>
                    <a:pt x="1579413" y="98919"/>
                  </a:lnTo>
                  <a:lnTo>
                    <a:pt x="1623626" y="84227"/>
                  </a:lnTo>
                  <a:lnTo>
                    <a:pt x="1669990" y="72018"/>
                  </a:lnTo>
                  <a:lnTo>
                    <a:pt x="1718145" y="62355"/>
                  </a:lnTo>
                  <a:lnTo>
                    <a:pt x="1767727" y="55299"/>
                  </a:lnTo>
                  <a:lnTo>
                    <a:pt x="1818374" y="50913"/>
                  </a:lnTo>
                  <a:lnTo>
                    <a:pt x="1869722" y="49258"/>
                  </a:lnTo>
                  <a:lnTo>
                    <a:pt x="1921411" y="50397"/>
                  </a:lnTo>
                  <a:lnTo>
                    <a:pt x="1973076" y="54392"/>
                  </a:lnTo>
                  <a:lnTo>
                    <a:pt x="2024355" y="61306"/>
                  </a:lnTo>
                  <a:lnTo>
                    <a:pt x="2074886" y="71199"/>
                  </a:lnTo>
                  <a:lnTo>
                    <a:pt x="2124307" y="84135"/>
                  </a:lnTo>
                  <a:lnTo>
                    <a:pt x="2189569" y="107011"/>
                  </a:lnTo>
                  <a:lnTo>
                    <a:pt x="2248259" y="134935"/>
                  </a:lnTo>
                  <a:lnTo>
                    <a:pt x="2275733" y="108411"/>
                  </a:lnTo>
                  <a:lnTo>
                    <a:pt x="2308141" y="84531"/>
                  </a:lnTo>
                  <a:lnTo>
                    <a:pt x="2344936" y="63399"/>
                  </a:lnTo>
                  <a:lnTo>
                    <a:pt x="2385570" y="45115"/>
                  </a:lnTo>
                  <a:lnTo>
                    <a:pt x="2429495" y="29782"/>
                  </a:lnTo>
                  <a:lnTo>
                    <a:pt x="2476163" y="17502"/>
                  </a:lnTo>
                  <a:lnTo>
                    <a:pt x="2525025" y="8377"/>
                  </a:lnTo>
                  <a:lnTo>
                    <a:pt x="2575534" y="2509"/>
                  </a:lnTo>
                  <a:lnTo>
                    <a:pt x="2627142" y="0"/>
                  </a:lnTo>
                  <a:lnTo>
                    <a:pt x="2679301" y="951"/>
                  </a:lnTo>
                  <a:lnTo>
                    <a:pt x="2731463" y="5465"/>
                  </a:lnTo>
                  <a:lnTo>
                    <a:pt x="2783079" y="13643"/>
                  </a:lnTo>
                  <a:lnTo>
                    <a:pt x="2833602" y="25588"/>
                  </a:lnTo>
                  <a:lnTo>
                    <a:pt x="2876877" y="39439"/>
                  </a:lnTo>
                  <a:lnTo>
                    <a:pt x="2916914" y="55910"/>
                  </a:lnTo>
                  <a:lnTo>
                    <a:pt x="2953331" y="74809"/>
                  </a:lnTo>
                  <a:lnTo>
                    <a:pt x="2985748" y="95946"/>
                  </a:lnTo>
                  <a:lnTo>
                    <a:pt x="3022146" y="74497"/>
                  </a:lnTo>
                  <a:lnTo>
                    <a:pt x="3061670" y="55728"/>
                  </a:lnTo>
                  <a:lnTo>
                    <a:pt x="3103902" y="39660"/>
                  </a:lnTo>
                  <a:lnTo>
                    <a:pt x="3148425" y="26311"/>
                  </a:lnTo>
                  <a:lnTo>
                    <a:pt x="3194823" y="15701"/>
                  </a:lnTo>
                  <a:lnTo>
                    <a:pt x="3242678" y="7849"/>
                  </a:lnTo>
                  <a:lnTo>
                    <a:pt x="3291574" y="2774"/>
                  </a:lnTo>
                  <a:lnTo>
                    <a:pt x="3341093" y="495"/>
                  </a:lnTo>
                  <a:lnTo>
                    <a:pt x="3390818" y="1032"/>
                  </a:lnTo>
                  <a:lnTo>
                    <a:pt x="3440333" y="4403"/>
                  </a:lnTo>
                  <a:lnTo>
                    <a:pt x="3489220" y="10628"/>
                  </a:lnTo>
                  <a:lnTo>
                    <a:pt x="3537062" y="19726"/>
                  </a:lnTo>
                  <a:lnTo>
                    <a:pt x="3583443" y="31716"/>
                  </a:lnTo>
                  <a:lnTo>
                    <a:pt x="3627945" y="46618"/>
                  </a:lnTo>
                  <a:lnTo>
                    <a:pt x="3670151" y="64450"/>
                  </a:lnTo>
                  <a:lnTo>
                    <a:pt x="3718292" y="90601"/>
                  </a:lnTo>
                  <a:lnTo>
                    <a:pt x="3759228" y="119977"/>
                  </a:lnTo>
                  <a:lnTo>
                    <a:pt x="3792489" y="152114"/>
                  </a:lnTo>
                  <a:lnTo>
                    <a:pt x="3817605" y="186549"/>
                  </a:lnTo>
                  <a:lnTo>
                    <a:pt x="3834108" y="222819"/>
                  </a:lnTo>
                  <a:lnTo>
                    <a:pt x="3893157" y="233875"/>
                  </a:lnTo>
                  <a:lnTo>
                    <a:pt x="3948360" y="248353"/>
                  </a:lnTo>
                  <a:lnTo>
                    <a:pt x="3999436" y="265977"/>
                  </a:lnTo>
                  <a:lnTo>
                    <a:pt x="4046103" y="286473"/>
                  </a:lnTo>
                  <a:lnTo>
                    <a:pt x="4088082" y="309566"/>
                  </a:lnTo>
                  <a:lnTo>
                    <a:pt x="4125090" y="334980"/>
                  </a:lnTo>
                  <a:lnTo>
                    <a:pt x="4156847" y="362440"/>
                  </a:lnTo>
                  <a:lnTo>
                    <a:pt x="4183071" y="391671"/>
                  </a:lnTo>
                  <a:lnTo>
                    <a:pt x="4217800" y="454344"/>
                  </a:lnTo>
                  <a:lnTo>
                    <a:pt x="4227027" y="520799"/>
                  </a:lnTo>
                  <a:lnTo>
                    <a:pt x="4221375" y="554756"/>
                  </a:lnTo>
                  <a:lnTo>
                    <a:pt x="4203263" y="598785"/>
                  </a:lnTo>
                  <a:lnTo>
                    <a:pt x="4183993" y="627949"/>
                  </a:lnTo>
                  <a:lnTo>
                    <a:pt x="4221284" y="657881"/>
                  </a:lnTo>
                  <a:lnTo>
                    <a:pt x="4252735" y="689078"/>
                  </a:lnTo>
                  <a:lnTo>
                    <a:pt x="4278399" y="721317"/>
                  </a:lnTo>
                  <a:lnTo>
                    <a:pt x="4298326" y="754378"/>
                  </a:lnTo>
                  <a:lnTo>
                    <a:pt x="4321187" y="822077"/>
                  </a:lnTo>
                  <a:lnTo>
                    <a:pt x="4324225" y="856270"/>
                  </a:lnTo>
                  <a:lnTo>
                    <a:pt x="4321737" y="890396"/>
                  </a:lnTo>
                  <a:lnTo>
                    <a:pt x="4300398" y="957562"/>
                  </a:lnTo>
                  <a:lnTo>
                    <a:pt x="4257591" y="1021798"/>
                  </a:lnTo>
                  <a:lnTo>
                    <a:pt x="4228267" y="1052263"/>
                  </a:lnTo>
                  <a:lnTo>
                    <a:pt x="4193735" y="1081330"/>
                  </a:lnTo>
                  <a:lnTo>
                    <a:pt x="4154045" y="1108776"/>
                  </a:lnTo>
                  <a:lnTo>
                    <a:pt x="4109251" y="1134380"/>
                  </a:lnTo>
                  <a:lnTo>
                    <a:pt x="4059406" y="1157920"/>
                  </a:lnTo>
                  <a:lnTo>
                    <a:pt x="4011894" y="1176548"/>
                  </a:lnTo>
                  <a:lnTo>
                    <a:pt x="3961884" y="1192765"/>
                  </a:lnTo>
                  <a:lnTo>
                    <a:pt x="3909673" y="1206514"/>
                  </a:lnTo>
                  <a:lnTo>
                    <a:pt x="3855557" y="1217733"/>
                  </a:lnTo>
                  <a:lnTo>
                    <a:pt x="3799832" y="1226362"/>
                  </a:lnTo>
                  <a:lnTo>
                    <a:pt x="3742795" y="1232342"/>
                  </a:lnTo>
                  <a:lnTo>
                    <a:pt x="3739317" y="1265293"/>
                  </a:lnTo>
                  <a:lnTo>
                    <a:pt x="3715368" y="1328104"/>
                  </a:lnTo>
                  <a:lnTo>
                    <a:pt x="3670716" y="1385721"/>
                  </a:lnTo>
                  <a:lnTo>
                    <a:pt x="3641358" y="1412180"/>
                  </a:lnTo>
                  <a:lnTo>
                    <a:pt x="3607703" y="1436857"/>
                  </a:lnTo>
                  <a:lnTo>
                    <a:pt x="3570043" y="1459593"/>
                  </a:lnTo>
                  <a:lnTo>
                    <a:pt x="3528672" y="1480226"/>
                  </a:lnTo>
                  <a:lnTo>
                    <a:pt x="3483881" y="1498595"/>
                  </a:lnTo>
                  <a:lnTo>
                    <a:pt x="3435964" y="1514539"/>
                  </a:lnTo>
                  <a:lnTo>
                    <a:pt x="3385215" y="1527897"/>
                  </a:lnTo>
                  <a:lnTo>
                    <a:pt x="3331924" y="1538509"/>
                  </a:lnTo>
                  <a:lnTo>
                    <a:pt x="3276386" y="1546213"/>
                  </a:lnTo>
                  <a:lnTo>
                    <a:pt x="3218893" y="1550849"/>
                  </a:lnTo>
                  <a:lnTo>
                    <a:pt x="3159738" y="1552255"/>
                  </a:lnTo>
                  <a:lnTo>
                    <a:pt x="3106642" y="1550644"/>
                  </a:lnTo>
                  <a:lnTo>
                    <a:pt x="3054248" y="1546352"/>
                  </a:lnTo>
                  <a:lnTo>
                    <a:pt x="3002877" y="1539428"/>
                  </a:lnTo>
                  <a:lnTo>
                    <a:pt x="2952850" y="1529922"/>
                  </a:lnTo>
                  <a:lnTo>
                    <a:pt x="2904489" y="1517883"/>
                  </a:lnTo>
                  <a:lnTo>
                    <a:pt x="2858113" y="1503360"/>
                  </a:lnTo>
                  <a:lnTo>
                    <a:pt x="2838857" y="1534149"/>
                  </a:lnTo>
                  <a:lnTo>
                    <a:pt x="2787956" y="1591092"/>
                  </a:lnTo>
                  <a:lnTo>
                    <a:pt x="2756816" y="1617095"/>
                  </a:lnTo>
                  <a:lnTo>
                    <a:pt x="2722219" y="1641353"/>
                  </a:lnTo>
                  <a:lnTo>
                    <a:pt x="2684419" y="1663789"/>
                  </a:lnTo>
                  <a:lnTo>
                    <a:pt x="2643667" y="1684328"/>
                  </a:lnTo>
                  <a:lnTo>
                    <a:pt x="2600216" y="1702895"/>
                  </a:lnTo>
                  <a:lnTo>
                    <a:pt x="2554319" y="1719413"/>
                  </a:lnTo>
                  <a:lnTo>
                    <a:pt x="2506229" y="1733808"/>
                  </a:lnTo>
                  <a:lnTo>
                    <a:pt x="2456197" y="1746003"/>
                  </a:lnTo>
                  <a:lnTo>
                    <a:pt x="2404476" y="1755924"/>
                  </a:lnTo>
                  <a:lnTo>
                    <a:pt x="2351319" y="1763494"/>
                  </a:lnTo>
                  <a:lnTo>
                    <a:pt x="2296978" y="1768638"/>
                  </a:lnTo>
                  <a:lnTo>
                    <a:pt x="2241706" y="1771281"/>
                  </a:lnTo>
                  <a:lnTo>
                    <a:pt x="2185756" y="1771347"/>
                  </a:lnTo>
                  <a:lnTo>
                    <a:pt x="2129379" y="1768761"/>
                  </a:lnTo>
                  <a:lnTo>
                    <a:pt x="2072828" y="1763446"/>
                  </a:lnTo>
                  <a:lnTo>
                    <a:pt x="2016357" y="1755328"/>
                  </a:lnTo>
                  <a:lnTo>
                    <a:pt x="1961298" y="1744542"/>
                  </a:lnTo>
                  <a:lnTo>
                    <a:pt x="1908401" y="1731208"/>
                  </a:lnTo>
                  <a:lnTo>
                    <a:pt x="1857924" y="1715437"/>
                  </a:lnTo>
                  <a:lnTo>
                    <a:pt x="1810125" y="1697337"/>
                  </a:lnTo>
                  <a:lnTo>
                    <a:pt x="1765260" y="1677016"/>
                  </a:lnTo>
                  <a:lnTo>
                    <a:pt x="1723588" y="1654584"/>
                  </a:lnTo>
                  <a:lnTo>
                    <a:pt x="1685366" y="1630148"/>
                  </a:lnTo>
                  <a:lnTo>
                    <a:pt x="1650851" y="1603817"/>
                  </a:lnTo>
                  <a:lnTo>
                    <a:pt x="1602605" y="1618784"/>
                  </a:lnTo>
                  <a:lnTo>
                    <a:pt x="1553305" y="1631631"/>
                  </a:lnTo>
                  <a:lnTo>
                    <a:pt x="1503128" y="1642383"/>
                  </a:lnTo>
                  <a:lnTo>
                    <a:pt x="1452255" y="1651066"/>
                  </a:lnTo>
                  <a:lnTo>
                    <a:pt x="1400864" y="1657703"/>
                  </a:lnTo>
                  <a:lnTo>
                    <a:pt x="1349134" y="1662321"/>
                  </a:lnTo>
                  <a:lnTo>
                    <a:pt x="1297246" y="1664943"/>
                  </a:lnTo>
                  <a:lnTo>
                    <a:pt x="1245378" y="1665596"/>
                  </a:lnTo>
                  <a:lnTo>
                    <a:pt x="1193710" y="1664304"/>
                  </a:lnTo>
                  <a:lnTo>
                    <a:pt x="1142420" y="1661092"/>
                  </a:lnTo>
                  <a:lnTo>
                    <a:pt x="1091688" y="1655985"/>
                  </a:lnTo>
                  <a:lnTo>
                    <a:pt x="1041693" y="1649008"/>
                  </a:lnTo>
                  <a:lnTo>
                    <a:pt x="992615" y="1640186"/>
                  </a:lnTo>
                  <a:lnTo>
                    <a:pt x="944633" y="1629544"/>
                  </a:lnTo>
                  <a:lnTo>
                    <a:pt x="897925" y="1617107"/>
                  </a:lnTo>
                  <a:lnTo>
                    <a:pt x="852672" y="1602900"/>
                  </a:lnTo>
                  <a:lnTo>
                    <a:pt x="809052" y="1586948"/>
                  </a:lnTo>
                  <a:lnTo>
                    <a:pt x="767244" y="1569275"/>
                  </a:lnTo>
                  <a:lnTo>
                    <a:pt x="727429" y="1549908"/>
                  </a:lnTo>
                  <a:lnTo>
                    <a:pt x="689785" y="1528871"/>
                  </a:lnTo>
                  <a:lnTo>
                    <a:pt x="654491" y="1506189"/>
                  </a:lnTo>
                  <a:lnTo>
                    <a:pt x="621726" y="1481887"/>
                  </a:lnTo>
                  <a:lnTo>
                    <a:pt x="591671" y="1455989"/>
                  </a:lnTo>
                  <a:lnTo>
                    <a:pt x="586210" y="1450782"/>
                  </a:lnTo>
                  <a:lnTo>
                    <a:pt x="583543" y="1448242"/>
                  </a:lnTo>
                  <a:lnTo>
                    <a:pt x="524325" y="1449880"/>
                  </a:lnTo>
                  <a:lnTo>
                    <a:pt x="466624" y="1447152"/>
                  </a:lnTo>
                  <a:lnTo>
                    <a:pt x="411017" y="1440311"/>
                  </a:lnTo>
                  <a:lnTo>
                    <a:pt x="358080" y="1429611"/>
                  </a:lnTo>
                  <a:lnTo>
                    <a:pt x="308389" y="1415306"/>
                  </a:lnTo>
                  <a:lnTo>
                    <a:pt x="262519" y="1397649"/>
                  </a:lnTo>
                  <a:lnTo>
                    <a:pt x="221046" y="1376893"/>
                  </a:lnTo>
                  <a:lnTo>
                    <a:pt x="184547" y="1353293"/>
                  </a:lnTo>
                  <a:lnTo>
                    <a:pt x="153596" y="1327102"/>
                  </a:lnTo>
                  <a:lnTo>
                    <a:pt x="110647" y="1267961"/>
                  </a:lnTo>
                  <a:lnTo>
                    <a:pt x="97547" y="1193134"/>
                  </a:lnTo>
                  <a:lnTo>
                    <a:pt x="108420" y="1151628"/>
                  </a:lnTo>
                  <a:lnTo>
                    <a:pt x="131886" y="1111909"/>
                  </a:lnTo>
                  <a:lnTo>
                    <a:pt x="167417" y="1074884"/>
                  </a:lnTo>
                  <a:lnTo>
                    <a:pt x="214481" y="1041461"/>
                  </a:lnTo>
                  <a:lnTo>
                    <a:pt x="161471" y="1020999"/>
                  </a:lnTo>
                  <a:lnTo>
                    <a:pt x="115516" y="997016"/>
                  </a:lnTo>
                  <a:lnTo>
                    <a:pt x="76856" y="970031"/>
                  </a:lnTo>
                  <a:lnTo>
                    <a:pt x="45734" y="940560"/>
                  </a:lnTo>
                  <a:lnTo>
                    <a:pt x="22390" y="909120"/>
                  </a:lnTo>
                  <a:lnTo>
                    <a:pt x="0" y="842402"/>
                  </a:lnTo>
                  <a:lnTo>
                    <a:pt x="1435" y="808158"/>
                  </a:lnTo>
                  <a:lnTo>
                    <a:pt x="30775" y="740483"/>
                  </a:lnTo>
                  <a:lnTo>
                    <a:pt x="59160" y="708086"/>
                  </a:lnTo>
                  <a:lnTo>
                    <a:pt x="92220" y="680780"/>
                  </a:lnTo>
                  <a:lnTo>
                    <a:pt x="131090" y="656497"/>
                  </a:lnTo>
                  <a:lnTo>
                    <a:pt x="175109" y="635478"/>
                  </a:lnTo>
                  <a:lnTo>
                    <a:pt x="223619" y="617962"/>
                  </a:lnTo>
                  <a:lnTo>
                    <a:pt x="275958" y="604189"/>
                  </a:lnTo>
                  <a:lnTo>
                    <a:pt x="331467" y="594400"/>
                  </a:lnTo>
                  <a:lnTo>
                    <a:pt x="389487" y="588833"/>
                  </a:lnTo>
                  <a:lnTo>
                    <a:pt x="393043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500" y="2212846"/>
              <a:ext cx="199771" cy="199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2319" y="1350135"/>
              <a:ext cx="4434840" cy="1506855"/>
            </a:xfrm>
            <a:custGeom>
              <a:avLst/>
              <a:gdLst/>
              <a:ahLst/>
              <a:cxnLst/>
              <a:rect l="l" t="t" r="r" b="b"/>
              <a:pathLst>
                <a:path w="4434840" h="1506855">
                  <a:moveTo>
                    <a:pt x="4434713" y="942467"/>
                  </a:moveTo>
                  <a:lnTo>
                    <a:pt x="4427180" y="989123"/>
                  </a:lnTo>
                  <a:lnTo>
                    <a:pt x="4406212" y="1029635"/>
                  </a:lnTo>
                  <a:lnTo>
                    <a:pt x="4374252" y="1061576"/>
                  </a:lnTo>
                  <a:lnTo>
                    <a:pt x="4333746" y="1082520"/>
                  </a:lnTo>
                  <a:lnTo>
                    <a:pt x="4287139" y="1090040"/>
                  </a:lnTo>
                  <a:lnTo>
                    <a:pt x="4240482" y="1082520"/>
                  </a:lnTo>
                  <a:lnTo>
                    <a:pt x="4199970" y="1061576"/>
                  </a:lnTo>
                  <a:lnTo>
                    <a:pt x="4168029" y="1029635"/>
                  </a:lnTo>
                  <a:lnTo>
                    <a:pt x="4147085" y="989123"/>
                  </a:lnTo>
                  <a:lnTo>
                    <a:pt x="4139565" y="942467"/>
                  </a:lnTo>
                  <a:lnTo>
                    <a:pt x="4147085" y="895810"/>
                  </a:lnTo>
                  <a:lnTo>
                    <a:pt x="4168029" y="855298"/>
                  </a:lnTo>
                  <a:lnTo>
                    <a:pt x="4199970" y="823357"/>
                  </a:lnTo>
                  <a:lnTo>
                    <a:pt x="4240482" y="802413"/>
                  </a:lnTo>
                  <a:lnTo>
                    <a:pt x="4287139" y="794893"/>
                  </a:lnTo>
                  <a:lnTo>
                    <a:pt x="4333746" y="802413"/>
                  </a:lnTo>
                  <a:lnTo>
                    <a:pt x="4374252" y="823357"/>
                  </a:lnTo>
                  <a:lnTo>
                    <a:pt x="4406212" y="855298"/>
                  </a:lnTo>
                  <a:lnTo>
                    <a:pt x="4427180" y="895810"/>
                  </a:lnTo>
                  <a:lnTo>
                    <a:pt x="4434713" y="942467"/>
                  </a:lnTo>
                  <a:close/>
                </a:path>
                <a:path w="4434840" h="1506855">
                  <a:moveTo>
                    <a:pt x="253237" y="977138"/>
                  </a:moveTo>
                  <a:lnTo>
                    <a:pt x="200359" y="977669"/>
                  </a:lnTo>
                  <a:lnTo>
                    <a:pt x="148023" y="974591"/>
                  </a:lnTo>
                  <a:lnTo>
                    <a:pt x="96802" y="967984"/>
                  </a:lnTo>
                  <a:lnTo>
                    <a:pt x="47270" y="957927"/>
                  </a:lnTo>
                  <a:lnTo>
                    <a:pt x="0" y="944499"/>
                  </a:lnTo>
                </a:path>
                <a:path w="4434840" h="1506855">
                  <a:moveTo>
                    <a:pt x="476757" y="1334770"/>
                  </a:moveTo>
                  <a:lnTo>
                    <a:pt x="449790" y="1340175"/>
                  </a:lnTo>
                  <a:lnTo>
                    <a:pt x="422275" y="1344580"/>
                  </a:lnTo>
                  <a:lnTo>
                    <a:pt x="394283" y="1347985"/>
                  </a:lnTo>
                  <a:lnTo>
                    <a:pt x="365887" y="1350390"/>
                  </a:lnTo>
                </a:path>
                <a:path w="4434840" h="1506855">
                  <a:moveTo>
                    <a:pt x="1431544" y="1506474"/>
                  </a:moveTo>
                  <a:lnTo>
                    <a:pt x="1412283" y="1489430"/>
                  </a:lnTo>
                  <a:lnTo>
                    <a:pt x="1394713" y="1471850"/>
                  </a:lnTo>
                  <a:lnTo>
                    <a:pt x="1378858" y="1453770"/>
                  </a:lnTo>
                  <a:lnTo>
                    <a:pt x="1364742" y="1435227"/>
                  </a:lnTo>
                </a:path>
                <a:path w="4434840" h="1506855">
                  <a:moveTo>
                    <a:pt x="2666110" y="1328674"/>
                  </a:moveTo>
                  <a:lnTo>
                    <a:pt x="2662229" y="1348505"/>
                  </a:lnTo>
                  <a:lnTo>
                    <a:pt x="2656490" y="1368171"/>
                  </a:lnTo>
                  <a:lnTo>
                    <a:pt x="2648894" y="1387645"/>
                  </a:lnTo>
                  <a:lnTo>
                    <a:pt x="2639441" y="1406906"/>
                  </a:lnTo>
                </a:path>
                <a:path w="4434840" h="1506855">
                  <a:moveTo>
                    <a:pt x="3196209" y="845057"/>
                  </a:moveTo>
                  <a:lnTo>
                    <a:pt x="3254059" y="863133"/>
                  </a:lnTo>
                  <a:lnTo>
                    <a:pt x="3307148" y="884473"/>
                  </a:lnTo>
                  <a:lnTo>
                    <a:pt x="3355150" y="908785"/>
                  </a:lnTo>
                  <a:lnTo>
                    <a:pt x="3397738" y="935776"/>
                  </a:lnTo>
                  <a:lnTo>
                    <a:pt x="3434587" y="965152"/>
                  </a:lnTo>
                  <a:lnTo>
                    <a:pt x="3465371" y="996619"/>
                  </a:lnTo>
                  <a:lnTo>
                    <a:pt x="3489763" y="1029885"/>
                  </a:lnTo>
                  <a:lnTo>
                    <a:pt x="3507438" y="1064656"/>
                  </a:lnTo>
                  <a:lnTo>
                    <a:pt x="3518068" y="1100638"/>
                  </a:lnTo>
                  <a:lnTo>
                    <a:pt x="3521329" y="1137539"/>
                  </a:lnTo>
                </a:path>
                <a:path w="4434840" h="1506855">
                  <a:moveTo>
                    <a:pt x="3962907" y="533526"/>
                  </a:moveTo>
                  <a:lnTo>
                    <a:pt x="3935466" y="564316"/>
                  </a:lnTo>
                  <a:lnTo>
                    <a:pt x="3901963" y="593058"/>
                  </a:lnTo>
                  <a:lnTo>
                    <a:pt x="3862770" y="619466"/>
                  </a:lnTo>
                  <a:lnTo>
                    <a:pt x="3818254" y="643255"/>
                  </a:lnTo>
                </a:path>
                <a:path w="4434840" h="1506855">
                  <a:moveTo>
                    <a:pt x="3615563" y="126491"/>
                  </a:moveTo>
                  <a:lnTo>
                    <a:pt x="3619184" y="139392"/>
                  </a:lnTo>
                  <a:lnTo>
                    <a:pt x="3621674" y="152352"/>
                  </a:lnTo>
                  <a:lnTo>
                    <a:pt x="3623046" y="165336"/>
                  </a:lnTo>
                  <a:lnTo>
                    <a:pt x="3623309" y="178308"/>
                  </a:lnTo>
                </a:path>
                <a:path w="4434840" h="1506855">
                  <a:moveTo>
                    <a:pt x="2691257" y="66166"/>
                  </a:moveTo>
                  <a:lnTo>
                    <a:pt x="2706506" y="48506"/>
                  </a:lnTo>
                  <a:lnTo>
                    <a:pt x="2724007" y="31559"/>
                  </a:lnTo>
                  <a:lnTo>
                    <a:pt x="2743674" y="15374"/>
                  </a:lnTo>
                  <a:lnTo>
                    <a:pt x="2765425" y="0"/>
                  </a:lnTo>
                </a:path>
                <a:path w="4434840" h="1506855">
                  <a:moveTo>
                    <a:pt x="1997709" y="97662"/>
                  </a:moveTo>
                  <a:lnTo>
                    <a:pt x="2004254" y="82930"/>
                  </a:lnTo>
                  <a:lnTo>
                    <a:pt x="2012442" y="68484"/>
                  </a:lnTo>
                  <a:lnTo>
                    <a:pt x="2022248" y="54371"/>
                  </a:lnTo>
                  <a:lnTo>
                    <a:pt x="2033651" y="40639"/>
                  </a:lnTo>
                </a:path>
                <a:path w="4434840" h="1506855">
                  <a:moveTo>
                    <a:pt x="1183767" y="116966"/>
                  </a:moveTo>
                  <a:lnTo>
                    <a:pt x="1218497" y="129081"/>
                  </a:lnTo>
                  <a:lnTo>
                    <a:pt x="1251775" y="142351"/>
                  </a:lnTo>
                  <a:lnTo>
                    <a:pt x="1283529" y="156739"/>
                  </a:lnTo>
                  <a:lnTo>
                    <a:pt x="1313688" y="172212"/>
                  </a:lnTo>
                </a:path>
                <a:path w="4434840" h="1506855">
                  <a:moveTo>
                    <a:pt x="196723" y="551307"/>
                  </a:moveTo>
                  <a:lnTo>
                    <a:pt x="189509" y="537003"/>
                  </a:lnTo>
                  <a:lnTo>
                    <a:pt x="183308" y="522509"/>
                  </a:lnTo>
                  <a:lnTo>
                    <a:pt x="178131" y="507873"/>
                  </a:lnTo>
                  <a:lnTo>
                    <a:pt x="173990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57264" y="1825244"/>
            <a:ext cx="21710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5585" marR="5080" indent="-223520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Constructors?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8292" y="2164078"/>
            <a:ext cx="1013458" cy="26395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36" y="4800600"/>
                  </a:moveTo>
                  <a:lnTo>
                    <a:pt x="530860" y="4800600"/>
                  </a:lnTo>
                  <a:lnTo>
                    <a:pt x="530860" y="5143500"/>
                  </a:lnTo>
                  <a:lnTo>
                    <a:pt x="9143936" y="5143500"/>
                  </a:lnTo>
                  <a:lnTo>
                    <a:pt x="9143936" y="4800600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530352" y="5143500"/>
                  </a:lnTo>
                  <a:lnTo>
                    <a:pt x="530352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695" y="935713"/>
              <a:ext cx="4965225" cy="2444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62707" y="943495"/>
              <a:ext cx="4710430" cy="2357120"/>
            </a:xfrm>
            <a:custGeom>
              <a:avLst/>
              <a:gdLst/>
              <a:ahLst/>
              <a:cxnLst/>
              <a:rect l="l" t="t" r="r" b="b"/>
              <a:pathLst>
                <a:path w="4710430" h="2357120">
                  <a:moveTo>
                    <a:pt x="261874" y="1419339"/>
                  </a:moveTo>
                  <a:lnTo>
                    <a:pt x="251574" y="1368399"/>
                  </a:lnTo>
                  <a:lnTo>
                    <a:pt x="223494" y="1326781"/>
                  </a:lnTo>
                  <a:lnTo>
                    <a:pt x="181876" y="1298702"/>
                  </a:lnTo>
                  <a:lnTo>
                    <a:pt x="130937" y="1288402"/>
                  </a:lnTo>
                  <a:lnTo>
                    <a:pt x="79984" y="1298702"/>
                  </a:lnTo>
                  <a:lnTo>
                    <a:pt x="38354" y="1326781"/>
                  </a:lnTo>
                  <a:lnTo>
                    <a:pt x="10287" y="1368399"/>
                  </a:lnTo>
                  <a:lnTo>
                    <a:pt x="0" y="1419339"/>
                  </a:lnTo>
                  <a:lnTo>
                    <a:pt x="10287" y="1470291"/>
                  </a:lnTo>
                  <a:lnTo>
                    <a:pt x="38354" y="1511909"/>
                  </a:lnTo>
                  <a:lnTo>
                    <a:pt x="79984" y="1539989"/>
                  </a:lnTo>
                  <a:lnTo>
                    <a:pt x="130937" y="1550276"/>
                  </a:lnTo>
                  <a:lnTo>
                    <a:pt x="181876" y="1539989"/>
                  </a:lnTo>
                  <a:lnTo>
                    <a:pt x="223494" y="1511909"/>
                  </a:lnTo>
                  <a:lnTo>
                    <a:pt x="251574" y="1470291"/>
                  </a:lnTo>
                  <a:lnTo>
                    <a:pt x="261874" y="1419339"/>
                  </a:lnTo>
                  <a:close/>
                </a:path>
                <a:path w="4710430" h="2357120">
                  <a:moveTo>
                    <a:pt x="691261" y="1384160"/>
                  </a:moveTo>
                  <a:lnTo>
                    <a:pt x="686066" y="1339138"/>
                  </a:lnTo>
                  <a:lnTo>
                    <a:pt x="671283" y="1297813"/>
                  </a:lnTo>
                  <a:lnTo>
                    <a:pt x="648081" y="1261351"/>
                  </a:lnTo>
                  <a:lnTo>
                    <a:pt x="617664" y="1230947"/>
                  </a:lnTo>
                  <a:lnTo>
                    <a:pt x="581215" y="1207782"/>
                  </a:lnTo>
                  <a:lnTo>
                    <a:pt x="539902" y="1193012"/>
                  </a:lnTo>
                  <a:lnTo>
                    <a:pt x="494919" y="1187818"/>
                  </a:lnTo>
                  <a:lnTo>
                    <a:pt x="449884" y="1193012"/>
                  </a:lnTo>
                  <a:lnTo>
                    <a:pt x="408546" y="1207782"/>
                  </a:lnTo>
                  <a:lnTo>
                    <a:pt x="372097" y="1230947"/>
                  </a:lnTo>
                  <a:lnTo>
                    <a:pt x="341693" y="1261351"/>
                  </a:lnTo>
                  <a:lnTo>
                    <a:pt x="318528" y="1297813"/>
                  </a:lnTo>
                  <a:lnTo>
                    <a:pt x="303758" y="1339138"/>
                  </a:lnTo>
                  <a:lnTo>
                    <a:pt x="298577" y="1384160"/>
                  </a:lnTo>
                  <a:lnTo>
                    <a:pt x="303758" y="1429194"/>
                  </a:lnTo>
                  <a:lnTo>
                    <a:pt x="318528" y="1470520"/>
                  </a:lnTo>
                  <a:lnTo>
                    <a:pt x="341693" y="1506982"/>
                  </a:lnTo>
                  <a:lnTo>
                    <a:pt x="372097" y="1537385"/>
                  </a:lnTo>
                  <a:lnTo>
                    <a:pt x="408546" y="1560550"/>
                  </a:lnTo>
                  <a:lnTo>
                    <a:pt x="449884" y="1575320"/>
                  </a:lnTo>
                  <a:lnTo>
                    <a:pt x="494919" y="1580502"/>
                  </a:lnTo>
                  <a:lnTo>
                    <a:pt x="539902" y="1575320"/>
                  </a:lnTo>
                  <a:lnTo>
                    <a:pt x="581215" y="1560550"/>
                  </a:lnTo>
                  <a:lnTo>
                    <a:pt x="617664" y="1537385"/>
                  </a:lnTo>
                  <a:lnTo>
                    <a:pt x="648081" y="1506982"/>
                  </a:lnTo>
                  <a:lnTo>
                    <a:pt x="671283" y="1470520"/>
                  </a:lnTo>
                  <a:lnTo>
                    <a:pt x="686066" y="1429194"/>
                  </a:lnTo>
                  <a:lnTo>
                    <a:pt x="691261" y="1384160"/>
                  </a:lnTo>
                  <a:close/>
                </a:path>
                <a:path w="4710430" h="2357120">
                  <a:moveTo>
                    <a:pt x="4710379" y="1146289"/>
                  </a:moveTo>
                  <a:lnTo>
                    <a:pt x="4708817" y="1105585"/>
                  </a:lnTo>
                  <a:lnTo>
                    <a:pt x="4703140" y="1064971"/>
                  </a:lnTo>
                  <a:lnTo>
                    <a:pt x="4693285" y="1024686"/>
                  </a:lnTo>
                  <a:lnTo>
                    <a:pt x="4679239" y="984923"/>
                  </a:lnTo>
                  <a:lnTo>
                    <a:pt x="4660963" y="945908"/>
                  </a:lnTo>
                  <a:lnTo>
                    <a:pt x="4638408" y="907834"/>
                  </a:lnTo>
                  <a:lnTo>
                    <a:pt x="4611560" y="870927"/>
                  </a:lnTo>
                  <a:lnTo>
                    <a:pt x="4580369" y="835393"/>
                  </a:lnTo>
                  <a:lnTo>
                    <a:pt x="4586871" y="822642"/>
                  </a:lnTo>
                  <a:lnTo>
                    <a:pt x="4602975" y="783323"/>
                  </a:lnTo>
                  <a:lnTo>
                    <a:pt x="4614354" y="740994"/>
                  </a:lnTo>
                  <a:lnTo>
                    <a:pt x="4619891" y="698792"/>
                  </a:lnTo>
                  <a:lnTo>
                    <a:pt x="4619777" y="657009"/>
                  </a:lnTo>
                  <a:lnTo>
                    <a:pt x="4614227" y="615950"/>
                  </a:lnTo>
                  <a:lnTo>
                    <a:pt x="4603470" y="575894"/>
                  </a:lnTo>
                  <a:lnTo>
                    <a:pt x="4587710" y="537159"/>
                  </a:lnTo>
                  <a:lnTo>
                    <a:pt x="4567161" y="500024"/>
                  </a:lnTo>
                  <a:lnTo>
                    <a:pt x="4542028" y="464794"/>
                  </a:lnTo>
                  <a:lnTo>
                    <a:pt x="4512526" y="431761"/>
                  </a:lnTo>
                  <a:lnTo>
                    <a:pt x="4478883" y="401231"/>
                  </a:lnTo>
                  <a:lnTo>
                    <a:pt x="4441291" y="373494"/>
                  </a:lnTo>
                  <a:lnTo>
                    <a:pt x="4399966" y="348843"/>
                  </a:lnTo>
                  <a:lnTo>
                    <a:pt x="4355135" y="327583"/>
                  </a:lnTo>
                  <a:lnTo>
                    <a:pt x="4306989" y="310007"/>
                  </a:lnTo>
                  <a:lnTo>
                    <a:pt x="4255757" y="296405"/>
                  </a:lnTo>
                  <a:lnTo>
                    <a:pt x="4240492" y="248132"/>
                  </a:lnTo>
                  <a:lnTo>
                    <a:pt x="4217213" y="202298"/>
                  </a:lnTo>
                  <a:lnTo>
                    <a:pt x="4186364" y="159537"/>
                  </a:lnTo>
                  <a:lnTo>
                    <a:pt x="4148404" y="120472"/>
                  </a:lnTo>
                  <a:lnTo>
                    <a:pt x="4103738" y="85712"/>
                  </a:lnTo>
                  <a:lnTo>
                    <a:pt x="4061688" y="60452"/>
                  </a:lnTo>
                  <a:lnTo>
                    <a:pt x="4017226" y="39649"/>
                  </a:lnTo>
                  <a:lnTo>
                    <a:pt x="3970832" y="23291"/>
                  </a:lnTo>
                  <a:lnTo>
                    <a:pt x="3922966" y="11341"/>
                  </a:lnTo>
                  <a:lnTo>
                    <a:pt x="3874122" y="3771"/>
                  </a:lnTo>
                  <a:lnTo>
                    <a:pt x="3824770" y="546"/>
                  </a:lnTo>
                  <a:lnTo>
                    <a:pt x="3775379" y="1638"/>
                  </a:lnTo>
                  <a:lnTo>
                    <a:pt x="3726446" y="7023"/>
                  </a:lnTo>
                  <a:lnTo>
                    <a:pt x="3678415" y="16649"/>
                  </a:lnTo>
                  <a:lnTo>
                    <a:pt x="3631793" y="30492"/>
                  </a:lnTo>
                  <a:lnTo>
                    <a:pt x="3587026" y="48539"/>
                  </a:lnTo>
                  <a:lnTo>
                    <a:pt x="3544620" y="70739"/>
                  </a:lnTo>
                  <a:lnTo>
                    <a:pt x="3505035" y="97066"/>
                  </a:lnTo>
                  <a:lnTo>
                    <a:pt x="3468738" y="127495"/>
                  </a:lnTo>
                  <a:lnTo>
                    <a:pt x="3438677" y="99390"/>
                  </a:lnTo>
                  <a:lnTo>
                    <a:pt x="3404895" y="74282"/>
                  </a:lnTo>
                  <a:lnTo>
                    <a:pt x="3367735" y="52412"/>
                  </a:lnTo>
                  <a:lnTo>
                    <a:pt x="3327514" y="34023"/>
                  </a:lnTo>
                  <a:lnTo>
                    <a:pt x="3280676" y="18148"/>
                  </a:lnTo>
                  <a:lnTo>
                    <a:pt x="3232823" y="7264"/>
                  </a:lnTo>
                  <a:lnTo>
                    <a:pt x="3184448" y="1270"/>
                  </a:lnTo>
                  <a:lnTo>
                    <a:pt x="3136087" y="0"/>
                  </a:lnTo>
                  <a:lnTo>
                    <a:pt x="3088221" y="3340"/>
                  </a:lnTo>
                  <a:lnTo>
                    <a:pt x="3041370" y="11137"/>
                  </a:lnTo>
                  <a:lnTo>
                    <a:pt x="2996044" y="23279"/>
                  </a:lnTo>
                  <a:lnTo>
                    <a:pt x="2952750" y="39611"/>
                  </a:lnTo>
                  <a:lnTo>
                    <a:pt x="2911995" y="59994"/>
                  </a:lnTo>
                  <a:lnTo>
                    <a:pt x="2874302" y="84315"/>
                  </a:lnTo>
                  <a:lnTo>
                    <a:pt x="2840164" y="112420"/>
                  </a:lnTo>
                  <a:lnTo>
                    <a:pt x="2810091" y="144170"/>
                  </a:lnTo>
                  <a:lnTo>
                    <a:pt x="2784589" y="179438"/>
                  </a:lnTo>
                  <a:lnTo>
                    <a:pt x="2758211" y="160045"/>
                  </a:lnTo>
                  <a:lnTo>
                    <a:pt x="2700617" y="126199"/>
                  </a:lnTo>
                  <a:lnTo>
                    <a:pt x="2623807" y="94665"/>
                  </a:lnTo>
                  <a:lnTo>
                    <a:pt x="2576931" y="81508"/>
                  </a:lnTo>
                  <a:lnTo>
                    <a:pt x="2529370" y="72301"/>
                  </a:lnTo>
                  <a:lnTo>
                    <a:pt x="2481440" y="66992"/>
                  </a:lnTo>
                  <a:lnTo>
                    <a:pt x="2433485" y="65481"/>
                  </a:lnTo>
                  <a:lnTo>
                    <a:pt x="2385860" y="67678"/>
                  </a:lnTo>
                  <a:lnTo>
                    <a:pt x="2338870" y="73520"/>
                  </a:lnTo>
                  <a:lnTo>
                    <a:pt x="2292883" y="82905"/>
                  </a:lnTo>
                  <a:lnTo>
                    <a:pt x="2248217" y="95770"/>
                  </a:lnTo>
                  <a:lnTo>
                    <a:pt x="2205202" y="112014"/>
                  </a:lnTo>
                  <a:lnTo>
                    <a:pt x="2164194" y="131559"/>
                  </a:lnTo>
                  <a:lnTo>
                    <a:pt x="2125522" y="154330"/>
                  </a:lnTo>
                  <a:lnTo>
                    <a:pt x="2089518" y="180238"/>
                  </a:lnTo>
                  <a:lnTo>
                    <a:pt x="2056511" y="209207"/>
                  </a:lnTo>
                  <a:lnTo>
                    <a:pt x="2026856" y="241134"/>
                  </a:lnTo>
                  <a:lnTo>
                    <a:pt x="2000872" y="275958"/>
                  </a:lnTo>
                  <a:lnTo>
                    <a:pt x="1954593" y="256324"/>
                  </a:lnTo>
                  <a:lnTo>
                    <a:pt x="1906689" y="239915"/>
                  </a:lnTo>
                  <a:lnTo>
                    <a:pt x="1857425" y="226796"/>
                  </a:lnTo>
                  <a:lnTo>
                    <a:pt x="1807057" y="216992"/>
                  </a:lnTo>
                  <a:lnTo>
                    <a:pt x="1755851" y="210540"/>
                  </a:lnTo>
                  <a:lnTo>
                    <a:pt x="1704073" y="207505"/>
                  </a:lnTo>
                  <a:lnTo>
                    <a:pt x="1651977" y="207924"/>
                  </a:lnTo>
                  <a:lnTo>
                    <a:pt x="1599806" y="211823"/>
                  </a:lnTo>
                  <a:lnTo>
                    <a:pt x="1546567" y="219468"/>
                  </a:lnTo>
                  <a:lnTo>
                    <a:pt x="1495196" y="230517"/>
                  </a:lnTo>
                  <a:lnTo>
                    <a:pt x="1445856" y="244805"/>
                  </a:lnTo>
                  <a:lnTo>
                    <a:pt x="1398701" y="262166"/>
                  </a:lnTo>
                  <a:lnTo>
                    <a:pt x="1353896" y="282422"/>
                  </a:lnTo>
                  <a:lnTo>
                    <a:pt x="1311605" y="305422"/>
                  </a:lnTo>
                  <a:lnTo>
                    <a:pt x="1271993" y="330974"/>
                  </a:lnTo>
                  <a:lnTo>
                    <a:pt x="1235202" y="358927"/>
                  </a:lnTo>
                  <a:lnTo>
                    <a:pt x="1201420" y="389115"/>
                  </a:lnTo>
                  <a:lnTo>
                    <a:pt x="1170787" y="421347"/>
                  </a:lnTo>
                  <a:lnTo>
                    <a:pt x="1143469" y="455460"/>
                  </a:lnTo>
                  <a:lnTo>
                    <a:pt x="1119632" y="491299"/>
                  </a:lnTo>
                  <a:lnTo>
                    <a:pt x="1099426" y="528675"/>
                  </a:lnTo>
                  <a:lnTo>
                    <a:pt x="1083017" y="567436"/>
                  </a:lnTo>
                  <a:lnTo>
                    <a:pt x="1070571" y="607402"/>
                  </a:lnTo>
                  <a:lnTo>
                    <a:pt x="1062253" y="648411"/>
                  </a:lnTo>
                  <a:lnTo>
                    <a:pt x="1058214" y="690283"/>
                  </a:lnTo>
                  <a:lnTo>
                    <a:pt x="1058608" y="732853"/>
                  </a:lnTo>
                  <a:lnTo>
                    <a:pt x="1063612" y="775957"/>
                  </a:lnTo>
                  <a:lnTo>
                    <a:pt x="1060310" y="783323"/>
                  </a:lnTo>
                  <a:lnTo>
                    <a:pt x="1006513" y="790752"/>
                  </a:lnTo>
                  <a:lnTo>
                    <a:pt x="955040" y="803795"/>
                  </a:lnTo>
                  <a:lnTo>
                    <a:pt x="906500" y="822109"/>
                  </a:lnTo>
                  <a:lnTo>
                    <a:pt x="861491" y="845413"/>
                  </a:lnTo>
                  <a:lnTo>
                    <a:pt x="820648" y="873366"/>
                  </a:lnTo>
                  <a:lnTo>
                    <a:pt x="784567" y="905649"/>
                  </a:lnTo>
                  <a:lnTo>
                    <a:pt x="753859" y="941946"/>
                  </a:lnTo>
                  <a:lnTo>
                    <a:pt x="729399" y="981417"/>
                  </a:lnTo>
                  <a:lnTo>
                    <a:pt x="712127" y="1022197"/>
                  </a:lnTo>
                  <a:lnTo>
                    <a:pt x="701890" y="1063752"/>
                  </a:lnTo>
                  <a:lnTo>
                    <a:pt x="698525" y="1105560"/>
                  </a:lnTo>
                  <a:lnTo>
                    <a:pt x="701840" y="1147102"/>
                  </a:lnTo>
                  <a:lnTo>
                    <a:pt x="711669" y="1187818"/>
                  </a:lnTo>
                  <a:lnTo>
                    <a:pt x="727849" y="1227213"/>
                  </a:lnTo>
                  <a:lnTo>
                    <a:pt x="750201" y="1264742"/>
                  </a:lnTo>
                  <a:lnTo>
                    <a:pt x="778548" y="1299883"/>
                  </a:lnTo>
                  <a:lnTo>
                    <a:pt x="812723" y="1332115"/>
                  </a:lnTo>
                  <a:lnTo>
                    <a:pt x="852563" y="1360893"/>
                  </a:lnTo>
                  <a:lnTo>
                    <a:pt x="897877" y="1385684"/>
                  </a:lnTo>
                  <a:lnTo>
                    <a:pt x="860818" y="1422323"/>
                  </a:lnTo>
                  <a:lnTo>
                    <a:pt x="831100" y="1462443"/>
                  </a:lnTo>
                  <a:lnTo>
                    <a:pt x="809015" y="1505356"/>
                  </a:lnTo>
                  <a:lnTo>
                    <a:pt x="794867" y="1550352"/>
                  </a:lnTo>
                  <a:lnTo>
                    <a:pt x="788962" y="1596758"/>
                  </a:lnTo>
                  <a:lnTo>
                    <a:pt x="791578" y="1643875"/>
                  </a:lnTo>
                  <a:lnTo>
                    <a:pt x="800633" y="1683791"/>
                  </a:lnTo>
                  <a:lnTo>
                    <a:pt x="815454" y="1721662"/>
                  </a:lnTo>
                  <a:lnTo>
                    <a:pt x="835660" y="1757197"/>
                  </a:lnTo>
                  <a:lnTo>
                    <a:pt x="860793" y="1790153"/>
                  </a:lnTo>
                  <a:lnTo>
                    <a:pt x="890473" y="1820252"/>
                  </a:lnTo>
                  <a:lnTo>
                    <a:pt x="924242" y="1847253"/>
                  </a:lnTo>
                  <a:lnTo>
                    <a:pt x="961707" y="1870862"/>
                  </a:lnTo>
                  <a:lnTo>
                    <a:pt x="1002423" y="1890826"/>
                  </a:lnTo>
                  <a:lnTo>
                    <a:pt x="1045997" y="1906879"/>
                  </a:lnTo>
                  <a:lnTo>
                    <a:pt x="1091984" y="1918766"/>
                  </a:lnTo>
                  <a:lnTo>
                    <a:pt x="1139977" y="1926209"/>
                  </a:lnTo>
                  <a:lnTo>
                    <a:pt x="1189545" y="1928939"/>
                  </a:lnTo>
                  <a:lnTo>
                    <a:pt x="1240269" y="1926704"/>
                  </a:lnTo>
                  <a:lnTo>
                    <a:pt x="1247889" y="1937118"/>
                  </a:lnTo>
                  <a:lnTo>
                    <a:pt x="1275778" y="1971573"/>
                  </a:lnTo>
                  <a:lnTo>
                    <a:pt x="1306169" y="2003894"/>
                  </a:lnTo>
                  <a:lnTo>
                    <a:pt x="1338910" y="2034070"/>
                  </a:lnTo>
                  <a:lnTo>
                    <a:pt x="1373835" y="2062060"/>
                  </a:lnTo>
                  <a:lnTo>
                    <a:pt x="1410766" y="2087816"/>
                  </a:lnTo>
                  <a:lnTo>
                    <a:pt x="1449552" y="2111324"/>
                  </a:lnTo>
                  <a:lnTo>
                    <a:pt x="1490027" y="2132546"/>
                  </a:lnTo>
                  <a:lnTo>
                    <a:pt x="1532001" y="2151443"/>
                  </a:lnTo>
                  <a:lnTo>
                    <a:pt x="1575333" y="2167979"/>
                  </a:lnTo>
                  <a:lnTo>
                    <a:pt x="1619834" y="2182139"/>
                  </a:lnTo>
                  <a:lnTo>
                    <a:pt x="1665363" y="2193874"/>
                  </a:lnTo>
                  <a:lnTo>
                    <a:pt x="1711744" y="2203158"/>
                  </a:lnTo>
                  <a:lnTo>
                    <a:pt x="1758797" y="2209939"/>
                  </a:lnTo>
                  <a:lnTo>
                    <a:pt x="1806371" y="2214219"/>
                  </a:lnTo>
                  <a:lnTo>
                    <a:pt x="1854301" y="2215934"/>
                  </a:lnTo>
                  <a:lnTo>
                    <a:pt x="1902409" y="2215057"/>
                  </a:lnTo>
                  <a:lnTo>
                    <a:pt x="1950542" y="2211565"/>
                  </a:lnTo>
                  <a:lnTo>
                    <a:pt x="1998522" y="2205418"/>
                  </a:lnTo>
                  <a:lnTo>
                    <a:pt x="2046185" y="2196592"/>
                  </a:lnTo>
                  <a:lnTo>
                    <a:pt x="2093366" y="2185035"/>
                  </a:lnTo>
                  <a:lnTo>
                    <a:pt x="2139899" y="2170722"/>
                  </a:lnTo>
                  <a:lnTo>
                    <a:pt x="2185632" y="2153628"/>
                  </a:lnTo>
                  <a:lnTo>
                    <a:pt x="2230361" y="2133714"/>
                  </a:lnTo>
                  <a:lnTo>
                    <a:pt x="2262403" y="2168753"/>
                  </a:lnTo>
                  <a:lnTo>
                    <a:pt x="2297874" y="2201265"/>
                  </a:lnTo>
                  <a:lnTo>
                    <a:pt x="2336533" y="2231123"/>
                  </a:lnTo>
                  <a:lnTo>
                    <a:pt x="2378164" y="2258174"/>
                  </a:lnTo>
                  <a:lnTo>
                    <a:pt x="2422512" y="2282279"/>
                  </a:lnTo>
                  <a:lnTo>
                    <a:pt x="2469362" y="2303272"/>
                  </a:lnTo>
                  <a:lnTo>
                    <a:pt x="2518460" y="2321026"/>
                  </a:lnTo>
                  <a:lnTo>
                    <a:pt x="2569578" y="2335390"/>
                  </a:lnTo>
                  <a:lnTo>
                    <a:pt x="2619337" y="2345740"/>
                  </a:lnTo>
                  <a:lnTo>
                    <a:pt x="2669159" y="2352713"/>
                  </a:lnTo>
                  <a:lnTo>
                    <a:pt x="2718866" y="2356396"/>
                  </a:lnTo>
                  <a:lnTo>
                    <a:pt x="2768257" y="2356891"/>
                  </a:lnTo>
                  <a:lnTo>
                    <a:pt x="2817114" y="2354262"/>
                  </a:lnTo>
                  <a:lnTo>
                    <a:pt x="2865247" y="2348611"/>
                  </a:lnTo>
                  <a:lnTo>
                    <a:pt x="2912465" y="2340025"/>
                  </a:lnTo>
                  <a:lnTo>
                    <a:pt x="2958541" y="2328583"/>
                  </a:lnTo>
                  <a:lnTo>
                    <a:pt x="3003296" y="2314359"/>
                  </a:lnTo>
                  <a:lnTo>
                    <a:pt x="3046514" y="2297468"/>
                  </a:lnTo>
                  <a:lnTo>
                    <a:pt x="3088005" y="2277973"/>
                  </a:lnTo>
                  <a:lnTo>
                    <a:pt x="3127565" y="2255977"/>
                  </a:lnTo>
                  <a:lnTo>
                    <a:pt x="3164992" y="2231555"/>
                  </a:lnTo>
                  <a:lnTo>
                    <a:pt x="3200095" y="2204796"/>
                  </a:lnTo>
                  <a:lnTo>
                    <a:pt x="3232645" y="2175789"/>
                  </a:lnTo>
                  <a:lnTo>
                    <a:pt x="3262477" y="2144611"/>
                  </a:lnTo>
                  <a:lnTo>
                    <a:pt x="3289350" y="2111362"/>
                  </a:lnTo>
                  <a:lnTo>
                    <a:pt x="3313099" y="2076107"/>
                  </a:lnTo>
                  <a:lnTo>
                    <a:pt x="3333508" y="2038959"/>
                  </a:lnTo>
                  <a:lnTo>
                    <a:pt x="3350374" y="1999983"/>
                  </a:lnTo>
                  <a:lnTo>
                    <a:pt x="3393389" y="2019325"/>
                  </a:lnTo>
                  <a:lnTo>
                    <a:pt x="3438245" y="2035365"/>
                  </a:lnTo>
                  <a:lnTo>
                    <a:pt x="3484651" y="2048040"/>
                  </a:lnTo>
                  <a:lnTo>
                    <a:pt x="3532314" y="2057273"/>
                  </a:lnTo>
                  <a:lnTo>
                    <a:pt x="3580917" y="2063000"/>
                  </a:lnTo>
                  <a:lnTo>
                    <a:pt x="3630155" y="2065134"/>
                  </a:lnTo>
                  <a:lnTo>
                    <a:pt x="3681844" y="2063508"/>
                  </a:lnTo>
                  <a:lnTo>
                    <a:pt x="3732187" y="2058060"/>
                  </a:lnTo>
                  <a:lnTo>
                    <a:pt x="3780942" y="2048967"/>
                  </a:lnTo>
                  <a:lnTo>
                    <a:pt x="3827907" y="2036406"/>
                  </a:lnTo>
                  <a:lnTo>
                    <a:pt x="3872827" y="2020582"/>
                  </a:lnTo>
                  <a:lnTo>
                    <a:pt x="3915499" y="2001634"/>
                  </a:lnTo>
                  <a:lnTo>
                    <a:pt x="3955681" y="1979777"/>
                  </a:lnTo>
                  <a:lnTo>
                    <a:pt x="3993159" y="1955165"/>
                  </a:lnTo>
                  <a:lnTo>
                    <a:pt x="4027703" y="1927987"/>
                  </a:lnTo>
                  <a:lnTo>
                    <a:pt x="4059072" y="1898421"/>
                  </a:lnTo>
                  <a:lnTo>
                    <a:pt x="4087063" y="1866646"/>
                  </a:lnTo>
                  <a:lnTo>
                    <a:pt x="4111421" y="1832838"/>
                  </a:lnTo>
                  <a:lnTo>
                    <a:pt x="4131945" y="1797164"/>
                  </a:lnTo>
                  <a:lnTo>
                    <a:pt x="4148391" y="1759839"/>
                  </a:lnTo>
                  <a:lnTo>
                    <a:pt x="4160545" y="1721002"/>
                  </a:lnTo>
                  <a:lnTo>
                    <a:pt x="4168178" y="1680845"/>
                  </a:lnTo>
                  <a:lnTo>
                    <a:pt x="4171048" y="1639557"/>
                  </a:lnTo>
                  <a:lnTo>
                    <a:pt x="4223994" y="1631607"/>
                  </a:lnTo>
                  <a:lnTo>
                    <a:pt x="4275683" y="1620113"/>
                  </a:lnTo>
                  <a:lnTo>
                    <a:pt x="4325886" y="1605178"/>
                  </a:lnTo>
                  <a:lnTo>
                    <a:pt x="4374312" y="1586865"/>
                  </a:lnTo>
                  <a:lnTo>
                    <a:pt x="4420705" y="1565287"/>
                  </a:lnTo>
                  <a:lnTo>
                    <a:pt x="4464799" y="1540497"/>
                  </a:lnTo>
                  <a:lnTo>
                    <a:pt x="4506392" y="1512608"/>
                  </a:lnTo>
                  <a:lnTo>
                    <a:pt x="4544238" y="1482496"/>
                  </a:lnTo>
                  <a:lnTo>
                    <a:pt x="4578299" y="1450365"/>
                  </a:lnTo>
                  <a:lnTo>
                    <a:pt x="4608538" y="1416431"/>
                  </a:lnTo>
                  <a:lnTo>
                    <a:pt x="4634916" y="1380909"/>
                  </a:lnTo>
                  <a:lnTo>
                    <a:pt x="4657420" y="1344015"/>
                  </a:lnTo>
                  <a:lnTo>
                    <a:pt x="4675987" y="1305953"/>
                  </a:lnTo>
                  <a:lnTo>
                    <a:pt x="4690605" y="1266939"/>
                  </a:lnTo>
                  <a:lnTo>
                    <a:pt x="4701235" y="1227188"/>
                  </a:lnTo>
                  <a:lnTo>
                    <a:pt x="4707839" y="1186903"/>
                  </a:lnTo>
                  <a:lnTo>
                    <a:pt x="4710379" y="11462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3035" y="2318510"/>
              <a:ext cx="133984" cy="133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1234" y="943490"/>
              <a:ext cx="4011929" cy="2357120"/>
            </a:xfrm>
            <a:custGeom>
              <a:avLst/>
              <a:gdLst/>
              <a:ahLst/>
              <a:cxnLst/>
              <a:rect l="l" t="t" r="r" b="b"/>
              <a:pathLst>
                <a:path w="4011929" h="2357120">
                  <a:moveTo>
                    <a:pt x="365096" y="775961"/>
                  </a:moveTo>
                  <a:lnTo>
                    <a:pt x="360092" y="732856"/>
                  </a:lnTo>
                  <a:lnTo>
                    <a:pt x="359691" y="690282"/>
                  </a:lnTo>
                  <a:lnTo>
                    <a:pt x="363733" y="648407"/>
                  </a:lnTo>
                  <a:lnTo>
                    <a:pt x="372056" y="607401"/>
                  </a:lnTo>
                  <a:lnTo>
                    <a:pt x="384499" y="567434"/>
                  </a:lnTo>
                  <a:lnTo>
                    <a:pt x="400903" y="528675"/>
                  </a:lnTo>
                  <a:lnTo>
                    <a:pt x="421105" y="491294"/>
                  </a:lnTo>
                  <a:lnTo>
                    <a:pt x="444945" y="455459"/>
                  </a:lnTo>
                  <a:lnTo>
                    <a:pt x="472263" y="421341"/>
                  </a:lnTo>
                  <a:lnTo>
                    <a:pt x="502896" y="389108"/>
                  </a:lnTo>
                  <a:lnTo>
                    <a:pt x="536686" y="358931"/>
                  </a:lnTo>
                  <a:lnTo>
                    <a:pt x="573469" y="330978"/>
                  </a:lnTo>
                  <a:lnTo>
                    <a:pt x="613087" y="305419"/>
                  </a:lnTo>
                  <a:lnTo>
                    <a:pt x="655377" y="282424"/>
                  </a:lnTo>
                  <a:lnTo>
                    <a:pt x="700179" y="262161"/>
                  </a:lnTo>
                  <a:lnTo>
                    <a:pt x="747332" y="244801"/>
                  </a:lnTo>
                  <a:lnTo>
                    <a:pt x="796676" y="230512"/>
                  </a:lnTo>
                  <a:lnTo>
                    <a:pt x="848049" y="219464"/>
                  </a:lnTo>
                  <a:lnTo>
                    <a:pt x="901290" y="211827"/>
                  </a:lnTo>
                  <a:lnTo>
                    <a:pt x="953450" y="207921"/>
                  </a:lnTo>
                  <a:lnTo>
                    <a:pt x="1005551" y="207507"/>
                  </a:lnTo>
                  <a:lnTo>
                    <a:pt x="1057334" y="210544"/>
                  </a:lnTo>
                  <a:lnTo>
                    <a:pt x="1108538" y="216987"/>
                  </a:lnTo>
                  <a:lnTo>
                    <a:pt x="1158903" y="226793"/>
                  </a:lnTo>
                  <a:lnTo>
                    <a:pt x="1208168" y="239920"/>
                  </a:lnTo>
                  <a:lnTo>
                    <a:pt x="1256072" y="256324"/>
                  </a:lnTo>
                  <a:lnTo>
                    <a:pt x="1302356" y="275962"/>
                  </a:lnTo>
                  <a:lnTo>
                    <a:pt x="1328335" y="241137"/>
                  </a:lnTo>
                  <a:lnTo>
                    <a:pt x="1357992" y="209201"/>
                  </a:lnTo>
                  <a:lnTo>
                    <a:pt x="1390992" y="180238"/>
                  </a:lnTo>
                  <a:lnTo>
                    <a:pt x="1426999" y="154330"/>
                  </a:lnTo>
                  <a:lnTo>
                    <a:pt x="1465675" y="131560"/>
                  </a:lnTo>
                  <a:lnTo>
                    <a:pt x="1506685" y="112011"/>
                  </a:lnTo>
                  <a:lnTo>
                    <a:pt x="1549693" y="95765"/>
                  </a:lnTo>
                  <a:lnTo>
                    <a:pt x="1594361" y="82906"/>
                  </a:lnTo>
                  <a:lnTo>
                    <a:pt x="1640354" y="73516"/>
                  </a:lnTo>
                  <a:lnTo>
                    <a:pt x="1687335" y="67678"/>
                  </a:lnTo>
                  <a:lnTo>
                    <a:pt x="1734968" y="65475"/>
                  </a:lnTo>
                  <a:lnTo>
                    <a:pt x="1782916" y="66990"/>
                  </a:lnTo>
                  <a:lnTo>
                    <a:pt x="1830844" y="72304"/>
                  </a:lnTo>
                  <a:lnTo>
                    <a:pt x="1878414" y="81502"/>
                  </a:lnTo>
                  <a:lnTo>
                    <a:pt x="1925291" y="94666"/>
                  </a:lnTo>
                  <a:lnTo>
                    <a:pt x="1971138" y="111878"/>
                  </a:lnTo>
                  <a:lnTo>
                    <a:pt x="2031654" y="142279"/>
                  </a:lnTo>
                  <a:lnTo>
                    <a:pt x="2086073" y="179442"/>
                  </a:lnTo>
                  <a:lnTo>
                    <a:pt x="2111567" y="144169"/>
                  </a:lnTo>
                  <a:lnTo>
                    <a:pt x="2141639" y="112414"/>
                  </a:lnTo>
                  <a:lnTo>
                    <a:pt x="2175778" y="84311"/>
                  </a:lnTo>
                  <a:lnTo>
                    <a:pt x="2213477" y="59997"/>
                  </a:lnTo>
                  <a:lnTo>
                    <a:pt x="2254227" y="39607"/>
                  </a:lnTo>
                  <a:lnTo>
                    <a:pt x="2297519" y="23276"/>
                  </a:lnTo>
                  <a:lnTo>
                    <a:pt x="2342845" y="11141"/>
                  </a:lnTo>
                  <a:lnTo>
                    <a:pt x="2389694" y="3337"/>
                  </a:lnTo>
                  <a:lnTo>
                    <a:pt x="2437559" y="0"/>
                  </a:lnTo>
                  <a:lnTo>
                    <a:pt x="2485931" y="1264"/>
                  </a:lnTo>
                  <a:lnTo>
                    <a:pt x="2534300" y="7267"/>
                  </a:lnTo>
                  <a:lnTo>
                    <a:pt x="2582159" y="18142"/>
                  </a:lnTo>
                  <a:lnTo>
                    <a:pt x="2628998" y="34027"/>
                  </a:lnTo>
                  <a:lnTo>
                    <a:pt x="2669210" y="52418"/>
                  </a:lnTo>
                  <a:lnTo>
                    <a:pt x="2706373" y="74286"/>
                  </a:lnTo>
                  <a:lnTo>
                    <a:pt x="2740155" y="99392"/>
                  </a:lnTo>
                  <a:lnTo>
                    <a:pt x="2770222" y="127499"/>
                  </a:lnTo>
                  <a:lnTo>
                    <a:pt x="2806511" y="97071"/>
                  </a:lnTo>
                  <a:lnTo>
                    <a:pt x="2846099" y="70741"/>
                  </a:lnTo>
                  <a:lnTo>
                    <a:pt x="2888509" y="48539"/>
                  </a:lnTo>
                  <a:lnTo>
                    <a:pt x="2933267" y="30497"/>
                  </a:lnTo>
                  <a:lnTo>
                    <a:pt x="2979896" y="16646"/>
                  </a:lnTo>
                  <a:lnTo>
                    <a:pt x="3027920" y="7018"/>
                  </a:lnTo>
                  <a:lnTo>
                    <a:pt x="3076864" y="1642"/>
                  </a:lnTo>
                  <a:lnTo>
                    <a:pt x="3126250" y="551"/>
                  </a:lnTo>
                  <a:lnTo>
                    <a:pt x="3175604" y="3775"/>
                  </a:lnTo>
                  <a:lnTo>
                    <a:pt x="3224449" y="11346"/>
                  </a:lnTo>
                  <a:lnTo>
                    <a:pt x="3272309" y="23294"/>
                  </a:lnTo>
                  <a:lnTo>
                    <a:pt x="3318709" y="39651"/>
                  </a:lnTo>
                  <a:lnTo>
                    <a:pt x="3363172" y="60448"/>
                  </a:lnTo>
                  <a:lnTo>
                    <a:pt x="3405222" y="85716"/>
                  </a:lnTo>
                  <a:lnTo>
                    <a:pt x="3449879" y="120466"/>
                  </a:lnTo>
                  <a:lnTo>
                    <a:pt x="3487847" y="159533"/>
                  </a:lnTo>
                  <a:lnTo>
                    <a:pt x="3518690" y="202293"/>
                  </a:lnTo>
                  <a:lnTo>
                    <a:pt x="3541968" y="248126"/>
                  </a:lnTo>
                  <a:lnTo>
                    <a:pt x="3557241" y="296409"/>
                  </a:lnTo>
                  <a:lnTo>
                    <a:pt x="3608472" y="310005"/>
                  </a:lnTo>
                  <a:lnTo>
                    <a:pt x="3656611" y="327581"/>
                  </a:lnTo>
                  <a:lnTo>
                    <a:pt x="3701446" y="348841"/>
                  </a:lnTo>
                  <a:lnTo>
                    <a:pt x="3742766" y="373488"/>
                  </a:lnTo>
                  <a:lnTo>
                    <a:pt x="3780357" y="401227"/>
                  </a:lnTo>
                  <a:lnTo>
                    <a:pt x="3814007" y="431759"/>
                  </a:lnTo>
                  <a:lnTo>
                    <a:pt x="3843503" y="464788"/>
                  </a:lnTo>
                  <a:lnTo>
                    <a:pt x="3868634" y="500018"/>
                  </a:lnTo>
                  <a:lnTo>
                    <a:pt x="3889187" y="537152"/>
                  </a:lnTo>
                  <a:lnTo>
                    <a:pt x="3904948" y="575894"/>
                  </a:lnTo>
                  <a:lnTo>
                    <a:pt x="3915707" y="615946"/>
                  </a:lnTo>
                  <a:lnTo>
                    <a:pt x="3921250" y="657012"/>
                  </a:lnTo>
                  <a:lnTo>
                    <a:pt x="3921364" y="698795"/>
                  </a:lnTo>
                  <a:lnTo>
                    <a:pt x="3915838" y="740999"/>
                  </a:lnTo>
                  <a:lnTo>
                    <a:pt x="3904459" y="783327"/>
                  </a:lnTo>
                  <a:lnTo>
                    <a:pt x="3888350" y="822636"/>
                  </a:lnTo>
                  <a:lnTo>
                    <a:pt x="3881853" y="835397"/>
                  </a:lnTo>
                  <a:lnTo>
                    <a:pt x="3913041" y="870927"/>
                  </a:lnTo>
                  <a:lnTo>
                    <a:pt x="3939892" y="907832"/>
                  </a:lnTo>
                  <a:lnTo>
                    <a:pt x="3962440" y="945901"/>
                  </a:lnTo>
                  <a:lnTo>
                    <a:pt x="3980720" y="984922"/>
                  </a:lnTo>
                  <a:lnTo>
                    <a:pt x="3994768" y="1024684"/>
                  </a:lnTo>
                  <a:lnTo>
                    <a:pt x="4004616" y="1064974"/>
                  </a:lnTo>
                  <a:lnTo>
                    <a:pt x="4010300" y="1105581"/>
                  </a:lnTo>
                  <a:lnTo>
                    <a:pt x="4011855" y="1146293"/>
                  </a:lnTo>
                  <a:lnTo>
                    <a:pt x="4009315" y="1186898"/>
                  </a:lnTo>
                  <a:lnTo>
                    <a:pt x="4002714" y="1227185"/>
                  </a:lnTo>
                  <a:lnTo>
                    <a:pt x="3992087" y="1266942"/>
                  </a:lnTo>
                  <a:lnTo>
                    <a:pt x="3977469" y="1305957"/>
                  </a:lnTo>
                  <a:lnTo>
                    <a:pt x="3958894" y="1344018"/>
                  </a:lnTo>
                  <a:lnTo>
                    <a:pt x="3936396" y="1380914"/>
                  </a:lnTo>
                  <a:lnTo>
                    <a:pt x="3910011" y="1416432"/>
                  </a:lnTo>
                  <a:lnTo>
                    <a:pt x="3879772" y="1450362"/>
                  </a:lnTo>
                  <a:lnTo>
                    <a:pt x="3845715" y="1482492"/>
                  </a:lnTo>
                  <a:lnTo>
                    <a:pt x="3807874" y="1512608"/>
                  </a:lnTo>
                  <a:lnTo>
                    <a:pt x="3766283" y="1540501"/>
                  </a:lnTo>
                  <a:lnTo>
                    <a:pt x="3722184" y="1565284"/>
                  </a:lnTo>
                  <a:lnTo>
                    <a:pt x="3675789" y="1586870"/>
                  </a:lnTo>
                  <a:lnTo>
                    <a:pt x="3627361" y="1605176"/>
                  </a:lnTo>
                  <a:lnTo>
                    <a:pt x="3577166" y="1620116"/>
                  </a:lnTo>
                  <a:lnTo>
                    <a:pt x="3525468" y="1631606"/>
                  </a:lnTo>
                  <a:lnTo>
                    <a:pt x="3472532" y="1639561"/>
                  </a:lnTo>
                  <a:lnTo>
                    <a:pt x="3469655" y="1680849"/>
                  </a:lnTo>
                  <a:lnTo>
                    <a:pt x="3462027" y="1720999"/>
                  </a:lnTo>
                  <a:lnTo>
                    <a:pt x="3449874" y="1759832"/>
                  </a:lnTo>
                  <a:lnTo>
                    <a:pt x="3433423" y="1797169"/>
                  </a:lnTo>
                  <a:lnTo>
                    <a:pt x="3412902" y="1832832"/>
                  </a:lnTo>
                  <a:lnTo>
                    <a:pt x="3388536" y="1866641"/>
                  </a:lnTo>
                  <a:lnTo>
                    <a:pt x="3360552" y="1898419"/>
                  </a:lnTo>
                  <a:lnTo>
                    <a:pt x="3329178" y="1927986"/>
                  </a:lnTo>
                  <a:lnTo>
                    <a:pt x="3294640" y="1955164"/>
                  </a:lnTo>
                  <a:lnTo>
                    <a:pt x="3257164" y="1979774"/>
                  </a:lnTo>
                  <a:lnTo>
                    <a:pt x="3216978" y="2001638"/>
                  </a:lnTo>
                  <a:lnTo>
                    <a:pt x="3174308" y="2020576"/>
                  </a:lnTo>
                  <a:lnTo>
                    <a:pt x="3129381" y="2036411"/>
                  </a:lnTo>
                  <a:lnTo>
                    <a:pt x="3082424" y="2048963"/>
                  </a:lnTo>
                  <a:lnTo>
                    <a:pt x="3033664" y="2058054"/>
                  </a:lnTo>
                  <a:lnTo>
                    <a:pt x="2983327" y="2063506"/>
                  </a:lnTo>
                  <a:lnTo>
                    <a:pt x="2931639" y="2065138"/>
                  </a:lnTo>
                  <a:lnTo>
                    <a:pt x="2882393" y="2063002"/>
                  </a:lnTo>
                  <a:lnTo>
                    <a:pt x="2833788" y="2057278"/>
                  </a:lnTo>
                  <a:lnTo>
                    <a:pt x="2786129" y="2048041"/>
                  </a:lnTo>
                  <a:lnTo>
                    <a:pt x="2739719" y="2035364"/>
                  </a:lnTo>
                  <a:lnTo>
                    <a:pt x="2694861" y="2019321"/>
                  </a:lnTo>
                  <a:lnTo>
                    <a:pt x="2651858" y="1999987"/>
                  </a:lnTo>
                  <a:lnTo>
                    <a:pt x="2634991" y="2038959"/>
                  </a:lnTo>
                  <a:lnTo>
                    <a:pt x="2614583" y="2076110"/>
                  </a:lnTo>
                  <a:lnTo>
                    <a:pt x="2590835" y="2111356"/>
                  </a:lnTo>
                  <a:lnTo>
                    <a:pt x="2563950" y="2144610"/>
                  </a:lnTo>
                  <a:lnTo>
                    <a:pt x="2534127" y="2175785"/>
                  </a:lnTo>
                  <a:lnTo>
                    <a:pt x="2501569" y="2204796"/>
                  </a:lnTo>
                  <a:lnTo>
                    <a:pt x="2466475" y="2231556"/>
                  </a:lnTo>
                  <a:lnTo>
                    <a:pt x="2429047" y="2255979"/>
                  </a:lnTo>
                  <a:lnTo>
                    <a:pt x="2389487" y="2277978"/>
                  </a:lnTo>
                  <a:lnTo>
                    <a:pt x="2347995" y="2297469"/>
                  </a:lnTo>
                  <a:lnTo>
                    <a:pt x="2304772" y="2314364"/>
                  </a:lnTo>
                  <a:lnTo>
                    <a:pt x="2260020" y="2328577"/>
                  </a:lnTo>
                  <a:lnTo>
                    <a:pt x="2213939" y="2340022"/>
                  </a:lnTo>
                  <a:lnTo>
                    <a:pt x="2166730" y="2348613"/>
                  </a:lnTo>
                  <a:lnTo>
                    <a:pt x="2118595" y="2354264"/>
                  </a:lnTo>
                  <a:lnTo>
                    <a:pt x="2069735" y="2356888"/>
                  </a:lnTo>
                  <a:lnTo>
                    <a:pt x="2020351" y="2356399"/>
                  </a:lnTo>
                  <a:lnTo>
                    <a:pt x="1970643" y="2352711"/>
                  </a:lnTo>
                  <a:lnTo>
                    <a:pt x="1920813" y="2345738"/>
                  </a:lnTo>
                  <a:lnTo>
                    <a:pt x="1871062" y="2335394"/>
                  </a:lnTo>
                  <a:lnTo>
                    <a:pt x="1819940" y="2321030"/>
                  </a:lnTo>
                  <a:lnTo>
                    <a:pt x="1770839" y="2303275"/>
                  </a:lnTo>
                  <a:lnTo>
                    <a:pt x="1723995" y="2282276"/>
                  </a:lnTo>
                  <a:lnTo>
                    <a:pt x="1679642" y="2258178"/>
                  </a:lnTo>
                  <a:lnTo>
                    <a:pt x="1638015" y="2231128"/>
                  </a:lnTo>
                  <a:lnTo>
                    <a:pt x="1599350" y="2201270"/>
                  </a:lnTo>
                  <a:lnTo>
                    <a:pt x="1563882" y="2168752"/>
                  </a:lnTo>
                  <a:lnTo>
                    <a:pt x="1531845" y="2133718"/>
                  </a:lnTo>
                  <a:lnTo>
                    <a:pt x="1487104" y="2153633"/>
                  </a:lnTo>
                  <a:lnTo>
                    <a:pt x="1441382" y="2170727"/>
                  </a:lnTo>
                  <a:lnTo>
                    <a:pt x="1394846" y="2185035"/>
                  </a:lnTo>
                  <a:lnTo>
                    <a:pt x="1347663" y="2196589"/>
                  </a:lnTo>
                  <a:lnTo>
                    <a:pt x="1299998" y="2205422"/>
                  </a:lnTo>
                  <a:lnTo>
                    <a:pt x="1252019" y="2211568"/>
                  </a:lnTo>
                  <a:lnTo>
                    <a:pt x="1203891" y="2215060"/>
                  </a:lnTo>
                  <a:lnTo>
                    <a:pt x="1155780" y="2215931"/>
                  </a:lnTo>
                  <a:lnTo>
                    <a:pt x="1107854" y="2214214"/>
                  </a:lnTo>
                  <a:lnTo>
                    <a:pt x="1060279" y="2209944"/>
                  </a:lnTo>
                  <a:lnTo>
                    <a:pt x="1013220" y="2203152"/>
                  </a:lnTo>
                  <a:lnTo>
                    <a:pt x="966844" y="2193873"/>
                  </a:lnTo>
                  <a:lnTo>
                    <a:pt x="921318" y="2182139"/>
                  </a:lnTo>
                  <a:lnTo>
                    <a:pt x="876808" y="2167984"/>
                  </a:lnTo>
                  <a:lnTo>
                    <a:pt x="833480" y="2151441"/>
                  </a:lnTo>
                  <a:lnTo>
                    <a:pt x="791500" y="2132544"/>
                  </a:lnTo>
                  <a:lnTo>
                    <a:pt x="751035" y="2111325"/>
                  </a:lnTo>
                  <a:lnTo>
                    <a:pt x="712251" y="2087817"/>
                  </a:lnTo>
                  <a:lnTo>
                    <a:pt x="675315" y="2062055"/>
                  </a:lnTo>
                  <a:lnTo>
                    <a:pt x="640393" y="2034071"/>
                  </a:lnTo>
                  <a:lnTo>
                    <a:pt x="607651" y="2003899"/>
                  </a:lnTo>
                  <a:lnTo>
                    <a:pt x="577256" y="1971572"/>
                  </a:lnTo>
                  <a:lnTo>
                    <a:pt x="549373" y="1937122"/>
                  </a:lnTo>
                  <a:lnTo>
                    <a:pt x="546833" y="1933693"/>
                  </a:lnTo>
                  <a:lnTo>
                    <a:pt x="544293" y="1930264"/>
                  </a:lnTo>
                  <a:lnTo>
                    <a:pt x="541753" y="1926708"/>
                  </a:lnTo>
                  <a:lnTo>
                    <a:pt x="491022" y="1928941"/>
                  </a:lnTo>
                  <a:lnTo>
                    <a:pt x="441451" y="1926205"/>
                  </a:lnTo>
                  <a:lnTo>
                    <a:pt x="393460" y="1918763"/>
                  </a:lnTo>
                  <a:lnTo>
                    <a:pt x="347472" y="1906882"/>
                  </a:lnTo>
                  <a:lnTo>
                    <a:pt x="303905" y="1890826"/>
                  </a:lnTo>
                  <a:lnTo>
                    <a:pt x="263182" y="1870860"/>
                  </a:lnTo>
                  <a:lnTo>
                    <a:pt x="225722" y="1847249"/>
                  </a:lnTo>
                  <a:lnTo>
                    <a:pt x="191947" y="1820258"/>
                  </a:lnTo>
                  <a:lnTo>
                    <a:pt x="162277" y="1790152"/>
                  </a:lnTo>
                  <a:lnTo>
                    <a:pt x="137133" y="1757196"/>
                  </a:lnTo>
                  <a:lnTo>
                    <a:pt x="116935" y="1721656"/>
                  </a:lnTo>
                  <a:lnTo>
                    <a:pt x="102105" y="1683795"/>
                  </a:lnTo>
                  <a:lnTo>
                    <a:pt x="93062" y="1643879"/>
                  </a:lnTo>
                  <a:lnTo>
                    <a:pt x="90441" y="1596761"/>
                  </a:lnTo>
                  <a:lnTo>
                    <a:pt x="96350" y="1550355"/>
                  </a:lnTo>
                  <a:lnTo>
                    <a:pt x="110493" y="1505354"/>
                  </a:lnTo>
                  <a:lnTo>
                    <a:pt x="132573" y="1462448"/>
                  </a:lnTo>
                  <a:lnTo>
                    <a:pt x="162295" y="1422329"/>
                  </a:lnTo>
                  <a:lnTo>
                    <a:pt x="199361" y="1385688"/>
                  </a:lnTo>
                  <a:lnTo>
                    <a:pt x="154040" y="1360887"/>
                  </a:lnTo>
                  <a:lnTo>
                    <a:pt x="114204" y="1332111"/>
                  </a:lnTo>
                  <a:lnTo>
                    <a:pt x="80025" y="1299888"/>
                  </a:lnTo>
                  <a:lnTo>
                    <a:pt x="51674" y="1264747"/>
                  </a:lnTo>
                  <a:lnTo>
                    <a:pt x="29325" y="1227215"/>
                  </a:lnTo>
                  <a:lnTo>
                    <a:pt x="13148" y="1187822"/>
                  </a:lnTo>
                  <a:lnTo>
                    <a:pt x="3315" y="1147096"/>
                  </a:lnTo>
                  <a:lnTo>
                    <a:pt x="0" y="1105564"/>
                  </a:lnTo>
                  <a:lnTo>
                    <a:pt x="3372" y="1063755"/>
                  </a:lnTo>
                  <a:lnTo>
                    <a:pt x="13606" y="1022198"/>
                  </a:lnTo>
                  <a:lnTo>
                    <a:pt x="30872" y="981420"/>
                  </a:lnTo>
                  <a:lnTo>
                    <a:pt x="55343" y="941950"/>
                  </a:lnTo>
                  <a:lnTo>
                    <a:pt x="86048" y="905645"/>
                  </a:lnTo>
                  <a:lnTo>
                    <a:pt x="122129" y="873358"/>
                  </a:lnTo>
                  <a:lnTo>
                    <a:pt x="162975" y="845408"/>
                  </a:lnTo>
                  <a:lnTo>
                    <a:pt x="207976" y="822113"/>
                  </a:lnTo>
                  <a:lnTo>
                    <a:pt x="256520" y="803789"/>
                  </a:lnTo>
                  <a:lnTo>
                    <a:pt x="307996" y="790754"/>
                  </a:lnTo>
                  <a:lnTo>
                    <a:pt x="361794" y="783327"/>
                  </a:lnTo>
                  <a:lnTo>
                    <a:pt x="365096" y="775961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2707" y="1063371"/>
              <a:ext cx="4578985" cy="2004695"/>
            </a:xfrm>
            <a:custGeom>
              <a:avLst/>
              <a:gdLst/>
              <a:ahLst/>
              <a:cxnLst/>
              <a:rect l="l" t="t" r="r" b="b"/>
              <a:pathLst>
                <a:path w="4578984" h="2004695">
                  <a:moveTo>
                    <a:pt x="261874" y="1299464"/>
                  </a:moveTo>
                  <a:lnTo>
                    <a:pt x="251577" y="1350408"/>
                  </a:lnTo>
                  <a:lnTo>
                    <a:pt x="223504" y="1392031"/>
                  </a:lnTo>
                  <a:lnTo>
                    <a:pt x="181881" y="1420104"/>
                  </a:lnTo>
                  <a:lnTo>
                    <a:pt x="130937" y="1430401"/>
                  </a:lnTo>
                  <a:lnTo>
                    <a:pt x="79992" y="1420104"/>
                  </a:lnTo>
                  <a:lnTo>
                    <a:pt x="38369" y="1392031"/>
                  </a:lnTo>
                  <a:lnTo>
                    <a:pt x="10296" y="1350408"/>
                  </a:lnTo>
                  <a:lnTo>
                    <a:pt x="0" y="1299464"/>
                  </a:lnTo>
                  <a:lnTo>
                    <a:pt x="10296" y="1248519"/>
                  </a:lnTo>
                  <a:lnTo>
                    <a:pt x="38369" y="1206896"/>
                  </a:lnTo>
                  <a:lnTo>
                    <a:pt x="79992" y="1178823"/>
                  </a:lnTo>
                  <a:lnTo>
                    <a:pt x="130937" y="1168527"/>
                  </a:lnTo>
                  <a:lnTo>
                    <a:pt x="181881" y="1178823"/>
                  </a:lnTo>
                  <a:lnTo>
                    <a:pt x="223504" y="1206896"/>
                  </a:lnTo>
                  <a:lnTo>
                    <a:pt x="251577" y="1248519"/>
                  </a:lnTo>
                  <a:lnTo>
                    <a:pt x="261874" y="1299464"/>
                  </a:lnTo>
                  <a:close/>
                </a:path>
                <a:path w="4578984" h="2004695">
                  <a:moveTo>
                    <a:pt x="691260" y="1264284"/>
                  </a:moveTo>
                  <a:lnTo>
                    <a:pt x="686069" y="1309311"/>
                  </a:lnTo>
                  <a:lnTo>
                    <a:pt x="671286" y="1350640"/>
                  </a:lnTo>
                  <a:lnTo>
                    <a:pt x="648093" y="1387095"/>
                  </a:lnTo>
                  <a:lnTo>
                    <a:pt x="617676" y="1417499"/>
                  </a:lnTo>
                  <a:lnTo>
                    <a:pt x="581219" y="1440674"/>
                  </a:lnTo>
                  <a:lnTo>
                    <a:pt x="539905" y="1455442"/>
                  </a:lnTo>
                  <a:lnTo>
                    <a:pt x="494919" y="1460627"/>
                  </a:lnTo>
                  <a:lnTo>
                    <a:pt x="449892" y="1455442"/>
                  </a:lnTo>
                  <a:lnTo>
                    <a:pt x="408563" y="1440674"/>
                  </a:lnTo>
                  <a:lnTo>
                    <a:pt x="372108" y="1417499"/>
                  </a:lnTo>
                  <a:lnTo>
                    <a:pt x="341704" y="1387095"/>
                  </a:lnTo>
                  <a:lnTo>
                    <a:pt x="318529" y="1350640"/>
                  </a:lnTo>
                  <a:lnTo>
                    <a:pt x="303761" y="1309311"/>
                  </a:lnTo>
                  <a:lnTo>
                    <a:pt x="298576" y="1264284"/>
                  </a:lnTo>
                  <a:lnTo>
                    <a:pt x="303761" y="1219258"/>
                  </a:lnTo>
                  <a:lnTo>
                    <a:pt x="318529" y="1177929"/>
                  </a:lnTo>
                  <a:lnTo>
                    <a:pt x="341704" y="1141474"/>
                  </a:lnTo>
                  <a:lnTo>
                    <a:pt x="372108" y="1111070"/>
                  </a:lnTo>
                  <a:lnTo>
                    <a:pt x="408563" y="1087895"/>
                  </a:lnTo>
                  <a:lnTo>
                    <a:pt x="449892" y="1073127"/>
                  </a:lnTo>
                  <a:lnTo>
                    <a:pt x="494919" y="1067942"/>
                  </a:lnTo>
                  <a:lnTo>
                    <a:pt x="539905" y="1073127"/>
                  </a:lnTo>
                  <a:lnTo>
                    <a:pt x="581219" y="1087895"/>
                  </a:lnTo>
                  <a:lnTo>
                    <a:pt x="617676" y="1111070"/>
                  </a:lnTo>
                  <a:lnTo>
                    <a:pt x="648093" y="1141474"/>
                  </a:lnTo>
                  <a:lnTo>
                    <a:pt x="671286" y="1177929"/>
                  </a:lnTo>
                  <a:lnTo>
                    <a:pt x="686069" y="1219258"/>
                  </a:lnTo>
                  <a:lnTo>
                    <a:pt x="691260" y="1264284"/>
                  </a:lnTo>
                  <a:close/>
                </a:path>
                <a:path w="4578984" h="2004695">
                  <a:moveTo>
                    <a:pt x="1137158" y="1300098"/>
                  </a:moveTo>
                  <a:lnTo>
                    <a:pt x="1088083" y="1300738"/>
                  </a:lnTo>
                  <a:lnTo>
                    <a:pt x="1039514" y="1296616"/>
                  </a:lnTo>
                  <a:lnTo>
                    <a:pt x="991987" y="1287818"/>
                  </a:lnTo>
                  <a:lnTo>
                    <a:pt x="946040" y="1274430"/>
                  </a:lnTo>
                  <a:lnTo>
                    <a:pt x="902207" y="1256537"/>
                  </a:lnTo>
                </a:path>
                <a:path w="4578984" h="2004695">
                  <a:moveTo>
                    <a:pt x="1344421" y="1775714"/>
                  </a:moveTo>
                  <a:lnTo>
                    <a:pt x="1319456" y="1782951"/>
                  </a:lnTo>
                  <a:lnTo>
                    <a:pt x="1293955" y="1788842"/>
                  </a:lnTo>
                  <a:lnTo>
                    <a:pt x="1268001" y="1793376"/>
                  </a:lnTo>
                  <a:lnTo>
                    <a:pt x="1241679" y="1796541"/>
                  </a:lnTo>
                </a:path>
                <a:path w="4578984" h="2004695">
                  <a:moveTo>
                    <a:pt x="2230248" y="2004314"/>
                  </a:moveTo>
                  <a:lnTo>
                    <a:pt x="2212365" y="1981632"/>
                  </a:lnTo>
                  <a:lnTo>
                    <a:pt x="2196069" y="1958212"/>
                  </a:lnTo>
                  <a:lnTo>
                    <a:pt x="2181366" y="1934126"/>
                  </a:lnTo>
                  <a:lnTo>
                    <a:pt x="2168271" y="1909445"/>
                  </a:lnTo>
                </a:path>
                <a:path w="4578984" h="2004695">
                  <a:moveTo>
                    <a:pt x="3375533" y="1767712"/>
                  </a:moveTo>
                  <a:lnTo>
                    <a:pt x="3371914" y="1794111"/>
                  </a:lnTo>
                  <a:lnTo>
                    <a:pt x="3366580" y="1820306"/>
                  </a:lnTo>
                  <a:lnTo>
                    <a:pt x="3359531" y="1846240"/>
                  </a:lnTo>
                  <a:lnTo>
                    <a:pt x="3350769" y="1871852"/>
                  </a:lnTo>
                </a:path>
                <a:path w="4578984" h="2004695">
                  <a:moveTo>
                    <a:pt x="3867278" y="1124203"/>
                  </a:moveTo>
                  <a:lnTo>
                    <a:pt x="3916215" y="1145887"/>
                  </a:lnTo>
                  <a:lnTo>
                    <a:pt x="3961531" y="1171190"/>
                  </a:lnTo>
                  <a:lnTo>
                    <a:pt x="4002997" y="1199818"/>
                  </a:lnTo>
                  <a:lnTo>
                    <a:pt x="4040384" y="1231479"/>
                  </a:lnTo>
                  <a:lnTo>
                    <a:pt x="4073466" y="1265880"/>
                  </a:lnTo>
                  <a:lnTo>
                    <a:pt x="4102014" y="1302730"/>
                  </a:lnTo>
                  <a:lnTo>
                    <a:pt x="4125801" y="1341735"/>
                  </a:lnTo>
                  <a:lnTo>
                    <a:pt x="4144598" y="1382603"/>
                  </a:lnTo>
                  <a:lnTo>
                    <a:pt x="4158178" y="1425041"/>
                  </a:lnTo>
                  <a:lnTo>
                    <a:pt x="4166313" y="1468757"/>
                  </a:lnTo>
                  <a:lnTo>
                    <a:pt x="4168776" y="1513458"/>
                  </a:lnTo>
                </a:path>
                <a:path w="4578984" h="2004695">
                  <a:moveTo>
                    <a:pt x="4578478" y="709802"/>
                  </a:moveTo>
                  <a:lnTo>
                    <a:pt x="4552984" y="750748"/>
                  </a:lnTo>
                  <a:lnTo>
                    <a:pt x="4521883" y="788955"/>
                  </a:lnTo>
                  <a:lnTo>
                    <a:pt x="4485519" y="824067"/>
                  </a:lnTo>
                  <a:lnTo>
                    <a:pt x="4444239" y="855726"/>
                  </a:lnTo>
                </a:path>
                <a:path w="4578984" h="2004695">
                  <a:moveTo>
                    <a:pt x="4256279" y="168275"/>
                  </a:moveTo>
                  <a:lnTo>
                    <a:pt x="4259640" y="185390"/>
                  </a:lnTo>
                  <a:lnTo>
                    <a:pt x="4261930" y="202612"/>
                  </a:lnTo>
                  <a:lnTo>
                    <a:pt x="4263172" y="219906"/>
                  </a:lnTo>
                  <a:lnTo>
                    <a:pt x="4263391" y="237236"/>
                  </a:lnTo>
                </a:path>
                <a:path w="4578984" h="2004695">
                  <a:moveTo>
                    <a:pt x="3398775" y="87883"/>
                  </a:moveTo>
                  <a:lnTo>
                    <a:pt x="3412959" y="64490"/>
                  </a:lnTo>
                  <a:lnTo>
                    <a:pt x="3429191" y="41989"/>
                  </a:lnTo>
                  <a:lnTo>
                    <a:pt x="3447423" y="20464"/>
                  </a:lnTo>
                  <a:lnTo>
                    <a:pt x="3467608" y="0"/>
                  </a:lnTo>
                </a:path>
                <a:path w="4578984" h="2004695">
                  <a:moveTo>
                    <a:pt x="2755393" y="129793"/>
                  </a:moveTo>
                  <a:lnTo>
                    <a:pt x="2761484" y="110249"/>
                  </a:lnTo>
                  <a:lnTo>
                    <a:pt x="2769076" y="91074"/>
                  </a:lnTo>
                  <a:lnTo>
                    <a:pt x="2778145" y="72304"/>
                  </a:lnTo>
                  <a:lnTo>
                    <a:pt x="2788667" y="53975"/>
                  </a:lnTo>
                </a:path>
                <a:path w="4578984" h="2004695">
                  <a:moveTo>
                    <a:pt x="2000377" y="155575"/>
                  </a:moveTo>
                  <a:lnTo>
                    <a:pt x="2032532" y="171707"/>
                  </a:lnTo>
                  <a:lnTo>
                    <a:pt x="2063400" y="189388"/>
                  </a:lnTo>
                  <a:lnTo>
                    <a:pt x="2092889" y="208545"/>
                  </a:lnTo>
                  <a:lnTo>
                    <a:pt x="2120901" y="229107"/>
                  </a:lnTo>
                </a:path>
                <a:path w="4578984" h="2004695">
                  <a:moveTo>
                    <a:pt x="1084707" y="733425"/>
                  </a:moveTo>
                  <a:lnTo>
                    <a:pt x="1078019" y="714375"/>
                  </a:lnTo>
                  <a:lnTo>
                    <a:pt x="1072260" y="695134"/>
                  </a:lnTo>
                  <a:lnTo>
                    <a:pt x="1067454" y="675703"/>
                  </a:lnTo>
                  <a:lnTo>
                    <a:pt x="1063625" y="656081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1016" y="300227"/>
            <a:ext cx="4364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Where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do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we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use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Constructors?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3775" y="1488947"/>
            <a:ext cx="2232025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05"/>
              </a:spcBef>
            </a:pP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Constructors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3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cases where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being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created.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are called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wherever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class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attributes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requires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initialization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396" y="2139694"/>
            <a:ext cx="1796794" cy="26395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4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3463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Example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of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788" y="1194625"/>
            <a:ext cx="5144135" cy="3248025"/>
            <a:chOff x="601788" y="1194625"/>
            <a:chExt cx="5144135" cy="3248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49" y="1242063"/>
              <a:ext cx="5048999" cy="31531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6550" y="1199388"/>
              <a:ext cx="5134610" cy="3238500"/>
            </a:xfrm>
            <a:custGeom>
              <a:avLst/>
              <a:gdLst/>
              <a:ahLst/>
              <a:cxnLst/>
              <a:rect l="l" t="t" r="r" b="b"/>
              <a:pathLst>
                <a:path w="5134610" h="3238500">
                  <a:moveTo>
                    <a:pt x="0" y="0"/>
                  </a:moveTo>
                  <a:lnTo>
                    <a:pt x="5134356" y="0"/>
                  </a:lnTo>
                  <a:lnTo>
                    <a:pt x="5134356" y="3238500"/>
                  </a:lnTo>
                  <a:lnTo>
                    <a:pt x="0" y="32385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41720" y="1406652"/>
            <a:ext cx="2551430" cy="96520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03200" marR="187960" indent="-1270" algn="ctr">
              <a:lnSpc>
                <a:spcPct val="100699"/>
              </a:lnSpc>
              <a:spcBef>
                <a:spcPts val="10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student_1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created,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student()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constructor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1647" y="2356103"/>
            <a:ext cx="2192655" cy="870585"/>
          </a:xfrm>
          <a:custGeom>
            <a:avLst/>
            <a:gdLst/>
            <a:ahLst/>
            <a:cxnLst/>
            <a:rect l="l" t="t" r="r" b="b"/>
            <a:pathLst>
              <a:path w="2192654" h="870585">
                <a:moveTo>
                  <a:pt x="2192274" y="76200"/>
                </a:moveTo>
                <a:lnTo>
                  <a:pt x="2185924" y="63500"/>
                </a:lnTo>
                <a:lnTo>
                  <a:pt x="2154174" y="0"/>
                </a:lnTo>
                <a:lnTo>
                  <a:pt x="2153666" y="1016"/>
                </a:lnTo>
                <a:lnTo>
                  <a:pt x="2153666" y="858266"/>
                </a:lnTo>
                <a:lnTo>
                  <a:pt x="2150491" y="861441"/>
                </a:lnTo>
                <a:lnTo>
                  <a:pt x="2150491" y="858266"/>
                </a:lnTo>
                <a:lnTo>
                  <a:pt x="2153666" y="858266"/>
                </a:lnTo>
                <a:lnTo>
                  <a:pt x="2153666" y="1016"/>
                </a:lnTo>
                <a:lnTo>
                  <a:pt x="2116074" y="76200"/>
                </a:lnTo>
                <a:lnTo>
                  <a:pt x="2147824" y="76200"/>
                </a:lnTo>
                <a:lnTo>
                  <a:pt x="2147824" y="857758"/>
                </a:lnTo>
                <a:lnTo>
                  <a:pt x="0" y="857758"/>
                </a:lnTo>
                <a:lnTo>
                  <a:pt x="0" y="870458"/>
                </a:lnTo>
                <a:lnTo>
                  <a:pt x="2157615" y="870458"/>
                </a:lnTo>
                <a:lnTo>
                  <a:pt x="2160524" y="867664"/>
                </a:lnTo>
                <a:lnTo>
                  <a:pt x="2160524" y="864108"/>
                </a:lnTo>
                <a:lnTo>
                  <a:pt x="2160524" y="858266"/>
                </a:lnTo>
                <a:lnTo>
                  <a:pt x="2160524" y="857758"/>
                </a:lnTo>
                <a:lnTo>
                  <a:pt x="2160524" y="76200"/>
                </a:lnTo>
                <a:lnTo>
                  <a:pt x="2192274" y="7620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1243965" cy="1554480"/>
          </a:xfrm>
          <a:custGeom>
            <a:avLst/>
            <a:gdLst/>
            <a:ahLst/>
            <a:cxnLst/>
            <a:rect l="l" t="t" r="r" b="b"/>
            <a:pathLst>
              <a:path w="1243965" h="1554480">
                <a:moveTo>
                  <a:pt x="1243583" y="0"/>
                </a:moveTo>
                <a:lnTo>
                  <a:pt x="0" y="0"/>
                </a:lnTo>
                <a:lnTo>
                  <a:pt x="0" y="1554479"/>
                </a:lnTo>
                <a:lnTo>
                  <a:pt x="621068" y="1096175"/>
                </a:lnTo>
                <a:lnTo>
                  <a:pt x="1243583" y="1554479"/>
                </a:lnTo>
                <a:lnTo>
                  <a:pt x="124358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958" y="2264155"/>
            <a:ext cx="2192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F5F5F"/>
                </a:solidFill>
                <a:latin typeface="Calibri"/>
                <a:cs typeface="Calibri"/>
              </a:rPr>
              <a:t>Inheritance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70" y="1075944"/>
            <a:ext cx="2580547" cy="3540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209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Course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Outline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4157" y="2586227"/>
            <a:ext cx="2740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18599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018599"/>
                </a:solidFill>
                <a:latin typeface="Calibri"/>
                <a:cs typeface="Calibri"/>
              </a:rPr>
              <a:t>b</a:t>
            </a:r>
            <a:r>
              <a:rPr sz="1400" b="1" spc="-5" dirty="0">
                <a:solidFill>
                  <a:srgbClr val="018599"/>
                </a:solidFill>
                <a:latin typeface="Calibri"/>
                <a:cs typeface="Calibri"/>
              </a:rPr>
              <a:t>j</a:t>
            </a:r>
            <a:r>
              <a:rPr sz="1400" b="1" spc="-15" dirty="0">
                <a:solidFill>
                  <a:srgbClr val="018599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018599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t</a:t>
            </a:r>
            <a:r>
              <a:rPr sz="1400" b="1" spc="-1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18599"/>
                </a:solidFill>
                <a:latin typeface="Calibri"/>
                <a:cs typeface="Calibri"/>
              </a:rPr>
              <a:t>Ori</a:t>
            </a:r>
            <a:r>
              <a:rPr sz="1400" b="1" spc="-15" dirty="0">
                <a:solidFill>
                  <a:srgbClr val="018599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018599"/>
                </a:solidFill>
                <a:latin typeface="Calibri"/>
                <a:cs typeface="Calibri"/>
              </a:rPr>
              <a:t>n</a:t>
            </a:r>
            <a:r>
              <a:rPr sz="1400" b="1" spc="-25" dirty="0">
                <a:solidFill>
                  <a:srgbClr val="018599"/>
                </a:solidFill>
                <a:latin typeface="Calibri"/>
                <a:cs typeface="Calibri"/>
              </a:rPr>
              <a:t>t</a:t>
            </a:r>
            <a:r>
              <a:rPr sz="1400" b="1" spc="-15" dirty="0">
                <a:solidFill>
                  <a:srgbClr val="018599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d</a:t>
            </a:r>
            <a:r>
              <a:rPr sz="1400" b="1" spc="-1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18599"/>
                </a:solidFill>
                <a:latin typeface="Calibri"/>
                <a:cs typeface="Calibri"/>
              </a:rPr>
              <a:t>P</a:t>
            </a:r>
            <a:r>
              <a:rPr sz="1400" b="1" spc="-25" dirty="0">
                <a:solidFill>
                  <a:srgbClr val="018599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018599"/>
                </a:solidFill>
                <a:latin typeface="Calibri"/>
                <a:cs typeface="Calibri"/>
              </a:rPr>
              <a:t>og</a:t>
            </a:r>
            <a:r>
              <a:rPr sz="1400" b="1" spc="-35" dirty="0">
                <a:solidFill>
                  <a:srgbClr val="018599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018599"/>
                </a:solidFill>
                <a:latin typeface="Calibri"/>
                <a:cs typeface="Calibri"/>
              </a:rPr>
              <a:t>amm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i</a:t>
            </a:r>
            <a:r>
              <a:rPr sz="1400" b="1" spc="-10" dirty="0">
                <a:solidFill>
                  <a:srgbClr val="018599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018599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n</a:t>
            </a:r>
            <a:r>
              <a:rPr sz="1400" b="1" spc="-9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018599"/>
                </a:solidFill>
                <a:latin typeface="Calibri"/>
                <a:cs typeface="Calibri"/>
              </a:rPr>
              <a:t>J</a:t>
            </a:r>
            <a:r>
              <a:rPr sz="1400" b="1" spc="-40" dirty="0">
                <a:solidFill>
                  <a:srgbClr val="018599"/>
                </a:solidFill>
                <a:latin typeface="Calibri"/>
                <a:cs typeface="Calibri"/>
              </a:rPr>
              <a:t>av</a:t>
            </a:r>
            <a:r>
              <a:rPr sz="1400" b="1" dirty="0">
                <a:solidFill>
                  <a:srgbClr val="018599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6722" y="3445764"/>
            <a:ext cx="275399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Packages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Multithreading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Collections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7994" y="1147571"/>
            <a:ext cx="288290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808080"/>
                </a:solidFill>
                <a:latin typeface="Calibri"/>
                <a:cs typeface="Calibri"/>
              </a:rPr>
              <a:t>Introduction</a:t>
            </a:r>
            <a:r>
              <a:rPr sz="1400" spc="-4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808080"/>
                </a:solidFill>
                <a:latin typeface="Calibri"/>
                <a:cs typeface="Calibri"/>
              </a:rPr>
              <a:t> Java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811530">
              <a:lnSpc>
                <a:spcPct val="100000"/>
              </a:lnSpc>
            </a:pPr>
            <a:r>
              <a:rPr sz="1400" spc="-15" dirty="0">
                <a:solidFill>
                  <a:srgbClr val="808080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Handling</a:t>
            </a:r>
            <a:r>
              <a:rPr sz="1400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808080"/>
                </a:solidFill>
                <a:latin typeface="Calibri"/>
                <a:cs typeface="Calibri"/>
              </a:rPr>
              <a:t>Functions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470" y="2651760"/>
            <a:ext cx="123443" cy="24079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03448" y="2581654"/>
            <a:ext cx="3096895" cy="325120"/>
          </a:xfrm>
          <a:custGeom>
            <a:avLst/>
            <a:gdLst/>
            <a:ahLst/>
            <a:cxnLst/>
            <a:rect l="l" t="t" r="r" b="b"/>
            <a:pathLst>
              <a:path w="3096895" h="325119">
                <a:moveTo>
                  <a:pt x="0" y="54101"/>
                </a:moveTo>
                <a:lnTo>
                  <a:pt x="4256" y="33057"/>
                </a:lnTo>
                <a:lnTo>
                  <a:pt x="15859" y="15859"/>
                </a:lnTo>
                <a:lnTo>
                  <a:pt x="33057" y="4256"/>
                </a:lnTo>
                <a:lnTo>
                  <a:pt x="54101" y="0"/>
                </a:lnTo>
                <a:lnTo>
                  <a:pt x="3042666" y="0"/>
                </a:lnTo>
                <a:lnTo>
                  <a:pt x="3063710" y="4256"/>
                </a:lnTo>
                <a:lnTo>
                  <a:pt x="3080908" y="15859"/>
                </a:lnTo>
                <a:lnTo>
                  <a:pt x="3092511" y="33057"/>
                </a:lnTo>
                <a:lnTo>
                  <a:pt x="3096767" y="54101"/>
                </a:lnTo>
                <a:lnTo>
                  <a:pt x="3096767" y="270510"/>
                </a:lnTo>
                <a:lnTo>
                  <a:pt x="3092511" y="291554"/>
                </a:lnTo>
                <a:lnTo>
                  <a:pt x="3080908" y="308752"/>
                </a:lnTo>
                <a:lnTo>
                  <a:pt x="3063710" y="320356"/>
                </a:lnTo>
                <a:lnTo>
                  <a:pt x="3042666" y="324613"/>
                </a:lnTo>
                <a:lnTo>
                  <a:pt x="54101" y="324613"/>
                </a:lnTo>
                <a:lnTo>
                  <a:pt x="33057" y="320356"/>
                </a:lnTo>
                <a:lnTo>
                  <a:pt x="15859" y="308752"/>
                </a:lnTo>
                <a:lnTo>
                  <a:pt x="4256" y="291554"/>
                </a:lnTo>
                <a:lnTo>
                  <a:pt x="0" y="270510"/>
                </a:lnTo>
                <a:lnTo>
                  <a:pt x="0" y="54101"/>
                </a:lnTo>
                <a:close/>
              </a:path>
            </a:pathLst>
          </a:custGeom>
          <a:ln w="12192">
            <a:solidFill>
              <a:srgbClr val="018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C106B669-B7C1-41E9-BC9F-284D937A244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6" y="299211"/>
            <a:ext cx="4191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095A82"/>
                </a:solidFill>
                <a:latin typeface="Calibri"/>
                <a:cs typeface="Calibri"/>
              </a:rPr>
              <a:t>Why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do</a:t>
            </a:r>
            <a:r>
              <a:rPr sz="28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we</a:t>
            </a:r>
            <a:r>
              <a:rPr sz="28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use Inheritance?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643" y="1252689"/>
            <a:ext cx="5161915" cy="1858010"/>
            <a:chOff x="1787643" y="1252689"/>
            <a:chExt cx="5161915" cy="185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43" y="1252689"/>
              <a:ext cx="5161804" cy="1857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3257" y="1260043"/>
              <a:ext cx="4653915" cy="1771650"/>
            </a:xfrm>
            <a:custGeom>
              <a:avLst/>
              <a:gdLst/>
              <a:ahLst/>
              <a:cxnLst/>
              <a:rect l="l" t="t" r="r" b="b"/>
              <a:pathLst>
                <a:path w="4653915" h="1771650">
                  <a:moveTo>
                    <a:pt x="4324223" y="856259"/>
                  </a:moveTo>
                  <a:lnTo>
                    <a:pt x="4298327" y="754367"/>
                  </a:lnTo>
                  <a:lnTo>
                    <a:pt x="4278401" y="721309"/>
                  </a:lnTo>
                  <a:lnTo>
                    <a:pt x="4252734" y="689076"/>
                  </a:lnTo>
                  <a:lnTo>
                    <a:pt x="4221289" y="657872"/>
                  </a:lnTo>
                  <a:lnTo>
                    <a:pt x="4183989" y="627938"/>
                  </a:lnTo>
                  <a:lnTo>
                    <a:pt x="4191025" y="618350"/>
                  </a:lnTo>
                  <a:lnTo>
                    <a:pt x="4221378" y="554748"/>
                  </a:lnTo>
                  <a:lnTo>
                    <a:pt x="4227030" y="520788"/>
                  </a:lnTo>
                  <a:lnTo>
                    <a:pt x="4225747" y="487235"/>
                  </a:lnTo>
                  <a:lnTo>
                    <a:pt x="4203484" y="422389"/>
                  </a:lnTo>
                  <a:lnTo>
                    <a:pt x="4156849" y="362432"/>
                  </a:lnTo>
                  <a:lnTo>
                    <a:pt x="4125087" y="334975"/>
                  </a:lnTo>
                  <a:lnTo>
                    <a:pt x="4088079" y="309562"/>
                  </a:lnTo>
                  <a:lnTo>
                    <a:pt x="4046105" y="286461"/>
                  </a:lnTo>
                  <a:lnTo>
                    <a:pt x="3999433" y="265976"/>
                  </a:lnTo>
                  <a:lnTo>
                    <a:pt x="3948366" y="248348"/>
                  </a:lnTo>
                  <a:lnTo>
                    <a:pt x="3893159" y="233870"/>
                  </a:lnTo>
                  <a:lnTo>
                    <a:pt x="3834104" y="222808"/>
                  </a:lnTo>
                  <a:lnTo>
                    <a:pt x="3817607" y="186537"/>
                  </a:lnTo>
                  <a:lnTo>
                    <a:pt x="3792486" y="152107"/>
                  </a:lnTo>
                  <a:lnTo>
                    <a:pt x="3759225" y="119976"/>
                  </a:lnTo>
                  <a:lnTo>
                    <a:pt x="3718293" y="90601"/>
                  </a:lnTo>
                  <a:lnTo>
                    <a:pt x="3670147" y="64439"/>
                  </a:lnTo>
                  <a:lnTo>
                    <a:pt x="3627945" y="46609"/>
                  </a:lnTo>
                  <a:lnTo>
                    <a:pt x="3583444" y="31711"/>
                  </a:lnTo>
                  <a:lnTo>
                    <a:pt x="3537064" y="19723"/>
                  </a:lnTo>
                  <a:lnTo>
                    <a:pt x="3489223" y="10617"/>
                  </a:lnTo>
                  <a:lnTo>
                    <a:pt x="3440341" y="4394"/>
                  </a:lnTo>
                  <a:lnTo>
                    <a:pt x="3390823" y="1028"/>
                  </a:lnTo>
                  <a:lnTo>
                    <a:pt x="3341090" y="495"/>
                  </a:lnTo>
                  <a:lnTo>
                    <a:pt x="3291573" y="2768"/>
                  </a:lnTo>
                  <a:lnTo>
                    <a:pt x="3242678" y="7848"/>
                  </a:lnTo>
                  <a:lnTo>
                    <a:pt x="3194824" y="15697"/>
                  </a:lnTo>
                  <a:lnTo>
                    <a:pt x="3148431" y="26301"/>
                  </a:lnTo>
                  <a:lnTo>
                    <a:pt x="3103905" y="39649"/>
                  </a:lnTo>
                  <a:lnTo>
                    <a:pt x="3061678" y="55727"/>
                  </a:lnTo>
                  <a:lnTo>
                    <a:pt x="3022142" y="74485"/>
                  </a:lnTo>
                  <a:lnTo>
                    <a:pt x="2985744" y="95935"/>
                  </a:lnTo>
                  <a:lnTo>
                    <a:pt x="2953334" y="74803"/>
                  </a:lnTo>
                  <a:lnTo>
                    <a:pt x="2916910" y="55905"/>
                  </a:lnTo>
                  <a:lnTo>
                    <a:pt x="2876880" y="39433"/>
                  </a:lnTo>
                  <a:lnTo>
                    <a:pt x="2833598" y="25577"/>
                  </a:lnTo>
                  <a:lnTo>
                    <a:pt x="2783078" y="13639"/>
                  </a:lnTo>
                  <a:lnTo>
                    <a:pt x="2731465" y="5461"/>
                  </a:lnTo>
                  <a:lnTo>
                    <a:pt x="2679306" y="939"/>
                  </a:lnTo>
                  <a:lnTo>
                    <a:pt x="2627147" y="0"/>
                  </a:lnTo>
                  <a:lnTo>
                    <a:pt x="2575534" y="2501"/>
                  </a:lnTo>
                  <a:lnTo>
                    <a:pt x="2525026" y="8369"/>
                  </a:lnTo>
                  <a:lnTo>
                    <a:pt x="2476169" y="17500"/>
                  </a:lnTo>
                  <a:lnTo>
                    <a:pt x="2429497" y="29781"/>
                  </a:lnTo>
                  <a:lnTo>
                    <a:pt x="2385568" y="45110"/>
                  </a:lnTo>
                  <a:lnTo>
                    <a:pt x="2344940" y="63398"/>
                  </a:lnTo>
                  <a:lnTo>
                    <a:pt x="2308148" y="84531"/>
                  </a:lnTo>
                  <a:lnTo>
                    <a:pt x="2275738" y="108407"/>
                  </a:lnTo>
                  <a:lnTo>
                    <a:pt x="2248255" y="134924"/>
                  </a:lnTo>
                  <a:lnTo>
                    <a:pt x="2219807" y="120370"/>
                  </a:lnTo>
                  <a:lnTo>
                    <a:pt x="2157692" y="94907"/>
                  </a:lnTo>
                  <a:lnTo>
                    <a:pt x="2074887" y="71196"/>
                  </a:lnTo>
                  <a:lnTo>
                    <a:pt x="2024354" y="61302"/>
                  </a:lnTo>
                  <a:lnTo>
                    <a:pt x="1973084" y="54381"/>
                  </a:lnTo>
                  <a:lnTo>
                    <a:pt x="1921408" y="50393"/>
                  </a:lnTo>
                  <a:lnTo>
                    <a:pt x="1869719" y="49250"/>
                  </a:lnTo>
                  <a:lnTo>
                    <a:pt x="1818373" y="50901"/>
                  </a:lnTo>
                  <a:lnTo>
                    <a:pt x="1767725" y="55295"/>
                  </a:lnTo>
                  <a:lnTo>
                    <a:pt x="1718144" y="62344"/>
                  </a:lnTo>
                  <a:lnTo>
                    <a:pt x="1669986" y="72009"/>
                  </a:lnTo>
                  <a:lnTo>
                    <a:pt x="1623631" y="84226"/>
                  </a:lnTo>
                  <a:lnTo>
                    <a:pt x="1579410" y="98907"/>
                  </a:lnTo>
                  <a:lnTo>
                    <a:pt x="1537716" y="116027"/>
                  </a:lnTo>
                  <a:lnTo>
                    <a:pt x="1498904" y="135496"/>
                  </a:lnTo>
                  <a:lnTo>
                    <a:pt x="1463319" y="157264"/>
                  </a:lnTo>
                  <a:lnTo>
                    <a:pt x="1431340" y="181267"/>
                  </a:lnTo>
                  <a:lnTo>
                    <a:pt x="1403324" y="207441"/>
                  </a:lnTo>
                  <a:lnTo>
                    <a:pt x="1359115" y="194208"/>
                  </a:lnTo>
                  <a:lnTo>
                    <a:pt x="1313472" y="182892"/>
                  </a:lnTo>
                  <a:lnTo>
                    <a:pt x="1266609" y="173520"/>
                  </a:lnTo>
                  <a:lnTo>
                    <a:pt x="1218730" y="166090"/>
                  </a:lnTo>
                  <a:lnTo>
                    <a:pt x="1170025" y="160655"/>
                  </a:lnTo>
                  <a:lnTo>
                    <a:pt x="1120698" y="157226"/>
                  </a:lnTo>
                  <a:lnTo>
                    <a:pt x="1070952" y="155816"/>
                  </a:lnTo>
                  <a:lnTo>
                    <a:pt x="1020991" y="156464"/>
                  </a:lnTo>
                  <a:lnTo>
                    <a:pt x="971016" y="159181"/>
                  </a:lnTo>
                  <a:lnTo>
                    <a:pt x="910501" y="165341"/>
                  </a:lnTo>
                  <a:lnTo>
                    <a:pt x="852246" y="174332"/>
                  </a:lnTo>
                  <a:lnTo>
                    <a:pt x="796442" y="186029"/>
                  </a:lnTo>
                  <a:lnTo>
                    <a:pt x="743292" y="200266"/>
                  </a:lnTo>
                  <a:lnTo>
                    <a:pt x="693013" y="216903"/>
                  </a:lnTo>
                  <a:lnTo>
                    <a:pt x="645807" y="235800"/>
                  </a:lnTo>
                  <a:lnTo>
                    <a:pt x="601865" y="256781"/>
                  </a:lnTo>
                  <a:lnTo>
                    <a:pt x="561403" y="279717"/>
                  </a:lnTo>
                  <a:lnTo>
                    <a:pt x="524637" y="304444"/>
                  </a:lnTo>
                  <a:lnTo>
                    <a:pt x="491744" y="330822"/>
                  </a:lnTo>
                  <a:lnTo>
                    <a:pt x="462940" y="358698"/>
                  </a:lnTo>
                  <a:lnTo>
                    <a:pt x="438442" y="387934"/>
                  </a:lnTo>
                  <a:lnTo>
                    <a:pt x="403136" y="449834"/>
                  </a:lnTo>
                  <a:lnTo>
                    <a:pt x="387451" y="515340"/>
                  </a:lnTo>
                  <a:lnTo>
                    <a:pt x="387489" y="549059"/>
                  </a:lnTo>
                  <a:lnTo>
                    <a:pt x="393039" y="583234"/>
                  </a:lnTo>
                  <a:lnTo>
                    <a:pt x="389483" y="588822"/>
                  </a:lnTo>
                  <a:lnTo>
                    <a:pt x="331470" y="594398"/>
                  </a:lnTo>
                  <a:lnTo>
                    <a:pt x="275958" y="604189"/>
                  </a:lnTo>
                  <a:lnTo>
                    <a:pt x="223621" y="617956"/>
                  </a:lnTo>
                  <a:lnTo>
                    <a:pt x="175107" y="635469"/>
                  </a:lnTo>
                  <a:lnTo>
                    <a:pt x="131089" y="656488"/>
                  </a:lnTo>
                  <a:lnTo>
                    <a:pt x="92227" y="680770"/>
                  </a:lnTo>
                  <a:lnTo>
                    <a:pt x="59156" y="708075"/>
                  </a:lnTo>
                  <a:lnTo>
                    <a:pt x="30772" y="740473"/>
                  </a:lnTo>
                  <a:lnTo>
                    <a:pt x="11620" y="774001"/>
                  </a:lnTo>
                  <a:lnTo>
                    <a:pt x="0" y="842391"/>
                  </a:lnTo>
                  <a:lnTo>
                    <a:pt x="7061" y="876223"/>
                  </a:lnTo>
                  <a:lnTo>
                    <a:pt x="45732" y="940549"/>
                  </a:lnTo>
                  <a:lnTo>
                    <a:pt x="76860" y="970026"/>
                  </a:lnTo>
                  <a:lnTo>
                    <a:pt x="115519" y="997013"/>
                  </a:lnTo>
                  <a:lnTo>
                    <a:pt x="161467" y="1020991"/>
                  </a:lnTo>
                  <a:lnTo>
                    <a:pt x="214477" y="1041450"/>
                  </a:lnTo>
                  <a:lnTo>
                    <a:pt x="167424" y="1074877"/>
                  </a:lnTo>
                  <a:lnTo>
                    <a:pt x="131889" y="1111897"/>
                  </a:lnTo>
                  <a:lnTo>
                    <a:pt x="108419" y="1151623"/>
                  </a:lnTo>
                  <a:lnTo>
                    <a:pt x="97548" y="1193126"/>
                  </a:lnTo>
                  <a:lnTo>
                    <a:pt x="99796" y="1235506"/>
                  </a:lnTo>
                  <a:lnTo>
                    <a:pt x="128778" y="1298562"/>
                  </a:lnTo>
                  <a:lnTo>
                    <a:pt x="184543" y="1353286"/>
                  </a:lnTo>
                  <a:lnTo>
                    <a:pt x="221043" y="1376883"/>
                  </a:lnTo>
                  <a:lnTo>
                    <a:pt x="262521" y="1397647"/>
                  </a:lnTo>
                  <a:lnTo>
                    <a:pt x="308394" y="1415300"/>
                  </a:lnTo>
                  <a:lnTo>
                    <a:pt x="358076" y="1429600"/>
                  </a:lnTo>
                  <a:lnTo>
                    <a:pt x="411022" y="1440307"/>
                  </a:lnTo>
                  <a:lnTo>
                    <a:pt x="466623" y="1447152"/>
                  </a:lnTo>
                  <a:lnTo>
                    <a:pt x="524332" y="1449870"/>
                  </a:lnTo>
                  <a:lnTo>
                    <a:pt x="583539" y="1448231"/>
                  </a:lnTo>
                  <a:lnTo>
                    <a:pt x="588873" y="1453438"/>
                  </a:lnTo>
                  <a:lnTo>
                    <a:pt x="621728" y="1481886"/>
                  </a:lnTo>
                  <a:lnTo>
                    <a:pt x="654494" y="1506181"/>
                  </a:lnTo>
                  <a:lnTo>
                    <a:pt x="689787" y="1528864"/>
                  </a:lnTo>
                  <a:lnTo>
                    <a:pt x="727430" y="1549908"/>
                  </a:lnTo>
                  <a:lnTo>
                    <a:pt x="767245" y="1569275"/>
                  </a:lnTo>
                  <a:lnTo>
                    <a:pt x="809053" y="1586941"/>
                  </a:lnTo>
                  <a:lnTo>
                    <a:pt x="852678" y="1602892"/>
                  </a:lnTo>
                  <a:lnTo>
                    <a:pt x="897928" y="1617103"/>
                  </a:lnTo>
                  <a:lnTo>
                    <a:pt x="944638" y="1629537"/>
                  </a:lnTo>
                  <a:lnTo>
                    <a:pt x="992619" y="1640179"/>
                  </a:lnTo>
                  <a:lnTo>
                    <a:pt x="1041692" y="1649006"/>
                  </a:lnTo>
                  <a:lnTo>
                    <a:pt x="1091692" y="1655978"/>
                  </a:lnTo>
                  <a:lnTo>
                    <a:pt x="1142428" y="1661083"/>
                  </a:lnTo>
                  <a:lnTo>
                    <a:pt x="1193711" y="1664296"/>
                  </a:lnTo>
                  <a:lnTo>
                    <a:pt x="1245374" y="1665592"/>
                  </a:lnTo>
                  <a:lnTo>
                    <a:pt x="1297254" y="1664931"/>
                  </a:lnTo>
                  <a:lnTo>
                    <a:pt x="1349133" y="1662315"/>
                  </a:lnTo>
                  <a:lnTo>
                    <a:pt x="1400860" y="1657692"/>
                  </a:lnTo>
                  <a:lnTo>
                    <a:pt x="1452257" y="1651063"/>
                  </a:lnTo>
                  <a:lnTo>
                    <a:pt x="1503133" y="1642376"/>
                  </a:lnTo>
                  <a:lnTo>
                    <a:pt x="1553311" y="1631619"/>
                  </a:lnTo>
                  <a:lnTo>
                    <a:pt x="1602613" y="1618780"/>
                  </a:lnTo>
                  <a:lnTo>
                    <a:pt x="1650847" y="1603806"/>
                  </a:lnTo>
                  <a:lnTo>
                    <a:pt x="1685366" y="1630146"/>
                  </a:lnTo>
                  <a:lnTo>
                    <a:pt x="1723593" y="1654581"/>
                  </a:lnTo>
                  <a:lnTo>
                    <a:pt x="1765261" y="1677009"/>
                  </a:lnTo>
                  <a:lnTo>
                    <a:pt x="1810131" y="1697329"/>
                  </a:lnTo>
                  <a:lnTo>
                    <a:pt x="1857921" y="1715427"/>
                  </a:lnTo>
                  <a:lnTo>
                    <a:pt x="1908403" y="1731200"/>
                  </a:lnTo>
                  <a:lnTo>
                    <a:pt x="1961299" y="1744535"/>
                  </a:lnTo>
                  <a:lnTo>
                    <a:pt x="2016353" y="1755317"/>
                  </a:lnTo>
                  <a:lnTo>
                    <a:pt x="2072830" y="1763445"/>
                  </a:lnTo>
                  <a:lnTo>
                    <a:pt x="2129383" y="1768754"/>
                  </a:lnTo>
                  <a:lnTo>
                    <a:pt x="2185759" y="1771345"/>
                  </a:lnTo>
                  <a:lnTo>
                    <a:pt x="2241702" y="1771281"/>
                  </a:lnTo>
                  <a:lnTo>
                    <a:pt x="2296985" y="1768627"/>
                  </a:lnTo>
                  <a:lnTo>
                    <a:pt x="2351316" y="1763483"/>
                  </a:lnTo>
                  <a:lnTo>
                    <a:pt x="2404478" y="1755914"/>
                  </a:lnTo>
                  <a:lnTo>
                    <a:pt x="2456205" y="1745996"/>
                  </a:lnTo>
                  <a:lnTo>
                    <a:pt x="2506230" y="1733804"/>
                  </a:lnTo>
                  <a:lnTo>
                    <a:pt x="2554325" y="1719402"/>
                  </a:lnTo>
                  <a:lnTo>
                    <a:pt x="2600223" y="1702892"/>
                  </a:lnTo>
                  <a:lnTo>
                    <a:pt x="2643670" y="1684324"/>
                  </a:lnTo>
                  <a:lnTo>
                    <a:pt x="2684424" y="1663788"/>
                  </a:lnTo>
                  <a:lnTo>
                    <a:pt x="2722219" y="1641348"/>
                  </a:lnTo>
                  <a:lnTo>
                    <a:pt x="2756814" y="1617091"/>
                  </a:lnTo>
                  <a:lnTo>
                    <a:pt x="2787954" y="1591081"/>
                  </a:lnTo>
                  <a:lnTo>
                    <a:pt x="2815386" y="1563408"/>
                  </a:lnTo>
                  <a:lnTo>
                    <a:pt x="2858109" y="1503349"/>
                  </a:lnTo>
                  <a:lnTo>
                    <a:pt x="2904490" y="1517878"/>
                  </a:lnTo>
                  <a:lnTo>
                    <a:pt x="2952851" y="1529918"/>
                  </a:lnTo>
                  <a:lnTo>
                    <a:pt x="3002877" y="1539417"/>
                  </a:lnTo>
                  <a:lnTo>
                    <a:pt x="3054248" y="1546352"/>
                  </a:lnTo>
                  <a:lnTo>
                    <a:pt x="3106648" y="1550644"/>
                  </a:lnTo>
                  <a:lnTo>
                    <a:pt x="3159734" y="1552244"/>
                  </a:lnTo>
                  <a:lnTo>
                    <a:pt x="3218891" y="1550847"/>
                  </a:lnTo>
                  <a:lnTo>
                    <a:pt x="3276384" y="1546212"/>
                  </a:lnTo>
                  <a:lnTo>
                    <a:pt x="3331921" y="1538503"/>
                  </a:lnTo>
                  <a:lnTo>
                    <a:pt x="3385223" y="1527886"/>
                  </a:lnTo>
                  <a:lnTo>
                    <a:pt x="3435972" y="1514538"/>
                  </a:lnTo>
                  <a:lnTo>
                    <a:pt x="3483889" y="1498587"/>
                  </a:lnTo>
                  <a:lnTo>
                    <a:pt x="3528669" y="1480223"/>
                  </a:lnTo>
                  <a:lnTo>
                    <a:pt x="3570046" y="1459585"/>
                  </a:lnTo>
                  <a:lnTo>
                    <a:pt x="3607701" y="1436852"/>
                  </a:lnTo>
                  <a:lnTo>
                    <a:pt x="3641356" y="1412176"/>
                  </a:lnTo>
                  <a:lnTo>
                    <a:pt x="3670719" y="1385709"/>
                  </a:lnTo>
                  <a:lnTo>
                    <a:pt x="3715372" y="1328102"/>
                  </a:lnTo>
                  <a:lnTo>
                    <a:pt x="3739324" y="1265288"/>
                  </a:lnTo>
                  <a:lnTo>
                    <a:pt x="3742791" y="1232331"/>
                  </a:lnTo>
                  <a:lnTo>
                    <a:pt x="3799840" y="1226362"/>
                  </a:lnTo>
                  <a:lnTo>
                    <a:pt x="3855555" y="1217726"/>
                  </a:lnTo>
                  <a:lnTo>
                    <a:pt x="3909669" y="1206512"/>
                  </a:lnTo>
                  <a:lnTo>
                    <a:pt x="3961892" y="1192758"/>
                  </a:lnTo>
                  <a:lnTo>
                    <a:pt x="4011892" y="1176540"/>
                  </a:lnTo>
                  <a:lnTo>
                    <a:pt x="4059402" y="1157909"/>
                  </a:lnTo>
                  <a:lnTo>
                    <a:pt x="4109250" y="1134376"/>
                  </a:lnTo>
                  <a:lnTo>
                    <a:pt x="4154043" y="1108773"/>
                  </a:lnTo>
                  <a:lnTo>
                    <a:pt x="4193743" y="1081328"/>
                  </a:lnTo>
                  <a:lnTo>
                    <a:pt x="4228274" y="1052258"/>
                  </a:lnTo>
                  <a:lnTo>
                    <a:pt x="4257599" y="1021791"/>
                  </a:lnTo>
                  <a:lnTo>
                    <a:pt x="4281652" y="990155"/>
                  </a:lnTo>
                  <a:lnTo>
                    <a:pt x="4313783" y="924229"/>
                  </a:lnTo>
                  <a:lnTo>
                    <a:pt x="4324223" y="856259"/>
                  </a:lnTo>
                  <a:close/>
                </a:path>
                <a:path w="4653915" h="1771650">
                  <a:moveTo>
                    <a:pt x="4653775" y="1032560"/>
                  </a:moveTo>
                  <a:lnTo>
                    <a:pt x="4646231" y="985913"/>
                  </a:lnTo>
                  <a:lnTo>
                    <a:pt x="4625264" y="945400"/>
                  </a:lnTo>
                  <a:lnTo>
                    <a:pt x="4593310" y="913460"/>
                  </a:lnTo>
                  <a:lnTo>
                    <a:pt x="4552797" y="892505"/>
                  </a:lnTo>
                  <a:lnTo>
                    <a:pt x="4506201" y="884986"/>
                  </a:lnTo>
                  <a:lnTo>
                    <a:pt x="4459541" y="892505"/>
                  </a:lnTo>
                  <a:lnTo>
                    <a:pt x="4419028" y="913460"/>
                  </a:lnTo>
                  <a:lnTo>
                    <a:pt x="4387088" y="945400"/>
                  </a:lnTo>
                  <a:lnTo>
                    <a:pt x="4366145" y="985913"/>
                  </a:lnTo>
                  <a:lnTo>
                    <a:pt x="4358627" y="1032560"/>
                  </a:lnTo>
                  <a:lnTo>
                    <a:pt x="4366145" y="1079220"/>
                  </a:lnTo>
                  <a:lnTo>
                    <a:pt x="4387088" y="1119733"/>
                  </a:lnTo>
                  <a:lnTo>
                    <a:pt x="4419028" y="1151674"/>
                  </a:lnTo>
                  <a:lnTo>
                    <a:pt x="4459541" y="1172616"/>
                  </a:lnTo>
                  <a:lnTo>
                    <a:pt x="4506201" y="1180134"/>
                  </a:lnTo>
                  <a:lnTo>
                    <a:pt x="4552797" y="1172616"/>
                  </a:lnTo>
                  <a:lnTo>
                    <a:pt x="4593310" y="1151674"/>
                  </a:lnTo>
                  <a:lnTo>
                    <a:pt x="4625264" y="1119733"/>
                  </a:lnTo>
                  <a:lnTo>
                    <a:pt x="4646231" y="1079220"/>
                  </a:lnTo>
                  <a:lnTo>
                    <a:pt x="4653775" y="10325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2275838"/>
              <a:ext cx="101473" cy="101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3265" y="1260031"/>
              <a:ext cx="4324350" cy="1771650"/>
            </a:xfrm>
            <a:custGeom>
              <a:avLst/>
              <a:gdLst/>
              <a:ahLst/>
              <a:cxnLst/>
              <a:rect l="l" t="t" r="r" b="b"/>
              <a:pathLst>
                <a:path w="4324350" h="1771650">
                  <a:moveTo>
                    <a:pt x="393043" y="583245"/>
                  </a:moveTo>
                  <a:lnTo>
                    <a:pt x="387489" y="549067"/>
                  </a:lnTo>
                  <a:lnTo>
                    <a:pt x="387455" y="515340"/>
                  </a:lnTo>
                  <a:lnTo>
                    <a:pt x="392738" y="482213"/>
                  </a:lnTo>
                  <a:lnTo>
                    <a:pt x="418433" y="418360"/>
                  </a:lnTo>
                  <a:lnTo>
                    <a:pt x="462942" y="358706"/>
                  </a:lnTo>
                  <a:lnTo>
                    <a:pt x="491741" y="330828"/>
                  </a:lnTo>
                  <a:lnTo>
                    <a:pt x="524631" y="304449"/>
                  </a:lnTo>
                  <a:lnTo>
                    <a:pt x="561407" y="279718"/>
                  </a:lnTo>
                  <a:lnTo>
                    <a:pt x="601865" y="256786"/>
                  </a:lnTo>
                  <a:lnTo>
                    <a:pt x="645801" y="235802"/>
                  </a:lnTo>
                  <a:lnTo>
                    <a:pt x="693011" y="216915"/>
                  </a:lnTo>
                  <a:lnTo>
                    <a:pt x="743291" y="200277"/>
                  </a:lnTo>
                  <a:lnTo>
                    <a:pt x="796436" y="186035"/>
                  </a:lnTo>
                  <a:lnTo>
                    <a:pt x="852241" y="174341"/>
                  </a:lnTo>
                  <a:lnTo>
                    <a:pt x="910504" y="165343"/>
                  </a:lnTo>
                  <a:lnTo>
                    <a:pt x="971020" y="159192"/>
                  </a:lnTo>
                  <a:lnTo>
                    <a:pt x="1020991" y="156470"/>
                  </a:lnTo>
                  <a:lnTo>
                    <a:pt x="1070949" y="155822"/>
                  </a:lnTo>
                  <a:lnTo>
                    <a:pt x="1120692" y="157226"/>
                  </a:lnTo>
                  <a:lnTo>
                    <a:pt x="1170017" y="160659"/>
                  </a:lnTo>
                  <a:lnTo>
                    <a:pt x="1218724" y="166098"/>
                  </a:lnTo>
                  <a:lnTo>
                    <a:pt x="1266610" y="173520"/>
                  </a:lnTo>
                  <a:lnTo>
                    <a:pt x="1313474" y="182902"/>
                  </a:lnTo>
                  <a:lnTo>
                    <a:pt x="1359114" y="194220"/>
                  </a:lnTo>
                  <a:lnTo>
                    <a:pt x="1403328" y="207452"/>
                  </a:lnTo>
                  <a:lnTo>
                    <a:pt x="1431339" y="181276"/>
                  </a:lnTo>
                  <a:lnTo>
                    <a:pt x="1463316" y="157273"/>
                  </a:lnTo>
                  <a:lnTo>
                    <a:pt x="1498896" y="135504"/>
                  </a:lnTo>
                  <a:lnTo>
                    <a:pt x="1537716" y="116032"/>
                  </a:lnTo>
                  <a:lnTo>
                    <a:pt x="1579413" y="98919"/>
                  </a:lnTo>
                  <a:lnTo>
                    <a:pt x="1623626" y="84227"/>
                  </a:lnTo>
                  <a:lnTo>
                    <a:pt x="1669990" y="72018"/>
                  </a:lnTo>
                  <a:lnTo>
                    <a:pt x="1718145" y="62355"/>
                  </a:lnTo>
                  <a:lnTo>
                    <a:pt x="1767727" y="55299"/>
                  </a:lnTo>
                  <a:lnTo>
                    <a:pt x="1818374" y="50913"/>
                  </a:lnTo>
                  <a:lnTo>
                    <a:pt x="1869722" y="49258"/>
                  </a:lnTo>
                  <a:lnTo>
                    <a:pt x="1921411" y="50397"/>
                  </a:lnTo>
                  <a:lnTo>
                    <a:pt x="1973076" y="54392"/>
                  </a:lnTo>
                  <a:lnTo>
                    <a:pt x="2024355" y="61306"/>
                  </a:lnTo>
                  <a:lnTo>
                    <a:pt x="2074886" y="71199"/>
                  </a:lnTo>
                  <a:lnTo>
                    <a:pt x="2124307" y="84135"/>
                  </a:lnTo>
                  <a:lnTo>
                    <a:pt x="2189569" y="107011"/>
                  </a:lnTo>
                  <a:lnTo>
                    <a:pt x="2248259" y="134935"/>
                  </a:lnTo>
                  <a:lnTo>
                    <a:pt x="2275733" y="108411"/>
                  </a:lnTo>
                  <a:lnTo>
                    <a:pt x="2308141" y="84531"/>
                  </a:lnTo>
                  <a:lnTo>
                    <a:pt x="2344936" y="63399"/>
                  </a:lnTo>
                  <a:lnTo>
                    <a:pt x="2385570" y="45115"/>
                  </a:lnTo>
                  <a:lnTo>
                    <a:pt x="2429495" y="29782"/>
                  </a:lnTo>
                  <a:lnTo>
                    <a:pt x="2476163" y="17502"/>
                  </a:lnTo>
                  <a:lnTo>
                    <a:pt x="2525025" y="8377"/>
                  </a:lnTo>
                  <a:lnTo>
                    <a:pt x="2575534" y="2509"/>
                  </a:lnTo>
                  <a:lnTo>
                    <a:pt x="2627142" y="0"/>
                  </a:lnTo>
                  <a:lnTo>
                    <a:pt x="2679301" y="951"/>
                  </a:lnTo>
                  <a:lnTo>
                    <a:pt x="2731463" y="5465"/>
                  </a:lnTo>
                  <a:lnTo>
                    <a:pt x="2783079" y="13643"/>
                  </a:lnTo>
                  <a:lnTo>
                    <a:pt x="2833602" y="25588"/>
                  </a:lnTo>
                  <a:lnTo>
                    <a:pt x="2876877" y="39439"/>
                  </a:lnTo>
                  <a:lnTo>
                    <a:pt x="2916914" y="55910"/>
                  </a:lnTo>
                  <a:lnTo>
                    <a:pt x="2953331" y="74809"/>
                  </a:lnTo>
                  <a:lnTo>
                    <a:pt x="2985748" y="95946"/>
                  </a:lnTo>
                  <a:lnTo>
                    <a:pt x="3022146" y="74497"/>
                  </a:lnTo>
                  <a:lnTo>
                    <a:pt x="3061670" y="55728"/>
                  </a:lnTo>
                  <a:lnTo>
                    <a:pt x="3103902" y="39660"/>
                  </a:lnTo>
                  <a:lnTo>
                    <a:pt x="3148425" y="26311"/>
                  </a:lnTo>
                  <a:lnTo>
                    <a:pt x="3194823" y="15701"/>
                  </a:lnTo>
                  <a:lnTo>
                    <a:pt x="3242678" y="7849"/>
                  </a:lnTo>
                  <a:lnTo>
                    <a:pt x="3291574" y="2774"/>
                  </a:lnTo>
                  <a:lnTo>
                    <a:pt x="3341093" y="495"/>
                  </a:lnTo>
                  <a:lnTo>
                    <a:pt x="3390818" y="1032"/>
                  </a:lnTo>
                  <a:lnTo>
                    <a:pt x="3440333" y="4403"/>
                  </a:lnTo>
                  <a:lnTo>
                    <a:pt x="3489220" y="10628"/>
                  </a:lnTo>
                  <a:lnTo>
                    <a:pt x="3537062" y="19726"/>
                  </a:lnTo>
                  <a:lnTo>
                    <a:pt x="3583443" y="31716"/>
                  </a:lnTo>
                  <a:lnTo>
                    <a:pt x="3627945" y="46618"/>
                  </a:lnTo>
                  <a:lnTo>
                    <a:pt x="3670151" y="64450"/>
                  </a:lnTo>
                  <a:lnTo>
                    <a:pt x="3718292" y="90601"/>
                  </a:lnTo>
                  <a:lnTo>
                    <a:pt x="3759228" y="119977"/>
                  </a:lnTo>
                  <a:lnTo>
                    <a:pt x="3792489" y="152114"/>
                  </a:lnTo>
                  <a:lnTo>
                    <a:pt x="3817605" y="186549"/>
                  </a:lnTo>
                  <a:lnTo>
                    <a:pt x="3834108" y="222819"/>
                  </a:lnTo>
                  <a:lnTo>
                    <a:pt x="3893157" y="233875"/>
                  </a:lnTo>
                  <a:lnTo>
                    <a:pt x="3948360" y="248353"/>
                  </a:lnTo>
                  <a:lnTo>
                    <a:pt x="3999436" y="265977"/>
                  </a:lnTo>
                  <a:lnTo>
                    <a:pt x="4046103" y="286473"/>
                  </a:lnTo>
                  <a:lnTo>
                    <a:pt x="4088082" y="309566"/>
                  </a:lnTo>
                  <a:lnTo>
                    <a:pt x="4125090" y="334980"/>
                  </a:lnTo>
                  <a:lnTo>
                    <a:pt x="4156847" y="362440"/>
                  </a:lnTo>
                  <a:lnTo>
                    <a:pt x="4183071" y="391671"/>
                  </a:lnTo>
                  <a:lnTo>
                    <a:pt x="4217800" y="454344"/>
                  </a:lnTo>
                  <a:lnTo>
                    <a:pt x="4227027" y="520799"/>
                  </a:lnTo>
                  <a:lnTo>
                    <a:pt x="4221375" y="554756"/>
                  </a:lnTo>
                  <a:lnTo>
                    <a:pt x="4203263" y="598785"/>
                  </a:lnTo>
                  <a:lnTo>
                    <a:pt x="4183993" y="627949"/>
                  </a:lnTo>
                  <a:lnTo>
                    <a:pt x="4221284" y="657881"/>
                  </a:lnTo>
                  <a:lnTo>
                    <a:pt x="4252735" y="689078"/>
                  </a:lnTo>
                  <a:lnTo>
                    <a:pt x="4278399" y="721317"/>
                  </a:lnTo>
                  <a:lnTo>
                    <a:pt x="4298326" y="754378"/>
                  </a:lnTo>
                  <a:lnTo>
                    <a:pt x="4321187" y="822077"/>
                  </a:lnTo>
                  <a:lnTo>
                    <a:pt x="4324225" y="856270"/>
                  </a:lnTo>
                  <a:lnTo>
                    <a:pt x="4321737" y="890396"/>
                  </a:lnTo>
                  <a:lnTo>
                    <a:pt x="4300398" y="957562"/>
                  </a:lnTo>
                  <a:lnTo>
                    <a:pt x="4257591" y="1021798"/>
                  </a:lnTo>
                  <a:lnTo>
                    <a:pt x="4228267" y="1052263"/>
                  </a:lnTo>
                  <a:lnTo>
                    <a:pt x="4193735" y="1081330"/>
                  </a:lnTo>
                  <a:lnTo>
                    <a:pt x="4154045" y="1108776"/>
                  </a:lnTo>
                  <a:lnTo>
                    <a:pt x="4109251" y="1134380"/>
                  </a:lnTo>
                  <a:lnTo>
                    <a:pt x="4059406" y="1157920"/>
                  </a:lnTo>
                  <a:lnTo>
                    <a:pt x="4011894" y="1176548"/>
                  </a:lnTo>
                  <a:lnTo>
                    <a:pt x="3961884" y="1192765"/>
                  </a:lnTo>
                  <a:lnTo>
                    <a:pt x="3909673" y="1206514"/>
                  </a:lnTo>
                  <a:lnTo>
                    <a:pt x="3855557" y="1217733"/>
                  </a:lnTo>
                  <a:lnTo>
                    <a:pt x="3799832" y="1226362"/>
                  </a:lnTo>
                  <a:lnTo>
                    <a:pt x="3742795" y="1232342"/>
                  </a:lnTo>
                  <a:lnTo>
                    <a:pt x="3739317" y="1265293"/>
                  </a:lnTo>
                  <a:lnTo>
                    <a:pt x="3715368" y="1328104"/>
                  </a:lnTo>
                  <a:lnTo>
                    <a:pt x="3670716" y="1385721"/>
                  </a:lnTo>
                  <a:lnTo>
                    <a:pt x="3641358" y="1412180"/>
                  </a:lnTo>
                  <a:lnTo>
                    <a:pt x="3607703" y="1436857"/>
                  </a:lnTo>
                  <a:lnTo>
                    <a:pt x="3570043" y="1459593"/>
                  </a:lnTo>
                  <a:lnTo>
                    <a:pt x="3528672" y="1480226"/>
                  </a:lnTo>
                  <a:lnTo>
                    <a:pt x="3483881" y="1498595"/>
                  </a:lnTo>
                  <a:lnTo>
                    <a:pt x="3435964" y="1514539"/>
                  </a:lnTo>
                  <a:lnTo>
                    <a:pt x="3385215" y="1527897"/>
                  </a:lnTo>
                  <a:lnTo>
                    <a:pt x="3331924" y="1538509"/>
                  </a:lnTo>
                  <a:lnTo>
                    <a:pt x="3276386" y="1546213"/>
                  </a:lnTo>
                  <a:lnTo>
                    <a:pt x="3218893" y="1550849"/>
                  </a:lnTo>
                  <a:lnTo>
                    <a:pt x="3159738" y="1552255"/>
                  </a:lnTo>
                  <a:lnTo>
                    <a:pt x="3106642" y="1550644"/>
                  </a:lnTo>
                  <a:lnTo>
                    <a:pt x="3054248" y="1546352"/>
                  </a:lnTo>
                  <a:lnTo>
                    <a:pt x="3002877" y="1539428"/>
                  </a:lnTo>
                  <a:lnTo>
                    <a:pt x="2952850" y="1529922"/>
                  </a:lnTo>
                  <a:lnTo>
                    <a:pt x="2904489" y="1517883"/>
                  </a:lnTo>
                  <a:lnTo>
                    <a:pt x="2858113" y="1503360"/>
                  </a:lnTo>
                  <a:lnTo>
                    <a:pt x="2838857" y="1534149"/>
                  </a:lnTo>
                  <a:lnTo>
                    <a:pt x="2787956" y="1591092"/>
                  </a:lnTo>
                  <a:lnTo>
                    <a:pt x="2756816" y="1617095"/>
                  </a:lnTo>
                  <a:lnTo>
                    <a:pt x="2722219" y="1641353"/>
                  </a:lnTo>
                  <a:lnTo>
                    <a:pt x="2684419" y="1663789"/>
                  </a:lnTo>
                  <a:lnTo>
                    <a:pt x="2643667" y="1684328"/>
                  </a:lnTo>
                  <a:lnTo>
                    <a:pt x="2600216" y="1702895"/>
                  </a:lnTo>
                  <a:lnTo>
                    <a:pt x="2554319" y="1719413"/>
                  </a:lnTo>
                  <a:lnTo>
                    <a:pt x="2506229" y="1733808"/>
                  </a:lnTo>
                  <a:lnTo>
                    <a:pt x="2456197" y="1746003"/>
                  </a:lnTo>
                  <a:lnTo>
                    <a:pt x="2404476" y="1755924"/>
                  </a:lnTo>
                  <a:lnTo>
                    <a:pt x="2351319" y="1763494"/>
                  </a:lnTo>
                  <a:lnTo>
                    <a:pt x="2296978" y="1768638"/>
                  </a:lnTo>
                  <a:lnTo>
                    <a:pt x="2241706" y="1771281"/>
                  </a:lnTo>
                  <a:lnTo>
                    <a:pt x="2185756" y="1771347"/>
                  </a:lnTo>
                  <a:lnTo>
                    <a:pt x="2129379" y="1768761"/>
                  </a:lnTo>
                  <a:lnTo>
                    <a:pt x="2072828" y="1763446"/>
                  </a:lnTo>
                  <a:lnTo>
                    <a:pt x="2016357" y="1755328"/>
                  </a:lnTo>
                  <a:lnTo>
                    <a:pt x="1961298" y="1744542"/>
                  </a:lnTo>
                  <a:lnTo>
                    <a:pt x="1908401" y="1731208"/>
                  </a:lnTo>
                  <a:lnTo>
                    <a:pt x="1857924" y="1715437"/>
                  </a:lnTo>
                  <a:lnTo>
                    <a:pt x="1810125" y="1697337"/>
                  </a:lnTo>
                  <a:lnTo>
                    <a:pt x="1765260" y="1677016"/>
                  </a:lnTo>
                  <a:lnTo>
                    <a:pt x="1723588" y="1654584"/>
                  </a:lnTo>
                  <a:lnTo>
                    <a:pt x="1685366" y="1630148"/>
                  </a:lnTo>
                  <a:lnTo>
                    <a:pt x="1650851" y="1603817"/>
                  </a:lnTo>
                  <a:lnTo>
                    <a:pt x="1602605" y="1618784"/>
                  </a:lnTo>
                  <a:lnTo>
                    <a:pt x="1553305" y="1631631"/>
                  </a:lnTo>
                  <a:lnTo>
                    <a:pt x="1503128" y="1642383"/>
                  </a:lnTo>
                  <a:lnTo>
                    <a:pt x="1452255" y="1651066"/>
                  </a:lnTo>
                  <a:lnTo>
                    <a:pt x="1400864" y="1657703"/>
                  </a:lnTo>
                  <a:lnTo>
                    <a:pt x="1349134" y="1662321"/>
                  </a:lnTo>
                  <a:lnTo>
                    <a:pt x="1297246" y="1664943"/>
                  </a:lnTo>
                  <a:lnTo>
                    <a:pt x="1245378" y="1665596"/>
                  </a:lnTo>
                  <a:lnTo>
                    <a:pt x="1193710" y="1664304"/>
                  </a:lnTo>
                  <a:lnTo>
                    <a:pt x="1142420" y="1661092"/>
                  </a:lnTo>
                  <a:lnTo>
                    <a:pt x="1091688" y="1655985"/>
                  </a:lnTo>
                  <a:lnTo>
                    <a:pt x="1041693" y="1649008"/>
                  </a:lnTo>
                  <a:lnTo>
                    <a:pt x="992615" y="1640186"/>
                  </a:lnTo>
                  <a:lnTo>
                    <a:pt x="944633" y="1629544"/>
                  </a:lnTo>
                  <a:lnTo>
                    <a:pt x="897925" y="1617107"/>
                  </a:lnTo>
                  <a:lnTo>
                    <a:pt x="852672" y="1602900"/>
                  </a:lnTo>
                  <a:lnTo>
                    <a:pt x="809052" y="1586948"/>
                  </a:lnTo>
                  <a:lnTo>
                    <a:pt x="767244" y="1569275"/>
                  </a:lnTo>
                  <a:lnTo>
                    <a:pt x="727429" y="1549908"/>
                  </a:lnTo>
                  <a:lnTo>
                    <a:pt x="689785" y="1528871"/>
                  </a:lnTo>
                  <a:lnTo>
                    <a:pt x="654491" y="1506189"/>
                  </a:lnTo>
                  <a:lnTo>
                    <a:pt x="621726" y="1481887"/>
                  </a:lnTo>
                  <a:lnTo>
                    <a:pt x="591671" y="1455989"/>
                  </a:lnTo>
                  <a:lnTo>
                    <a:pt x="586210" y="1450782"/>
                  </a:lnTo>
                  <a:lnTo>
                    <a:pt x="583543" y="1448242"/>
                  </a:lnTo>
                  <a:lnTo>
                    <a:pt x="524325" y="1449880"/>
                  </a:lnTo>
                  <a:lnTo>
                    <a:pt x="466624" y="1447152"/>
                  </a:lnTo>
                  <a:lnTo>
                    <a:pt x="411017" y="1440311"/>
                  </a:lnTo>
                  <a:lnTo>
                    <a:pt x="358080" y="1429611"/>
                  </a:lnTo>
                  <a:lnTo>
                    <a:pt x="308389" y="1415306"/>
                  </a:lnTo>
                  <a:lnTo>
                    <a:pt x="262519" y="1397649"/>
                  </a:lnTo>
                  <a:lnTo>
                    <a:pt x="221046" y="1376893"/>
                  </a:lnTo>
                  <a:lnTo>
                    <a:pt x="184547" y="1353293"/>
                  </a:lnTo>
                  <a:lnTo>
                    <a:pt x="153596" y="1327102"/>
                  </a:lnTo>
                  <a:lnTo>
                    <a:pt x="110647" y="1267961"/>
                  </a:lnTo>
                  <a:lnTo>
                    <a:pt x="97547" y="1193134"/>
                  </a:lnTo>
                  <a:lnTo>
                    <a:pt x="108420" y="1151628"/>
                  </a:lnTo>
                  <a:lnTo>
                    <a:pt x="131886" y="1111909"/>
                  </a:lnTo>
                  <a:lnTo>
                    <a:pt x="167417" y="1074884"/>
                  </a:lnTo>
                  <a:lnTo>
                    <a:pt x="214481" y="1041461"/>
                  </a:lnTo>
                  <a:lnTo>
                    <a:pt x="161471" y="1020999"/>
                  </a:lnTo>
                  <a:lnTo>
                    <a:pt x="115516" y="997016"/>
                  </a:lnTo>
                  <a:lnTo>
                    <a:pt x="76856" y="970031"/>
                  </a:lnTo>
                  <a:lnTo>
                    <a:pt x="45734" y="940560"/>
                  </a:lnTo>
                  <a:lnTo>
                    <a:pt x="22390" y="909120"/>
                  </a:lnTo>
                  <a:lnTo>
                    <a:pt x="0" y="842402"/>
                  </a:lnTo>
                  <a:lnTo>
                    <a:pt x="1435" y="808158"/>
                  </a:lnTo>
                  <a:lnTo>
                    <a:pt x="30775" y="740483"/>
                  </a:lnTo>
                  <a:lnTo>
                    <a:pt x="59160" y="708086"/>
                  </a:lnTo>
                  <a:lnTo>
                    <a:pt x="92220" y="680780"/>
                  </a:lnTo>
                  <a:lnTo>
                    <a:pt x="131090" y="656497"/>
                  </a:lnTo>
                  <a:lnTo>
                    <a:pt x="175109" y="635478"/>
                  </a:lnTo>
                  <a:lnTo>
                    <a:pt x="223619" y="617962"/>
                  </a:lnTo>
                  <a:lnTo>
                    <a:pt x="275958" y="604189"/>
                  </a:lnTo>
                  <a:lnTo>
                    <a:pt x="331467" y="594400"/>
                  </a:lnTo>
                  <a:lnTo>
                    <a:pt x="389487" y="588833"/>
                  </a:lnTo>
                  <a:lnTo>
                    <a:pt x="393043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500" y="2212846"/>
              <a:ext cx="199771" cy="199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2319" y="1350135"/>
              <a:ext cx="4434840" cy="1506855"/>
            </a:xfrm>
            <a:custGeom>
              <a:avLst/>
              <a:gdLst/>
              <a:ahLst/>
              <a:cxnLst/>
              <a:rect l="l" t="t" r="r" b="b"/>
              <a:pathLst>
                <a:path w="4434840" h="1506855">
                  <a:moveTo>
                    <a:pt x="4434713" y="942467"/>
                  </a:moveTo>
                  <a:lnTo>
                    <a:pt x="4427180" y="989123"/>
                  </a:lnTo>
                  <a:lnTo>
                    <a:pt x="4406212" y="1029635"/>
                  </a:lnTo>
                  <a:lnTo>
                    <a:pt x="4374252" y="1061576"/>
                  </a:lnTo>
                  <a:lnTo>
                    <a:pt x="4333746" y="1082520"/>
                  </a:lnTo>
                  <a:lnTo>
                    <a:pt x="4287139" y="1090040"/>
                  </a:lnTo>
                  <a:lnTo>
                    <a:pt x="4240482" y="1082520"/>
                  </a:lnTo>
                  <a:lnTo>
                    <a:pt x="4199970" y="1061576"/>
                  </a:lnTo>
                  <a:lnTo>
                    <a:pt x="4168029" y="1029635"/>
                  </a:lnTo>
                  <a:lnTo>
                    <a:pt x="4147085" y="989123"/>
                  </a:lnTo>
                  <a:lnTo>
                    <a:pt x="4139565" y="942467"/>
                  </a:lnTo>
                  <a:lnTo>
                    <a:pt x="4147085" y="895810"/>
                  </a:lnTo>
                  <a:lnTo>
                    <a:pt x="4168029" y="855298"/>
                  </a:lnTo>
                  <a:lnTo>
                    <a:pt x="4199970" y="823357"/>
                  </a:lnTo>
                  <a:lnTo>
                    <a:pt x="4240482" y="802413"/>
                  </a:lnTo>
                  <a:lnTo>
                    <a:pt x="4287139" y="794893"/>
                  </a:lnTo>
                  <a:lnTo>
                    <a:pt x="4333746" y="802413"/>
                  </a:lnTo>
                  <a:lnTo>
                    <a:pt x="4374252" y="823357"/>
                  </a:lnTo>
                  <a:lnTo>
                    <a:pt x="4406212" y="855298"/>
                  </a:lnTo>
                  <a:lnTo>
                    <a:pt x="4427180" y="895810"/>
                  </a:lnTo>
                  <a:lnTo>
                    <a:pt x="4434713" y="942467"/>
                  </a:lnTo>
                  <a:close/>
                </a:path>
                <a:path w="4434840" h="1506855">
                  <a:moveTo>
                    <a:pt x="253237" y="977138"/>
                  </a:moveTo>
                  <a:lnTo>
                    <a:pt x="200359" y="977669"/>
                  </a:lnTo>
                  <a:lnTo>
                    <a:pt x="148023" y="974591"/>
                  </a:lnTo>
                  <a:lnTo>
                    <a:pt x="96802" y="967984"/>
                  </a:lnTo>
                  <a:lnTo>
                    <a:pt x="47270" y="957927"/>
                  </a:lnTo>
                  <a:lnTo>
                    <a:pt x="0" y="944499"/>
                  </a:lnTo>
                </a:path>
                <a:path w="4434840" h="1506855">
                  <a:moveTo>
                    <a:pt x="476757" y="1334770"/>
                  </a:moveTo>
                  <a:lnTo>
                    <a:pt x="449790" y="1340175"/>
                  </a:lnTo>
                  <a:lnTo>
                    <a:pt x="422275" y="1344580"/>
                  </a:lnTo>
                  <a:lnTo>
                    <a:pt x="394283" y="1347985"/>
                  </a:lnTo>
                  <a:lnTo>
                    <a:pt x="365887" y="1350390"/>
                  </a:lnTo>
                </a:path>
                <a:path w="4434840" h="1506855">
                  <a:moveTo>
                    <a:pt x="1431544" y="1506474"/>
                  </a:moveTo>
                  <a:lnTo>
                    <a:pt x="1412283" y="1489430"/>
                  </a:lnTo>
                  <a:lnTo>
                    <a:pt x="1394713" y="1471850"/>
                  </a:lnTo>
                  <a:lnTo>
                    <a:pt x="1378858" y="1453770"/>
                  </a:lnTo>
                  <a:lnTo>
                    <a:pt x="1364742" y="1435227"/>
                  </a:lnTo>
                </a:path>
                <a:path w="4434840" h="1506855">
                  <a:moveTo>
                    <a:pt x="2666110" y="1328674"/>
                  </a:moveTo>
                  <a:lnTo>
                    <a:pt x="2662229" y="1348505"/>
                  </a:lnTo>
                  <a:lnTo>
                    <a:pt x="2656490" y="1368171"/>
                  </a:lnTo>
                  <a:lnTo>
                    <a:pt x="2648894" y="1387645"/>
                  </a:lnTo>
                  <a:lnTo>
                    <a:pt x="2639441" y="1406906"/>
                  </a:lnTo>
                </a:path>
                <a:path w="4434840" h="1506855">
                  <a:moveTo>
                    <a:pt x="3196209" y="845057"/>
                  </a:moveTo>
                  <a:lnTo>
                    <a:pt x="3254059" y="863133"/>
                  </a:lnTo>
                  <a:lnTo>
                    <a:pt x="3307148" y="884473"/>
                  </a:lnTo>
                  <a:lnTo>
                    <a:pt x="3355150" y="908785"/>
                  </a:lnTo>
                  <a:lnTo>
                    <a:pt x="3397738" y="935776"/>
                  </a:lnTo>
                  <a:lnTo>
                    <a:pt x="3434587" y="965152"/>
                  </a:lnTo>
                  <a:lnTo>
                    <a:pt x="3465371" y="996619"/>
                  </a:lnTo>
                  <a:lnTo>
                    <a:pt x="3489763" y="1029885"/>
                  </a:lnTo>
                  <a:lnTo>
                    <a:pt x="3507438" y="1064656"/>
                  </a:lnTo>
                  <a:lnTo>
                    <a:pt x="3518068" y="1100638"/>
                  </a:lnTo>
                  <a:lnTo>
                    <a:pt x="3521329" y="1137539"/>
                  </a:lnTo>
                </a:path>
                <a:path w="4434840" h="1506855">
                  <a:moveTo>
                    <a:pt x="3962907" y="533526"/>
                  </a:moveTo>
                  <a:lnTo>
                    <a:pt x="3935466" y="564316"/>
                  </a:lnTo>
                  <a:lnTo>
                    <a:pt x="3901963" y="593058"/>
                  </a:lnTo>
                  <a:lnTo>
                    <a:pt x="3862770" y="619466"/>
                  </a:lnTo>
                  <a:lnTo>
                    <a:pt x="3818254" y="643255"/>
                  </a:lnTo>
                </a:path>
                <a:path w="4434840" h="1506855">
                  <a:moveTo>
                    <a:pt x="3615563" y="126491"/>
                  </a:moveTo>
                  <a:lnTo>
                    <a:pt x="3619184" y="139392"/>
                  </a:lnTo>
                  <a:lnTo>
                    <a:pt x="3621674" y="152352"/>
                  </a:lnTo>
                  <a:lnTo>
                    <a:pt x="3623046" y="165336"/>
                  </a:lnTo>
                  <a:lnTo>
                    <a:pt x="3623309" y="178308"/>
                  </a:lnTo>
                </a:path>
                <a:path w="4434840" h="1506855">
                  <a:moveTo>
                    <a:pt x="2691257" y="66166"/>
                  </a:moveTo>
                  <a:lnTo>
                    <a:pt x="2706506" y="48506"/>
                  </a:lnTo>
                  <a:lnTo>
                    <a:pt x="2724007" y="31559"/>
                  </a:lnTo>
                  <a:lnTo>
                    <a:pt x="2743674" y="15374"/>
                  </a:lnTo>
                  <a:lnTo>
                    <a:pt x="2765425" y="0"/>
                  </a:lnTo>
                </a:path>
                <a:path w="4434840" h="1506855">
                  <a:moveTo>
                    <a:pt x="1997709" y="97662"/>
                  </a:moveTo>
                  <a:lnTo>
                    <a:pt x="2004254" y="82930"/>
                  </a:lnTo>
                  <a:lnTo>
                    <a:pt x="2012442" y="68484"/>
                  </a:lnTo>
                  <a:lnTo>
                    <a:pt x="2022248" y="54371"/>
                  </a:lnTo>
                  <a:lnTo>
                    <a:pt x="2033651" y="40639"/>
                  </a:lnTo>
                </a:path>
                <a:path w="4434840" h="1506855">
                  <a:moveTo>
                    <a:pt x="1183767" y="116966"/>
                  </a:moveTo>
                  <a:lnTo>
                    <a:pt x="1218497" y="129081"/>
                  </a:lnTo>
                  <a:lnTo>
                    <a:pt x="1251775" y="142351"/>
                  </a:lnTo>
                  <a:lnTo>
                    <a:pt x="1283529" y="156739"/>
                  </a:lnTo>
                  <a:lnTo>
                    <a:pt x="1313688" y="172212"/>
                  </a:lnTo>
                </a:path>
                <a:path w="4434840" h="1506855">
                  <a:moveTo>
                    <a:pt x="196723" y="551307"/>
                  </a:moveTo>
                  <a:lnTo>
                    <a:pt x="189509" y="537003"/>
                  </a:lnTo>
                  <a:lnTo>
                    <a:pt x="183308" y="522509"/>
                  </a:lnTo>
                  <a:lnTo>
                    <a:pt x="178131" y="507873"/>
                  </a:lnTo>
                  <a:lnTo>
                    <a:pt x="173990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01569" y="1825244"/>
            <a:ext cx="18834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2085" marR="5080" indent="-159385">
              <a:lnSpc>
                <a:spcPct val="100800"/>
              </a:lnSpc>
              <a:spcBef>
                <a:spcPts val="75"/>
              </a:spcBef>
            </a:pP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Why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inheritance?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8292" y="2164078"/>
            <a:ext cx="1013458" cy="26395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3451" y="864108"/>
            <a:ext cx="6040120" cy="2958465"/>
            <a:chOff x="2473451" y="864108"/>
            <a:chExt cx="6040120" cy="2958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3451" y="864108"/>
              <a:ext cx="6039610" cy="29580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32659" y="881163"/>
              <a:ext cx="5729605" cy="2852420"/>
            </a:xfrm>
            <a:custGeom>
              <a:avLst/>
              <a:gdLst/>
              <a:ahLst/>
              <a:cxnLst/>
              <a:rect l="l" t="t" r="r" b="b"/>
              <a:pathLst>
                <a:path w="5729605" h="2852420">
                  <a:moveTo>
                    <a:pt x="316865" y="1515071"/>
                  </a:moveTo>
                  <a:lnTo>
                    <a:pt x="308787" y="1465008"/>
                  </a:lnTo>
                  <a:lnTo>
                    <a:pt x="286308" y="1421536"/>
                  </a:lnTo>
                  <a:lnTo>
                    <a:pt x="252031" y="1387259"/>
                  </a:lnTo>
                  <a:lnTo>
                    <a:pt x="208559" y="1364780"/>
                  </a:lnTo>
                  <a:lnTo>
                    <a:pt x="158496" y="1356702"/>
                  </a:lnTo>
                  <a:lnTo>
                    <a:pt x="108407" y="1364780"/>
                  </a:lnTo>
                  <a:lnTo>
                    <a:pt x="64897" y="1387259"/>
                  </a:lnTo>
                  <a:lnTo>
                    <a:pt x="30581" y="1421536"/>
                  </a:lnTo>
                  <a:lnTo>
                    <a:pt x="8077" y="1465008"/>
                  </a:lnTo>
                  <a:lnTo>
                    <a:pt x="0" y="1515071"/>
                  </a:lnTo>
                  <a:lnTo>
                    <a:pt x="8077" y="1565148"/>
                  </a:lnTo>
                  <a:lnTo>
                    <a:pt x="30581" y="1608620"/>
                  </a:lnTo>
                  <a:lnTo>
                    <a:pt x="64897" y="1642897"/>
                  </a:lnTo>
                  <a:lnTo>
                    <a:pt x="108407" y="1665376"/>
                  </a:lnTo>
                  <a:lnTo>
                    <a:pt x="158496" y="1673440"/>
                  </a:lnTo>
                  <a:lnTo>
                    <a:pt x="208559" y="1665376"/>
                  </a:lnTo>
                  <a:lnTo>
                    <a:pt x="252031" y="1642897"/>
                  </a:lnTo>
                  <a:lnTo>
                    <a:pt x="286308" y="1608620"/>
                  </a:lnTo>
                  <a:lnTo>
                    <a:pt x="308787" y="1565148"/>
                  </a:lnTo>
                  <a:lnTo>
                    <a:pt x="316865" y="1515071"/>
                  </a:lnTo>
                  <a:close/>
                </a:path>
                <a:path w="5729605" h="2852420">
                  <a:moveTo>
                    <a:pt x="837311" y="1501228"/>
                  </a:moveTo>
                  <a:lnTo>
                    <a:pt x="832485" y="1453362"/>
                  </a:lnTo>
                  <a:lnTo>
                    <a:pt x="818642" y="1408760"/>
                  </a:lnTo>
                  <a:lnTo>
                    <a:pt x="796747" y="1368399"/>
                  </a:lnTo>
                  <a:lnTo>
                    <a:pt x="767740" y="1333233"/>
                  </a:lnTo>
                  <a:lnTo>
                    <a:pt x="732574" y="1304213"/>
                  </a:lnTo>
                  <a:lnTo>
                    <a:pt x="692213" y="1282293"/>
                  </a:lnTo>
                  <a:lnTo>
                    <a:pt x="647598" y="1268450"/>
                  </a:lnTo>
                  <a:lnTo>
                    <a:pt x="599694" y="1263611"/>
                  </a:lnTo>
                  <a:lnTo>
                    <a:pt x="551815" y="1268450"/>
                  </a:lnTo>
                  <a:lnTo>
                    <a:pt x="507212" y="1282293"/>
                  </a:lnTo>
                  <a:lnTo>
                    <a:pt x="466852" y="1304213"/>
                  </a:lnTo>
                  <a:lnTo>
                    <a:pt x="431685" y="1333233"/>
                  </a:lnTo>
                  <a:lnTo>
                    <a:pt x="402666" y="1368399"/>
                  </a:lnTo>
                  <a:lnTo>
                    <a:pt x="380746" y="1408760"/>
                  </a:lnTo>
                  <a:lnTo>
                    <a:pt x="366903" y="1453362"/>
                  </a:lnTo>
                  <a:lnTo>
                    <a:pt x="362077" y="1501228"/>
                  </a:lnTo>
                  <a:lnTo>
                    <a:pt x="366903" y="1549107"/>
                  </a:lnTo>
                  <a:lnTo>
                    <a:pt x="380746" y="1593710"/>
                  </a:lnTo>
                  <a:lnTo>
                    <a:pt x="402666" y="1634070"/>
                  </a:lnTo>
                  <a:lnTo>
                    <a:pt x="431685" y="1669237"/>
                  </a:lnTo>
                  <a:lnTo>
                    <a:pt x="466852" y="1698256"/>
                  </a:lnTo>
                  <a:lnTo>
                    <a:pt x="507212" y="1720176"/>
                  </a:lnTo>
                  <a:lnTo>
                    <a:pt x="551815" y="1734019"/>
                  </a:lnTo>
                  <a:lnTo>
                    <a:pt x="599694" y="1738845"/>
                  </a:lnTo>
                  <a:lnTo>
                    <a:pt x="647598" y="1734019"/>
                  </a:lnTo>
                  <a:lnTo>
                    <a:pt x="692213" y="1720176"/>
                  </a:lnTo>
                  <a:lnTo>
                    <a:pt x="732574" y="1698256"/>
                  </a:lnTo>
                  <a:lnTo>
                    <a:pt x="767740" y="1669237"/>
                  </a:lnTo>
                  <a:lnTo>
                    <a:pt x="796747" y="1634070"/>
                  </a:lnTo>
                  <a:lnTo>
                    <a:pt x="818642" y="1593710"/>
                  </a:lnTo>
                  <a:lnTo>
                    <a:pt x="832485" y="1549107"/>
                  </a:lnTo>
                  <a:lnTo>
                    <a:pt x="837311" y="1501228"/>
                  </a:lnTo>
                  <a:close/>
                </a:path>
                <a:path w="5729605" h="2852420">
                  <a:moveTo>
                    <a:pt x="5728995" y="1400124"/>
                  </a:moveTo>
                  <a:lnTo>
                    <a:pt x="5728868" y="1359433"/>
                  </a:lnTo>
                  <a:lnTo>
                    <a:pt x="5725350" y="1318755"/>
                  </a:lnTo>
                  <a:lnTo>
                    <a:pt x="5718403" y="1278229"/>
                  </a:lnTo>
                  <a:lnTo>
                    <a:pt x="5708015" y="1238008"/>
                  </a:lnTo>
                  <a:lnTo>
                    <a:pt x="5694159" y="1198219"/>
                  </a:lnTo>
                  <a:lnTo>
                    <a:pt x="5676798" y="1159027"/>
                  </a:lnTo>
                  <a:lnTo>
                    <a:pt x="5655932" y="1120571"/>
                  </a:lnTo>
                  <a:lnTo>
                    <a:pt x="5631523" y="1082979"/>
                  </a:lnTo>
                  <a:lnTo>
                    <a:pt x="5603557" y="1046416"/>
                  </a:lnTo>
                  <a:lnTo>
                    <a:pt x="5571985" y="1011008"/>
                  </a:lnTo>
                  <a:lnTo>
                    <a:pt x="5579872" y="995502"/>
                  </a:lnTo>
                  <a:lnTo>
                    <a:pt x="5599417" y="947889"/>
                  </a:lnTo>
                  <a:lnTo>
                    <a:pt x="5611380" y="905217"/>
                  </a:lnTo>
                  <a:lnTo>
                    <a:pt x="5618391" y="862609"/>
                  </a:lnTo>
                  <a:lnTo>
                    <a:pt x="5620601" y="820267"/>
                  </a:lnTo>
                  <a:lnTo>
                    <a:pt x="5618162" y="778395"/>
                  </a:lnTo>
                  <a:lnTo>
                    <a:pt x="5611228" y="737209"/>
                  </a:lnTo>
                  <a:lnTo>
                    <a:pt x="5599950" y="696899"/>
                  </a:lnTo>
                  <a:lnTo>
                    <a:pt x="5584456" y="657707"/>
                  </a:lnTo>
                  <a:lnTo>
                    <a:pt x="5564911" y="619810"/>
                  </a:lnTo>
                  <a:lnTo>
                    <a:pt x="5541467" y="583438"/>
                  </a:lnTo>
                  <a:lnTo>
                    <a:pt x="5514264" y="548779"/>
                  </a:lnTo>
                  <a:lnTo>
                    <a:pt x="5483441" y="516064"/>
                  </a:lnTo>
                  <a:lnTo>
                    <a:pt x="5449163" y="485482"/>
                  </a:lnTo>
                  <a:lnTo>
                    <a:pt x="5411584" y="457250"/>
                  </a:lnTo>
                  <a:lnTo>
                    <a:pt x="5370830" y="431571"/>
                  </a:lnTo>
                  <a:lnTo>
                    <a:pt x="5327066" y="408673"/>
                  </a:lnTo>
                  <a:lnTo>
                    <a:pt x="5280444" y="388734"/>
                  </a:lnTo>
                  <a:lnTo>
                    <a:pt x="5231092" y="371983"/>
                  </a:lnTo>
                  <a:lnTo>
                    <a:pt x="5179174" y="358609"/>
                  </a:lnTo>
                  <a:lnTo>
                    <a:pt x="5164493" y="309740"/>
                  </a:lnTo>
                  <a:lnTo>
                    <a:pt x="5142992" y="262839"/>
                  </a:lnTo>
                  <a:lnTo>
                    <a:pt x="5115001" y="218363"/>
                  </a:lnTo>
                  <a:lnTo>
                    <a:pt x="5080838" y="176720"/>
                  </a:lnTo>
                  <a:lnTo>
                    <a:pt x="5040820" y="138366"/>
                  </a:lnTo>
                  <a:lnTo>
                    <a:pt x="4995278" y="103720"/>
                  </a:lnTo>
                  <a:lnTo>
                    <a:pt x="4955984" y="79463"/>
                  </a:lnTo>
                  <a:lnTo>
                    <a:pt x="4914836" y="58483"/>
                  </a:lnTo>
                  <a:lnTo>
                    <a:pt x="4872113" y="40754"/>
                  </a:lnTo>
                  <a:lnTo>
                    <a:pt x="4828095" y="26276"/>
                  </a:lnTo>
                  <a:lnTo>
                    <a:pt x="4783048" y="15036"/>
                  </a:lnTo>
                  <a:lnTo>
                    <a:pt x="4737239" y="6985"/>
                  </a:lnTo>
                  <a:lnTo>
                    <a:pt x="4690948" y="2133"/>
                  </a:lnTo>
                  <a:lnTo>
                    <a:pt x="4644441" y="457"/>
                  </a:lnTo>
                  <a:lnTo>
                    <a:pt x="4597984" y="1930"/>
                  </a:lnTo>
                  <a:lnTo>
                    <a:pt x="4551845" y="6553"/>
                  </a:lnTo>
                  <a:lnTo>
                    <a:pt x="4506315" y="14287"/>
                  </a:lnTo>
                  <a:lnTo>
                    <a:pt x="4461649" y="25120"/>
                  </a:lnTo>
                  <a:lnTo>
                    <a:pt x="4418127" y="39039"/>
                  </a:lnTo>
                  <a:lnTo>
                    <a:pt x="4376001" y="56019"/>
                  </a:lnTo>
                  <a:lnTo>
                    <a:pt x="4335564" y="76060"/>
                  </a:lnTo>
                  <a:lnTo>
                    <a:pt x="4297083" y="99123"/>
                  </a:lnTo>
                  <a:lnTo>
                    <a:pt x="4260824" y="125196"/>
                  </a:lnTo>
                  <a:lnTo>
                    <a:pt x="4227055" y="154266"/>
                  </a:lnTo>
                  <a:lnTo>
                    <a:pt x="4190606" y="120269"/>
                  </a:lnTo>
                  <a:lnTo>
                    <a:pt x="4149687" y="89877"/>
                  </a:lnTo>
                  <a:lnTo>
                    <a:pt x="4104729" y="63398"/>
                  </a:lnTo>
                  <a:lnTo>
                    <a:pt x="4056113" y="41109"/>
                  </a:lnTo>
                  <a:lnTo>
                    <a:pt x="4010177" y="25006"/>
                  </a:lnTo>
                  <a:lnTo>
                    <a:pt x="3963339" y="12941"/>
                  </a:lnTo>
                  <a:lnTo>
                    <a:pt x="3915956" y="4800"/>
                  </a:lnTo>
                  <a:lnTo>
                    <a:pt x="3868331" y="520"/>
                  </a:lnTo>
                  <a:lnTo>
                    <a:pt x="3820807" y="0"/>
                  </a:lnTo>
                  <a:lnTo>
                    <a:pt x="3773716" y="3149"/>
                  </a:lnTo>
                  <a:lnTo>
                    <a:pt x="3727386" y="9880"/>
                  </a:lnTo>
                  <a:lnTo>
                    <a:pt x="3682149" y="20116"/>
                  </a:lnTo>
                  <a:lnTo>
                    <a:pt x="3638334" y="33743"/>
                  </a:lnTo>
                  <a:lnTo>
                    <a:pt x="3596271" y="50698"/>
                  </a:lnTo>
                  <a:lnTo>
                    <a:pt x="3556279" y="70891"/>
                  </a:lnTo>
                  <a:lnTo>
                    <a:pt x="3518712" y="94208"/>
                  </a:lnTo>
                  <a:lnTo>
                    <a:pt x="3483876" y="120586"/>
                  </a:lnTo>
                  <a:lnTo>
                    <a:pt x="3452126" y="149923"/>
                  </a:lnTo>
                  <a:lnTo>
                    <a:pt x="3423767" y="182143"/>
                  </a:lnTo>
                  <a:lnTo>
                    <a:pt x="3399142" y="217131"/>
                  </a:lnTo>
                  <a:lnTo>
                    <a:pt x="3367240" y="193700"/>
                  </a:lnTo>
                  <a:lnTo>
                    <a:pt x="3333331" y="172199"/>
                  </a:lnTo>
                  <a:lnTo>
                    <a:pt x="3297567" y="152717"/>
                  </a:lnTo>
                  <a:lnTo>
                    <a:pt x="3260077" y="135343"/>
                  </a:lnTo>
                  <a:lnTo>
                    <a:pt x="3213455" y="117475"/>
                  </a:lnTo>
                  <a:lnTo>
                    <a:pt x="3165906" y="103098"/>
                  </a:lnTo>
                  <a:lnTo>
                    <a:pt x="3117659" y="92138"/>
                  </a:lnTo>
                  <a:lnTo>
                    <a:pt x="3068980" y="84543"/>
                  </a:lnTo>
                  <a:lnTo>
                    <a:pt x="3020098" y="80251"/>
                  </a:lnTo>
                  <a:lnTo>
                    <a:pt x="2971254" y="79209"/>
                  </a:lnTo>
                  <a:lnTo>
                    <a:pt x="2922701" y="81356"/>
                  </a:lnTo>
                  <a:lnTo>
                    <a:pt x="2874683" y="86626"/>
                  </a:lnTo>
                  <a:lnTo>
                    <a:pt x="2827426" y="94957"/>
                  </a:lnTo>
                  <a:lnTo>
                    <a:pt x="2781198" y="106311"/>
                  </a:lnTo>
                  <a:lnTo>
                    <a:pt x="2736215" y="120611"/>
                  </a:lnTo>
                  <a:lnTo>
                    <a:pt x="2692743" y="137795"/>
                  </a:lnTo>
                  <a:lnTo>
                    <a:pt x="2651010" y="157810"/>
                  </a:lnTo>
                  <a:lnTo>
                    <a:pt x="2611259" y="180594"/>
                  </a:lnTo>
                  <a:lnTo>
                    <a:pt x="2573744" y="206082"/>
                  </a:lnTo>
                  <a:lnTo>
                    <a:pt x="2538704" y="234226"/>
                  </a:lnTo>
                  <a:lnTo>
                    <a:pt x="2506370" y="264972"/>
                  </a:lnTo>
                  <a:lnTo>
                    <a:pt x="2477008" y="298234"/>
                  </a:lnTo>
                  <a:lnTo>
                    <a:pt x="2450833" y="333971"/>
                  </a:lnTo>
                  <a:lnTo>
                    <a:pt x="2406243" y="314604"/>
                  </a:lnTo>
                  <a:lnTo>
                    <a:pt x="2360333" y="297751"/>
                  </a:lnTo>
                  <a:lnTo>
                    <a:pt x="2313279" y="283425"/>
                  </a:lnTo>
                  <a:lnTo>
                    <a:pt x="2265248" y="271665"/>
                  </a:lnTo>
                  <a:lnTo>
                    <a:pt x="2216391" y="262496"/>
                  </a:lnTo>
                  <a:lnTo>
                    <a:pt x="2166886" y="255917"/>
                  </a:lnTo>
                  <a:lnTo>
                    <a:pt x="2116886" y="251993"/>
                  </a:lnTo>
                  <a:lnTo>
                    <a:pt x="2066569" y="250710"/>
                  </a:lnTo>
                  <a:lnTo>
                    <a:pt x="2016074" y="252133"/>
                  </a:lnTo>
                  <a:lnTo>
                    <a:pt x="1965566" y="256247"/>
                  </a:lnTo>
                  <a:lnTo>
                    <a:pt x="1912213" y="263613"/>
                  </a:lnTo>
                  <a:lnTo>
                    <a:pt x="1860359" y="273799"/>
                  </a:lnTo>
                  <a:lnTo>
                    <a:pt x="1810143" y="286715"/>
                  </a:lnTo>
                  <a:lnTo>
                    <a:pt x="1761667" y="302247"/>
                  </a:lnTo>
                  <a:lnTo>
                    <a:pt x="1715046" y="320255"/>
                  </a:lnTo>
                  <a:lnTo>
                    <a:pt x="1670367" y="340652"/>
                  </a:lnTo>
                  <a:lnTo>
                    <a:pt x="1627759" y="363308"/>
                  </a:lnTo>
                  <a:lnTo>
                    <a:pt x="1587334" y="388112"/>
                  </a:lnTo>
                  <a:lnTo>
                    <a:pt x="1549196" y="414934"/>
                  </a:lnTo>
                  <a:lnTo>
                    <a:pt x="1513459" y="443687"/>
                  </a:lnTo>
                  <a:lnTo>
                    <a:pt x="1480223" y="474230"/>
                  </a:lnTo>
                  <a:lnTo>
                    <a:pt x="1449603" y="506450"/>
                  </a:lnTo>
                  <a:lnTo>
                    <a:pt x="1421701" y="540245"/>
                  </a:lnTo>
                  <a:lnTo>
                    <a:pt x="1396644" y="575500"/>
                  </a:lnTo>
                  <a:lnTo>
                    <a:pt x="1374533" y="612076"/>
                  </a:lnTo>
                  <a:lnTo>
                    <a:pt x="1355471" y="649884"/>
                  </a:lnTo>
                  <a:lnTo>
                    <a:pt x="1339583" y="688797"/>
                  </a:lnTo>
                  <a:lnTo>
                    <a:pt x="1326972" y="728700"/>
                  </a:lnTo>
                  <a:lnTo>
                    <a:pt x="1317739" y="769467"/>
                  </a:lnTo>
                  <a:lnTo>
                    <a:pt x="1311998" y="811009"/>
                  </a:lnTo>
                  <a:lnTo>
                    <a:pt x="1309865" y="853186"/>
                  </a:lnTo>
                  <a:lnTo>
                    <a:pt x="1311452" y="895883"/>
                  </a:lnTo>
                  <a:lnTo>
                    <a:pt x="1316850" y="938999"/>
                  </a:lnTo>
                  <a:lnTo>
                    <a:pt x="1312786" y="947889"/>
                  </a:lnTo>
                  <a:lnTo>
                    <a:pt x="1261960" y="954303"/>
                  </a:lnTo>
                  <a:lnTo>
                    <a:pt x="1212723" y="964882"/>
                  </a:lnTo>
                  <a:lnTo>
                    <a:pt x="1165428" y="979424"/>
                  </a:lnTo>
                  <a:lnTo>
                    <a:pt x="1120432" y="997750"/>
                  </a:lnTo>
                  <a:lnTo>
                    <a:pt x="1078090" y="1019695"/>
                  </a:lnTo>
                  <a:lnTo>
                    <a:pt x="1038720" y="1045057"/>
                  </a:lnTo>
                  <a:lnTo>
                    <a:pt x="1002703" y="1073683"/>
                  </a:lnTo>
                  <a:lnTo>
                    <a:pt x="970368" y="1105357"/>
                  </a:lnTo>
                  <a:lnTo>
                    <a:pt x="942073" y="1139913"/>
                  </a:lnTo>
                  <a:lnTo>
                    <a:pt x="917689" y="1177988"/>
                  </a:lnTo>
                  <a:lnTo>
                    <a:pt x="898906" y="1217155"/>
                  </a:lnTo>
                  <a:lnTo>
                    <a:pt x="885621" y="1257084"/>
                  </a:lnTo>
                  <a:lnTo>
                    <a:pt x="877735" y="1297457"/>
                  </a:lnTo>
                  <a:lnTo>
                    <a:pt x="875131" y="1337945"/>
                  </a:lnTo>
                  <a:lnTo>
                    <a:pt x="877709" y="1378216"/>
                  </a:lnTo>
                  <a:lnTo>
                    <a:pt x="885367" y="1417942"/>
                  </a:lnTo>
                  <a:lnTo>
                    <a:pt x="897978" y="1456791"/>
                  </a:lnTo>
                  <a:lnTo>
                    <a:pt x="915466" y="1494447"/>
                  </a:lnTo>
                  <a:lnTo>
                    <a:pt x="937691" y="1530578"/>
                  </a:lnTo>
                  <a:lnTo>
                    <a:pt x="964577" y="1564855"/>
                  </a:lnTo>
                  <a:lnTo>
                    <a:pt x="995997" y="1596948"/>
                  </a:lnTo>
                  <a:lnTo>
                    <a:pt x="1031862" y="1626539"/>
                  </a:lnTo>
                  <a:lnTo>
                    <a:pt x="1072045" y="1653286"/>
                  </a:lnTo>
                  <a:lnTo>
                    <a:pt x="1116444" y="1676869"/>
                  </a:lnTo>
                  <a:lnTo>
                    <a:pt x="1077442" y="1714614"/>
                  </a:lnTo>
                  <a:lnTo>
                    <a:pt x="1044943" y="1755546"/>
                  </a:lnTo>
                  <a:lnTo>
                    <a:pt x="1019162" y="1799132"/>
                  </a:lnTo>
                  <a:lnTo>
                    <a:pt x="1000328" y="1844827"/>
                  </a:lnTo>
                  <a:lnTo>
                    <a:pt x="988656" y="1892109"/>
                  </a:lnTo>
                  <a:lnTo>
                    <a:pt x="984364" y="1940445"/>
                  </a:lnTo>
                  <a:lnTo>
                    <a:pt x="987666" y="1989289"/>
                  </a:lnTo>
                  <a:lnTo>
                    <a:pt x="996734" y="2031301"/>
                  </a:lnTo>
                  <a:lnTo>
                    <a:pt x="1011110" y="2071471"/>
                  </a:lnTo>
                  <a:lnTo>
                    <a:pt x="1030465" y="2109597"/>
                  </a:lnTo>
                  <a:lnTo>
                    <a:pt x="1054468" y="2145487"/>
                  </a:lnTo>
                  <a:lnTo>
                    <a:pt x="1082789" y="2178901"/>
                  </a:lnTo>
                  <a:lnTo>
                    <a:pt x="1115098" y="2209660"/>
                  </a:lnTo>
                  <a:lnTo>
                    <a:pt x="1151064" y="2237536"/>
                  </a:lnTo>
                  <a:lnTo>
                    <a:pt x="1190358" y="2262327"/>
                  </a:lnTo>
                  <a:lnTo>
                    <a:pt x="1232636" y="2283815"/>
                  </a:lnTo>
                  <a:lnTo>
                    <a:pt x="1277569" y="2301798"/>
                  </a:lnTo>
                  <a:lnTo>
                    <a:pt x="1324838" y="2316073"/>
                  </a:lnTo>
                  <a:lnTo>
                    <a:pt x="1374114" y="2326411"/>
                  </a:lnTo>
                  <a:lnTo>
                    <a:pt x="1425041" y="2332621"/>
                  </a:lnTo>
                  <a:lnTo>
                    <a:pt x="1477314" y="2334501"/>
                  </a:lnTo>
                  <a:lnTo>
                    <a:pt x="1530591" y="2331809"/>
                  </a:lnTo>
                  <a:lnTo>
                    <a:pt x="1539735" y="2344255"/>
                  </a:lnTo>
                  <a:lnTo>
                    <a:pt x="1567230" y="2378697"/>
                  </a:lnTo>
                  <a:lnTo>
                    <a:pt x="1596783" y="2411412"/>
                  </a:lnTo>
                  <a:lnTo>
                    <a:pt x="1628317" y="2442375"/>
                  </a:lnTo>
                  <a:lnTo>
                    <a:pt x="1661693" y="2471559"/>
                  </a:lnTo>
                  <a:lnTo>
                    <a:pt x="1696808" y="2498953"/>
                  </a:lnTo>
                  <a:lnTo>
                    <a:pt x="1733562" y="2524531"/>
                  </a:lnTo>
                  <a:lnTo>
                    <a:pt x="1771827" y="2548267"/>
                  </a:lnTo>
                  <a:lnTo>
                    <a:pt x="1811502" y="2570137"/>
                  </a:lnTo>
                  <a:lnTo>
                    <a:pt x="1852460" y="2590127"/>
                  </a:lnTo>
                  <a:lnTo>
                    <a:pt x="1894611" y="2608211"/>
                  </a:lnTo>
                  <a:lnTo>
                    <a:pt x="1937842" y="2624366"/>
                  </a:lnTo>
                  <a:lnTo>
                    <a:pt x="1982025" y="2638564"/>
                  </a:lnTo>
                  <a:lnTo>
                    <a:pt x="2027059" y="2650794"/>
                  </a:lnTo>
                  <a:lnTo>
                    <a:pt x="2072817" y="2661031"/>
                  </a:lnTo>
                  <a:lnTo>
                    <a:pt x="2119223" y="2669235"/>
                  </a:lnTo>
                  <a:lnTo>
                    <a:pt x="2166124" y="2675407"/>
                  </a:lnTo>
                  <a:lnTo>
                    <a:pt x="2213445" y="2679522"/>
                  </a:lnTo>
                  <a:lnTo>
                    <a:pt x="2261044" y="2681541"/>
                  </a:lnTo>
                  <a:lnTo>
                    <a:pt x="2308834" y="2681452"/>
                  </a:lnTo>
                  <a:lnTo>
                    <a:pt x="2356688" y="2679242"/>
                  </a:lnTo>
                  <a:lnTo>
                    <a:pt x="2404491" y="2674874"/>
                  </a:lnTo>
                  <a:lnTo>
                    <a:pt x="2452141" y="2668333"/>
                  </a:lnTo>
                  <a:lnTo>
                    <a:pt x="2499537" y="2659583"/>
                  </a:lnTo>
                  <a:lnTo>
                    <a:pt x="2546553" y="2648623"/>
                  </a:lnTo>
                  <a:lnTo>
                    <a:pt x="2593073" y="2635415"/>
                  </a:lnTo>
                  <a:lnTo>
                    <a:pt x="2638996" y="2619946"/>
                  </a:lnTo>
                  <a:lnTo>
                    <a:pt x="2684195" y="2602192"/>
                  </a:lnTo>
                  <a:lnTo>
                    <a:pt x="2728582" y="2582126"/>
                  </a:lnTo>
                  <a:lnTo>
                    <a:pt x="2759252" y="2616314"/>
                  </a:lnTo>
                  <a:lnTo>
                    <a:pt x="2792615" y="2648572"/>
                  </a:lnTo>
                  <a:lnTo>
                    <a:pt x="2828531" y="2678785"/>
                  </a:lnTo>
                  <a:lnTo>
                    <a:pt x="2866847" y="2706903"/>
                  </a:lnTo>
                  <a:lnTo>
                    <a:pt x="2907423" y="2732811"/>
                  </a:lnTo>
                  <a:lnTo>
                    <a:pt x="2950108" y="2756446"/>
                  </a:lnTo>
                  <a:lnTo>
                    <a:pt x="2994736" y="2777693"/>
                  </a:lnTo>
                  <a:lnTo>
                    <a:pt x="3041192" y="2796489"/>
                  </a:lnTo>
                  <a:lnTo>
                    <a:pt x="3089300" y="2812732"/>
                  </a:lnTo>
                  <a:lnTo>
                    <a:pt x="3138919" y="2826347"/>
                  </a:lnTo>
                  <a:lnTo>
                    <a:pt x="3189084" y="2837065"/>
                  </a:lnTo>
                  <a:lnTo>
                    <a:pt x="3239351" y="2844939"/>
                  </a:lnTo>
                  <a:lnTo>
                    <a:pt x="3289554" y="2850019"/>
                  </a:lnTo>
                  <a:lnTo>
                    <a:pt x="3339579" y="2852382"/>
                  </a:lnTo>
                  <a:lnTo>
                    <a:pt x="3389261" y="2852077"/>
                  </a:lnTo>
                  <a:lnTo>
                    <a:pt x="3438487" y="2849168"/>
                  </a:lnTo>
                  <a:lnTo>
                    <a:pt x="3487102" y="2843720"/>
                  </a:lnTo>
                  <a:lnTo>
                    <a:pt x="3534968" y="2835783"/>
                  </a:lnTo>
                  <a:lnTo>
                    <a:pt x="3581933" y="2825432"/>
                  </a:lnTo>
                  <a:lnTo>
                    <a:pt x="3627869" y="2812707"/>
                  </a:lnTo>
                  <a:lnTo>
                    <a:pt x="3672624" y="2797683"/>
                  </a:lnTo>
                  <a:lnTo>
                    <a:pt x="3716070" y="2780423"/>
                  </a:lnTo>
                  <a:lnTo>
                    <a:pt x="3758069" y="2760980"/>
                  </a:lnTo>
                  <a:lnTo>
                    <a:pt x="3798468" y="2739415"/>
                  </a:lnTo>
                  <a:lnTo>
                    <a:pt x="3837127" y="2715793"/>
                  </a:lnTo>
                  <a:lnTo>
                    <a:pt x="3873906" y="2690164"/>
                  </a:lnTo>
                  <a:lnTo>
                    <a:pt x="3908666" y="2662605"/>
                  </a:lnTo>
                  <a:lnTo>
                    <a:pt x="3941280" y="2633167"/>
                  </a:lnTo>
                  <a:lnTo>
                    <a:pt x="3971582" y="2601912"/>
                  </a:lnTo>
                  <a:lnTo>
                    <a:pt x="3999446" y="2568892"/>
                  </a:lnTo>
                  <a:lnTo>
                    <a:pt x="4024731" y="2534183"/>
                  </a:lnTo>
                  <a:lnTo>
                    <a:pt x="4047286" y="2497823"/>
                  </a:lnTo>
                  <a:lnTo>
                    <a:pt x="4066984" y="2459901"/>
                  </a:lnTo>
                  <a:lnTo>
                    <a:pt x="4083672" y="2420455"/>
                  </a:lnTo>
                  <a:lnTo>
                    <a:pt x="4128135" y="2440736"/>
                  </a:lnTo>
                  <a:lnTo>
                    <a:pt x="4174286" y="2458097"/>
                  </a:lnTo>
                  <a:lnTo>
                    <a:pt x="4221886" y="2472486"/>
                  </a:lnTo>
                  <a:lnTo>
                    <a:pt x="4270705" y="2483840"/>
                  </a:lnTo>
                  <a:lnTo>
                    <a:pt x="4320540" y="2492121"/>
                  </a:lnTo>
                  <a:lnTo>
                    <a:pt x="4371124" y="2497251"/>
                  </a:lnTo>
                  <a:lnTo>
                    <a:pt x="4422254" y="2499195"/>
                  </a:lnTo>
                  <a:lnTo>
                    <a:pt x="4475518" y="2497823"/>
                  </a:lnTo>
                  <a:lnTo>
                    <a:pt x="4527626" y="2493073"/>
                  </a:lnTo>
                  <a:lnTo>
                    <a:pt x="4578413" y="2485098"/>
                  </a:lnTo>
                  <a:lnTo>
                    <a:pt x="4627715" y="2474036"/>
                  </a:lnTo>
                  <a:lnTo>
                    <a:pt x="4675352" y="2460002"/>
                  </a:lnTo>
                  <a:lnTo>
                    <a:pt x="4721174" y="2443137"/>
                  </a:lnTo>
                  <a:lnTo>
                    <a:pt x="4765002" y="2423579"/>
                  </a:lnTo>
                  <a:lnTo>
                    <a:pt x="4806658" y="2401455"/>
                  </a:lnTo>
                  <a:lnTo>
                    <a:pt x="4845990" y="2376894"/>
                  </a:lnTo>
                  <a:lnTo>
                    <a:pt x="4882820" y="2350033"/>
                  </a:lnTo>
                  <a:lnTo>
                    <a:pt x="4916995" y="2321014"/>
                  </a:lnTo>
                  <a:lnTo>
                    <a:pt x="4948326" y="2289949"/>
                  </a:lnTo>
                  <a:lnTo>
                    <a:pt x="4976647" y="2256980"/>
                  </a:lnTo>
                  <a:lnTo>
                    <a:pt x="5001806" y="2222246"/>
                  </a:lnTo>
                  <a:lnTo>
                    <a:pt x="5023624" y="2185873"/>
                  </a:lnTo>
                  <a:lnTo>
                    <a:pt x="5041925" y="2148001"/>
                  </a:lnTo>
                  <a:lnTo>
                    <a:pt x="5056556" y="2108746"/>
                  </a:lnTo>
                  <a:lnTo>
                    <a:pt x="5067338" y="2068258"/>
                  </a:lnTo>
                  <a:lnTo>
                    <a:pt x="5074107" y="2026653"/>
                  </a:lnTo>
                  <a:lnTo>
                    <a:pt x="5076685" y="1984082"/>
                  </a:lnTo>
                  <a:lnTo>
                    <a:pt x="5124869" y="1977326"/>
                  </a:lnTo>
                  <a:lnTo>
                    <a:pt x="5172253" y="1968119"/>
                  </a:lnTo>
                  <a:lnTo>
                    <a:pt x="5218709" y="1956536"/>
                  </a:lnTo>
                  <a:lnTo>
                    <a:pt x="5264099" y="1942592"/>
                  </a:lnTo>
                  <a:lnTo>
                    <a:pt x="5308270" y="1926348"/>
                  </a:lnTo>
                  <a:lnTo>
                    <a:pt x="5351107" y="1907857"/>
                  </a:lnTo>
                  <a:lnTo>
                    <a:pt x="5392445" y="1887169"/>
                  </a:lnTo>
                  <a:lnTo>
                    <a:pt x="5432158" y="1864321"/>
                  </a:lnTo>
                  <a:lnTo>
                    <a:pt x="5474055" y="1836635"/>
                  </a:lnTo>
                  <a:lnTo>
                    <a:pt x="5512867" y="1807095"/>
                  </a:lnTo>
                  <a:lnTo>
                    <a:pt x="5548554" y="1775815"/>
                  </a:lnTo>
                  <a:lnTo>
                    <a:pt x="5581116" y="1742960"/>
                  </a:lnTo>
                  <a:lnTo>
                    <a:pt x="5610504" y="1708683"/>
                  </a:lnTo>
                  <a:lnTo>
                    <a:pt x="5636717" y="1673110"/>
                  </a:lnTo>
                  <a:lnTo>
                    <a:pt x="5659717" y="1636395"/>
                  </a:lnTo>
                  <a:lnTo>
                    <a:pt x="5679478" y="1598676"/>
                  </a:lnTo>
                  <a:lnTo>
                    <a:pt x="5695988" y="1560093"/>
                  </a:lnTo>
                  <a:lnTo>
                    <a:pt x="5709221" y="1520812"/>
                  </a:lnTo>
                  <a:lnTo>
                    <a:pt x="5719153" y="1480959"/>
                  </a:lnTo>
                  <a:lnTo>
                    <a:pt x="5725744" y="1440675"/>
                  </a:lnTo>
                  <a:lnTo>
                    <a:pt x="5728995" y="14001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2532" y="881156"/>
              <a:ext cx="4408805" cy="1278255"/>
            </a:xfrm>
            <a:custGeom>
              <a:avLst/>
              <a:gdLst/>
              <a:ahLst/>
              <a:cxnLst/>
              <a:rect l="l" t="t" r="r" b="b"/>
              <a:pathLst>
                <a:path w="4408805" h="1278255">
                  <a:moveTo>
                    <a:pt x="6988" y="939007"/>
                  </a:moveTo>
                  <a:lnTo>
                    <a:pt x="1582" y="895889"/>
                  </a:lnTo>
                  <a:lnTo>
                    <a:pt x="0" y="853184"/>
                  </a:lnTo>
                  <a:lnTo>
                    <a:pt x="2132" y="811007"/>
                  </a:lnTo>
                  <a:lnTo>
                    <a:pt x="7868" y="769473"/>
                  </a:lnTo>
                  <a:lnTo>
                    <a:pt x="17100" y="728698"/>
                  </a:lnTo>
                  <a:lnTo>
                    <a:pt x="29716" y="688798"/>
                  </a:lnTo>
                  <a:lnTo>
                    <a:pt x="45607" y="649888"/>
                  </a:lnTo>
                  <a:lnTo>
                    <a:pt x="64664" y="612083"/>
                  </a:lnTo>
                  <a:lnTo>
                    <a:pt x="86777" y="575499"/>
                  </a:lnTo>
                  <a:lnTo>
                    <a:pt x="111835" y="540252"/>
                  </a:lnTo>
                  <a:lnTo>
                    <a:pt x="139729" y="506458"/>
                  </a:lnTo>
                  <a:lnTo>
                    <a:pt x="170349" y="474231"/>
                  </a:lnTo>
                  <a:lnTo>
                    <a:pt x="203586" y="443687"/>
                  </a:lnTo>
                  <a:lnTo>
                    <a:pt x="239330" y="414942"/>
                  </a:lnTo>
                  <a:lnTo>
                    <a:pt x="277470" y="388112"/>
                  </a:lnTo>
                  <a:lnTo>
                    <a:pt x="317897" y="363312"/>
                  </a:lnTo>
                  <a:lnTo>
                    <a:pt x="360502" y="340657"/>
                  </a:lnTo>
                  <a:lnTo>
                    <a:pt x="405174" y="320263"/>
                  </a:lnTo>
                  <a:lnTo>
                    <a:pt x="451804" y="302246"/>
                  </a:lnTo>
                  <a:lnTo>
                    <a:pt x="500281" y="286721"/>
                  </a:lnTo>
                  <a:lnTo>
                    <a:pt x="550497" y="273804"/>
                  </a:lnTo>
                  <a:lnTo>
                    <a:pt x="602342" y="263610"/>
                  </a:lnTo>
                  <a:lnTo>
                    <a:pt x="655704" y="256255"/>
                  </a:lnTo>
                  <a:lnTo>
                    <a:pt x="706202" y="252132"/>
                  </a:lnTo>
                  <a:lnTo>
                    <a:pt x="756696" y="250719"/>
                  </a:lnTo>
                  <a:lnTo>
                    <a:pt x="807024" y="251992"/>
                  </a:lnTo>
                  <a:lnTo>
                    <a:pt x="857023" y="255925"/>
                  </a:lnTo>
                  <a:lnTo>
                    <a:pt x="906529" y="262493"/>
                  </a:lnTo>
                  <a:lnTo>
                    <a:pt x="955381" y="271671"/>
                  </a:lnTo>
                  <a:lnTo>
                    <a:pt x="1003414" y="283434"/>
                  </a:lnTo>
                  <a:lnTo>
                    <a:pt x="1050465" y="297756"/>
                  </a:lnTo>
                  <a:lnTo>
                    <a:pt x="1096372" y="314613"/>
                  </a:lnTo>
                  <a:lnTo>
                    <a:pt x="1140971" y="333979"/>
                  </a:lnTo>
                  <a:lnTo>
                    <a:pt x="1167137" y="298238"/>
                  </a:lnTo>
                  <a:lnTo>
                    <a:pt x="1196506" y="264969"/>
                  </a:lnTo>
                  <a:lnTo>
                    <a:pt x="1228833" y="234232"/>
                  </a:lnTo>
                  <a:lnTo>
                    <a:pt x="1263875" y="206087"/>
                  </a:lnTo>
                  <a:lnTo>
                    <a:pt x="1301391" y="180592"/>
                  </a:lnTo>
                  <a:lnTo>
                    <a:pt x="1341137" y="157808"/>
                  </a:lnTo>
                  <a:lnTo>
                    <a:pt x="1382870" y="137794"/>
                  </a:lnTo>
                  <a:lnTo>
                    <a:pt x="1426347" y="120609"/>
                  </a:lnTo>
                  <a:lnTo>
                    <a:pt x="1471325" y="106313"/>
                  </a:lnTo>
                  <a:lnTo>
                    <a:pt x="1517561" y="94965"/>
                  </a:lnTo>
                  <a:lnTo>
                    <a:pt x="1564813" y="86626"/>
                  </a:lnTo>
                  <a:lnTo>
                    <a:pt x="1612837" y="81355"/>
                  </a:lnTo>
                  <a:lnTo>
                    <a:pt x="1661389" y="79210"/>
                  </a:lnTo>
                  <a:lnTo>
                    <a:pt x="1710229" y="80253"/>
                  </a:lnTo>
                  <a:lnTo>
                    <a:pt x="1759111" y="84542"/>
                  </a:lnTo>
                  <a:lnTo>
                    <a:pt x="1807794" y="92136"/>
                  </a:lnTo>
                  <a:lnTo>
                    <a:pt x="1856034" y="103096"/>
                  </a:lnTo>
                  <a:lnTo>
                    <a:pt x="1903589" y="117481"/>
                  </a:lnTo>
                  <a:lnTo>
                    <a:pt x="1950215" y="135351"/>
                  </a:lnTo>
                  <a:lnTo>
                    <a:pt x="1987696" y="152720"/>
                  </a:lnTo>
                  <a:lnTo>
                    <a:pt x="2023463" y="172196"/>
                  </a:lnTo>
                  <a:lnTo>
                    <a:pt x="2057372" y="193697"/>
                  </a:lnTo>
                  <a:lnTo>
                    <a:pt x="2089280" y="217139"/>
                  </a:lnTo>
                  <a:lnTo>
                    <a:pt x="2113902" y="182140"/>
                  </a:lnTo>
                  <a:lnTo>
                    <a:pt x="2142257" y="149927"/>
                  </a:lnTo>
                  <a:lnTo>
                    <a:pt x="2174015" y="120588"/>
                  </a:lnTo>
                  <a:lnTo>
                    <a:pt x="2208845" y="94212"/>
                  </a:lnTo>
                  <a:lnTo>
                    <a:pt x="2246417" y="70888"/>
                  </a:lnTo>
                  <a:lnTo>
                    <a:pt x="2286401" y="50705"/>
                  </a:lnTo>
                  <a:lnTo>
                    <a:pt x="2328467" y="33750"/>
                  </a:lnTo>
                  <a:lnTo>
                    <a:pt x="2372284" y="20114"/>
                  </a:lnTo>
                  <a:lnTo>
                    <a:pt x="2417523" y="9884"/>
                  </a:lnTo>
                  <a:lnTo>
                    <a:pt x="2463852" y="3150"/>
                  </a:lnTo>
                  <a:lnTo>
                    <a:pt x="2510943" y="0"/>
                  </a:lnTo>
                  <a:lnTo>
                    <a:pt x="2558464" y="522"/>
                  </a:lnTo>
                  <a:lnTo>
                    <a:pt x="2606086" y="4806"/>
                  </a:lnTo>
                  <a:lnTo>
                    <a:pt x="2653478" y="12941"/>
                  </a:lnTo>
                  <a:lnTo>
                    <a:pt x="2700310" y="25015"/>
                  </a:lnTo>
                  <a:lnTo>
                    <a:pt x="2746251" y="41117"/>
                  </a:lnTo>
                  <a:lnTo>
                    <a:pt x="2794857" y="63405"/>
                  </a:lnTo>
                  <a:lnTo>
                    <a:pt x="2839819" y="89885"/>
                  </a:lnTo>
                  <a:lnTo>
                    <a:pt x="2880732" y="120269"/>
                  </a:lnTo>
                  <a:lnTo>
                    <a:pt x="2917193" y="154274"/>
                  </a:lnTo>
                  <a:lnTo>
                    <a:pt x="2950958" y="125201"/>
                  </a:lnTo>
                  <a:lnTo>
                    <a:pt x="2987218" y="99123"/>
                  </a:lnTo>
                  <a:lnTo>
                    <a:pt x="3025701" y="76058"/>
                  </a:lnTo>
                  <a:lnTo>
                    <a:pt x="3066137" y="56024"/>
                  </a:lnTo>
                  <a:lnTo>
                    <a:pt x="3108254" y="39038"/>
                  </a:lnTo>
                  <a:lnTo>
                    <a:pt x="3151781" y="25119"/>
                  </a:lnTo>
                  <a:lnTo>
                    <a:pt x="3196447" y="14284"/>
                  </a:lnTo>
                  <a:lnTo>
                    <a:pt x="3241982" y="6551"/>
                  </a:lnTo>
                  <a:lnTo>
                    <a:pt x="3288113" y="1937"/>
                  </a:lnTo>
                  <a:lnTo>
                    <a:pt x="3334569" y="461"/>
                  </a:lnTo>
                  <a:lnTo>
                    <a:pt x="3381081" y="2139"/>
                  </a:lnTo>
                  <a:lnTo>
                    <a:pt x="3427376" y="6991"/>
                  </a:lnTo>
                  <a:lnTo>
                    <a:pt x="3473183" y="15034"/>
                  </a:lnTo>
                  <a:lnTo>
                    <a:pt x="3518232" y="26284"/>
                  </a:lnTo>
                  <a:lnTo>
                    <a:pt x="3562250" y="40761"/>
                  </a:lnTo>
                  <a:lnTo>
                    <a:pt x="3604968" y="58482"/>
                  </a:lnTo>
                  <a:lnTo>
                    <a:pt x="3646114" y="79465"/>
                  </a:lnTo>
                  <a:lnTo>
                    <a:pt x="3685416" y="103728"/>
                  </a:lnTo>
                  <a:lnTo>
                    <a:pt x="3730956" y="138369"/>
                  </a:lnTo>
                  <a:lnTo>
                    <a:pt x="3770967" y="176724"/>
                  </a:lnTo>
                  <a:lnTo>
                    <a:pt x="3805130" y="218361"/>
                  </a:lnTo>
                  <a:lnTo>
                    <a:pt x="3833122" y="262844"/>
                  </a:lnTo>
                  <a:lnTo>
                    <a:pt x="3854623" y="309741"/>
                  </a:lnTo>
                  <a:lnTo>
                    <a:pt x="3869312" y="358617"/>
                  </a:lnTo>
                  <a:lnTo>
                    <a:pt x="3921227" y="371980"/>
                  </a:lnTo>
                  <a:lnTo>
                    <a:pt x="3970573" y="388734"/>
                  </a:lnTo>
                  <a:lnTo>
                    <a:pt x="4017202" y="408670"/>
                  </a:lnTo>
                  <a:lnTo>
                    <a:pt x="4060965" y="431579"/>
                  </a:lnTo>
                  <a:lnTo>
                    <a:pt x="4101714" y="457253"/>
                  </a:lnTo>
                  <a:lnTo>
                    <a:pt x="4139300" y="485485"/>
                  </a:lnTo>
                  <a:lnTo>
                    <a:pt x="4173575" y="516065"/>
                  </a:lnTo>
                  <a:lnTo>
                    <a:pt x="4204390" y="548786"/>
                  </a:lnTo>
                  <a:lnTo>
                    <a:pt x="4231596" y="583438"/>
                  </a:lnTo>
                  <a:lnTo>
                    <a:pt x="4255045" y="619815"/>
                  </a:lnTo>
                  <a:lnTo>
                    <a:pt x="4274588" y="657707"/>
                  </a:lnTo>
                  <a:lnTo>
                    <a:pt x="4290077" y="696907"/>
                  </a:lnTo>
                  <a:lnTo>
                    <a:pt x="4301364" y="737206"/>
                  </a:lnTo>
                  <a:lnTo>
                    <a:pt x="4308299" y="778395"/>
                  </a:lnTo>
                  <a:lnTo>
                    <a:pt x="4310734" y="820267"/>
                  </a:lnTo>
                  <a:lnTo>
                    <a:pt x="4308521" y="862614"/>
                  </a:lnTo>
                  <a:lnTo>
                    <a:pt x="4301511" y="905226"/>
                  </a:lnTo>
                  <a:lnTo>
                    <a:pt x="4289555" y="947897"/>
                  </a:lnTo>
                  <a:lnTo>
                    <a:pt x="4269999" y="995510"/>
                  </a:lnTo>
                  <a:lnTo>
                    <a:pt x="4262123" y="1011016"/>
                  </a:lnTo>
                  <a:lnTo>
                    <a:pt x="4293684" y="1046417"/>
                  </a:lnTo>
                  <a:lnTo>
                    <a:pt x="4321657" y="1082983"/>
                  </a:lnTo>
                  <a:lnTo>
                    <a:pt x="4346066" y="1120569"/>
                  </a:lnTo>
                  <a:lnTo>
                    <a:pt x="4366935" y="1159032"/>
                  </a:lnTo>
                  <a:lnTo>
                    <a:pt x="4384288" y="1198227"/>
                  </a:lnTo>
                  <a:lnTo>
                    <a:pt x="4398148" y="1238010"/>
                  </a:lnTo>
                  <a:lnTo>
                    <a:pt x="4408538" y="1278235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7426" y="2324354"/>
              <a:ext cx="161544" cy="161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7796" y="1820163"/>
              <a:ext cx="4853940" cy="1913889"/>
            </a:xfrm>
            <a:custGeom>
              <a:avLst/>
              <a:gdLst/>
              <a:ahLst/>
              <a:cxnLst/>
              <a:rect l="l" t="t" r="r" b="b"/>
              <a:pathLst>
                <a:path w="4853940" h="1913889">
                  <a:moveTo>
                    <a:pt x="4843274" y="339228"/>
                  </a:moveTo>
                  <a:lnTo>
                    <a:pt x="4850219" y="379753"/>
                  </a:lnTo>
                  <a:lnTo>
                    <a:pt x="4853742" y="420432"/>
                  </a:lnTo>
                  <a:lnTo>
                    <a:pt x="4853868" y="461121"/>
                  </a:lnTo>
                  <a:lnTo>
                    <a:pt x="4850618" y="501676"/>
                  </a:lnTo>
                  <a:lnTo>
                    <a:pt x="4844018" y="541953"/>
                  </a:lnTo>
                  <a:lnTo>
                    <a:pt x="4834090" y="581806"/>
                  </a:lnTo>
                  <a:lnTo>
                    <a:pt x="4820860" y="621093"/>
                  </a:lnTo>
                  <a:lnTo>
                    <a:pt x="4804349" y="659667"/>
                  </a:lnTo>
                  <a:lnTo>
                    <a:pt x="4784582" y="697386"/>
                  </a:lnTo>
                  <a:lnTo>
                    <a:pt x="4761583" y="734104"/>
                  </a:lnTo>
                  <a:lnTo>
                    <a:pt x="4735375" y="769677"/>
                  </a:lnTo>
                  <a:lnTo>
                    <a:pt x="4705982" y="803962"/>
                  </a:lnTo>
                  <a:lnTo>
                    <a:pt x="4673428" y="836813"/>
                  </a:lnTo>
                  <a:lnTo>
                    <a:pt x="4637735" y="868086"/>
                  </a:lnTo>
                  <a:lnTo>
                    <a:pt x="4598929" y="897637"/>
                  </a:lnTo>
                  <a:lnTo>
                    <a:pt x="4557032" y="925322"/>
                  </a:lnTo>
                  <a:lnTo>
                    <a:pt x="4517312" y="948168"/>
                  </a:lnTo>
                  <a:lnTo>
                    <a:pt x="4475969" y="968859"/>
                  </a:lnTo>
                  <a:lnTo>
                    <a:pt x="4433140" y="987347"/>
                  </a:lnTo>
                  <a:lnTo>
                    <a:pt x="4388964" y="1003585"/>
                  </a:lnTo>
                  <a:lnTo>
                    <a:pt x="4343579" y="1017526"/>
                  </a:lnTo>
                  <a:lnTo>
                    <a:pt x="4297125" y="1029120"/>
                  </a:lnTo>
                  <a:lnTo>
                    <a:pt x="4249739" y="1038322"/>
                  </a:lnTo>
                  <a:lnTo>
                    <a:pt x="4201559" y="1045083"/>
                  </a:lnTo>
                  <a:lnTo>
                    <a:pt x="4198974" y="1087654"/>
                  </a:lnTo>
                  <a:lnTo>
                    <a:pt x="4192206" y="1129252"/>
                  </a:lnTo>
                  <a:lnTo>
                    <a:pt x="4181423" y="1169742"/>
                  </a:lnTo>
                  <a:lnTo>
                    <a:pt x="4166795" y="1208992"/>
                  </a:lnTo>
                  <a:lnTo>
                    <a:pt x="4148489" y="1246870"/>
                  </a:lnTo>
                  <a:lnTo>
                    <a:pt x="4126675" y="1283243"/>
                  </a:lnTo>
                  <a:lnTo>
                    <a:pt x="4101519" y="1317978"/>
                  </a:lnTo>
                  <a:lnTo>
                    <a:pt x="4073192" y="1350943"/>
                  </a:lnTo>
                  <a:lnTo>
                    <a:pt x="4041860" y="1382006"/>
                  </a:lnTo>
                  <a:lnTo>
                    <a:pt x="4007694" y="1411033"/>
                  </a:lnTo>
                  <a:lnTo>
                    <a:pt x="3970860" y="1437892"/>
                  </a:lnTo>
                  <a:lnTo>
                    <a:pt x="3931528" y="1462451"/>
                  </a:lnTo>
                  <a:lnTo>
                    <a:pt x="3889865" y="1484577"/>
                  </a:lnTo>
                  <a:lnTo>
                    <a:pt x="3846041" y="1504137"/>
                  </a:lnTo>
                  <a:lnTo>
                    <a:pt x="3800223" y="1520999"/>
                  </a:lnTo>
                  <a:lnTo>
                    <a:pt x="3752581" y="1535030"/>
                  </a:lnTo>
                  <a:lnTo>
                    <a:pt x="3703282" y="1546098"/>
                  </a:lnTo>
                  <a:lnTo>
                    <a:pt x="3652494" y="1554070"/>
                  </a:lnTo>
                  <a:lnTo>
                    <a:pt x="3600387" y="1558813"/>
                  </a:lnTo>
                  <a:lnTo>
                    <a:pt x="3547128" y="1560195"/>
                  </a:lnTo>
                  <a:lnTo>
                    <a:pt x="3495996" y="1558252"/>
                  </a:lnTo>
                  <a:lnTo>
                    <a:pt x="3445403" y="1553115"/>
                  </a:lnTo>
                  <a:lnTo>
                    <a:pt x="3395579" y="1544839"/>
                  </a:lnTo>
                  <a:lnTo>
                    <a:pt x="3346753" y="1533479"/>
                  </a:lnTo>
                  <a:lnTo>
                    <a:pt x="3299152" y="1519092"/>
                  </a:lnTo>
                  <a:lnTo>
                    <a:pt x="3253007" y="1501732"/>
                  </a:lnTo>
                  <a:lnTo>
                    <a:pt x="3208546" y="1481455"/>
                  </a:lnTo>
                  <a:lnTo>
                    <a:pt x="3191853" y="1520896"/>
                  </a:lnTo>
                  <a:lnTo>
                    <a:pt x="3172155" y="1558823"/>
                  </a:lnTo>
                  <a:lnTo>
                    <a:pt x="3149595" y="1595173"/>
                  </a:lnTo>
                  <a:lnTo>
                    <a:pt x="3124312" y="1629886"/>
                  </a:lnTo>
                  <a:lnTo>
                    <a:pt x="3096448" y="1662903"/>
                  </a:lnTo>
                  <a:lnTo>
                    <a:pt x="3066144" y="1694162"/>
                  </a:lnTo>
                  <a:lnTo>
                    <a:pt x="3033539" y="1723603"/>
                  </a:lnTo>
                  <a:lnTo>
                    <a:pt x="2998775" y="1751165"/>
                  </a:lnTo>
                  <a:lnTo>
                    <a:pt x="2961993" y="1776788"/>
                  </a:lnTo>
                  <a:lnTo>
                    <a:pt x="2923334" y="1800412"/>
                  </a:lnTo>
                  <a:lnTo>
                    <a:pt x="2882937" y="1821976"/>
                  </a:lnTo>
                  <a:lnTo>
                    <a:pt x="2840945" y="1841420"/>
                  </a:lnTo>
                  <a:lnTo>
                    <a:pt x="2797497" y="1858683"/>
                  </a:lnTo>
                  <a:lnTo>
                    <a:pt x="2752735" y="1873705"/>
                  </a:lnTo>
                  <a:lnTo>
                    <a:pt x="2706800" y="1886425"/>
                  </a:lnTo>
                  <a:lnTo>
                    <a:pt x="2659831" y="1896782"/>
                  </a:lnTo>
                  <a:lnTo>
                    <a:pt x="2611970" y="1904717"/>
                  </a:lnTo>
                  <a:lnTo>
                    <a:pt x="2563359" y="1910169"/>
                  </a:lnTo>
                  <a:lnTo>
                    <a:pt x="2514136" y="1913077"/>
                  </a:lnTo>
                  <a:lnTo>
                    <a:pt x="2464444" y="1913381"/>
                  </a:lnTo>
                  <a:lnTo>
                    <a:pt x="2414423" y="1911020"/>
                  </a:lnTo>
                  <a:lnTo>
                    <a:pt x="2364213" y="1905935"/>
                  </a:lnTo>
                  <a:lnTo>
                    <a:pt x="2313957" y="1898064"/>
                  </a:lnTo>
                  <a:lnTo>
                    <a:pt x="2263793" y="1887347"/>
                  </a:lnTo>
                  <a:lnTo>
                    <a:pt x="2214170" y="1873733"/>
                  </a:lnTo>
                  <a:lnTo>
                    <a:pt x="2166059" y="1857485"/>
                  </a:lnTo>
                  <a:lnTo>
                    <a:pt x="2119610" y="1838691"/>
                  </a:lnTo>
                  <a:lnTo>
                    <a:pt x="2074970" y="1817438"/>
                  </a:lnTo>
                  <a:lnTo>
                    <a:pt x="2032288" y="1793811"/>
                  </a:lnTo>
                  <a:lnTo>
                    <a:pt x="1991714" y="1767898"/>
                  </a:lnTo>
                  <a:lnTo>
                    <a:pt x="1953395" y="1739787"/>
                  </a:lnTo>
                  <a:lnTo>
                    <a:pt x="1917480" y="1709563"/>
                  </a:lnTo>
                  <a:lnTo>
                    <a:pt x="1884117" y="1677313"/>
                  </a:lnTo>
                  <a:lnTo>
                    <a:pt x="1853456" y="1643126"/>
                  </a:lnTo>
                  <a:lnTo>
                    <a:pt x="1809070" y="1663191"/>
                  </a:lnTo>
                  <a:lnTo>
                    <a:pt x="1763860" y="1680946"/>
                  </a:lnTo>
                  <a:lnTo>
                    <a:pt x="1717938" y="1696415"/>
                  </a:lnTo>
                  <a:lnTo>
                    <a:pt x="1671416" y="1709619"/>
                  </a:lnTo>
                  <a:lnTo>
                    <a:pt x="1624404" y="1720581"/>
                  </a:lnTo>
                  <a:lnTo>
                    <a:pt x="1577015" y="1729323"/>
                  </a:lnTo>
                  <a:lnTo>
                    <a:pt x="1529360" y="1735867"/>
                  </a:lnTo>
                  <a:lnTo>
                    <a:pt x="1481551" y="1740236"/>
                  </a:lnTo>
                  <a:lnTo>
                    <a:pt x="1433698" y="1742453"/>
                  </a:lnTo>
                  <a:lnTo>
                    <a:pt x="1385914" y="1742539"/>
                  </a:lnTo>
                  <a:lnTo>
                    <a:pt x="1338310" y="1740516"/>
                  </a:lnTo>
                  <a:lnTo>
                    <a:pt x="1290997" y="1736408"/>
                  </a:lnTo>
                  <a:lnTo>
                    <a:pt x="1244087" y="1730237"/>
                  </a:lnTo>
                  <a:lnTo>
                    <a:pt x="1197692" y="1722024"/>
                  </a:lnTo>
                  <a:lnTo>
                    <a:pt x="1151922" y="1711793"/>
                  </a:lnTo>
                  <a:lnTo>
                    <a:pt x="1106890" y="1699565"/>
                  </a:lnTo>
                  <a:lnTo>
                    <a:pt x="1062707" y="1685364"/>
                  </a:lnTo>
                  <a:lnTo>
                    <a:pt x="1019485" y="1669210"/>
                  </a:lnTo>
                  <a:lnTo>
                    <a:pt x="977334" y="1651128"/>
                  </a:lnTo>
                  <a:lnTo>
                    <a:pt x="936366" y="1631138"/>
                  </a:lnTo>
                  <a:lnTo>
                    <a:pt x="896694" y="1609264"/>
                  </a:lnTo>
                  <a:lnTo>
                    <a:pt x="858428" y="1585528"/>
                  </a:lnTo>
                  <a:lnTo>
                    <a:pt x="821680" y="1559952"/>
                  </a:lnTo>
                  <a:lnTo>
                    <a:pt x="786561" y="1532558"/>
                  </a:lnTo>
                  <a:lnTo>
                    <a:pt x="753183" y="1503369"/>
                  </a:lnTo>
                  <a:lnTo>
                    <a:pt x="721657" y="1472407"/>
                  </a:lnTo>
                  <a:lnTo>
                    <a:pt x="692096" y="1439695"/>
                  </a:lnTo>
                  <a:lnTo>
                    <a:pt x="664609" y="1405255"/>
                  </a:lnTo>
                  <a:lnTo>
                    <a:pt x="655465" y="1392809"/>
                  </a:lnTo>
                  <a:lnTo>
                    <a:pt x="602187" y="1395492"/>
                  </a:lnTo>
                  <a:lnTo>
                    <a:pt x="549914" y="1393623"/>
                  </a:lnTo>
                  <a:lnTo>
                    <a:pt x="498978" y="1387411"/>
                  </a:lnTo>
                  <a:lnTo>
                    <a:pt x="449709" y="1377065"/>
                  </a:lnTo>
                  <a:lnTo>
                    <a:pt x="402439" y="1362794"/>
                  </a:lnTo>
                  <a:lnTo>
                    <a:pt x="357499" y="1344809"/>
                  </a:lnTo>
                  <a:lnTo>
                    <a:pt x="315220" y="1323317"/>
                  </a:lnTo>
                  <a:lnTo>
                    <a:pt x="275934" y="1298529"/>
                  </a:lnTo>
                  <a:lnTo>
                    <a:pt x="239971" y="1270654"/>
                  </a:lnTo>
                  <a:lnTo>
                    <a:pt x="207663" y="1239901"/>
                  </a:lnTo>
                  <a:lnTo>
                    <a:pt x="179342" y="1206479"/>
                  </a:lnTo>
                  <a:lnTo>
                    <a:pt x="155337" y="1170597"/>
                  </a:lnTo>
                </a:path>
                <a:path w="4853940" h="1913889">
                  <a:moveTo>
                    <a:pt x="155337" y="1170597"/>
                  </a:moveTo>
                  <a:lnTo>
                    <a:pt x="135981" y="1132466"/>
                  </a:lnTo>
                  <a:lnTo>
                    <a:pt x="121605" y="1092293"/>
                  </a:lnTo>
                  <a:lnTo>
                    <a:pt x="112540" y="1050290"/>
                  </a:lnTo>
                  <a:lnTo>
                    <a:pt x="109230" y="1001439"/>
                  </a:lnTo>
                  <a:lnTo>
                    <a:pt x="113522" y="953107"/>
                  </a:lnTo>
                  <a:lnTo>
                    <a:pt x="125197" y="905825"/>
                  </a:lnTo>
                  <a:lnTo>
                    <a:pt x="144033" y="860127"/>
                  </a:lnTo>
                  <a:lnTo>
                    <a:pt x="169813" y="816547"/>
                  </a:lnTo>
                  <a:lnTo>
                    <a:pt x="202314" y="775616"/>
                  </a:lnTo>
                  <a:lnTo>
                    <a:pt x="241318" y="737870"/>
                  </a:lnTo>
                  <a:lnTo>
                    <a:pt x="196911" y="714283"/>
                  </a:lnTo>
                  <a:lnTo>
                    <a:pt x="156726" y="687533"/>
                  </a:lnTo>
                  <a:lnTo>
                    <a:pt x="120868" y="657947"/>
                  </a:lnTo>
                  <a:lnTo>
                    <a:pt x="89445" y="625852"/>
                  </a:lnTo>
                  <a:lnTo>
                    <a:pt x="62563" y="591575"/>
                  </a:lnTo>
                  <a:lnTo>
                    <a:pt x="40329" y="555445"/>
                  </a:lnTo>
                  <a:lnTo>
                    <a:pt x="22849" y="517788"/>
                  </a:lnTo>
                  <a:lnTo>
                    <a:pt x="10230" y="478934"/>
                  </a:lnTo>
                  <a:lnTo>
                    <a:pt x="2578" y="439208"/>
                  </a:lnTo>
                  <a:lnTo>
                    <a:pt x="0" y="398939"/>
                  </a:lnTo>
                  <a:lnTo>
                    <a:pt x="2602" y="358455"/>
                  </a:lnTo>
                  <a:lnTo>
                    <a:pt x="10491" y="318083"/>
                  </a:lnTo>
                  <a:lnTo>
                    <a:pt x="23774" y="278150"/>
                  </a:lnTo>
                  <a:lnTo>
                    <a:pt x="42557" y="238984"/>
                  </a:lnTo>
                  <a:lnTo>
                    <a:pt x="66947" y="200914"/>
                  </a:lnTo>
                  <a:lnTo>
                    <a:pt x="95243" y="166353"/>
                  </a:lnTo>
                  <a:lnTo>
                    <a:pt x="127575" y="134674"/>
                  </a:lnTo>
                  <a:lnTo>
                    <a:pt x="163594" y="106059"/>
                  </a:lnTo>
                  <a:lnTo>
                    <a:pt x="202953" y="80689"/>
                  </a:lnTo>
                  <a:lnTo>
                    <a:pt x="245304" y="58747"/>
                  </a:lnTo>
                  <a:lnTo>
                    <a:pt x="290298" y="40414"/>
                  </a:lnTo>
                  <a:lnTo>
                    <a:pt x="337587" y="25872"/>
                  </a:lnTo>
                  <a:lnTo>
                    <a:pt x="386824" y="15303"/>
                  </a:lnTo>
                  <a:lnTo>
                    <a:pt x="437660" y="8890"/>
                  </a:lnTo>
                  <a:lnTo>
                    <a:pt x="441724" y="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2657" y="1026160"/>
              <a:ext cx="5570220" cy="2425700"/>
            </a:xfrm>
            <a:custGeom>
              <a:avLst/>
              <a:gdLst/>
              <a:ahLst/>
              <a:cxnLst/>
              <a:rect l="l" t="t" r="r" b="b"/>
              <a:pathLst>
                <a:path w="5570220" h="2425700">
                  <a:moveTo>
                    <a:pt x="316865" y="1370076"/>
                  </a:moveTo>
                  <a:lnTo>
                    <a:pt x="308794" y="1420147"/>
                  </a:lnTo>
                  <a:lnTo>
                    <a:pt x="286319" y="1463623"/>
                  </a:lnTo>
                  <a:lnTo>
                    <a:pt x="252043" y="1497899"/>
                  </a:lnTo>
                  <a:lnTo>
                    <a:pt x="208567" y="1520374"/>
                  </a:lnTo>
                  <a:lnTo>
                    <a:pt x="158496" y="1528445"/>
                  </a:lnTo>
                  <a:lnTo>
                    <a:pt x="108411" y="1520374"/>
                  </a:lnTo>
                  <a:lnTo>
                    <a:pt x="64904" y="1497899"/>
                  </a:lnTo>
                  <a:lnTo>
                    <a:pt x="30589" y="1463623"/>
                  </a:lnTo>
                  <a:lnTo>
                    <a:pt x="8083" y="1420147"/>
                  </a:lnTo>
                  <a:lnTo>
                    <a:pt x="0" y="1370076"/>
                  </a:lnTo>
                  <a:lnTo>
                    <a:pt x="8083" y="1320004"/>
                  </a:lnTo>
                  <a:lnTo>
                    <a:pt x="30589" y="1276528"/>
                  </a:lnTo>
                  <a:lnTo>
                    <a:pt x="64904" y="1242252"/>
                  </a:lnTo>
                  <a:lnTo>
                    <a:pt x="108411" y="1219777"/>
                  </a:lnTo>
                  <a:lnTo>
                    <a:pt x="158496" y="1211707"/>
                  </a:lnTo>
                  <a:lnTo>
                    <a:pt x="208567" y="1219777"/>
                  </a:lnTo>
                  <a:lnTo>
                    <a:pt x="252043" y="1242252"/>
                  </a:lnTo>
                  <a:lnTo>
                    <a:pt x="286319" y="1276528"/>
                  </a:lnTo>
                  <a:lnTo>
                    <a:pt x="308794" y="1320004"/>
                  </a:lnTo>
                  <a:lnTo>
                    <a:pt x="316865" y="1370076"/>
                  </a:lnTo>
                  <a:close/>
                </a:path>
                <a:path w="5570220" h="2425700">
                  <a:moveTo>
                    <a:pt x="837311" y="1356233"/>
                  </a:moveTo>
                  <a:lnTo>
                    <a:pt x="832486" y="1404109"/>
                  </a:lnTo>
                  <a:lnTo>
                    <a:pt x="818649" y="1448706"/>
                  </a:lnTo>
                  <a:lnTo>
                    <a:pt x="796752" y="1489068"/>
                  </a:lnTo>
                  <a:lnTo>
                    <a:pt x="767746" y="1524238"/>
                  </a:lnTo>
                  <a:lnTo>
                    <a:pt x="732585" y="1553257"/>
                  </a:lnTo>
                  <a:lnTo>
                    <a:pt x="692221" y="1575171"/>
                  </a:lnTo>
                  <a:lnTo>
                    <a:pt x="647606" y="1589020"/>
                  </a:lnTo>
                  <a:lnTo>
                    <a:pt x="599694" y="1593850"/>
                  </a:lnTo>
                  <a:lnTo>
                    <a:pt x="551817" y="1589020"/>
                  </a:lnTo>
                  <a:lnTo>
                    <a:pt x="507220" y="1575171"/>
                  </a:lnTo>
                  <a:lnTo>
                    <a:pt x="466858" y="1553257"/>
                  </a:lnTo>
                  <a:lnTo>
                    <a:pt x="431688" y="1524238"/>
                  </a:lnTo>
                  <a:lnTo>
                    <a:pt x="402669" y="1489068"/>
                  </a:lnTo>
                  <a:lnTo>
                    <a:pt x="380755" y="1448706"/>
                  </a:lnTo>
                  <a:lnTo>
                    <a:pt x="366906" y="1404109"/>
                  </a:lnTo>
                  <a:lnTo>
                    <a:pt x="362077" y="1356233"/>
                  </a:lnTo>
                  <a:lnTo>
                    <a:pt x="366906" y="1308356"/>
                  </a:lnTo>
                  <a:lnTo>
                    <a:pt x="380755" y="1263759"/>
                  </a:lnTo>
                  <a:lnTo>
                    <a:pt x="402669" y="1223397"/>
                  </a:lnTo>
                  <a:lnTo>
                    <a:pt x="431688" y="1188227"/>
                  </a:lnTo>
                  <a:lnTo>
                    <a:pt x="466858" y="1159208"/>
                  </a:lnTo>
                  <a:lnTo>
                    <a:pt x="507220" y="1137294"/>
                  </a:lnTo>
                  <a:lnTo>
                    <a:pt x="551817" y="1123445"/>
                  </a:lnTo>
                  <a:lnTo>
                    <a:pt x="599694" y="1118615"/>
                  </a:lnTo>
                  <a:lnTo>
                    <a:pt x="647606" y="1123445"/>
                  </a:lnTo>
                  <a:lnTo>
                    <a:pt x="692221" y="1137294"/>
                  </a:lnTo>
                  <a:lnTo>
                    <a:pt x="732585" y="1159208"/>
                  </a:lnTo>
                  <a:lnTo>
                    <a:pt x="767746" y="1188227"/>
                  </a:lnTo>
                  <a:lnTo>
                    <a:pt x="796752" y="1223397"/>
                  </a:lnTo>
                  <a:lnTo>
                    <a:pt x="818649" y="1263759"/>
                  </a:lnTo>
                  <a:lnTo>
                    <a:pt x="832486" y="1308356"/>
                  </a:lnTo>
                  <a:lnTo>
                    <a:pt x="837311" y="1356233"/>
                  </a:lnTo>
                  <a:close/>
                </a:path>
                <a:path w="5570220" h="2425700">
                  <a:moveTo>
                    <a:pt x="1405890" y="1573402"/>
                  </a:moveTo>
                  <a:lnTo>
                    <a:pt x="1356357" y="1574473"/>
                  </a:lnTo>
                  <a:lnTo>
                    <a:pt x="1307192" y="1571512"/>
                  </a:lnTo>
                  <a:lnTo>
                    <a:pt x="1258760" y="1564592"/>
                  </a:lnTo>
                  <a:lnTo>
                    <a:pt x="1211429" y="1553788"/>
                  </a:lnTo>
                  <a:lnTo>
                    <a:pt x="1165566" y="1539174"/>
                  </a:lnTo>
                  <a:lnTo>
                    <a:pt x="1121537" y="1520825"/>
                  </a:lnTo>
                </a:path>
                <a:path w="5570220" h="2425700">
                  <a:moveTo>
                    <a:pt x="1656715" y="2149094"/>
                  </a:moveTo>
                  <a:lnTo>
                    <a:pt x="1626445" y="2157827"/>
                  </a:lnTo>
                  <a:lnTo>
                    <a:pt x="1595532" y="2164953"/>
                  </a:lnTo>
                  <a:lnTo>
                    <a:pt x="1564096" y="2170435"/>
                  </a:lnTo>
                  <a:lnTo>
                    <a:pt x="1532255" y="2174240"/>
                  </a:lnTo>
                </a:path>
                <a:path w="5570220" h="2425700">
                  <a:moveTo>
                    <a:pt x="2728341" y="2425700"/>
                  </a:moveTo>
                  <a:lnTo>
                    <a:pt x="2706774" y="2398206"/>
                  </a:lnTo>
                  <a:lnTo>
                    <a:pt x="2687066" y="2369867"/>
                  </a:lnTo>
                  <a:lnTo>
                    <a:pt x="2669262" y="2340742"/>
                  </a:lnTo>
                  <a:lnTo>
                    <a:pt x="2653411" y="2310891"/>
                  </a:lnTo>
                </a:path>
                <a:path w="5570220" h="2425700">
                  <a:moveTo>
                    <a:pt x="4114165" y="2139315"/>
                  </a:moveTo>
                  <a:lnTo>
                    <a:pt x="4109785" y="2171233"/>
                  </a:lnTo>
                  <a:lnTo>
                    <a:pt x="4103322" y="2202926"/>
                  </a:lnTo>
                  <a:lnTo>
                    <a:pt x="4094787" y="2234309"/>
                  </a:lnTo>
                  <a:lnTo>
                    <a:pt x="4084193" y="2265298"/>
                  </a:lnTo>
                </a:path>
                <a:path w="5570220" h="2425700">
                  <a:moveTo>
                    <a:pt x="4709160" y="1360677"/>
                  </a:moveTo>
                  <a:lnTo>
                    <a:pt x="4759563" y="1382562"/>
                  </a:lnTo>
                  <a:lnTo>
                    <a:pt x="4806856" y="1407625"/>
                  </a:lnTo>
                  <a:lnTo>
                    <a:pt x="4850871" y="1435654"/>
                  </a:lnTo>
                  <a:lnTo>
                    <a:pt x="4891441" y="1466431"/>
                  </a:lnTo>
                  <a:lnTo>
                    <a:pt x="4928400" y="1499742"/>
                  </a:lnTo>
                  <a:lnTo>
                    <a:pt x="4961580" y="1535371"/>
                  </a:lnTo>
                  <a:lnTo>
                    <a:pt x="4990815" y="1573103"/>
                  </a:lnTo>
                  <a:lnTo>
                    <a:pt x="5015937" y="1612722"/>
                  </a:lnTo>
                  <a:lnTo>
                    <a:pt x="5036781" y="1654014"/>
                  </a:lnTo>
                  <a:lnTo>
                    <a:pt x="5053179" y="1696762"/>
                  </a:lnTo>
                  <a:lnTo>
                    <a:pt x="5064965" y="1740752"/>
                  </a:lnTo>
                  <a:lnTo>
                    <a:pt x="5071971" y="1785767"/>
                  </a:lnTo>
                  <a:lnTo>
                    <a:pt x="5074031" y="1831594"/>
                  </a:lnTo>
                </a:path>
                <a:path w="5570220" h="2425700">
                  <a:moveTo>
                    <a:pt x="5569712" y="859027"/>
                  </a:moveTo>
                  <a:lnTo>
                    <a:pt x="5545576" y="898918"/>
                  </a:lnTo>
                  <a:lnTo>
                    <a:pt x="5517052" y="936747"/>
                  </a:lnTo>
                  <a:lnTo>
                    <a:pt x="5484352" y="972285"/>
                  </a:lnTo>
                  <a:lnTo>
                    <a:pt x="5447690" y="1005299"/>
                  </a:lnTo>
                  <a:lnTo>
                    <a:pt x="5407279" y="1035557"/>
                  </a:lnTo>
                </a:path>
                <a:path w="5570220" h="2425700">
                  <a:moveTo>
                    <a:pt x="5179949" y="203707"/>
                  </a:moveTo>
                  <a:lnTo>
                    <a:pt x="5183921" y="224442"/>
                  </a:lnTo>
                  <a:lnTo>
                    <a:pt x="5186680" y="245284"/>
                  </a:lnTo>
                  <a:lnTo>
                    <a:pt x="5188200" y="266197"/>
                  </a:lnTo>
                  <a:lnTo>
                    <a:pt x="5188458" y="287147"/>
                  </a:lnTo>
                </a:path>
                <a:path w="5570220" h="2425700">
                  <a:moveTo>
                    <a:pt x="4142359" y="106425"/>
                  </a:moveTo>
                  <a:lnTo>
                    <a:pt x="4159464" y="78081"/>
                  </a:lnTo>
                  <a:lnTo>
                    <a:pt x="4179093" y="50831"/>
                  </a:lnTo>
                  <a:lnTo>
                    <a:pt x="4201152" y="24772"/>
                  </a:lnTo>
                  <a:lnTo>
                    <a:pt x="4225544" y="0"/>
                  </a:lnTo>
                </a:path>
                <a:path w="5570220" h="2425700">
                  <a:moveTo>
                    <a:pt x="3363849" y="157099"/>
                  </a:moveTo>
                  <a:lnTo>
                    <a:pt x="3371246" y="133467"/>
                  </a:lnTo>
                  <a:lnTo>
                    <a:pt x="3380454" y="110251"/>
                  </a:lnTo>
                  <a:lnTo>
                    <a:pt x="3391423" y="87536"/>
                  </a:lnTo>
                  <a:lnTo>
                    <a:pt x="3404107" y="65404"/>
                  </a:lnTo>
                </a:path>
                <a:path w="5570220" h="2425700">
                  <a:moveTo>
                    <a:pt x="2450338" y="188213"/>
                  </a:moveTo>
                  <a:lnTo>
                    <a:pt x="2489227" y="207803"/>
                  </a:lnTo>
                  <a:lnTo>
                    <a:pt x="2526569" y="229203"/>
                  </a:lnTo>
                  <a:lnTo>
                    <a:pt x="2562244" y="252364"/>
                  </a:lnTo>
                  <a:lnTo>
                    <a:pt x="2596134" y="277240"/>
                  </a:lnTo>
                </a:path>
                <a:path w="5570220" h="2425700">
                  <a:moveTo>
                    <a:pt x="1342390" y="887729"/>
                  </a:moveTo>
                  <a:lnTo>
                    <a:pt x="1334293" y="864639"/>
                  </a:lnTo>
                  <a:lnTo>
                    <a:pt x="1327340" y="841311"/>
                  </a:lnTo>
                  <a:lnTo>
                    <a:pt x="1321530" y="817792"/>
                  </a:lnTo>
                  <a:lnTo>
                    <a:pt x="1316863" y="79413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191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Why </a:t>
            </a:r>
            <a:r>
              <a:rPr sz="2800" b="1" spc="-5" dirty="0">
                <a:latin typeface="Calibri"/>
                <a:cs typeface="Calibri"/>
              </a:rPr>
              <a:t>do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use Inheritance?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2301" y="1321308"/>
            <a:ext cx="2832100" cy="1775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29845" indent="-1270" algn="ctr">
              <a:lnSpc>
                <a:spcPct val="101000"/>
              </a:lnSpc>
              <a:spcBef>
                <a:spcPts val="80"/>
              </a:spcBef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Since some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common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are required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few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classes 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hence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have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implemented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3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those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classes.</a:t>
            </a:r>
            <a:endParaRPr sz="1400">
              <a:latin typeface="Calibri"/>
              <a:cs typeface="Calibri"/>
            </a:endParaRPr>
          </a:p>
          <a:p>
            <a:pPr marL="12700" marR="5080" indent="-1270" algn="ctr">
              <a:lnSpc>
                <a:spcPct val="101000"/>
              </a:lnSpc>
              <a:spcBef>
                <a:spcPts val="225"/>
              </a:spcBef>
            </a:pPr>
            <a:r>
              <a:rPr sz="1400" spc="-18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c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edundan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spc="-114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lass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 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developed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common attributes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as a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for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396" y="2139694"/>
            <a:ext cx="1796794" cy="26395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6" y="299211"/>
            <a:ext cx="451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Where</a:t>
            </a:r>
            <a:r>
              <a:rPr sz="28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do</a:t>
            </a:r>
            <a:r>
              <a:rPr sz="2800" b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we</a:t>
            </a:r>
            <a:r>
              <a:rPr sz="2800" b="1" spc="-2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use</a:t>
            </a:r>
            <a:r>
              <a:rPr sz="2800" b="1" spc="1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Inheritance?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643" y="1252689"/>
            <a:ext cx="5161915" cy="1858010"/>
            <a:chOff x="1787643" y="1252689"/>
            <a:chExt cx="5161915" cy="185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43" y="1252689"/>
              <a:ext cx="5161804" cy="1857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3257" y="1260043"/>
              <a:ext cx="4653915" cy="1771650"/>
            </a:xfrm>
            <a:custGeom>
              <a:avLst/>
              <a:gdLst/>
              <a:ahLst/>
              <a:cxnLst/>
              <a:rect l="l" t="t" r="r" b="b"/>
              <a:pathLst>
                <a:path w="4653915" h="1771650">
                  <a:moveTo>
                    <a:pt x="4324223" y="856259"/>
                  </a:moveTo>
                  <a:lnTo>
                    <a:pt x="4298327" y="754367"/>
                  </a:lnTo>
                  <a:lnTo>
                    <a:pt x="4278401" y="721309"/>
                  </a:lnTo>
                  <a:lnTo>
                    <a:pt x="4252734" y="689076"/>
                  </a:lnTo>
                  <a:lnTo>
                    <a:pt x="4221289" y="657872"/>
                  </a:lnTo>
                  <a:lnTo>
                    <a:pt x="4183989" y="627938"/>
                  </a:lnTo>
                  <a:lnTo>
                    <a:pt x="4191025" y="618350"/>
                  </a:lnTo>
                  <a:lnTo>
                    <a:pt x="4221378" y="554748"/>
                  </a:lnTo>
                  <a:lnTo>
                    <a:pt x="4227030" y="520788"/>
                  </a:lnTo>
                  <a:lnTo>
                    <a:pt x="4225747" y="487235"/>
                  </a:lnTo>
                  <a:lnTo>
                    <a:pt x="4203484" y="422389"/>
                  </a:lnTo>
                  <a:lnTo>
                    <a:pt x="4156849" y="362432"/>
                  </a:lnTo>
                  <a:lnTo>
                    <a:pt x="4125087" y="334975"/>
                  </a:lnTo>
                  <a:lnTo>
                    <a:pt x="4088079" y="309562"/>
                  </a:lnTo>
                  <a:lnTo>
                    <a:pt x="4046105" y="286461"/>
                  </a:lnTo>
                  <a:lnTo>
                    <a:pt x="3999433" y="265976"/>
                  </a:lnTo>
                  <a:lnTo>
                    <a:pt x="3948366" y="248348"/>
                  </a:lnTo>
                  <a:lnTo>
                    <a:pt x="3893159" y="233870"/>
                  </a:lnTo>
                  <a:lnTo>
                    <a:pt x="3834104" y="222808"/>
                  </a:lnTo>
                  <a:lnTo>
                    <a:pt x="3817607" y="186537"/>
                  </a:lnTo>
                  <a:lnTo>
                    <a:pt x="3792486" y="152107"/>
                  </a:lnTo>
                  <a:lnTo>
                    <a:pt x="3759225" y="119976"/>
                  </a:lnTo>
                  <a:lnTo>
                    <a:pt x="3718293" y="90601"/>
                  </a:lnTo>
                  <a:lnTo>
                    <a:pt x="3670147" y="64439"/>
                  </a:lnTo>
                  <a:lnTo>
                    <a:pt x="3627945" y="46609"/>
                  </a:lnTo>
                  <a:lnTo>
                    <a:pt x="3583444" y="31711"/>
                  </a:lnTo>
                  <a:lnTo>
                    <a:pt x="3537064" y="19723"/>
                  </a:lnTo>
                  <a:lnTo>
                    <a:pt x="3489223" y="10617"/>
                  </a:lnTo>
                  <a:lnTo>
                    <a:pt x="3440341" y="4394"/>
                  </a:lnTo>
                  <a:lnTo>
                    <a:pt x="3390823" y="1028"/>
                  </a:lnTo>
                  <a:lnTo>
                    <a:pt x="3341090" y="495"/>
                  </a:lnTo>
                  <a:lnTo>
                    <a:pt x="3291573" y="2768"/>
                  </a:lnTo>
                  <a:lnTo>
                    <a:pt x="3242678" y="7848"/>
                  </a:lnTo>
                  <a:lnTo>
                    <a:pt x="3194824" y="15697"/>
                  </a:lnTo>
                  <a:lnTo>
                    <a:pt x="3148431" y="26301"/>
                  </a:lnTo>
                  <a:lnTo>
                    <a:pt x="3103905" y="39649"/>
                  </a:lnTo>
                  <a:lnTo>
                    <a:pt x="3061678" y="55727"/>
                  </a:lnTo>
                  <a:lnTo>
                    <a:pt x="3022142" y="74485"/>
                  </a:lnTo>
                  <a:lnTo>
                    <a:pt x="2985744" y="95935"/>
                  </a:lnTo>
                  <a:lnTo>
                    <a:pt x="2953334" y="74803"/>
                  </a:lnTo>
                  <a:lnTo>
                    <a:pt x="2916910" y="55905"/>
                  </a:lnTo>
                  <a:lnTo>
                    <a:pt x="2876880" y="39433"/>
                  </a:lnTo>
                  <a:lnTo>
                    <a:pt x="2833598" y="25577"/>
                  </a:lnTo>
                  <a:lnTo>
                    <a:pt x="2783078" y="13639"/>
                  </a:lnTo>
                  <a:lnTo>
                    <a:pt x="2731465" y="5461"/>
                  </a:lnTo>
                  <a:lnTo>
                    <a:pt x="2679306" y="939"/>
                  </a:lnTo>
                  <a:lnTo>
                    <a:pt x="2627147" y="0"/>
                  </a:lnTo>
                  <a:lnTo>
                    <a:pt x="2575534" y="2501"/>
                  </a:lnTo>
                  <a:lnTo>
                    <a:pt x="2525026" y="8369"/>
                  </a:lnTo>
                  <a:lnTo>
                    <a:pt x="2476169" y="17500"/>
                  </a:lnTo>
                  <a:lnTo>
                    <a:pt x="2429497" y="29781"/>
                  </a:lnTo>
                  <a:lnTo>
                    <a:pt x="2385568" y="45110"/>
                  </a:lnTo>
                  <a:lnTo>
                    <a:pt x="2344940" y="63398"/>
                  </a:lnTo>
                  <a:lnTo>
                    <a:pt x="2308148" y="84531"/>
                  </a:lnTo>
                  <a:lnTo>
                    <a:pt x="2275738" y="108407"/>
                  </a:lnTo>
                  <a:lnTo>
                    <a:pt x="2248255" y="134924"/>
                  </a:lnTo>
                  <a:lnTo>
                    <a:pt x="2219807" y="120370"/>
                  </a:lnTo>
                  <a:lnTo>
                    <a:pt x="2157692" y="94907"/>
                  </a:lnTo>
                  <a:lnTo>
                    <a:pt x="2074887" y="71196"/>
                  </a:lnTo>
                  <a:lnTo>
                    <a:pt x="2024354" y="61302"/>
                  </a:lnTo>
                  <a:lnTo>
                    <a:pt x="1973084" y="54381"/>
                  </a:lnTo>
                  <a:lnTo>
                    <a:pt x="1921408" y="50393"/>
                  </a:lnTo>
                  <a:lnTo>
                    <a:pt x="1869719" y="49250"/>
                  </a:lnTo>
                  <a:lnTo>
                    <a:pt x="1818373" y="50901"/>
                  </a:lnTo>
                  <a:lnTo>
                    <a:pt x="1767725" y="55295"/>
                  </a:lnTo>
                  <a:lnTo>
                    <a:pt x="1718144" y="62344"/>
                  </a:lnTo>
                  <a:lnTo>
                    <a:pt x="1669986" y="72009"/>
                  </a:lnTo>
                  <a:lnTo>
                    <a:pt x="1623631" y="84226"/>
                  </a:lnTo>
                  <a:lnTo>
                    <a:pt x="1579410" y="98907"/>
                  </a:lnTo>
                  <a:lnTo>
                    <a:pt x="1537716" y="116027"/>
                  </a:lnTo>
                  <a:lnTo>
                    <a:pt x="1498904" y="135496"/>
                  </a:lnTo>
                  <a:lnTo>
                    <a:pt x="1463319" y="157264"/>
                  </a:lnTo>
                  <a:lnTo>
                    <a:pt x="1431340" y="181267"/>
                  </a:lnTo>
                  <a:lnTo>
                    <a:pt x="1403324" y="207441"/>
                  </a:lnTo>
                  <a:lnTo>
                    <a:pt x="1359115" y="194208"/>
                  </a:lnTo>
                  <a:lnTo>
                    <a:pt x="1313472" y="182892"/>
                  </a:lnTo>
                  <a:lnTo>
                    <a:pt x="1266609" y="173520"/>
                  </a:lnTo>
                  <a:lnTo>
                    <a:pt x="1218730" y="166090"/>
                  </a:lnTo>
                  <a:lnTo>
                    <a:pt x="1170025" y="160655"/>
                  </a:lnTo>
                  <a:lnTo>
                    <a:pt x="1120698" y="157226"/>
                  </a:lnTo>
                  <a:lnTo>
                    <a:pt x="1070952" y="155816"/>
                  </a:lnTo>
                  <a:lnTo>
                    <a:pt x="1020991" y="156464"/>
                  </a:lnTo>
                  <a:lnTo>
                    <a:pt x="971016" y="159181"/>
                  </a:lnTo>
                  <a:lnTo>
                    <a:pt x="910501" y="165341"/>
                  </a:lnTo>
                  <a:lnTo>
                    <a:pt x="852246" y="174332"/>
                  </a:lnTo>
                  <a:lnTo>
                    <a:pt x="796442" y="186029"/>
                  </a:lnTo>
                  <a:lnTo>
                    <a:pt x="743292" y="200266"/>
                  </a:lnTo>
                  <a:lnTo>
                    <a:pt x="693013" y="216903"/>
                  </a:lnTo>
                  <a:lnTo>
                    <a:pt x="645807" y="235800"/>
                  </a:lnTo>
                  <a:lnTo>
                    <a:pt x="601865" y="256781"/>
                  </a:lnTo>
                  <a:lnTo>
                    <a:pt x="561403" y="279717"/>
                  </a:lnTo>
                  <a:lnTo>
                    <a:pt x="524637" y="304444"/>
                  </a:lnTo>
                  <a:lnTo>
                    <a:pt x="491744" y="330822"/>
                  </a:lnTo>
                  <a:lnTo>
                    <a:pt x="462940" y="358698"/>
                  </a:lnTo>
                  <a:lnTo>
                    <a:pt x="438442" y="387934"/>
                  </a:lnTo>
                  <a:lnTo>
                    <a:pt x="403136" y="449834"/>
                  </a:lnTo>
                  <a:lnTo>
                    <a:pt x="387451" y="515340"/>
                  </a:lnTo>
                  <a:lnTo>
                    <a:pt x="387489" y="549059"/>
                  </a:lnTo>
                  <a:lnTo>
                    <a:pt x="393039" y="583234"/>
                  </a:lnTo>
                  <a:lnTo>
                    <a:pt x="389483" y="588822"/>
                  </a:lnTo>
                  <a:lnTo>
                    <a:pt x="331470" y="594398"/>
                  </a:lnTo>
                  <a:lnTo>
                    <a:pt x="275958" y="604189"/>
                  </a:lnTo>
                  <a:lnTo>
                    <a:pt x="223621" y="617956"/>
                  </a:lnTo>
                  <a:lnTo>
                    <a:pt x="175107" y="635469"/>
                  </a:lnTo>
                  <a:lnTo>
                    <a:pt x="131089" y="656488"/>
                  </a:lnTo>
                  <a:lnTo>
                    <a:pt x="92227" y="680770"/>
                  </a:lnTo>
                  <a:lnTo>
                    <a:pt x="59156" y="708075"/>
                  </a:lnTo>
                  <a:lnTo>
                    <a:pt x="30772" y="740473"/>
                  </a:lnTo>
                  <a:lnTo>
                    <a:pt x="11620" y="774001"/>
                  </a:lnTo>
                  <a:lnTo>
                    <a:pt x="0" y="842391"/>
                  </a:lnTo>
                  <a:lnTo>
                    <a:pt x="7061" y="876223"/>
                  </a:lnTo>
                  <a:lnTo>
                    <a:pt x="45732" y="940549"/>
                  </a:lnTo>
                  <a:lnTo>
                    <a:pt x="76860" y="970026"/>
                  </a:lnTo>
                  <a:lnTo>
                    <a:pt x="115519" y="997013"/>
                  </a:lnTo>
                  <a:lnTo>
                    <a:pt x="161467" y="1020991"/>
                  </a:lnTo>
                  <a:lnTo>
                    <a:pt x="214477" y="1041450"/>
                  </a:lnTo>
                  <a:lnTo>
                    <a:pt x="167424" y="1074877"/>
                  </a:lnTo>
                  <a:lnTo>
                    <a:pt x="131889" y="1111897"/>
                  </a:lnTo>
                  <a:lnTo>
                    <a:pt x="108419" y="1151623"/>
                  </a:lnTo>
                  <a:lnTo>
                    <a:pt x="97548" y="1193126"/>
                  </a:lnTo>
                  <a:lnTo>
                    <a:pt x="99796" y="1235506"/>
                  </a:lnTo>
                  <a:lnTo>
                    <a:pt x="128778" y="1298562"/>
                  </a:lnTo>
                  <a:lnTo>
                    <a:pt x="184543" y="1353286"/>
                  </a:lnTo>
                  <a:lnTo>
                    <a:pt x="221043" y="1376883"/>
                  </a:lnTo>
                  <a:lnTo>
                    <a:pt x="262521" y="1397647"/>
                  </a:lnTo>
                  <a:lnTo>
                    <a:pt x="308394" y="1415300"/>
                  </a:lnTo>
                  <a:lnTo>
                    <a:pt x="358076" y="1429600"/>
                  </a:lnTo>
                  <a:lnTo>
                    <a:pt x="411022" y="1440307"/>
                  </a:lnTo>
                  <a:lnTo>
                    <a:pt x="466623" y="1447152"/>
                  </a:lnTo>
                  <a:lnTo>
                    <a:pt x="524332" y="1449870"/>
                  </a:lnTo>
                  <a:lnTo>
                    <a:pt x="583539" y="1448231"/>
                  </a:lnTo>
                  <a:lnTo>
                    <a:pt x="588873" y="1453438"/>
                  </a:lnTo>
                  <a:lnTo>
                    <a:pt x="621728" y="1481886"/>
                  </a:lnTo>
                  <a:lnTo>
                    <a:pt x="654494" y="1506181"/>
                  </a:lnTo>
                  <a:lnTo>
                    <a:pt x="689787" y="1528864"/>
                  </a:lnTo>
                  <a:lnTo>
                    <a:pt x="727430" y="1549908"/>
                  </a:lnTo>
                  <a:lnTo>
                    <a:pt x="767245" y="1569275"/>
                  </a:lnTo>
                  <a:lnTo>
                    <a:pt x="809053" y="1586941"/>
                  </a:lnTo>
                  <a:lnTo>
                    <a:pt x="852678" y="1602892"/>
                  </a:lnTo>
                  <a:lnTo>
                    <a:pt x="897928" y="1617103"/>
                  </a:lnTo>
                  <a:lnTo>
                    <a:pt x="944638" y="1629537"/>
                  </a:lnTo>
                  <a:lnTo>
                    <a:pt x="992619" y="1640179"/>
                  </a:lnTo>
                  <a:lnTo>
                    <a:pt x="1041692" y="1649006"/>
                  </a:lnTo>
                  <a:lnTo>
                    <a:pt x="1091692" y="1655978"/>
                  </a:lnTo>
                  <a:lnTo>
                    <a:pt x="1142428" y="1661083"/>
                  </a:lnTo>
                  <a:lnTo>
                    <a:pt x="1193711" y="1664296"/>
                  </a:lnTo>
                  <a:lnTo>
                    <a:pt x="1245374" y="1665592"/>
                  </a:lnTo>
                  <a:lnTo>
                    <a:pt x="1297254" y="1664931"/>
                  </a:lnTo>
                  <a:lnTo>
                    <a:pt x="1349133" y="1662315"/>
                  </a:lnTo>
                  <a:lnTo>
                    <a:pt x="1400860" y="1657692"/>
                  </a:lnTo>
                  <a:lnTo>
                    <a:pt x="1452257" y="1651063"/>
                  </a:lnTo>
                  <a:lnTo>
                    <a:pt x="1503133" y="1642376"/>
                  </a:lnTo>
                  <a:lnTo>
                    <a:pt x="1553311" y="1631619"/>
                  </a:lnTo>
                  <a:lnTo>
                    <a:pt x="1602613" y="1618780"/>
                  </a:lnTo>
                  <a:lnTo>
                    <a:pt x="1650847" y="1603806"/>
                  </a:lnTo>
                  <a:lnTo>
                    <a:pt x="1685366" y="1630146"/>
                  </a:lnTo>
                  <a:lnTo>
                    <a:pt x="1723593" y="1654581"/>
                  </a:lnTo>
                  <a:lnTo>
                    <a:pt x="1765261" y="1677009"/>
                  </a:lnTo>
                  <a:lnTo>
                    <a:pt x="1810131" y="1697329"/>
                  </a:lnTo>
                  <a:lnTo>
                    <a:pt x="1857921" y="1715427"/>
                  </a:lnTo>
                  <a:lnTo>
                    <a:pt x="1908403" y="1731200"/>
                  </a:lnTo>
                  <a:lnTo>
                    <a:pt x="1961299" y="1744535"/>
                  </a:lnTo>
                  <a:lnTo>
                    <a:pt x="2016353" y="1755317"/>
                  </a:lnTo>
                  <a:lnTo>
                    <a:pt x="2072830" y="1763445"/>
                  </a:lnTo>
                  <a:lnTo>
                    <a:pt x="2129383" y="1768754"/>
                  </a:lnTo>
                  <a:lnTo>
                    <a:pt x="2185759" y="1771345"/>
                  </a:lnTo>
                  <a:lnTo>
                    <a:pt x="2241702" y="1771281"/>
                  </a:lnTo>
                  <a:lnTo>
                    <a:pt x="2296985" y="1768627"/>
                  </a:lnTo>
                  <a:lnTo>
                    <a:pt x="2351316" y="1763483"/>
                  </a:lnTo>
                  <a:lnTo>
                    <a:pt x="2404478" y="1755914"/>
                  </a:lnTo>
                  <a:lnTo>
                    <a:pt x="2456205" y="1745996"/>
                  </a:lnTo>
                  <a:lnTo>
                    <a:pt x="2506230" y="1733804"/>
                  </a:lnTo>
                  <a:lnTo>
                    <a:pt x="2554325" y="1719402"/>
                  </a:lnTo>
                  <a:lnTo>
                    <a:pt x="2600223" y="1702892"/>
                  </a:lnTo>
                  <a:lnTo>
                    <a:pt x="2643670" y="1684324"/>
                  </a:lnTo>
                  <a:lnTo>
                    <a:pt x="2684424" y="1663788"/>
                  </a:lnTo>
                  <a:lnTo>
                    <a:pt x="2722219" y="1641348"/>
                  </a:lnTo>
                  <a:lnTo>
                    <a:pt x="2756814" y="1617091"/>
                  </a:lnTo>
                  <a:lnTo>
                    <a:pt x="2787954" y="1591081"/>
                  </a:lnTo>
                  <a:lnTo>
                    <a:pt x="2815386" y="1563408"/>
                  </a:lnTo>
                  <a:lnTo>
                    <a:pt x="2858109" y="1503349"/>
                  </a:lnTo>
                  <a:lnTo>
                    <a:pt x="2904490" y="1517878"/>
                  </a:lnTo>
                  <a:lnTo>
                    <a:pt x="2952851" y="1529918"/>
                  </a:lnTo>
                  <a:lnTo>
                    <a:pt x="3002877" y="1539417"/>
                  </a:lnTo>
                  <a:lnTo>
                    <a:pt x="3054248" y="1546352"/>
                  </a:lnTo>
                  <a:lnTo>
                    <a:pt x="3106648" y="1550644"/>
                  </a:lnTo>
                  <a:lnTo>
                    <a:pt x="3159734" y="1552244"/>
                  </a:lnTo>
                  <a:lnTo>
                    <a:pt x="3218891" y="1550847"/>
                  </a:lnTo>
                  <a:lnTo>
                    <a:pt x="3276384" y="1546212"/>
                  </a:lnTo>
                  <a:lnTo>
                    <a:pt x="3331921" y="1538503"/>
                  </a:lnTo>
                  <a:lnTo>
                    <a:pt x="3385223" y="1527886"/>
                  </a:lnTo>
                  <a:lnTo>
                    <a:pt x="3435972" y="1514538"/>
                  </a:lnTo>
                  <a:lnTo>
                    <a:pt x="3483889" y="1498587"/>
                  </a:lnTo>
                  <a:lnTo>
                    <a:pt x="3528669" y="1480223"/>
                  </a:lnTo>
                  <a:lnTo>
                    <a:pt x="3570046" y="1459585"/>
                  </a:lnTo>
                  <a:lnTo>
                    <a:pt x="3607701" y="1436852"/>
                  </a:lnTo>
                  <a:lnTo>
                    <a:pt x="3641356" y="1412176"/>
                  </a:lnTo>
                  <a:lnTo>
                    <a:pt x="3670719" y="1385709"/>
                  </a:lnTo>
                  <a:lnTo>
                    <a:pt x="3715372" y="1328102"/>
                  </a:lnTo>
                  <a:lnTo>
                    <a:pt x="3739324" y="1265288"/>
                  </a:lnTo>
                  <a:lnTo>
                    <a:pt x="3742791" y="1232331"/>
                  </a:lnTo>
                  <a:lnTo>
                    <a:pt x="3799840" y="1226362"/>
                  </a:lnTo>
                  <a:lnTo>
                    <a:pt x="3855555" y="1217726"/>
                  </a:lnTo>
                  <a:lnTo>
                    <a:pt x="3909669" y="1206512"/>
                  </a:lnTo>
                  <a:lnTo>
                    <a:pt x="3961892" y="1192758"/>
                  </a:lnTo>
                  <a:lnTo>
                    <a:pt x="4011892" y="1176540"/>
                  </a:lnTo>
                  <a:lnTo>
                    <a:pt x="4059402" y="1157909"/>
                  </a:lnTo>
                  <a:lnTo>
                    <a:pt x="4109250" y="1134376"/>
                  </a:lnTo>
                  <a:lnTo>
                    <a:pt x="4154043" y="1108773"/>
                  </a:lnTo>
                  <a:lnTo>
                    <a:pt x="4193743" y="1081328"/>
                  </a:lnTo>
                  <a:lnTo>
                    <a:pt x="4228274" y="1052258"/>
                  </a:lnTo>
                  <a:lnTo>
                    <a:pt x="4257599" y="1021791"/>
                  </a:lnTo>
                  <a:lnTo>
                    <a:pt x="4281652" y="990155"/>
                  </a:lnTo>
                  <a:lnTo>
                    <a:pt x="4313783" y="924229"/>
                  </a:lnTo>
                  <a:lnTo>
                    <a:pt x="4324223" y="856259"/>
                  </a:lnTo>
                  <a:close/>
                </a:path>
                <a:path w="4653915" h="1771650">
                  <a:moveTo>
                    <a:pt x="4653775" y="1032560"/>
                  </a:moveTo>
                  <a:lnTo>
                    <a:pt x="4646231" y="985913"/>
                  </a:lnTo>
                  <a:lnTo>
                    <a:pt x="4625264" y="945400"/>
                  </a:lnTo>
                  <a:lnTo>
                    <a:pt x="4593310" y="913460"/>
                  </a:lnTo>
                  <a:lnTo>
                    <a:pt x="4552797" y="892505"/>
                  </a:lnTo>
                  <a:lnTo>
                    <a:pt x="4506201" y="884986"/>
                  </a:lnTo>
                  <a:lnTo>
                    <a:pt x="4459541" y="892505"/>
                  </a:lnTo>
                  <a:lnTo>
                    <a:pt x="4419028" y="913460"/>
                  </a:lnTo>
                  <a:lnTo>
                    <a:pt x="4387088" y="945400"/>
                  </a:lnTo>
                  <a:lnTo>
                    <a:pt x="4366145" y="985913"/>
                  </a:lnTo>
                  <a:lnTo>
                    <a:pt x="4358627" y="1032560"/>
                  </a:lnTo>
                  <a:lnTo>
                    <a:pt x="4366145" y="1079220"/>
                  </a:lnTo>
                  <a:lnTo>
                    <a:pt x="4387088" y="1119733"/>
                  </a:lnTo>
                  <a:lnTo>
                    <a:pt x="4419028" y="1151674"/>
                  </a:lnTo>
                  <a:lnTo>
                    <a:pt x="4459541" y="1172616"/>
                  </a:lnTo>
                  <a:lnTo>
                    <a:pt x="4506201" y="1180134"/>
                  </a:lnTo>
                  <a:lnTo>
                    <a:pt x="4552797" y="1172616"/>
                  </a:lnTo>
                  <a:lnTo>
                    <a:pt x="4593310" y="1151674"/>
                  </a:lnTo>
                  <a:lnTo>
                    <a:pt x="4625264" y="1119733"/>
                  </a:lnTo>
                  <a:lnTo>
                    <a:pt x="4646231" y="1079220"/>
                  </a:lnTo>
                  <a:lnTo>
                    <a:pt x="4653775" y="10325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2275838"/>
              <a:ext cx="101473" cy="101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3265" y="1260031"/>
              <a:ext cx="4324350" cy="1771650"/>
            </a:xfrm>
            <a:custGeom>
              <a:avLst/>
              <a:gdLst/>
              <a:ahLst/>
              <a:cxnLst/>
              <a:rect l="l" t="t" r="r" b="b"/>
              <a:pathLst>
                <a:path w="4324350" h="1771650">
                  <a:moveTo>
                    <a:pt x="393043" y="583245"/>
                  </a:moveTo>
                  <a:lnTo>
                    <a:pt x="387489" y="549067"/>
                  </a:lnTo>
                  <a:lnTo>
                    <a:pt x="387455" y="515340"/>
                  </a:lnTo>
                  <a:lnTo>
                    <a:pt x="392738" y="482213"/>
                  </a:lnTo>
                  <a:lnTo>
                    <a:pt x="418433" y="418360"/>
                  </a:lnTo>
                  <a:lnTo>
                    <a:pt x="462942" y="358706"/>
                  </a:lnTo>
                  <a:lnTo>
                    <a:pt x="491741" y="330828"/>
                  </a:lnTo>
                  <a:lnTo>
                    <a:pt x="524631" y="304449"/>
                  </a:lnTo>
                  <a:lnTo>
                    <a:pt x="561407" y="279718"/>
                  </a:lnTo>
                  <a:lnTo>
                    <a:pt x="601865" y="256786"/>
                  </a:lnTo>
                  <a:lnTo>
                    <a:pt x="645801" y="235802"/>
                  </a:lnTo>
                  <a:lnTo>
                    <a:pt x="693011" y="216915"/>
                  </a:lnTo>
                  <a:lnTo>
                    <a:pt x="743291" y="200277"/>
                  </a:lnTo>
                  <a:lnTo>
                    <a:pt x="796436" y="186035"/>
                  </a:lnTo>
                  <a:lnTo>
                    <a:pt x="852241" y="174341"/>
                  </a:lnTo>
                  <a:lnTo>
                    <a:pt x="910504" y="165343"/>
                  </a:lnTo>
                  <a:lnTo>
                    <a:pt x="971020" y="159192"/>
                  </a:lnTo>
                  <a:lnTo>
                    <a:pt x="1020991" y="156470"/>
                  </a:lnTo>
                  <a:lnTo>
                    <a:pt x="1070949" y="155822"/>
                  </a:lnTo>
                  <a:lnTo>
                    <a:pt x="1120692" y="157226"/>
                  </a:lnTo>
                  <a:lnTo>
                    <a:pt x="1170017" y="160659"/>
                  </a:lnTo>
                  <a:lnTo>
                    <a:pt x="1218724" y="166098"/>
                  </a:lnTo>
                  <a:lnTo>
                    <a:pt x="1266610" y="173520"/>
                  </a:lnTo>
                  <a:lnTo>
                    <a:pt x="1313474" y="182902"/>
                  </a:lnTo>
                  <a:lnTo>
                    <a:pt x="1359114" y="194220"/>
                  </a:lnTo>
                  <a:lnTo>
                    <a:pt x="1403328" y="207452"/>
                  </a:lnTo>
                  <a:lnTo>
                    <a:pt x="1431339" y="181276"/>
                  </a:lnTo>
                  <a:lnTo>
                    <a:pt x="1463316" y="157273"/>
                  </a:lnTo>
                  <a:lnTo>
                    <a:pt x="1498896" y="135504"/>
                  </a:lnTo>
                  <a:lnTo>
                    <a:pt x="1537716" y="116032"/>
                  </a:lnTo>
                  <a:lnTo>
                    <a:pt x="1579413" y="98919"/>
                  </a:lnTo>
                  <a:lnTo>
                    <a:pt x="1623626" y="84227"/>
                  </a:lnTo>
                  <a:lnTo>
                    <a:pt x="1669990" y="72018"/>
                  </a:lnTo>
                  <a:lnTo>
                    <a:pt x="1718145" y="62355"/>
                  </a:lnTo>
                  <a:lnTo>
                    <a:pt x="1767727" y="55299"/>
                  </a:lnTo>
                  <a:lnTo>
                    <a:pt x="1818374" y="50913"/>
                  </a:lnTo>
                  <a:lnTo>
                    <a:pt x="1869722" y="49258"/>
                  </a:lnTo>
                  <a:lnTo>
                    <a:pt x="1921411" y="50397"/>
                  </a:lnTo>
                  <a:lnTo>
                    <a:pt x="1973076" y="54392"/>
                  </a:lnTo>
                  <a:lnTo>
                    <a:pt x="2024355" y="61306"/>
                  </a:lnTo>
                  <a:lnTo>
                    <a:pt x="2074886" y="71199"/>
                  </a:lnTo>
                  <a:lnTo>
                    <a:pt x="2124307" y="84135"/>
                  </a:lnTo>
                  <a:lnTo>
                    <a:pt x="2189569" y="107011"/>
                  </a:lnTo>
                  <a:lnTo>
                    <a:pt x="2248259" y="134935"/>
                  </a:lnTo>
                  <a:lnTo>
                    <a:pt x="2275733" y="108411"/>
                  </a:lnTo>
                  <a:lnTo>
                    <a:pt x="2308141" y="84531"/>
                  </a:lnTo>
                  <a:lnTo>
                    <a:pt x="2344936" y="63399"/>
                  </a:lnTo>
                  <a:lnTo>
                    <a:pt x="2385570" y="45115"/>
                  </a:lnTo>
                  <a:lnTo>
                    <a:pt x="2429495" y="29782"/>
                  </a:lnTo>
                  <a:lnTo>
                    <a:pt x="2476163" y="17502"/>
                  </a:lnTo>
                  <a:lnTo>
                    <a:pt x="2525025" y="8377"/>
                  </a:lnTo>
                  <a:lnTo>
                    <a:pt x="2575534" y="2509"/>
                  </a:lnTo>
                  <a:lnTo>
                    <a:pt x="2627142" y="0"/>
                  </a:lnTo>
                  <a:lnTo>
                    <a:pt x="2679301" y="951"/>
                  </a:lnTo>
                  <a:lnTo>
                    <a:pt x="2731463" y="5465"/>
                  </a:lnTo>
                  <a:lnTo>
                    <a:pt x="2783079" y="13643"/>
                  </a:lnTo>
                  <a:lnTo>
                    <a:pt x="2833602" y="25588"/>
                  </a:lnTo>
                  <a:lnTo>
                    <a:pt x="2876877" y="39439"/>
                  </a:lnTo>
                  <a:lnTo>
                    <a:pt x="2916914" y="55910"/>
                  </a:lnTo>
                  <a:lnTo>
                    <a:pt x="2953331" y="74809"/>
                  </a:lnTo>
                  <a:lnTo>
                    <a:pt x="2985748" y="95946"/>
                  </a:lnTo>
                  <a:lnTo>
                    <a:pt x="3022146" y="74497"/>
                  </a:lnTo>
                  <a:lnTo>
                    <a:pt x="3061670" y="55728"/>
                  </a:lnTo>
                  <a:lnTo>
                    <a:pt x="3103902" y="39660"/>
                  </a:lnTo>
                  <a:lnTo>
                    <a:pt x="3148425" y="26311"/>
                  </a:lnTo>
                  <a:lnTo>
                    <a:pt x="3194823" y="15701"/>
                  </a:lnTo>
                  <a:lnTo>
                    <a:pt x="3242678" y="7849"/>
                  </a:lnTo>
                  <a:lnTo>
                    <a:pt x="3291574" y="2774"/>
                  </a:lnTo>
                  <a:lnTo>
                    <a:pt x="3341093" y="495"/>
                  </a:lnTo>
                  <a:lnTo>
                    <a:pt x="3390818" y="1032"/>
                  </a:lnTo>
                  <a:lnTo>
                    <a:pt x="3440333" y="4403"/>
                  </a:lnTo>
                  <a:lnTo>
                    <a:pt x="3489220" y="10628"/>
                  </a:lnTo>
                  <a:lnTo>
                    <a:pt x="3537062" y="19726"/>
                  </a:lnTo>
                  <a:lnTo>
                    <a:pt x="3583443" y="31716"/>
                  </a:lnTo>
                  <a:lnTo>
                    <a:pt x="3627945" y="46618"/>
                  </a:lnTo>
                  <a:lnTo>
                    <a:pt x="3670151" y="64450"/>
                  </a:lnTo>
                  <a:lnTo>
                    <a:pt x="3718292" y="90601"/>
                  </a:lnTo>
                  <a:lnTo>
                    <a:pt x="3759228" y="119977"/>
                  </a:lnTo>
                  <a:lnTo>
                    <a:pt x="3792489" y="152114"/>
                  </a:lnTo>
                  <a:lnTo>
                    <a:pt x="3817605" y="186549"/>
                  </a:lnTo>
                  <a:lnTo>
                    <a:pt x="3834108" y="222819"/>
                  </a:lnTo>
                  <a:lnTo>
                    <a:pt x="3893157" y="233875"/>
                  </a:lnTo>
                  <a:lnTo>
                    <a:pt x="3948360" y="248353"/>
                  </a:lnTo>
                  <a:lnTo>
                    <a:pt x="3999436" y="265977"/>
                  </a:lnTo>
                  <a:lnTo>
                    <a:pt x="4046103" y="286473"/>
                  </a:lnTo>
                  <a:lnTo>
                    <a:pt x="4088082" y="309566"/>
                  </a:lnTo>
                  <a:lnTo>
                    <a:pt x="4125090" y="334980"/>
                  </a:lnTo>
                  <a:lnTo>
                    <a:pt x="4156847" y="362440"/>
                  </a:lnTo>
                  <a:lnTo>
                    <a:pt x="4183071" y="391671"/>
                  </a:lnTo>
                  <a:lnTo>
                    <a:pt x="4217800" y="454344"/>
                  </a:lnTo>
                  <a:lnTo>
                    <a:pt x="4227027" y="520799"/>
                  </a:lnTo>
                  <a:lnTo>
                    <a:pt x="4221375" y="554756"/>
                  </a:lnTo>
                  <a:lnTo>
                    <a:pt x="4203263" y="598785"/>
                  </a:lnTo>
                  <a:lnTo>
                    <a:pt x="4183993" y="627949"/>
                  </a:lnTo>
                  <a:lnTo>
                    <a:pt x="4221284" y="657881"/>
                  </a:lnTo>
                  <a:lnTo>
                    <a:pt x="4252735" y="689078"/>
                  </a:lnTo>
                  <a:lnTo>
                    <a:pt x="4278399" y="721317"/>
                  </a:lnTo>
                  <a:lnTo>
                    <a:pt x="4298326" y="754378"/>
                  </a:lnTo>
                  <a:lnTo>
                    <a:pt x="4321187" y="822077"/>
                  </a:lnTo>
                  <a:lnTo>
                    <a:pt x="4324225" y="856270"/>
                  </a:lnTo>
                  <a:lnTo>
                    <a:pt x="4321737" y="890396"/>
                  </a:lnTo>
                  <a:lnTo>
                    <a:pt x="4300398" y="957562"/>
                  </a:lnTo>
                  <a:lnTo>
                    <a:pt x="4257591" y="1021798"/>
                  </a:lnTo>
                  <a:lnTo>
                    <a:pt x="4228267" y="1052263"/>
                  </a:lnTo>
                  <a:lnTo>
                    <a:pt x="4193735" y="1081330"/>
                  </a:lnTo>
                  <a:lnTo>
                    <a:pt x="4154045" y="1108776"/>
                  </a:lnTo>
                  <a:lnTo>
                    <a:pt x="4109251" y="1134380"/>
                  </a:lnTo>
                  <a:lnTo>
                    <a:pt x="4059406" y="1157920"/>
                  </a:lnTo>
                  <a:lnTo>
                    <a:pt x="4011894" y="1176548"/>
                  </a:lnTo>
                  <a:lnTo>
                    <a:pt x="3961884" y="1192765"/>
                  </a:lnTo>
                  <a:lnTo>
                    <a:pt x="3909673" y="1206514"/>
                  </a:lnTo>
                  <a:lnTo>
                    <a:pt x="3855557" y="1217733"/>
                  </a:lnTo>
                  <a:lnTo>
                    <a:pt x="3799832" y="1226362"/>
                  </a:lnTo>
                  <a:lnTo>
                    <a:pt x="3742795" y="1232342"/>
                  </a:lnTo>
                  <a:lnTo>
                    <a:pt x="3739317" y="1265293"/>
                  </a:lnTo>
                  <a:lnTo>
                    <a:pt x="3715368" y="1328104"/>
                  </a:lnTo>
                  <a:lnTo>
                    <a:pt x="3670716" y="1385721"/>
                  </a:lnTo>
                  <a:lnTo>
                    <a:pt x="3641358" y="1412180"/>
                  </a:lnTo>
                  <a:lnTo>
                    <a:pt x="3607703" y="1436857"/>
                  </a:lnTo>
                  <a:lnTo>
                    <a:pt x="3570043" y="1459593"/>
                  </a:lnTo>
                  <a:lnTo>
                    <a:pt x="3528672" y="1480226"/>
                  </a:lnTo>
                  <a:lnTo>
                    <a:pt x="3483881" y="1498595"/>
                  </a:lnTo>
                  <a:lnTo>
                    <a:pt x="3435964" y="1514539"/>
                  </a:lnTo>
                  <a:lnTo>
                    <a:pt x="3385215" y="1527897"/>
                  </a:lnTo>
                  <a:lnTo>
                    <a:pt x="3331924" y="1538509"/>
                  </a:lnTo>
                  <a:lnTo>
                    <a:pt x="3276386" y="1546213"/>
                  </a:lnTo>
                  <a:lnTo>
                    <a:pt x="3218893" y="1550849"/>
                  </a:lnTo>
                  <a:lnTo>
                    <a:pt x="3159738" y="1552255"/>
                  </a:lnTo>
                  <a:lnTo>
                    <a:pt x="3106642" y="1550644"/>
                  </a:lnTo>
                  <a:lnTo>
                    <a:pt x="3054248" y="1546352"/>
                  </a:lnTo>
                  <a:lnTo>
                    <a:pt x="3002877" y="1539428"/>
                  </a:lnTo>
                  <a:lnTo>
                    <a:pt x="2952850" y="1529922"/>
                  </a:lnTo>
                  <a:lnTo>
                    <a:pt x="2904489" y="1517883"/>
                  </a:lnTo>
                  <a:lnTo>
                    <a:pt x="2858113" y="1503360"/>
                  </a:lnTo>
                  <a:lnTo>
                    <a:pt x="2838857" y="1534149"/>
                  </a:lnTo>
                  <a:lnTo>
                    <a:pt x="2787956" y="1591092"/>
                  </a:lnTo>
                  <a:lnTo>
                    <a:pt x="2756816" y="1617095"/>
                  </a:lnTo>
                  <a:lnTo>
                    <a:pt x="2722219" y="1641353"/>
                  </a:lnTo>
                  <a:lnTo>
                    <a:pt x="2684419" y="1663789"/>
                  </a:lnTo>
                  <a:lnTo>
                    <a:pt x="2643667" y="1684328"/>
                  </a:lnTo>
                  <a:lnTo>
                    <a:pt x="2600216" y="1702895"/>
                  </a:lnTo>
                  <a:lnTo>
                    <a:pt x="2554319" y="1719413"/>
                  </a:lnTo>
                  <a:lnTo>
                    <a:pt x="2506229" y="1733808"/>
                  </a:lnTo>
                  <a:lnTo>
                    <a:pt x="2456197" y="1746003"/>
                  </a:lnTo>
                  <a:lnTo>
                    <a:pt x="2404476" y="1755924"/>
                  </a:lnTo>
                  <a:lnTo>
                    <a:pt x="2351319" y="1763494"/>
                  </a:lnTo>
                  <a:lnTo>
                    <a:pt x="2296978" y="1768638"/>
                  </a:lnTo>
                  <a:lnTo>
                    <a:pt x="2241706" y="1771281"/>
                  </a:lnTo>
                  <a:lnTo>
                    <a:pt x="2185756" y="1771347"/>
                  </a:lnTo>
                  <a:lnTo>
                    <a:pt x="2129379" y="1768761"/>
                  </a:lnTo>
                  <a:lnTo>
                    <a:pt x="2072828" y="1763446"/>
                  </a:lnTo>
                  <a:lnTo>
                    <a:pt x="2016357" y="1755328"/>
                  </a:lnTo>
                  <a:lnTo>
                    <a:pt x="1961298" y="1744542"/>
                  </a:lnTo>
                  <a:lnTo>
                    <a:pt x="1908401" y="1731208"/>
                  </a:lnTo>
                  <a:lnTo>
                    <a:pt x="1857924" y="1715437"/>
                  </a:lnTo>
                  <a:lnTo>
                    <a:pt x="1810125" y="1697337"/>
                  </a:lnTo>
                  <a:lnTo>
                    <a:pt x="1765260" y="1677016"/>
                  </a:lnTo>
                  <a:lnTo>
                    <a:pt x="1723588" y="1654584"/>
                  </a:lnTo>
                  <a:lnTo>
                    <a:pt x="1685366" y="1630148"/>
                  </a:lnTo>
                  <a:lnTo>
                    <a:pt x="1650851" y="1603817"/>
                  </a:lnTo>
                  <a:lnTo>
                    <a:pt x="1602605" y="1618784"/>
                  </a:lnTo>
                  <a:lnTo>
                    <a:pt x="1553305" y="1631631"/>
                  </a:lnTo>
                  <a:lnTo>
                    <a:pt x="1503128" y="1642383"/>
                  </a:lnTo>
                  <a:lnTo>
                    <a:pt x="1452255" y="1651066"/>
                  </a:lnTo>
                  <a:lnTo>
                    <a:pt x="1400864" y="1657703"/>
                  </a:lnTo>
                  <a:lnTo>
                    <a:pt x="1349134" y="1662321"/>
                  </a:lnTo>
                  <a:lnTo>
                    <a:pt x="1297246" y="1664943"/>
                  </a:lnTo>
                  <a:lnTo>
                    <a:pt x="1245378" y="1665596"/>
                  </a:lnTo>
                  <a:lnTo>
                    <a:pt x="1193710" y="1664304"/>
                  </a:lnTo>
                  <a:lnTo>
                    <a:pt x="1142420" y="1661092"/>
                  </a:lnTo>
                  <a:lnTo>
                    <a:pt x="1091688" y="1655985"/>
                  </a:lnTo>
                  <a:lnTo>
                    <a:pt x="1041693" y="1649008"/>
                  </a:lnTo>
                  <a:lnTo>
                    <a:pt x="992615" y="1640186"/>
                  </a:lnTo>
                  <a:lnTo>
                    <a:pt x="944633" y="1629544"/>
                  </a:lnTo>
                  <a:lnTo>
                    <a:pt x="897925" y="1617107"/>
                  </a:lnTo>
                  <a:lnTo>
                    <a:pt x="852672" y="1602900"/>
                  </a:lnTo>
                  <a:lnTo>
                    <a:pt x="809052" y="1586948"/>
                  </a:lnTo>
                  <a:lnTo>
                    <a:pt x="767244" y="1569275"/>
                  </a:lnTo>
                  <a:lnTo>
                    <a:pt x="727429" y="1549908"/>
                  </a:lnTo>
                  <a:lnTo>
                    <a:pt x="689785" y="1528871"/>
                  </a:lnTo>
                  <a:lnTo>
                    <a:pt x="654491" y="1506189"/>
                  </a:lnTo>
                  <a:lnTo>
                    <a:pt x="621726" y="1481887"/>
                  </a:lnTo>
                  <a:lnTo>
                    <a:pt x="591671" y="1455989"/>
                  </a:lnTo>
                  <a:lnTo>
                    <a:pt x="586210" y="1450782"/>
                  </a:lnTo>
                  <a:lnTo>
                    <a:pt x="583543" y="1448242"/>
                  </a:lnTo>
                  <a:lnTo>
                    <a:pt x="524325" y="1449880"/>
                  </a:lnTo>
                  <a:lnTo>
                    <a:pt x="466624" y="1447152"/>
                  </a:lnTo>
                  <a:lnTo>
                    <a:pt x="411017" y="1440311"/>
                  </a:lnTo>
                  <a:lnTo>
                    <a:pt x="358080" y="1429611"/>
                  </a:lnTo>
                  <a:lnTo>
                    <a:pt x="308389" y="1415306"/>
                  </a:lnTo>
                  <a:lnTo>
                    <a:pt x="262519" y="1397649"/>
                  </a:lnTo>
                  <a:lnTo>
                    <a:pt x="221046" y="1376893"/>
                  </a:lnTo>
                  <a:lnTo>
                    <a:pt x="184547" y="1353293"/>
                  </a:lnTo>
                  <a:lnTo>
                    <a:pt x="153596" y="1327102"/>
                  </a:lnTo>
                  <a:lnTo>
                    <a:pt x="110647" y="1267961"/>
                  </a:lnTo>
                  <a:lnTo>
                    <a:pt x="97547" y="1193134"/>
                  </a:lnTo>
                  <a:lnTo>
                    <a:pt x="108420" y="1151628"/>
                  </a:lnTo>
                  <a:lnTo>
                    <a:pt x="131886" y="1111909"/>
                  </a:lnTo>
                  <a:lnTo>
                    <a:pt x="167417" y="1074884"/>
                  </a:lnTo>
                  <a:lnTo>
                    <a:pt x="214481" y="1041461"/>
                  </a:lnTo>
                  <a:lnTo>
                    <a:pt x="161471" y="1020999"/>
                  </a:lnTo>
                  <a:lnTo>
                    <a:pt x="115516" y="997016"/>
                  </a:lnTo>
                  <a:lnTo>
                    <a:pt x="76856" y="970031"/>
                  </a:lnTo>
                  <a:lnTo>
                    <a:pt x="45734" y="940560"/>
                  </a:lnTo>
                  <a:lnTo>
                    <a:pt x="22390" y="909120"/>
                  </a:lnTo>
                  <a:lnTo>
                    <a:pt x="0" y="842402"/>
                  </a:lnTo>
                  <a:lnTo>
                    <a:pt x="1435" y="808158"/>
                  </a:lnTo>
                  <a:lnTo>
                    <a:pt x="30775" y="740483"/>
                  </a:lnTo>
                  <a:lnTo>
                    <a:pt x="59160" y="708086"/>
                  </a:lnTo>
                  <a:lnTo>
                    <a:pt x="92220" y="680780"/>
                  </a:lnTo>
                  <a:lnTo>
                    <a:pt x="131090" y="656497"/>
                  </a:lnTo>
                  <a:lnTo>
                    <a:pt x="175109" y="635478"/>
                  </a:lnTo>
                  <a:lnTo>
                    <a:pt x="223619" y="617962"/>
                  </a:lnTo>
                  <a:lnTo>
                    <a:pt x="275958" y="604189"/>
                  </a:lnTo>
                  <a:lnTo>
                    <a:pt x="331467" y="594400"/>
                  </a:lnTo>
                  <a:lnTo>
                    <a:pt x="389487" y="588833"/>
                  </a:lnTo>
                  <a:lnTo>
                    <a:pt x="393043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500" y="2212846"/>
              <a:ext cx="199771" cy="199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2319" y="1350135"/>
              <a:ext cx="4434840" cy="1506855"/>
            </a:xfrm>
            <a:custGeom>
              <a:avLst/>
              <a:gdLst/>
              <a:ahLst/>
              <a:cxnLst/>
              <a:rect l="l" t="t" r="r" b="b"/>
              <a:pathLst>
                <a:path w="4434840" h="1506855">
                  <a:moveTo>
                    <a:pt x="4434713" y="942467"/>
                  </a:moveTo>
                  <a:lnTo>
                    <a:pt x="4427180" y="989123"/>
                  </a:lnTo>
                  <a:lnTo>
                    <a:pt x="4406212" y="1029635"/>
                  </a:lnTo>
                  <a:lnTo>
                    <a:pt x="4374252" y="1061576"/>
                  </a:lnTo>
                  <a:lnTo>
                    <a:pt x="4333746" y="1082520"/>
                  </a:lnTo>
                  <a:lnTo>
                    <a:pt x="4287139" y="1090040"/>
                  </a:lnTo>
                  <a:lnTo>
                    <a:pt x="4240482" y="1082520"/>
                  </a:lnTo>
                  <a:lnTo>
                    <a:pt x="4199970" y="1061576"/>
                  </a:lnTo>
                  <a:lnTo>
                    <a:pt x="4168029" y="1029635"/>
                  </a:lnTo>
                  <a:lnTo>
                    <a:pt x="4147085" y="989123"/>
                  </a:lnTo>
                  <a:lnTo>
                    <a:pt x="4139565" y="942467"/>
                  </a:lnTo>
                  <a:lnTo>
                    <a:pt x="4147085" y="895810"/>
                  </a:lnTo>
                  <a:lnTo>
                    <a:pt x="4168029" y="855298"/>
                  </a:lnTo>
                  <a:lnTo>
                    <a:pt x="4199970" y="823357"/>
                  </a:lnTo>
                  <a:lnTo>
                    <a:pt x="4240482" y="802413"/>
                  </a:lnTo>
                  <a:lnTo>
                    <a:pt x="4287139" y="794893"/>
                  </a:lnTo>
                  <a:lnTo>
                    <a:pt x="4333746" y="802413"/>
                  </a:lnTo>
                  <a:lnTo>
                    <a:pt x="4374252" y="823357"/>
                  </a:lnTo>
                  <a:lnTo>
                    <a:pt x="4406212" y="855298"/>
                  </a:lnTo>
                  <a:lnTo>
                    <a:pt x="4427180" y="895810"/>
                  </a:lnTo>
                  <a:lnTo>
                    <a:pt x="4434713" y="942467"/>
                  </a:lnTo>
                  <a:close/>
                </a:path>
                <a:path w="4434840" h="1506855">
                  <a:moveTo>
                    <a:pt x="253237" y="977138"/>
                  </a:moveTo>
                  <a:lnTo>
                    <a:pt x="200359" y="977669"/>
                  </a:lnTo>
                  <a:lnTo>
                    <a:pt x="148023" y="974591"/>
                  </a:lnTo>
                  <a:lnTo>
                    <a:pt x="96802" y="967984"/>
                  </a:lnTo>
                  <a:lnTo>
                    <a:pt x="47270" y="957927"/>
                  </a:lnTo>
                  <a:lnTo>
                    <a:pt x="0" y="944499"/>
                  </a:lnTo>
                </a:path>
                <a:path w="4434840" h="1506855">
                  <a:moveTo>
                    <a:pt x="476757" y="1334770"/>
                  </a:moveTo>
                  <a:lnTo>
                    <a:pt x="449790" y="1340175"/>
                  </a:lnTo>
                  <a:lnTo>
                    <a:pt x="422275" y="1344580"/>
                  </a:lnTo>
                  <a:lnTo>
                    <a:pt x="394283" y="1347985"/>
                  </a:lnTo>
                  <a:lnTo>
                    <a:pt x="365887" y="1350390"/>
                  </a:lnTo>
                </a:path>
                <a:path w="4434840" h="1506855">
                  <a:moveTo>
                    <a:pt x="1431544" y="1506474"/>
                  </a:moveTo>
                  <a:lnTo>
                    <a:pt x="1412283" y="1489430"/>
                  </a:lnTo>
                  <a:lnTo>
                    <a:pt x="1394713" y="1471850"/>
                  </a:lnTo>
                  <a:lnTo>
                    <a:pt x="1378858" y="1453770"/>
                  </a:lnTo>
                  <a:lnTo>
                    <a:pt x="1364742" y="1435227"/>
                  </a:lnTo>
                </a:path>
                <a:path w="4434840" h="1506855">
                  <a:moveTo>
                    <a:pt x="2666110" y="1328674"/>
                  </a:moveTo>
                  <a:lnTo>
                    <a:pt x="2662229" y="1348505"/>
                  </a:lnTo>
                  <a:lnTo>
                    <a:pt x="2656490" y="1368171"/>
                  </a:lnTo>
                  <a:lnTo>
                    <a:pt x="2648894" y="1387645"/>
                  </a:lnTo>
                  <a:lnTo>
                    <a:pt x="2639441" y="1406906"/>
                  </a:lnTo>
                </a:path>
                <a:path w="4434840" h="1506855">
                  <a:moveTo>
                    <a:pt x="3196209" y="845057"/>
                  </a:moveTo>
                  <a:lnTo>
                    <a:pt x="3254059" y="863133"/>
                  </a:lnTo>
                  <a:lnTo>
                    <a:pt x="3307148" y="884473"/>
                  </a:lnTo>
                  <a:lnTo>
                    <a:pt x="3355150" y="908785"/>
                  </a:lnTo>
                  <a:lnTo>
                    <a:pt x="3397738" y="935776"/>
                  </a:lnTo>
                  <a:lnTo>
                    <a:pt x="3434587" y="965152"/>
                  </a:lnTo>
                  <a:lnTo>
                    <a:pt x="3465371" y="996619"/>
                  </a:lnTo>
                  <a:lnTo>
                    <a:pt x="3489763" y="1029885"/>
                  </a:lnTo>
                  <a:lnTo>
                    <a:pt x="3507438" y="1064656"/>
                  </a:lnTo>
                  <a:lnTo>
                    <a:pt x="3518068" y="1100638"/>
                  </a:lnTo>
                  <a:lnTo>
                    <a:pt x="3521329" y="1137539"/>
                  </a:lnTo>
                </a:path>
                <a:path w="4434840" h="1506855">
                  <a:moveTo>
                    <a:pt x="3962907" y="533526"/>
                  </a:moveTo>
                  <a:lnTo>
                    <a:pt x="3935466" y="564316"/>
                  </a:lnTo>
                  <a:lnTo>
                    <a:pt x="3901963" y="593058"/>
                  </a:lnTo>
                  <a:lnTo>
                    <a:pt x="3862770" y="619466"/>
                  </a:lnTo>
                  <a:lnTo>
                    <a:pt x="3818254" y="643255"/>
                  </a:lnTo>
                </a:path>
                <a:path w="4434840" h="1506855">
                  <a:moveTo>
                    <a:pt x="3615563" y="126491"/>
                  </a:moveTo>
                  <a:lnTo>
                    <a:pt x="3619184" y="139392"/>
                  </a:lnTo>
                  <a:lnTo>
                    <a:pt x="3621674" y="152352"/>
                  </a:lnTo>
                  <a:lnTo>
                    <a:pt x="3623046" y="165336"/>
                  </a:lnTo>
                  <a:lnTo>
                    <a:pt x="3623309" y="178308"/>
                  </a:lnTo>
                </a:path>
                <a:path w="4434840" h="1506855">
                  <a:moveTo>
                    <a:pt x="2691257" y="66166"/>
                  </a:moveTo>
                  <a:lnTo>
                    <a:pt x="2706506" y="48506"/>
                  </a:lnTo>
                  <a:lnTo>
                    <a:pt x="2724007" y="31559"/>
                  </a:lnTo>
                  <a:lnTo>
                    <a:pt x="2743674" y="15374"/>
                  </a:lnTo>
                  <a:lnTo>
                    <a:pt x="2765425" y="0"/>
                  </a:lnTo>
                </a:path>
                <a:path w="4434840" h="1506855">
                  <a:moveTo>
                    <a:pt x="1997709" y="97662"/>
                  </a:moveTo>
                  <a:lnTo>
                    <a:pt x="2004254" y="82930"/>
                  </a:lnTo>
                  <a:lnTo>
                    <a:pt x="2012442" y="68484"/>
                  </a:lnTo>
                  <a:lnTo>
                    <a:pt x="2022248" y="54371"/>
                  </a:lnTo>
                  <a:lnTo>
                    <a:pt x="2033651" y="40639"/>
                  </a:lnTo>
                </a:path>
                <a:path w="4434840" h="1506855">
                  <a:moveTo>
                    <a:pt x="1183767" y="116966"/>
                  </a:moveTo>
                  <a:lnTo>
                    <a:pt x="1218497" y="129081"/>
                  </a:lnTo>
                  <a:lnTo>
                    <a:pt x="1251775" y="142351"/>
                  </a:lnTo>
                  <a:lnTo>
                    <a:pt x="1283529" y="156739"/>
                  </a:lnTo>
                  <a:lnTo>
                    <a:pt x="1313688" y="172212"/>
                  </a:lnTo>
                </a:path>
                <a:path w="4434840" h="1506855">
                  <a:moveTo>
                    <a:pt x="196723" y="551307"/>
                  </a:moveTo>
                  <a:lnTo>
                    <a:pt x="189509" y="537003"/>
                  </a:lnTo>
                  <a:lnTo>
                    <a:pt x="183308" y="522509"/>
                  </a:lnTo>
                  <a:lnTo>
                    <a:pt x="178131" y="507873"/>
                  </a:lnTo>
                  <a:lnTo>
                    <a:pt x="173990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57264" y="1825244"/>
            <a:ext cx="21710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6230" marR="5080" indent="-30416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inheritance?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8292" y="2164078"/>
            <a:ext cx="1013458" cy="26395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467093" y="5143500"/>
                  </a:lnTo>
                  <a:lnTo>
                    <a:pt x="530352" y="5143500"/>
                  </a:lnTo>
                  <a:lnTo>
                    <a:pt x="9143936" y="5143500"/>
                  </a:lnTo>
                  <a:lnTo>
                    <a:pt x="9143936" y="4800600"/>
                  </a:lnTo>
                  <a:lnTo>
                    <a:pt x="530352" y="4800600"/>
                  </a:lnTo>
                  <a:lnTo>
                    <a:pt x="467093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767" y="935713"/>
              <a:ext cx="4527833" cy="2444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51633" y="944003"/>
              <a:ext cx="4297680" cy="2356485"/>
            </a:xfrm>
            <a:custGeom>
              <a:avLst/>
              <a:gdLst/>
              <a:ahLst/>
              <a:cxnLst/>
              <a:rect l="l" t="t" r="r" b="b"/>
              <a:pathLst>
                <a:path w="4297680" h="2356485">
                  <a:moveTo>
                    <a:pt x="261874" y="1419212"/>
                  </a:moveTo>
                  <a:lnTo>
                    <a:pt x="251574" y="1368298"/>
                  </a:lnTo>
                  <a:lnTo>
                    <a:pt x="223494" y="1326718"/>
                  </a:lnTo>
                  <a:lnTo>
                    <a:pt x="181876" y="1298689"/>
                  </a:lnTo>
                  <a:lnTo>
                    <a:pt x="130937" y="1288402"/>
                  </a:lnTo>
                  <a:lnTo>
                    <a:pt x="79984" y="1298689"/>
                  </a:lnTo>
                  <a:lnTo>
                    <a:pt x="38354" y="1326718"/>
                  </a:lnTo>
                  <a:lnTo>
                    <a:pt x="10287" y="1368298"/>
                  </a:lnTo>
                  <a:lnTo>
                    <a:pt x="0" y="1419212"/>
                  </a:lnTo>
                  <a:lnTo>
                    <a:pt x="10287" y="1470215"/>
                  </a:lnTo>
                  <a:lnTo>
                    <a:pt x="38354" y="1511833"/>
                  </a:lnTo>
                  <a:lnTo>
                    <a:pt x="79984" y="1539875"/>
                  </a:lnTo>
                  <a:lnTo>
                    <a:pt x="130937" y="1550149"/>
                  </a:lnTo>
                  <a:lnTo>
                    <a:pt x="181876" y="1539875"/>
                  </a:lnTo>
                  <a:lnTo>
                    <a:pt x="223494" y="1511833"/>
                  </a:lnTo>
                  <a:lnTo>
                    <a:pt x="251574" y="1470215"/>
                  </a:lnTo>
                  <a:lnTo>
                    <a:pt x="261874" y="1419212"/>
                  </a:lnTo>
                  <a:close/>
                </a:path>
                <a:path w="4297680" h="2356485">
                  <a:moveTo>
                    <a:pt x="665988" y="1383271"/>
                  </a:moveTo>
                  <a:lnTo>
                    <a:pt x="660793" y="1338249"/>
                  </a:lnTo>
                  <a:lnTo>
                    <a:pt x="645998" y="1296924"/>
                  </a:lnTo>
                  <a:lnTo>
                    <a:pt x="622808" y="1260462"/>
                  </a:lnTo>
                  <a:lnTo>
                    <a:pt x="592391" y="1230058"/>
                  </a:lnTo>
                  <a:lnTo>
                    <a:pt x="555942" y="1206893"/>
                  </a:lnTo>
                  <a:lnTo>
                    <a:pt x="514629" y="1192123"/>
                  </a:lnTo>
                  <a:lnTo>
                    <a:pt x="469646" y="1186929"/>
                  </a:lnTo>
                  <a:lnTo>
                    <a:pt x="424611" y="1192123"/>
                  </a:lnTo>
                  <a:lnTo>
                    <a:pt x="383286" y="1206893"/>
                  </a:lnTo>
                  <a:lnTo>
                    <a:pt x="346824" y="1230058"/>
                  </a:lnTo>
                  <a:lnTo>
                    <a:pt x="316420" y="1260462"/>
                  </a:lnTo>
                  <a:lnTo>
                    <a:pt x="293255" y="1296924"/>
                  </a:lnTo>
                  <a:lnTo>
                    <a:pt x="278485" y="1338249"/>
                  </a:lnTo>
                  <a:lnTo>
                    <a:pt x="273304" y="1383271"/>
                  </a:lnTo>
                  <a:lnTo>
                    <a:pt x="278485" y="1428267"/>
                  </a:lnTo>
                  <a:lnTo>
                    <a:pt x="293255" y="1469580"/>
                  </a:lnTo>
                  <a:lnTo>
                    <a:pt x="316420" y="1506029"/>
                  </a:lnTo>
                  <a:lnTo>
                    <a:pt x="346824" y="1536446"/>
                  </a:lnTo>
                  <a:lnTo>
                    <a:pt x="383286" y="1559648"/>
                  </a:lnTo>
                  <a:lnTo>
                    <a:pt x="424611" y="1574431"/>
                  </a:lnTo>
                  <a:lnTo>
                    <a:pt x="469646" y="1579613"/>
                  </a:lnTo>
                  <a:lnTo>
                    <a:pt x="514629" y="1574431"/>
                  </a:lnTo>
                  <a:lnTo>
                    <a:pt x="555942" y="1559648"/>
                  </a:lnTo>
                  <a:lnTo>
                    <a:pt x="592391" y="1536446"/>
                  </a:lnTo>
                  <a:lnTo>
                    <a:pt x="622808" y="1506029"/>
                  </a:lnTo>
                  <a:lnTo>
                    <a:pt x="645998" y="1469580"/>
                  </a:lnTo>
                  <a:lnTo>
                    <a:pt x="660793" y="1428267"/>
                  </a:lnTo>
                  <a:lnTo>
                    <a:pt x="665988" y="1383271"/>
                  </a:lnTo>
                  <a:close/>
                </a:path>
                <a:path w="4297680" h="2356485">
                  <a:moveTo>
                    <a:pt x="4297565" y="1120902"/>
                  </a:moveTo>
                  <a:lnTo>
                    <a:pt x="4293552" y="1077976"/>
                  </a:lnTo>
                  <a:lnTo>
                    <a:pt x="4285335" y="1035329"/>
                  </a:lnTo>
                  <a:lnTo>
                    <a:pt x="4272864" y="993190"/>
                  </a:lnTo>
                  <a:lnTo>
                    <a:pt x="4256125" y="951839"/>
                  </a:lnTo>
                  <a:lnTo>
                    <a:pt x="4235056" y="911504"/>
                  </a:lnTo>
                  <a:lnTo>
                    <a:pt x="4209631" y="872439"/>
                  </a:lnTo>
                  <a:lnTo>
                    <a:pt x="4179811" y="834885"/>
                  </a:lnTo>
                  <a:lnTo>
                    <a:pt x="4185742" y="822121"/>
                  </a:lnTo>
                  <a:lnTo>
                    <a:pt x="4200385" y="782815"/>
                  </a:lnTo>
                  <a:lnTo>
                    <a:pt x="4211256" y="737463"/>
                  </a:lnTo>
                  <a:lnTo>
                    <a:pt x="4216031" y="692289"/>
                  </a:lnTo>
                  <a:lnTo>
                    <a:pt x="4214952" y="647636"/>
                  </a:lnTo>
                  <a:lnTo>
                    <a:pt x="4208272" y="603872"/>
                  </a:lnTo>
                  <a:lnTo>
                    <a:pt x="4196194" y="561378"/>
                  </a:lnTo>
                  <a:lnTo>
                    <a:pt x="4178985" y="520522"/>
                  </a:lnTo>
                  <a:lnTo>
                    <a:pt x="4156875" y="481634"/>
                  </a:lnTo>
                  <a:lnTo>
                    <a:pt x="4130103" y="445122"/>
                  </a:lnTo>
                  <a:lnTo>
                    <a:pt x="4098887" y="411314"/>
                  </a:lnTo>
                  <a:lnTo>
                    <a:pt x="4063479" y="380606"/>
                  </a:lnTo>
                  <a:lnTo>
                    <a:pt x="4024122" y="353339"/>
                  </a:lnTo>
                  <a:lnTo>
                    <a:pt x="3981043" y="329895"/>
                  </a:lnTo>
                  <a:lnTo>
                    <a:pt x="3934485" y="310629"/>
                  </a:lnTo>
                  <a:lnTo>
                    <a:pt x="3884663" y="295897"/>
                  </a:lnTo>
                  <a:lnTo>
                    <a:pt x="3870756" y="247611"/>
                  </a:lnTo>
                  <a:lnTo>
                    <a:pt x="3849573" y="201790"/>
                  </a:lnTo>
                  <a:lnTo>
                    <a:pt x="3821506" y="159029"/>
                  </a:lnTo>
                  <a:lnTo>
                    <a:pt x="3786975" y="119964"/>
                  </a:lnTo>
                  <a:lnTo>
                    <a:pt x="3746360" y="85204"/>
                  </a:lnTo>
                  <a:lnTo>
                    <a:pt x="3705136" y="58178"/>
                  </a:lnTo>
                  <a:lnTo>
                    <a:pt x="3661384" y="36334"/>
                  </a:lnTo>
                  <a:lnTo>
                    <a:pt x="3615664" y="19634"/>
                  </a:lnTo>
                  <a:lnTo>
                    <a:pt x="3568522" y="8039"/>
                  </a:lnTo>
                  <a:lnTo>
                    <a:pt x="3520490" y="1511"/>
                  </a:lnTo>
                  <a:lnTo>
                    <a:pt x="3472116" y="12"/>
                  </a:lnTo>
                  <a:lnTo>
                    <a:pt x="3423932" y="3505"/>
                  </a:lnTo>
                  <a:lnTo>
                    <a:pt x="3376485" y="11938"/>
                  </a:lnTo>
                  <a:lnTo>
                    <a:pt x="3330321" y="25285"/>
                  </a:lnTo>
                  <a:lnTo>
                    <a:pt x="3285972" y="43497"/>
                  </a:lnTo>
                  <a:lnTo>
                    <a:pt x="3243999" y="66548"/>
                  </a:lnTo>
                  <a:lnTo>
                    <a:pt x="3204908" y="94386"/>
                  </a:lnTo>
                  <a:lnTo>
                    <a:pt x="3169272" y="126987"/>
                  </a:lnTo>
                  <a:lnTo>
                    <a:pt x="3141878" y="98882"/>
                  </a:lnTo>
                  <a:lnTo>
                    <a:pt x="3111131" y="73774"/>
                  </a:lnTo>
                  <a:lnTo>
                    <a:pt x="3077362" y="51904"/>
                  </a:lnTo>
                  <a:lnTo>
                    <a:pt x="3040875" y="33515"/>
                  </a:lnTo>
                  <a:lnTo>
                    <a:pt x="2994698" y="16535"/>
                  </a:lnTo>
                  <a:lnTo>
                    <a:pt x="2947479" y="5422"/>
                  </a:lnTo>
                  <a:lnTo>
                    <a:pt x="2899791" y="0"/>
                  </a:lnTo>
                  <a:lnTo>
                    <a:pt x="2852255" y="101"/>
                  </a:lnTo>
                  <a:lnTo>
                    <a:pt x="2805430" y="5549"/>
                  </a:lnTo>
                  <a:lnTo>
                    <a:pt x="2759913" y="16167"/>
                  </a:lnTo>
                  <a:lnTo>
                    <a:pt x="2716288" y="31788"/>
                  </a:lnTo>
                  <a:lnTo>
                    <a:pt x="2675153" y="52247"/>
                  </a:lnTo>
                  <a:lnTo>
                    <a:pt x="2637104" y="77368"/>
                  </a:lnTo>
                  <a:lnTo>
                    <a:pt x="2602700" y="106959"/>
                  </a:lnTo>
                  <a:lnTo>
                    <a:pt x="2572550" y="140881"/>
                  </a:lnTo>
                  <a:lnTo>
                    <a:pt x="2547226" y="178930"/>
                  </a:lnTo>
                  <a:lnTo>
                    <a:pt x="2523274" y="159537"/>
                  </a:lnTo>
                  <a:lnTo>
                    <a:pt x="2470937" y="125691"/>
                  </a:lnTo>
                  <a:lnTo>
                    <a:pt x="2398331" y="93154"/>
                  </a:lnTo>
                  <a:lnTo>
                    <a:pt x="2352776" y="79540"/>
                  </a:lnTo>
                  <a:lnTo>
                    <a:pt x="2306561" y="70421"/>
                  </a:lnTo>
                  <a:lnTo>
                    <a:pt x="2260041" y="65709"/>
                  </a:lnTo>
                  <a:lnTo>
                    <a:pt x="2213584" y="65290"/>
                  </a:lnTo>
                  <a:lnTo>
                    <a:pt x="2167585" y="69075"/>
                  </a:lnTo>
                  <a:lnTo>
                    <a:pt x="2122398" y="76949"/>
                  </a:lnTo>
                  <a:lnTo>
                    <a:pt x="2078393" y="88823"/>
                  </a:lnTo>
                  <a:lnTo>
                    <a:pt x="2035949" y="104609"/>
                  </a:lnTo>
                  <a:lnTo>
                    <a:pt x="1995436" y="124167"/>
                  </a:lnTo>
                  <a:lnTo>
                    <a:pt x="1957209" y="147434"/>
                  </a:lnTo>
                  <a:lnTo>
                    <a:pt x="1921662" y="174307"/>
                  </a:lnTo>
                  <a:lnTo>
                    <a:pt x="1889163" y="204660"/>
                  </a:lnTo>
                  <a:lnTo>
                    <a:pt x="1860067" y="238404"/>
                  </a:lnTo>
                  <a:lnTo>
                    <a:pt x="1834756" y="275450"/>
                  </a:lnTo>
                  <a:lnTo>
                    <a:pt x="1792693" y="255816"/>
                  </a:lnTo>
                  <a:lnTo>
                    <a:pt x="1749145" y="239407"/>
                  </a:lnTo>
                  <a:lnTo>
                    <a:pt x="1704352" y="226288"/>
                  </a:lnTo>
                  <a:lnTo>
                    <a:pt x="1658556" y="216484"/>
                  </a:lnTo>
                  <a:lnTo>
                    <a:pt x="1611985" y="210032"/>
                  </a:lnTo>
                  <a:lnTo>
                    <a:pt x="1564906" y="206997"/>
                  </a:lnTo>
                  <a:lnTo>
                    <a:pt x="1517548" y="207416"/>
                  </a:lnTo>
                  <a:lnTo>
                    <a:pt x="1470139" y="211315"/>
                  </a:lnTo>
                  <a:lnTo>
                    <a:pt x="1419110" y="219481"/>
                  </a:lnTo>
                  <a:lnTo>
                    <a:pt x="1369987" y="231432"/>
                  </a:lnTo>
                  <a:lnTo>
                    <a:pt x="1322920" y="246976"/>
                  </a:lnTo>
                  <a:lnTo>
                    <a:pt x="1278102" y="265912"/>
                  </a:lnTo>
                  <a:lnTo>
                    <a:pt x="1235710" y="288036"/>
                  </a:lnTo>
                  <a:lnTo>
                    <a:pt x="1195895" y="313156"/>
                  </a:lnTo>
                  <a:lnTo>
                    <a:pt x="1158836" y="341071"/>
                  </a:lnTo>
                  <a:lnTo>
                    <a:pt x="1124712" y="371576"/>
                  </a:lnTo>
                  <a:lnTo>
                    <a:pt x="1093698" y="404469"/>
                  </a:lnTo>
                  <a:lnTo>
                    <a:pt x="1065961" y="439559"/>
                  </a:lnTo>
                  <a:lnTo>
                    <a:pt x="1041679" y="476656"/>
                  </a:lnTo>
                  <a:lnTo>
                    <a:pt x="1021003" y="515543"/>
                  </a:lnTo>
                  <a:lnTo>
                    <a:pt x="1004138" y="556031"/>
                  </a:lnTo>
                  <a:lnTo>
                    <a:pt x="991235" y="597916"/>
                  </a:lnTo>
                  <a:lnTo>
                    <a:pt x="982459" y="640994"/>
                  </a:lnTo>
                  <a:lnTo>
                    <a:pt x="978001" y="685088"/>
                  </a:lnTo>
                  <a:lnTo>
                    <a:pt x="978039" y="729970"/>
                  </a:lnTo>
                  <a:lnTo>
                    <a:pt x="982713" y="775449"/>
                  </a:lnTo>
                  <a:lnTo>
                    <a:pt x="979665" y="782815"/>
                  </a:lnTo>
                  <a:lnTo>
                    <a:pt x="930783" y="790244"/>
                  </a:lnTo>
                  <a:lnTo>
                    <a:pt x="883996" y="803275"/>
                  </a:lnTo>
                  <a:lnTo>
                    <a:pt x="839876" y="821601"/>
                  </a:lnTo>
                  <a:lnTo>
                    <a:pt x="798969" y="844905"/>
                  </a:lnTo>
                  <a:lnTo>
                    <a:pt x="761834" y="872858"/>
                  </a:lnTo>
                  <a:lnTo>
                    <a:pt x="729056" y="905141"/>
                  </a:lnTo>
                  <a:lnTo>
                    <a:pt x="701154" y="941438"/>
                  </a:lnTo>
                  <a:lnTo>
                    <a:pt x="678929" y="980909"/>
                  </a:lnTo>
                  <a:lnTo>
                    <a:pt x="663232" y="1021689"/>
                  </a:lnTo>
                  <a:lnTo>
                    <a:pt x="653935" y="1063244"/>
                  </a:lnTo>
                  <a:lnTo>
                    <a:pt x="650862" y="1105052"/>
                  </a:lnTo>
                  <a:lnTo>
                    <a:pt x="653872" y="1146594"/>
                  </a:lnTo>
                  <a:lnTo>
                    <a:pt x="662800" y="1187310"/>
                  </a:lnTo>
                  <a:lnTo>
                    <a:pt x="677506" y="1226705"/>
                  </a:lnTo>
                  <a:lnTo>
                    <a:pt x="697826" y="1264234"/>
                  </a:lnTo>
                  <a:lnTo>
                    <a:pt x="723595" y="1299375"/>
                  </a:lnTo>
                  <a:lnTo>
                    <a:pt x="754659" y="1331607"/>
                  </a:lnTo>
                  <a:lnTo>
                    <a:pt x="790879" y="1360373"/>
                  </a:lnTo>
                  <a:lnTo>
                    <a:pt x="832091" y="1385176"/>
                  </a:lnTo>
                  <a:lnTo>
                    <a:pt x="798398" y="1421815"/>
                  </a:lnTo>
                  <a:lnTo>
                    <a:pt x="771372" y="1461935"/>
                  </a:lnTo>
                  <a:lnTo>
                    <a:pt x="751293" y="1504848"/>
                  </a:lnTo>
                  <a:lnTo>
                    <a:pt x="738441" y="1549844"/>
                  </a:lnTo>
                  <a:lnTo>
                    <a:pt x="733069" y="1596250"/>
                  </a:lnTo>
                  <a:lnTo>
                    <a:pt x="735444" y="1643367"/>
                  </a:lnTo>
                  <a:lnTo>
                    <a:pt x="744588" y="1686521"/>
                  </a:lnTo>
                  <a:lnTo>
                    <a:pt x="759866" y="1727238"/>
                  </a:lnTo>
                  <a:lnTo>
                    <a:pt x="780796" y="1765185"/>
                  </a:lnTo>
                  <a:lnTo>
                    <a:pt x="806894" y="1800009"/>
                  </a:lnTo>
                  <a:lnTo>
                    <a:pt x="837666" y="1831390"/>
                  </a:lnTo>
                  <a:lnTo>
                    <a:pt x="872642" y="1858987"/>
                  </a:lnTo>
                  <a:lnTo>
                    <a:pt x="911326" y="1882457"/>
                  </a:lnTo>
                  <a:lnTo>
                    <a:pt x="953236" y="1901469"/>
                  </a:lnTo>
                  <a:lnTo>
                    <a:pt x="997877" y="1915693"/>
                  </a:lnTo>
                  <a:lnTo>
                    <a:pt x="1044778" y="1924773"/>
                  </a:lnTo>
                  <a:lnTo>
                    <a:pt x="1093431" y="1928393"/>
                  </a:lnTo>
                  <a:lnTo>
                    <a:pt x="1143368" y="1926196"/>
                  </a:lnTo>
                  <a:lnTo>
                    <a:pt x="1150226" y="1936610"/>
                  </a:lnTo>
                  <a:lnTo>
                    <a:pt x="1178115" y="1974240"/>
                  </a:lnTo>
                  <a:lnTo>
                    <a:pt x="1208722" y="2009305"/>
                  </a:lnTo>
                  <a:lnTo>
                    <a:pt x="1241844" y="2041779"/>
                  </a:lnTo>
                  <a:lnTo>
                    <a:pt x="1277302" y="2071624"/>
                  </a:lnTo>
                  <a:lnTo>
                    <a:pt x="1314881" y="2098789"/>
                  </a:lnTo>
                  <a:lnTo>
                    <a:pt x="1354391" y="2123224"/>
                  </a:lnTo>
                  <a:lnTo>
                    <a:pt x="1395628" y="2144890"/>
                  </a:lnTo>
                  <a:lnTo>
                    <a:pt x="1438402" y="2163749"/>
                  </a:lnTo>
                  <a:lnTo>
                    <a:pt x="1482509" y="2179751"/>
                  </a:lnTo>
                  <a:lnTo>
                    <a:pt x="1527746" y="2192858"/>
                  </a:lnTo>
                  <a:lnTo>
                    <a:pt x="1573923" y="2203031"/>
                  </a:lnTo>
                  <a:lnTo>
                    <a:pt x="1620824" y="2210206"/>
                  </a:lnTo>
                  <a:lnTo>
                    <a:pt x="1668284" y="2214346"/>
                  </a:lnTo>
                  <a:lnTo>
                    <a:pt x="1716074" y="2215426"/>
                  </a:lnTo>
                  <a:lnTo>
                    <a:pt x="1764004" y="2213381"/>
                  </a:lnTo>
                  <a:lnTo>
                    <a:pt x="1811870" y="2208174"/>
                  </a:lnTo>
                  <a:lnTo>
                    <a:pt x="1859483" y="2199767"/>
                  </a:lnTo>
                  <a:lnTo>
                    <a:pt x="1906651" y="2188108"/>
                  </a:lnTo>
                  <a:lnTo>
                    <a:pt x="1953158" y="2173160"/>
                  </a:lnTo>
                  <a:lnTo>
                    <a:pt x="1998814" y="2154872"/>
                  </a:lnTo>
                  <a:lnTo>
                    <a:pt x="2043417" y="2133206"/>
                  </a:lnTo>
                  <a:lnTo>
                    <a:pt x="2072538" y="2168245"/>
                  </a:lnTo>
                  <a:lnTo>
                    <a:pt x="2104783" y="2200757"/>
                  </a:lnTo>
                  <a:lnTo>
                    <a:pt x="2139937" y="2230615"/>
                  </a:lnTo>
                  <a:lnTo>
                    <a:pt x="2177783" y="2257666"/>
                  </a:lnTo>
                  <a:lnTo>
                    <a:pt x="2218118" y="2281771"/>
                  </a:lnTo>
                  <a:lnTo>
                    <a:pt x="2260701" y="2302764"/>
                  </a:lnTo>
                  <a:lnTo>
                    <a:pt x="2305329" y="2320518"/>
                  </a:lnTo>
                  <a:lnTo>
                    <a:pt x="2351773" y="2334882"/>
                  </a:lnTo>
                  <a:lnTo>
                    <a:pt x="2399385" y="2345677"/>
                  </a:lnTo>
                  <a:lnTo>
                    <a:pt x="2447074" y="2352751"/>
                  </a:lnTo>
                  <a:lnTo>
                    <a:pt x="2494610" y="2356180"/>
                  </a:lnTo>
                  <a:lnTo>
                    <a:pt x="2541790" y="2356078"/>
                  </a:lnTo>
                  <a:lnTo>
                    <a:pt x="2588399" y="2352560"/>
                  </a:lnTo>
                  <a:lnTo>
                    <a:pt x="2634221" y="2345702"/>
                  </a:lnTo>
                  <a:lnTo>
                    <a:pt x="2679052" y="2335619"/>
                  </a:lnTo>
                  <a:lnTo>
                    <a:pt x="2722664" y="2322411"/>
                  </a:lnTo>
                  <a:lnTo>
                    <a:pt x="2764866" y="2306180"/>
                  </a:lnTo>
                  <a:lnTo>
                    <a:pt x="2805417" y="2287016"/>
                  </a:lnTo>
                  <a:lnTo>
                    <a:pt x="2844127" y="2265032"/>
                  </a:lnTo>
                  <a:lnTo>
                    <a:pt x="2880766" y="2240318"/>
                  </a:lnTo>
                  <a:lnTo>
                    <a:pt x="2915132" y="2212987"/>
                  </a:lnTo>
                  <a:lnTo>
                    <a:pt x="2947009" y="2183130"/>
                  </a:lnTo>
                  <a:lnTo>
                    <a:pt x="2976181" y="2150846"/>
                  </a:lnTo>
                  <a:lnTo>
                    <a:pt x="3002445" y="2116239"/>
                  </a:lnTo>
                  <a:lnTo>
                    <a:pt x="3025571" y="2079409"/>
                  </a:lnTo>
                  <a:lnTo>
                    <a:pt x="3045358" y="2040458"/>
                  </a:lnTo>
                  <a:lnTo>
                    <a:pt x="3061576" y="1999475"/>
                  </a:lnTo>
                  <a:lnTo>
                    <a:pt x="3108706" y="2022284"/>
                  </a:lnTo>
                  <a:lnTo>
                    <a:pt x="3158159" y="2040331"/>
                  </a:lnTo>
                  <a:lnTo>
                    <a:pt x="3209506" y="2053488"/>
                  </a:lnTo>
                  <a:lnTo>
                    <a:pt x="3262261" y="2061629"/>
                  </a:lnTo>
                  <a:lnTo>
                    <a:pt x="3315957" y="2064626"/>
                  </a:lnTo>
                  <a:lnTo>
                    <a:pt x="3365855" y="2062772"/>
                  </a:lnTo>
                  <a:lnTo>
                    <a:pt x="3414331" y="2056599"/>
                  </a:lnTo>
                  <a:lnTo>
                    <a:pt x="3461169" y="2046363"/>
                  </a:lnTo>
                  <a:lnTo>
                    <a:pt x="3506114" y="2032241"/>
                  </a:lnTo>
                  <a:lnTo>
                    <a:pt x="3548913" y="2014474"/>
                  </a:lnTo>
                  <a:lnTo>
                    <a:pt x="3589324" y="1993265"/>
                  </a:lnTo>
                  <a:lnTo>
                    <a:pt x="3627094" y="1968830"/>
                  </a:lnTo>
                  <a:lnTo>
                    <a:pt x="3661981" y="1941372"/>
                  </a:lnTo>
                  <a:lnTo>
                    <a:pt x="3693731" y="1911134"/>
                  </a:lnTo>
                  <a:lnTo>
                    <a:pt x="3722103" y="1878291"/>
                  </a:lnTo>
                  <a:lnTo>
                    <a:pt x="3746855" y="1843100"/>
                  </a:lnTo>
                  <a:lnTo>
                    <a:pt x="3767734" y="1805736"/>
                  </a:lnTo>
                  <a:lnTo>
                    <a:pt x="3784498" y="1766443"/>
                  </a:lnTo>
                  <a:lnTo>
                    <a:pt x="3796881" y="1725422"/>
                  </a:lnTo>
                  <a:lnTo>
                    <a:pt x="3804666" y="1682889"/>
                  </a:lnTo>
                  <a:lnTo>
                    <a:pt x="3807574" y="1639049"/>
                  </a:lnTo>
                  <a:lnTo>
                    <a:pt x="3855732" y="1631099"/>
                  </a:lnTo>
                  <a:lnTo>
                    <a:pt x="3902760" y="1619605"/>
                  </a:lnTo>
                  <a:lnTo>
                    <a:pt x="3948404" y="1604670"/>
                  </a:lnTo>
                  <a:lnTo>
                    <a:pt x="3992435" y="1586357"/>
                  </a:lnTo>
                  <a:lnTo>
                    <a:pt x="4034599" y="1564779"/>
                  </a:lnTo>
                  <a:lnTo>
                    <a:pt x="4074655" y="1539989"/>
                  </a:lnTo>
                  <a:lnTo>
                    <a:pt x="4114469" y="1510487"/>
                  </a:lnTo>
                  <a:lnTo>
                    <a:pt x="4150487" y="1478508"/>
                  </a:lnTo>
                  <a:lnTo>
                    <a:pt x="4182668" y="1444320"/>
                  </a:lnTo>
                  <a:lnTo>
                    <a:pt x="4210977" y="1408163"/>
                  </a:lnTo>
                  <a:lnTo>
                    <a:pt x="4235374" y="1370291"/>
                  </a:lnTo>
                  <a:lnTo>
                    <a:pt x="4255821" y="1330947"/>
                  </a:lnTo>
                  <a:lnTo>
                    <a:pt x="4272280" y="1290383"/>
                  </a:lnTo>
                  <a:lnTo>
                    <a:pt x="4284726" y="1248841"/>
                  </a:lnTo>
                  <a:lnTo>
                    <a:pt x="4293120" y="1206588"/>
                  </a:lnTo>
                  <a:lnTo>
                    <a:pt x="4297413" y="1163853"/>
                  </a:lnTo>
                  <a:lnTo>
                    <a:pt x="4297565" y="11209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7107" y="2318510"/>
              <a:ext cx="133985" cy="133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02503" y="943999"/>
              <a:ext cx="3646804" cy="2356485"/>
            </a:xfrm>
            <a:custGeom>
              <a:avLst/>
              <a:gdLst/>
              <a:ahLst/>
              <a:cxnLst/>
              <a:rect l="l" t="t" r="r" b="b"/>
              <a:pathLst>
                <a:path w="3646804" h="2356485">
                  <a:moveTo>
                    <a:pt x="331855" y="775452"/>
                  </a:moveTo>
                  <a:lnTo>
                    <a:pt x="327171" y="729966"/>
                  </a:lnTo>
                  <a:lnTo>
                    <a:pt x="327143" y="685082"/>
                  </a:lnTo>
                  <a:lnTo>
                    <a:pt x="331598" y="640998"/>
                  </a:lnTo>
                  <a:lnTo>
                    <a:pt x="340365" y="597914"/>
                  </a:lnTo>
                  <a:lnTo>
                    <a:pt x="353271" y="556030"/>
                  </a:lnTo>
                  <a:lnTo>
                    <a:pt x="370143" y="515544"/>
                  </a:lnTo>
                  <a:lnTo>
                    <a:pt x="390810" y="476655"/>
                  </a:lnTo>
                  <a:lnTo>
                    <a:pt x="415099" y="439564"/>
                  </a:lnTo>
                  <a:lnTo>
                    <a:pt x="442837" y="404469"/>
                  </a:lnTo>
                  <a:lnTo>
                    <a:pt x="473853" y="371569"/>
                  </a:lnTo>
                  <a:lnTo>
                    <a:pt x="507974" y="341064"/>
                  </a:lnTo>
                  <a:lnTo>
                    <a:pt x="545027" y="313153"/>
                  </a:lnTo>
                  <a:lnTo>
                    <a:pt x="584841" y="288035"/>
                  </a:lnTo>
                  <a:lnTo>
                    <a:pt x="627242" y="265909"/>
                  </a:lnTo>
                  <a:lnTo>
                    <a:pt x="672059" y="246976"/>
                  </a:lnTo>
                  <a:lnTo>
                    <a:pt x="719120" y="231433"/>
                  </a:lnTo>
                  <a:lnTo>
                    <a:pt x="768251" y="219481"/>
                  </a:lnTo>
                  <a:lnTo>
                    <a:pt x="819281" y="211318"/>
                  </a:lnTo>
                  <a:lnTo>
                    <a:pt x="866681" y="207411"/>
                  </a:lnTo>
                  <a:lnTo>
                    <a:pt x="914043" y="206998"/>
                  </a:lnTo>
                  <a:lnTo>
                    <a:pt x="961125" y="210034"/>
                  </a:lnTo>
                  <a:lnTo>
                    <a:pt x="1007686" y="216477"/>
                  </a:lnTo>
                  <a:lnTo>
                    <a:pt x="1053485" y="226283"/>
                  </a:lnTo>
                  <a:lnTo>
                    <a:pt x="1098280" y="239410"/>
                  </a:lnTo>
                  <a:lnTo>
                    <a:pt x="1141832" y="255814"/>
                  </a:lnTo>
                  <a:lnTo>
                    <a:pt x="1183898" y="275453"/>
                  </a:lnTo>
                  <a:lnTo>
                    <a:pt x="1209206" y="238407"/>
                  </a:lnTo>
                  <a:lnTo>
                    <a:pt x="1238298" y="204656"/>
                  </a:lnTo>
                  <a:lnTo>
                    <a:pt x="1270803" y="174300"/>
                  </a:lnTo>
                  <a:lnTo>
                    <a:pt x="1306350" y="147438"/>
                  </a:lnTo>
                  <a:lnTo>
                    <a:pt x="1344567" y="124172"/>
                  </a:lnTo>
                  <a:lnTo>
                    <a:pt x="1385084" y="104602"/>
                  </a:lnTo>
                  <a:lnTo>
                    <a:pt x="1427530" y="88828"/>
                  </a:lnTo>
                  <a:lnTo>
                    <a:pt x="1471533" y="76952"/>
                  </a:lnTo>
                  <a:lnTo>
                    <a:pt x="1516722" y="69072"/>
                  </a:lnTo>
                  <a:lnTo>
                    <a:pt x="1562725" y="65291"/>
                  </a:lnTo>
                  <a:lnTo>
                    <a:pt x="1609172" y="65708"/>
                  </a:lnTo>
                  <a:lnTo>
                    <a:pt x="1655692" y="70424"/>
                  </a:lnTo>
                  <a:lnTo>
                    <a:pt x="1701913" y="79539"/>
                  </a:lnTo>
                  <a:lnTo>
                    <a:pt x="1747464" y="93154"/>
                  </a:lnTo>
                  <a:lnTo>
                    <a:pt x="1791974" y="111369"/>
                  </a:lnTo>
                  <a:lnTo>
                    <a:pt x="1846933" y="141769"/>
                  </a:lnTo>
                  <a:lnTo>
                    <a:pt x="1896368" y="178933"/>
                  </a:lnTo>
                  <a:lnTo>
                    <a:pt x="1921683" y="140877"/>
                  </a:lnTo>
                  <a:lnTo>
                    <a:pt x="1951835" y="106963"/>
                  </a:lnTo>
                  <a:lnTo>
                    <a:pt x="1986235" y="77362"/>
                  </a:lnTo>
                  <a:lnTo>
                    <a:pt x="2024295" y="52248"/>
                  </a:lnTo>
                  <a:lnTo>
                    <a:pt x="2065428" y="31792"/>
                  </a:lnTo>
                  <a:lnTo>
                    <a:pt x="2109046" y="16166"/>
                  </a:lnTo>
                  <a:lnTo>
                    <a:pt x="2154560" y="5544"/>
                  </a:lnTo>
                  <a:lnTo>
                    <a:pt x="2201385" y="98"/>
                  </a:lnTo>
                  <a:lnTo>
                    <a:pt x="2248930" y="0"/>
                  </a:lnTo>
                  <a:lnTo>
                    <a:pt x="2296609" y="5422"/>
                  </a:lnTo>
                  <a:lnTo>
                    <a:pt x="2343834" y="16537"/>
                  </a:lnTo>
                  <a:lnTo>
                    <a:pt x="2390017" y="33518"/>
                  </a:lnTo>
                  <a:lnTo>
                    <a:pt x="2426492" y="51909"/>
                  </a:lnTo>
                  <a:lnTo>
                    <a:pt x="2460264" y="73777"/>
                  </a:lnTo>
                  <a:lnTo>
                    <a:pt x="2491012" y="98883"/>
                  </a:lnTo>
                  <a:lnTo>
                    <a:pt x="2518414" y="126990"/>
                  </a:lnTo>
                  <a:lnTo>
                    <a:pt x="2554050" y="94390"/>
                  </a:lnTo>
                  <a:lnTo>
                    <a:pt x="2593130" y="66546"/>
                  </a:lnTo>
                  <a:lnTo>
                    <a:pt x="2635114" y="43495"/>
                  </a:lnTo>
                  <a:lnTo>
                    <a:pt x="2679459" y="25278"/>
                  </a:lnTo>
                  <a:lnTo>
                    <a:pt x="2725624" y="11932"/>
                  </a:lnTo>
                  <a:lnTo>
                    <a:pt x="2773068" y="3497"/>
                  </a:lnTo>
                  <a:lnTo>
                    <a:pt x="2821249" y="11"/>
                  </a:lnTo>
                  <a:lnTo>
                    <a:pt x="2869626" y="1513"/>
                  </a:lnTo>
                  <a:lnTo>
                    <a:pt x="2917658" y="8042"/>
                  </a:lnTo>
                  <a:lnTo>
                    <a:pt x="2964803" y="19637"/>
                  </a:lnTo>
                  <a:lnTo>
                    <a:pt x="3010519" y="36337"/>
                  </a:lnTo>
                  <a:lnTo>
                    <a:pt x="3054266" y="58181"/>
                  </a:lnTo>
                  <a:lnTo>
                    <a:pt x="3095502" y="85207"/>
                  </a:lnTo>
                  <a:lnTo>
                    <a:pt x="3136111" y="119957"/>
                  </a:lnTo>
                  <a:lnTo>
                    <a:pt x="3170648" y="159023"/>
                  </a:lnTo>
                  <a:lnTo>
                    <a:pt x="3198711" y="201783"/>
                  </a:lnTo>
                  <a:lnTo>
                    <a:pt x="3219897" y="247616"/>
                  </a:lnTo>
                  <a:lnTo>
                    <a:pt x="3233805" y="295900"/>
                  </a:lnTo>
                  <a:lnTo>
                    <a:pt x="3283615" y="310622"/>
                  </a:lnTo>
                  <a:lnTo>
                    <a:pt x="3330178" y="329890"/>
                  </a:lnTo>
                  <a:lnTo>
                    <a:pt x="3373258" y="353338"/>
                  </a:lnTo>
                  <a:lnTo>
                    <a:pt x="3412619" y="380602"/>
                  </a:lnTo>
                  <a:lnTo>
                    <a:pt x="3448023" y="411316"/>
                  </a:lnTo>
                  <a:lnTo>
                    <a:pt x="3479234" y="445116"/>
                  </a:lnTo>
                  <a:lnTo>
                    <a:pt x="3506014" y="481637"/>
                  </a:lnTo>
                  <a:lnTo>
                    <a:pt x="3528127" y="520514"/>
                  </a:lnTo>
                  <a:lnTo>
                    <a:pt x="3545336" y="561382"/>
                  </a:lnTo>
                  <a:lnTo>
                    <a:pt x="3557403" y="603876"/>
                  </a:lnTo>
                  <a:lnTo>
                    <a:pt x="3564093" y="647632"/>
                  </a:lnTo>
                  <a:lnTo>
                    <a:pt x="3565169" y="692284"/>
                  </a:lnTo>
                  <a:lnTo>
                    <a:pt x="3560392" y="737467"/>
                  </a:lnTo>
                  <a:lnTo>
                    <a:pt x="3549527" y="782818"/>
                  </a:lnTo>
                  <a:lnTo>
                    <a:pt x="3534883" y="822126"/>
                  </a:lnTo>
                  <a:lnTo>
                    <a:pt x="3528953" y="834888"/>
                  </a:lnTo>
                  <a:lnTo>
                    <a:pt x="3558769" y="872433"/>
                  </a:lnTo>
                  <a:lnTo>
                    <a:pt x="3584191" y="911499"/>
                  </a:lnTo>
                  <a:lnTo>
                    <a:pt x="3605257" y="951835"/>
                  </a:lnTo>
                  <a:lnTo>
                    <a:pt x="3622004" y="993192"/>
                  </a:lnTo>
                  <a:lnTo>
                    <a:pt x="3634469" y="1035322"/>
                  </a:lnTo>
                  <a:lnTo>
                    <a:pt x="3642689" y="1077975"/>
                  </a:lnTo>
                  <a:lnTo>
                    <a:pt x="3646701" y="1120903"/>
                  </a:lnTo>
                  <a:lnTo>
                    <a:pt x="3646544" y="1163856"/>
                  </a:lnTo>
                  <a:lnTo>
                    <a:pt x="3642253" y="1206585"/>
                  </a:lnTo>
                  <a:lnTo>
                    <a:pt x="3633867" y="1248841"/>
                  </a:lnTo>
                  <a:lnTo>
                    <a:pt x="3621422" y="1290376"/>
                  </a:lnTo>
                  <a:lnTo>
                    <a:pt x="3604956" y="1330940"/>
                  </a:lnTo>
                  <a:lnTo>
                    <a:pt x="3584505" y="1370284"/>
                  </a:lnTo>
                  <a:lnTo>
                    <a:pt x="3560108" y="1408160"/>
                  </a:lnTo>
                  <a:lnTo>
                    <a:pt x="3531802" y="1444317"/>
                  </a:lnTo>
                  <a:lnTo>
                    <a:pt x="3499623" y="1478508"/>
                  </a:lnTo>
                  <a:lnTo>
                    <a:pt x="3463609" y="1510482"/>
                  </a:lnTo>
                  <a:lnTo>
                    <a:pt x="3423797" y="1539992"/>
                  </a:lnTo>
                  <a:lnTo>
                    <a:pt x="3383738" y="1564774"/>
                  </a:lnTo>
                  <a:lnTo>
                    <a:pt x="3341572" y="1586361"/>
                  </a:lnTo>
                  <a:lnTo>
                    <a:pt x="3297543" y="1604666"/>
                  </a:lnTo>
                  <a:lnTo>
                    <a:pt x="3251896" y="1619606"/>
                  </a:lnTo>
                  <a:lnTo>
                    <a:pt x="3204872" y="1631096"/>
                  </a:lnTo>
                  <a:lnTo>
                    <a:pt x="3156716" y="1639052"/>
                  </a:lnTo>
                  <a:lnTo>
                    <a:pt x="3153799" y="1682884"/>
                  </a:lnTo>
                  <a:lnTo>
                    <a:pt x="3146020" y="1725420"/>
                  </a:lnTo>
                  <a:lnTo>
                    <a:pt x="3133628" y="1766443"/>
                  </a:lnTo>
                  <a:lnTo>
                    <a:pt x="3116870" y="1805739"/>
                  </a:lnTo>
                  <a:lnTo>
                    <a:pt x="3095992" y="1843095"/>
                  </a:lnTo>
                  <a:lnTo>
                    <a:pt x="3071241" y="1878296"/>
                  </a:lnTo>
                  <a:lnTo>
                    <a:pt x="3042865" y="1911127"/>
                  </a:lnTo>
                  <a:lnTo>
                    <a:pt x="3011111" y="1941375"/>
                  </a:lnTo>
                  <a:lnTo>
                    <a:pt x="2976225" y="1968825"/>
                  </a:lnTo>
                  <a:lnTo>
                    <a:pt x="2938455" y="1993263"/>
                  </a:lnTo>
                  <a:lnTo>
                    <a:pt x="2898047" y="2014474"/>
                  </a:lnTo>
                  <a:lnTo>
                    <a:pt x="2855250" y="2032244"/>
                  </a:lnTo>
                  <a:lnTo>
                    <a:pt x="2810309" y="2046358"/>
                  </a:lnTo>
                  <a:lnTo>
                    <a:pt x="2763473" y="2056604"/>
                  </a:lnTo>
                  <a:lnTo>
                    <a:pt x="2714987" y="2062765"/>
                  </a:lnTo>
                  <a:lnTo>
                    <a:pt x="2665099" y="2064629"/>
                  </a:lnTo>
                  <a:lnTo>
                    <a:pt x="2611394" y="2061632"/>
                  </a:lnTo>
                  <a:lnTo>
                    <a:pt x="2558641" y="2053491"/>
                  </a:lnTo>
                  <a:lnTo>
                    <a:pt x="2507301" y="2040333"/>
                  </a:lnTo>
                  <a:lnTo>
                    <a:pt x="2457839" y="2022286"/>
                  </a:lnTo>
                  <a:lnTo>
                    <a:pt x="2410718" y="1999478"/>
                  </a:lnTo>
                  <a:lnTo>
                    <a:pt x="2394491" y="2040451"/>
                  </a:lnTo>
                  <a:lnTo>
                    <a:pt x="2374707" y="2079402"/>
                  </a:lnTo>
                  <a:lnTo>
                    <a:pt x="2351580" y="2116232"/>
                  </a:lnTo>
                  <a:lnTo>
                    <a:pt x="2325323" y="2150839"/>
                  </a:lnTo>
                  <a:lnTo>
                    <a:pt x="2296150" y="2183123"/>
                  </a:lnTo>
                  <a:lnTo>
                    <a:pt x="2264273" y="2212984"/>
                  </a:lnTo>
                  <a:lnTo>
                    <a:pt x="2229905" y="2240320"/>
                  </a:lnTo>
                  <a:lnTo>
                    <a:pt x="2193261" y="2265032"/>
                  </a:lnTo>
                  <a:lnTo>
                    <a:pt x="2154554" y="2287019"/>
                  </a:lnTo>
                  <a:lnTo>
                    <a:pt x="2113996" y="2306180"/>
                  </a:lnTo>
                  <a:lnTo>
                    <a:pt x="2071802" y="2322415"/>
                  </a:lnTo>
                  <a:lnTo>
                    <a:pt x="2028184" y="2335623"/>
                  </a:lnTo>
                  <a:lnTo>
                    <a:pt x="1983356" y="2345704"/>
                  </a:lnTo>
                  <a:lnTo>
                    <a:pt x="1937530" y="2352557"/>
                  </a:lnTo>
                  <a:lnTo>
                    <a:pt x="1890921" y="2356081"/>
                  </a:lnTo>
                  <a:lnTo>
                    <a:pt x="1843742" y="2356177"/>
                  </a:lnTo>
                  <a:lnTo>
                    <a:pt x="1796206" y="2352743"/>
                  </a:lnTo>
                  <a:lnTo>
                    <a:pt x="1748526" y="2345679"/>
                  </a:lnTo>
                  <a:lnTo>
                    <a:pt x="1700915" y="2334885"/>
                  </a:lnTo>
                  <a:lnTo>
                    <a:pt x="1654463" y="2320520"/>
                  </a:lnTo>
                  <a:lnTo>
                    <a:pt x="1609836" y="2302765"/>
                  </a:lnTo>
                  <a:lnTo>
                    <a:pt x="1567251" y="2281766"/>
                  </a:lnTo>
                  <a:lnTo>
                    <a:pt x="1526925" y="2257669"/>
                  </a:lnTo>
                  <a:lnTo>
                    <a:pt x="1489076" y="2230618"/>
                  </a:lnTo>
                  <a:lnTo>
                    <a:pt x="1453920" y="2200761"/>
                  </a:lnTo>
                  <a:lnTo>
                    <a:pt x="1421675" y="2168242"/>
                  </a:lnTo>
                  <a:lnTo>
                    <a:pt x="1392559" y="2133209"/>
                  </a:lnTo>
                  <a:lnTo>
                    <a:pt x="1347953" y="2154872"/>
                  </a:lnTo>
                  <a:lnTo>
                    <a:pt x="1302296" y="2173157"/>
                  </a:lnTo>
                  <a:lnTo>
                    <a:pt x="1255788" y="2188106"/>
                  </a:lnTo>
                  <a:lnTo>
                    <a:pt x="1208625" y="2199763"/>
                  </a:lnTo>
                  <a:lnTo>
                    <a:pt x="1161009" y="2208172"/>
                  </a:lnTo>
                  <a:lnTo>
                    <a:pt x="1113136" y="2213376"/>
                  </a:lnTo>
                  <a:lnTo>
                    <a:pt x="1065205" y="2215420"/>
                  </a:lnTo>
                  <a:lnTo>
                    <a:pt x="1017415" y="2214346"/>
                  </a:lnTo>
                  <a:lnTo>
                    <a:pt x="969966" y="2210199"/>
                  </a:lnTo>
                  <a:lnTo>
                    <a:pt x="923054" y="2203023"/>
                  </a:lnTo>
                  <a:lnTo>
                    <a:pt x="876880" y="2192860"/>
                  </a:lnTo>
                  <a:lnTo>
                    <a:pt x="831641" y="2179755"/>
                  </a:lnTo>
                  <a:lnTo>
                    <a:pt x="787537" y="2163751"/>
                  </a:lnTo>
                  <a:lnTo>
                    <a:pt x="744765" y="2144893"/>
                  </a:lnTo>
                  <a:lnTo>
                    <a:pt x="703525" y="2123223"/>
                  </a:lnTo>
                  <a:lnTo>
                    <a:pt x="664015" y="2098785"/>
                  </a:lnTo>
                  <a:lnTo>
                    <a:pt x="626434" y="2071624"/>
                  </a:lnTo>
                  <a:lnTo>
                    <a:pt x="590980" y="2041782"/>
                  </a:lnTo>
                  <a:lnTo>
                    <a:pt x="557852" y="2009304"/>
                  </a:lnTo>
                  <a:lnTo>
                    <a:pt x="527248" y="1974233"/>
                  </a:lnTo>
                  <a:lnTo>
                    <a:pt x="499368" y="1936613"/>
                  </a:lnTo>
                  <a:lnTo>
                    <a:pt x="492510" y="1926199"/>
                  </a:lnTo>
                  <a:lnTo>
                    <a:pt x="442569" y="1928390"/>
                  </a:lnTo>
                  <a:lnTo>
                    <a:pt x="393908" y="1924775"/>
                  </a:lnTo>
                  <a:lnTo>
                    <a:pt x="347012" y="1915689"/>
                  </a:lnTo>
                  <a:lnTo>
                    <a:pt x="302368" y="1901471"/>
                  </a:lnTo>
                  <a:lnTo>
                    <a:pt x="260461" y="1882457"/>
                  </a:lnTo>
                  <a:lnTo>
                    <a:pt x="221778" y="1858984"/>
                  </a:lnTo>
                  <a:lnTo>
                    <a:pt x="186804" y="1831388"/>
                  </a:lnTo>
                  <a:lnTo>
                    <a:pt x="156026" y="1800008"/>
                  </a:lnTo>
                  <a:lnTo>
                    <a:pt x="129929" y="1765178"/>
                  </a:lnTo>
                  <a:lnTo>
                    <a:pt x="109000" y="1727238"/>
                  </a:lnTo>
                  <a:lnTo>
                    <a:pt x="93723" y="1686523"/>
                  </a:lnTo>
                  <a:lnTo>
                    <a:pt x="84586" y="1643370"/>
                  </a:lnTo>
                  <a:lnTo>
                    <a:pt x="82203" y="1596251"/>
                  </a:lnTo>
                  <a:lnTo>
                    <a:pt x="87573" y="1549846"/>
                  </a:lnTo>
                  <a:lnTo>
                    <a:pt x="100429" y="1504844"/>
                  </a:lnTo>
                  <a:lnTo>
                    <a:pt x="120504" y="1461938"/>
                  </a:lnTo>
                  <a:lnTo>
                    <a:pt x="147528" y="1421819"/>
                  </a:lnTo>
                  <a:lnTo>
                    <a:pt x="181233" y="1385179"/>
                  </a:lnTo>
                  <a:lnTo>
                    <a:pt x="140021" y="1360377"/>
                  </a:lnTo>
                  <a:lnTo>
                    <a:pt x="103801" y="1331601"/>
                  </a:lnTo>
                  <a:lnTo>
                    <a:pt x="72728" y="1299378"/>
                  </a:lnTo>
                  <a:lnTo>
                    <a:pt x="46957" y="1264237"/>
                  </a:lnTo>
                  <a:lnTo>
                    <a:pt x="26643" y="1226706"/>
                  </a:lnTo>
                  <a:lnTo>
                    <a:pt x="11942" y="1187313"/>
                  </a:lnTo>
                  <a:lnTo>
                    <a:pt x="3009" y="1146586"/>
                  </a:lnTo>
                  <a:lnTo>
                    <a:pt x="0" y="1105054"/>
                  </a:lnTo>
                  <a:lnTo>
                    <a:pt x="3068" y="1063245"/>
                  </a:lnTo>
                  <a:lnTo>
                    <a:pt x="12370" y="1021688"/>
                  </a:lnTo>
                  <a:lnTo>
                    <a:pt x="28061" y="980910"/>
                  </a:lnTo>
                  <a:lnTo>
                    <a:pt x="50296" y="941441"/>
                  </a:lnTo>
                  <a:lnTo>
                    <a:pt x="78187" y="905135"/>
                  </a:lnTo>
                  <a:lnTo>
                    <a:pt x="110976" y="872849"/>
                  </a:lnTo>
                  <a:lnTo>
                    <a:pt x="148104" y="844899"/>
                  </a:lnTo>
                  <a:lnTo>
                    <a:pt x="189011" y="821603"/>
                  </a:lnTo>
                  <a:lnTo>
                    <a:pt x="233137" y="803279"/>
                  </a:lnTo>
                  <a:lnTo>
                    <a:pt x="279923" y="790245"/>
                  </a:lnTo>
                  <a:lnTo>
                    <a:pt x="328807" y="782818"/>
                  </a:lnTo>
                  <a:lnTo>
                    <a:pt x="331855" y="775452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1631" y="1063371"/>
              <a:ext cx="4178300" cy="2004695"/>
            </a:xfrm>
            <a:custGeom>
              <a:avLst/>
              <a:gdLst/>
              <a:ahLst/>
              <a:cxnLst/>
              <a:rect l="l" t="t" r="r" b="b"/>
              <a:pathLst>
                <a:path w="4178300" h="2004695">
                  <a:moveTo>
                    <a:pt x="261874" y="1299845"/>
                  </a:moveTo>
                  <a:lnTo>
                    <a:pt x="251577" y="1350843"/>
                  </a:lnTo>
                  <a:lnTo>
                    <a:pt x="223504" y="1392459"/>
                  </a:lnTo>
                  <a:lnTo>
                    <a:pt x="181881" y="1420502"/>
                  </a:lnTo>
                  <a:lnTo>
                    <a:pt x="130937" y="1430781"/>
                  </a:lnTo>
                  <a:lnTo>
                    <a:pt x="79992" y="1420502"/>
                  </a:lnTo>
                  <a:lnTo>
                    <a:pt x="38369" y="1392459"/>
                  </a:lnTo>
                  <a:lnTo>
                    <a:pt x="10296" y="1350843"/>
                  </a:lnTo>
                  <a:lnTo>
                    <a:pt x="0" y="1299845"/>
                  </a:lnTo>
                  <a:lnTo>
                    <a:pt x="10296" y="1248919"/>
                  </a:lnTo>
                  <a:lnTo>
                    <a:pt x="38369" y="1207341"/>
                  </a:lnTo>
                  <a:lnTo>
                    <a:pt x="79992" y="1179312"/>
                  </a:lnTo>
                  <a:lnTo>
                    <a:pt x="130937" y="1169034"/>
                  </a:lnTo>
                  <a:lnTo>
                    <a:pt x="181881" y="1179312"/>
                  </a:lnTo>
                  <a:lnTo>
                    <a:pt x="223504" y="1207341"/>
                  </a:lnTo>
                  <a:lnTo>
                    <a:pt x="251577" y="1248919"/>
                  </a:lnTo>
                  <a:lnTo>
                    <a:pt x="261874" y="1299845"/>
                  </a:lnTo>
                  <a:close/>
                </a:path>
                <a:path w="4178300" h="2004695">
                  <a:moveTo>
                    <a:pt x="665988" y="1263903"/>
                  </a:moveTo>
                  <a:lnTo>
                    <a:pt x="660796" y="1308890"/>
                  </a:lnTo>
                  <a:lnTo>
                    <a:pt x="646013" y="1350204"/>
                  </a:lnTo>
                  <a:lnTo>
                    <a:pt x="622820" y="1386661"/>
                  </a:lnTo>
                  <a:lnTo>
                    <a:pt x="592403" y="1417078"/>
                  </a:lnTo>
                  <a:lnTo>
                    <a:pt x="555946" y="1440271"/>
                  </a:lnTo>
                  <a:lnTo>
                    <a:pt x="514632" y="1455054"/>
                  </a:lnTo>
                  <a:lnTo>
                    <a:pt x="469646" y="1460245"/>
                  </a:lnTo>
                  <a:lnTo>
                    <a:pt x="424619" y="1455054"/>
                  </a:lnTo>
                  <a:lnTo>
                    <a:pt x="383290" y="1440271"/>
                  </a:lnTo>
                  <a:lnTo>
                    <a:pt x="346835" y="1417078"/>
                  </a:lnTo>
                  <a:lnTo>
                    <a:pt x="316431" y="1386661"/>
                  </a:lnTo>
                  <a:lnTo>
                    <a:pt x="293256" y="1350204"/>
                  </a:lnTo>
                  <a:lnTo>
                    <a:pt x="278488" y="1308890"/>
                  </a:lnTo>
                  <a:lnTo>
                    <a:pt x="273304" y="1263903"/>
                  </a:lnTo>
                  <a:lnTo>
                    <a:pt x="278488" y="1218877"/>
                  </a:lnTo>
                  <a:lnTo>
                    <a:pt x="293256" y="1177548"/>
                  </a:lnTo>
                  <a:lnTo>
                    <a:pt x="316431" y="1141093"/>
                  </a:lnTo>
                  <a:lnTo>
                    <a:pt x="346835" y="1110689"/>
                  </a:lnTo>
                  <a:lnTo>
                    <a:pt x="383290" y="1087514"/>
                  </a:lnTo>
                  <a:lnTo>
                    <a:pt x="424619" y="1072746"/>
                  </a:lnTo>
                  <a:lnTo>
                    <a:pt x="469646" y="1067561"/>
                  </a:lnTo>
                  <a:lnTo>
                    <a:pt x="514632" y="1072746"/>
                  </a:lnTo>
                  <a:lnTo>
                    <a:pt x="555946" y="1087514"/>
                  </a:lnTo>
                  <a:lnTo>
                    <a:pt x="592403" y="1110689"/>
                  </a:lnTo>
                  <a:lnTo>
                    <a:pt x="622820" y="1141093"/>
                  </a:lnTo>
                  <a:lnTo>
                    <a:pt x="646013" y="1177548"/>
                  </a:lnTo>
                  <a:lnTo>
                    <a:pt x="660796" y="1218877"/>
                  </a:lnTo>
                  <a:lnTo>
                    <a:pt x="665988" y="1263903"/>
                  </a:lnTo>
                  <a:close/>
                </a:path>
                <a:path w="4178300" h="2004695">
                  <a:moveTo>
                    <a:pt x="1049655" y="1300098"/>
                  </a:moveTo>
                  <a:lnTo>
                    <a:pt x="993900" y="1300150"/>
                  </a:lnTo>
                  <a:lnTo>
                    <a:pt x="939085" y="1292796"/>
                  </a:lnTo>
                  <a:lnTo>
                    <a:pt x="886152" y="1278203"/>
                  </a:lnTo>
                  <a:lnTo>
                    <a:pt x="836041" y="1256537"/>
                  </a:lnTo>
                </a:path>
                <a:path w="4178300" h="2004695">
                  <a:moveTo>
                    <a:pt x="1237995" y="1775714"/>
                  </a:moveTo>
                  <a:lnTo>
                    <a:pt x="1215266" y="1782951"/>
                  </a:lnTo>
                  <a:lnTo>
                    <a:pt x="1192085" y="1788842"/>
                  </a:lnTo>
                  <a:lnTo>
                    <a:pt x="1168523" y="1793376"/>
                  </a:lnTo>
                  <a:lnTo>
                    <a:pt x="1144651" y="1796541"/>
                  </a:lnTo>
                </a:path>
                <a:path w="4178300" h="2004695">
                  <a:moveTo>
                    <a:pt x="2043303" y="2004314"/>
                  </a:moveTo>
                  <a:lnTo>
                    <a:pt x="2027045" y="1981632"/>
                  </a:lnTo>
                  <a:lnTo>
                    <a:pt x="2012203" y="1958212"/>
                  </a:lnTo>
                  <a:lnTo>
                    <a:pt x="1998815" y="1934126"/>
                  </a:lnTo>
                  <a:lnTo>
                    <a:pt x="1986915" y="1909445"/>
                  </a:lnTo>
                </a:path>
                <a:path w="4178300" h="2004695">
                  <a:moveTo>
                    <a:pt x="3084449" y="1767712"/>
                  </a:moveTo>
                  <a:lnTo>
                    <a:pt x="3081168" y="1794111"/>
                  </a:lnTo>
                  <a:lnTo>
                    <a:pt x="3076305" y="1820306"/>
                  </a:lnTo>
                  <a:lnTo>
                    <a:pt x="3069893" y="1846240"/>
                  </a:lnTo>
                  <a:lnTo>
                    <a:pt x="3061970" y="1871852"/>
                  </a:lnTo>
                </a:path>
                <a:path w="4178300" h="2004695">
                  <a:moveTo>
                    <a:pt x="3531489" y="1124203"/>
                  </a:moveTo>
                  <a:lnTo>
                    <a:pt x="3576006" y="1145887"/>
                  </a:lnTo>
                  <a:lnTo>
                    <a:pt x="3617220" y="1171190"/>
                  </a:lnTo>
                  <a:lnTo>
                    <a:pt x="3654924" y="1199818"/>
                  </a:lnTo>
                  <a:lnTo>
                    <a:pt x="3688913" y="1231479"/>
                  </a:lnTo>
                  <a:lnTo>
                    <a:pt x="3718982" y="1265880"/>
                  </a:lnTo>
                  <a:lnTo>
                    <a:pt x="3744925" y="1302730"/>
                  </a:lnTo>
                  <a:lnTo>
                    <a:pt x="3766536" y="1341735"/>
                  </a:lnTo>
                  <a:lnTo>
                    <a:pt x="3783610" y="1382603"/>
                  </a:lnTo>
                  <a:lnTo>
                    <a:pt x="3795941" y="1425041"/>
                  </a:lnTo>
                  <a:lnTo>
                    <a:pt x="3803325" y="1468757"/>
                  </a:lnTo>
                  <a:lnTo>
                    <a:pt x="3805554" y="1513458"/>
                  </a:lnTo>
                </a:path>
                <a:path w="4178300" h="2004695">
                  <a:moveTo>
                    <a:pt x="4178046" y="709802"/>
                  </a:moveTo>
                  <a:lnTo>
                    <a:pt x="4154904" y="750748"/>
                  </a:lnTo>
                  <a:lnTo>
                    <a:pt x="4126642" y="788955"/>
                  </a:lnTo>
                  <a:lnTo>
                    <a:pt x="4093571" y="824067"/>
                  </a:lnTo>
                  <a:lnTo>
                    <a:pt x="4055999" y="855726"/>
                  </a:lnTo>
                </a:path>
                <a:path w="4178300" h="2004695">
                  <a:moveTo>
                    <a:pt x="3885184" y="168275"/>
                  </a:moveTo>
                  <a:lnTo>
                    <a:pt x="3888232" y="185390"/>
                  </a:lnTo>
                  <a:lnTo>
                    <a:pt x="3890327" y="202612"/>
                  </a:lnTo>
                  <a:lnTo>
                    <a:pt x="3891470" y="219906"/>
                  </a:lnTo>
                  <a:lnTo>
                    <a:pt x="3891661" y="237236"/>
                  </a:lnTo>
                </a:path>
                <a:path w="4178300" h="2004695">
                  <a:moveTo>
                    <a:pt x="3105658" y="87883"/>
                  </a:moveTo>
                  <a:lnTo>
                    <a:pt x="3118528" y="64490"/>
                  </a:lnTo>
                  <a:lnTo>
                    <a:pt x="3133280" y="41989"/>
                  </a:lnTo>
                  <a:lnTo>
                    <a:pt x="3149842" y="20464"/>
                  </a:lnTo>
                  <a:lnTo>
                    <a:pt x="3168142" y="0"/>
                  </a:lnTo>
                </a:path>
                <a:path w="4178300" h="2004695">
                  <a:moveTo>
                    <a:pt x="2520696" y="129793"/>
                  </a:moveTo>
                  <a:lnTo>
                    <a:pt x="2526242" y="110249"/>
                  </a:lnTo>
                  <a:lnTo>
                    <a:pt x="2533157" y="91074"/>
                  </a:lnTo>
                  <a:lnTo>
                    <a:pt x="2541430" y="72304"/>
                  </a:lnTo>
                  <a:lnTo>
                    <a:pt x="2551049" y="53975"/>
                  </a:lnTo>
                </a:path>
                <a:path w="4178300" h="2004695">
                  <a:moveTo>
                    <a:pt x="1834261" y="155575"/>
                  </a:moveTo>
                  <a:lnTo>
                    <a:pt x="1863566" y="171707"/>
                  </a:lnTo>
                  <a:lnTo>
                    <a:pt x="1891633" y="189388"/>
                  </a:lnTo>
                  <a:lnTo>
                    <a:pt x="1918414" y="208545"/>
                  </a:lnTo>
                  <a:lnTo>
                    <a:pt x="1943862" y="229107"/>
                  </a:lnTo>
                </a:path>
                <a:path w="4178300" h="2004695">
                  <a:moveTo>
                    <a:pt x="1001903" y="733425"/>
                  </a:moveTo>
                  <a:lnTo>
                    <a:pt x="995781" y="714375"/>
                  </a:lnTo>
                  <a:lnTo>
                    <a:pt x="990552" y="695134"/>
                  </a:lnTo>
                  <a:lnTo>
                    <a:pt x="986204" y="675703"/>
                  </a:lnTo>
                  <a:lnTo>
                    <a:pt x="982726" y="656081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492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Where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do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use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Inheritance?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4904" y="1595628"/>
            <a:ext cx="2113280" cy="888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Inheritance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1400" spc="-3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places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where parental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 are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used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396" y="2139694"/>
            <a:ext cx="1796794" cy="263956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1702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15" dirty="0">
                <a:latin typeface="Calibri"/>
                <a:cs typeface="Calibri"/>
              </a:rPr>
              <a:t>nh</a:t>
            </a:r>
            <a:r>
              <a:rPr sz="2800" b="1" spc="-10" dirty="0">
                <a:latin typeface="Calibri"/>
                <a:cs typeface="Calibri"/>
              </a:rPr>
              <a:t>erit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961644"/>
            <a:ext cx="466217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inherits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attributes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parent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25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also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their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distinctive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1200"/>
              </a:spcBef>
            </a:pP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For</a:t>
            </a:r>
            <a:r>
              <a:rPr sz="1400" b="1" spc="-4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676" y="2134932"/>
            <a:ext cx="5076825" cy="1771650"/>
            <a:chOff x="1979676" y="2134932"/>
            <a:chExt cx="5076825" cy="1771650"/>
          </a:xfrm>
        </p:grpSpPr>
        <p:sp>
          <p:nvSpPr>
            <p:cNvPr id="5" name="object 5"/>
            <p:cNvSpPr/>
            <p:nvPr/>
          </p:nvSpPr>
          <p:spPr>
            <a:xfrm>
              <a:off x="1985772" y="2139694"/>
              <a:ext cx="5066030" cy="757555"/>
            </a:xfrm>
            <a:custGeom>
              <a:avLst/>
              <a:gdLst/>
              <a:ahLst/>
              <a:cxnLst/>
              <a:rect l="l" t="t" r="r" b="b"/>
              <a:pathLst>
                <a:path w="5066030" h="757555">
                  <a:moveTo>
                    <a:pt x="5065776" y="0"/>
                  </a:moveTo>
                  <a:lnTo>
                    <a:pt x="0" y="0"/>
                  </a:lnTo>
                  <a:lnTo>
                    <a:pt x="0" y="757426"/>
                  </a:lnTo>
                  <a:lnTo>
                    <a:pt x="5065776" y="757426"/>
                  </a:lnTo>
                  <a:lnTo>
                    <a:pt x="5065776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5772" y="2139694"/>
              <a:ext cx="5066030" cy="757555"/>
            </a:xfrm>
            <a:custGeom>
              <a:avLst/>
              <a:gdLst/>
              <a:ahLst/>
              <a:cxnLst/>
              <a:rect l="l" t="t" r="r" b="b"/>
              <a:pathLst>
                <a:path w="5066030" h="757555">
                  <a:moveTo>
                    <a:pt x="0" y="0"/>
                  </a:moveTo>
                  <a:lnTo>
                    <a:pt x="5065776" y="0"/>
                  </a:lnTo>
                  <a:lnTo>
                    <a:pt x="5065776" y="757427"/>
                  </a:lnTo>
                  <a:lnTo>
                    <a:pt x="0" y="757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3E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6926" y="2212846"/>
              <a:ext cx="1232902" cy="644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24172" y="2240278"/>
              <a:ext cx="1143000" cy="554990"/>
            </a:xfrm>
            <a:custGeom>
              <a:avLst/>
              <a:gdLst/>
              <a:ahLst/>
              <a:cxnLst/>
              <a:rect l="l" t="t" r="r" b="b"/>
              <a:pathLst>
                <a:path w="1143000" h="554989">
                  <a:moveTo>
                    <a:pt x="1050542" y="0"/>
                  </a:moveTo>
                  <a:lnTo>
                    <a:pt x="92454" y="0"/>
                  </a:lnTo>
                  <a:lnTo>
                    <a:pt x="56470" y="7265"/>
                  </a:lnTo>
                  <a:lnTo>
                    <a:pt x="27081" y="27082"/>
                  </a:lnTo>
                  <a:lnTo>
                    <a:pt x="7265" y="56471"/>
                  </a:lnTo>
                  <a:lnTo>
                    <a:pt x="0" y="92456"/>
                  </a:lnTo>
                  <a:lnTo>
                    <a:pt x="0" y="462281"/>
                  </a:lnTo>
                  <a:lnTo>
                    <a:pt x="7265" y="498265"/>
                  </a:lnTo>
                  <a:lnTo>
                    <a:pt x="27081" y="527654"/>
                  </a:lnTo>
                  <a:lnTo>
                    <a:pt x="56470" y="547470"/>
                  </a:lnTo>
                  <a:lnTo>
                    <a:pt x="92454" y="554737"/>
                  </a:lnTo>
                  <a:lnTo>
                    <a:pt x="1050542" y="554737"/>
                  </a:lnTo>
                  <a:lnTo>
                    <a:pt x="1086528" y="547470"/>
                  </a:lnTo>
                  <a:lnTo>
                    <a:pt x="1115917" y="527654"/>
                  </a:lnTo>
                  <a:lnTo>
                    <a:pt x="1135733" y="498265"/>
                  </a:lnTo>
                  <a:lnTo>
                    <a:pt x="1143000" y="462281"/>
                  </a:lnTo>
                  <a:lnTo>
                    <a:pt x="1143000" y="92456"/>
                  </a:lnTo>
                  <a:lnTo>
                    <a:pt x="1135733" y="56471"/>
                  </a:lnTo>
                  <a:lnTo>
                    <a:pt x="1115917" y="27082"/>
                  </a:lnTo>
                  <a:lnTo>
                    <a:pt x="1086528" y="7265"/>
                  </a:lnTo>
                  <a:lnTo>
                    <a:pt x="1050542" y="0"/>
                  </a:lnTo>
                  <a:close/>
                </a:path>
              </a:pathLst>
            </a:custGeom>
            <a:solidFill>
              <a:srgbClr val="F19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4172" y="2240278"/>
              <a:ext cx="1143000" cy="554990"/>
            </a:xfrm>
            <a:custGeom>
              <a:avLst/>
              <a:gdLst/>
              <a:ahLst/>
              <a:cxnLst/>
              <a:rect l="l" t="t" r="r" b="b"/>
              <a:pathLst>
                <a:path w="1143000" h="554989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5" y="0"/>
                  </a:lnTo>
                  <a:lnTo>
                    <a:pt x="1050543" y="0"/>
                  </a:lnTo>
                  <a:lnTo>
                    <a:pt x="1086528" y="7266"/>
                  </a:lnTo>
                  <a:lnTo>
                    <a:pt x="1115917" y="27082"/>
                  </a:lnTo>
                  <a:lnTo>
                    <a:pt x="1135733" y="56471"/>
                  </a:lnTo>
                  <a:lnTo>
                    <a:pt x="1143000" y="92456"/>
                  </a:lnTo>
                  <a:lnTo>
                    <a:pt x="1143000" y="462280"/>
                  </a:lnTo>
                  <a:lnTo>
                    <a:pt x="1135733" y="498264"/>
                  </a:lnTo>
                  <a:lnTo>
                    <a:pt x="1115917" y="527653"/>
                  </a:lnTo>
                  <a:lnTo>
                    <a:pt x="1086528" y="547470"/>
                  </a:lnTo>
                  <a:lnTo>
                    <a:pt x="1050543" y="554737"/>
                  </a:lnTo>
                  <a:lnTo>
                    <a:pt x="92455" y="554737"/>
                  </a:lnTo>
                  <a:lnTo>
                    <a:pt x="56471" y="547470"/>
                  </a:lnTo>
                  <a:lnTo>
                    <a:pt x="27082" y="527653"/>
                  </a:lnTo>
                  <a:lnTo>
                    <a:pt x="7266" y="498264"/>
                  </a:lnTo>
                  <a:lnTo>
                    <a:pt x="0" y="462280"/>
                  </a:lnTo>
                  <a:lnTo>
                    <a:pt x="0" y="92456"/>
                  </a:lnTo>
                  <a:close/>
                </a:path>
              </a:pathLst>
            </a:custGeom>
            <a:ln w="9144">
              <a:solidFill>
                <a:srgbClr val="F19A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9676" y="3148582"/>
              <a:ext cx="5067300" cy="757555"/>
            </a:xfrm>
            <a:custGeom>
              <a:avLst/>
              <a:gdLst/>
              <a:ahLst/>
              <a:cxnLst/>
              <a:rect l="l" t="t" r="r" b="b"/>
              <a:pathLst>
                <a:path w="5067300" h="757554">
                  <a:moveTo>
                    <a:pt x="5067300" y="0"/>
                  </a:moveTo>
                  <a:lnTo>
                    <a:pt x="0" y="0"/>
                  </a:lnTo>
                  <a:lnTo>
                    <a:pt x="0" y="757427"/>
                  </a:lnTo>
                  <a:lnTo>
                    <a:pt x="5067300" y="757427"/>
                  </a:lnTo>
                  <a:lnTo>
                    <a:pt x="5067300" y="0"/>
                  </a:lnTo>
                  <a:close/>
                </a:path>
              </a:pathLst>
            </a:custGeom>
            <a:solidFill>
              <a:srgbClr val="C3C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1510" y="2375916"/>
            <a:ext cx="530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Ani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37916" y="2790253"/>
            <a:ext cx="3214370" cy="1026160"/>
            <a:chOff x="3137916" y="2790253"/>
            <a:chExt cx="3214370" cy="1026160"/>
          </a:xfrm>
        </p:grpSpPr>
        <p:sp>
          <p:nvSpPr>
            <p:cNvPr id="13" name="object 13"/>
            <p:cNvSpPr/>
            <p:nvPr/>
          </p:nvSpPr>
          <p:spPr>
            <a:xfrm>
              <a:off x="3678936" y="2795016"/>
              <a:ext cx="2634615" cy="208915"/>
            </a:xfrm>
            <a:custGeom>
              <a:avLst/>
              <a:gdLst/>
              <a:ahLst/>
              <a:cxnLst/>
              <a:rect l="l" t="t" r="r" b="b"/>
              <a:pathLst>
                <a:path w="2634615" h="208914">
                  <a:moveTo>
                    <a:pt x="1316736" y="0"/>
                  </a:moveTo>
                  <a:lnTo>
                    <a:pt x="1316736" y="207391"/>
                  </a:lnTo>
                </a:path>
                <a:path w="2634615" h="208914">
                  <a:moveTo>
                    <a:pt x="0" y="208788"/>
                  </a:moveTo>
                  <a:lnTo>
                    <a:pt x="2634361" y="208788"/>
                  </a:lnTo>
                </a:path>
              </a:pathLst>
            </a:custGeom>
            <a:ln w="9144">
              <a:solidFill>
                <a:srgbClr val="0558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0836" y="3003804"/>
              <a:ext cx="76200" cy="2280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9094" y="3003804"/>
              <a:ext cx="76200" cy="2280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5832" y="3003804"/>
              <a:ext cx="76200" cy="2280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916" y="3203408"/>
              <a:ext cx="1077455" cy="6126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85160" y="3230880"/>
              <a:ext cx="988060" cy="523240"/>
            </a:xfrm>
            <a:custGeom>
              <a:avLst/>
              <a:gdLst/>
              <a:ahLst/>
              <a:cxnLst/>
              <a:rect l="l" t="t" r="r" b="b"/>
              <a:pathLst>
                <a:path w="988060" h="523239">
                  <a:moveTo>
                    <a:pt x="900428" y="0"/>
                  </a:moveTo>
                  <a:lnTo>
                    <a:pt x="87122" y="0"/>
                  </a:lnTo>
                  <a:lnTo>
                    <a:pt x="53202" y="6844"/>
                  </a:lnTo>
                  <a:lnTo>
                    <a:pt x="25510" y="25510"/>
                  </a:lnTo>
                  <a:lnTo>
                    <a:pt x="6844" y="53202"/>
                  </a:lnTo>
                  <a:lnTo>
                    <a:pt x="0" y="87120"/>
                  </a:lnTo>
                  <a:lnTo>
                    <a:pt x="0" y="435609"/>
                  </a:lnTo>
                  <a:lnTo>
                    <a:pt x="6844" y="469529"/>
                  </a:lnTo>
                  <a:lnTo>
                    <a:pt x="25510" y="497220"/>
                  </a:lnTo>
                  <a:lnTo>
                    <a:pt x="53202" y="515887"/>
                  </a:lnTo>
                  <a:lnTo>
                    <a:pt x="87122" y="522731"/>
                  </a:lnTo>
                  <a:lnTo>
                    <a:pt x="900428" y="522731"/>
                  </a:lnTo>
                  <a:lnTo>
                    <a:pt x="934347" y="515887"/>
                  </a:lnTo>
                  <a:lnTo>
                    <a:pt x="962040" y="497220"/>
                  </a:lnTo>
                  <a:lnTo>
                    <a:pt x="980706" y="469529"/>
                  </a:lnTo>
                  <a:lnTo>
                    <a:pt x="987550" y="435609"/>
                  </a:lnTo>
                  <a:lnTo>
                    <a:pt x="987550" y="87120"/>
                  </a:lnTo>
                  <a:lnTo>
                    <a:pt x="980706" y="53202"/>
                  </a:lnTo>
                  <a:lnTo>
                    <a:pt x="962040" y="25510"/>
                  </a:lnTo>
                  <a:lnTo>
                    <a:pt x="934347" y="6844"/>
                  </a:lnTo>
                  <a:lnTo>
                    <a:pt x="90042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5160" y="3230880"/>
              <a:ext cx="988060" cy="523240"/>
            </a:xfrm>
            <a:custGeom>
              <a:avLst/>
              <a:gdLst/>
              <a:ahLst/>
              <a:cxnLst/>
              <a:rect l="l" t="t" r="r" b="b"/>
              <a:pathLst>
                <a:path w="988060" h="523239">
                  <a:moveTo>
                    <a:pt x="0" y="87121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900429" y="0"/>
                  </a:lnTo>
                  <a:lnTo>
                    <a:pt x="934348" y="6844"/>
                  </a:lnTo>
                  <a:lnTo>
                    <a:pt x="962040" y="25511"/>
                  </a:lnTo>
                  <a:lnTo>
                    <a:pt x="980707" y="53203"/>
                  </a:lnTo>
                  <a:lnTo>
                    <a:pt x="987551" y="87121"/>
                  </a:lnTo>
                  <a:lnTo>
                    <a:pt x="987551" y="435609"/>
                  </a:lnTo>
                  <a:lnTo>
                    <a:pt x="980707" y="469528"/>
                  </a:lnTo>
                  <a:lnTo>
                    <a:pt x="962040" y="497220"/>
                  </a:lnTo>
                  <a:lnTo>
                    <a:pt x="934348" y="515888"/>
                  </a:lnTo>
                  <a:lnTo>
                    <a:pt x="900429" y="522732"/>
                  </a:lnTo>
                  <a:lnTo>
                    <a:pt x="87122" y="522732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09"/>
                  </a:lnTo>
                  <a:lnTo>
                    <a:pt x="0" y="87121"/>
                  </a:lnTo>
                  <a:close/>
                </a:path>
              </a:pathLst>
            </a:custGeom>
            <a:ln w="9144">
              <a:solidFill>
                <a:srgbClr val="12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20235" y="3367532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65320" y="3192740"/>
            <a:ext cx="1079500" cy="612775"/>
            <a:chOff x="4465320" y="3192740"/>
            <a:chExt cx="1079500" cy="61277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5320" y="3192740"/>
              <a:ext cx="1079003" cy="61268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12564" y="3220212"/>
              <a:ext cx="989330" cy="523240"/>
            </a:xfrm>
            <a:custGeom>
              <a:avLst/>
              <a:gdLst/>
              <a:ahLst/>
              <a:cxnLst/>
              <a:rect l="l" t="t" r="r" b="b"/>
              <a:pathLst>
                <a:path w="989329" h="523239">
                  <a:moveTo>
                    <a:pt x="901953" y="0"/>
                  </a:moveTo>
                  <a:lnTo>
                    <a:pt x="87122" y="0"/>
                  </a:lnTo>
                  <a:lnTo>
                    <a:pt x="53202" y="6844"/>
                  </a:lnTo>
                  <a:lnTo>
                    <a:pt x="25510" y="25510"/>
                  </a:lnTo>
                  <a:lnTo>
                    <a:pt x="6844" y="53202"/>
                  </a:lnTo>
                  <a:lnTo>
                    <a:pt x="0" y="87120"/>
                  </a:lnTo>
                  <a:lnTo>
                    <a:pt x="0" y="435609"/>
                  </a:lnTo>
                  <a:lnTo>
                    <a:pt x="6844" y="469529"/>
                  </a:lnTo>
                  <a:lnTo>
                    <a:pt x="25510" y="497220"/>
                  </a:lnTo>
                  <a:lnTo>
                    <a:pt x="53202" y="515887"/>
                  </a:lnTo>
                  <a:lnTo>
                    <a:pt x="87122" y="522731"/>
                  </a:lnTo>
                  <a:lnTo>
                    <a:pt x="901953" y="522731"/>
                  </a:lnTo>
                  <a:lnTo>
                    <a:pt x="935873" y="515887"/>
                  </a:lnTo>
                  <a:lnTo>
                    <a:pt x="963564" y="497220"/>
                  </a:lnTo>
                  <a:lnTo>
                    <a:pt x="982231" y="469529"/>
                  </a:lnTo>
                  <a:lnTo>
                    <a:pt x="989077" y="435609"/>
                  </a:lnTo>
                  <a:lnTo>
                    <a:pt x="989077" y="87120"/>
                  </a:lnTo>
                  <a:lnTo>
                    <a:pt x="982231" y="53202"/>
                  </a:lnTo>
                  <a:lnTo>
                    <a:pt x="963564" y="25510"/>
                  </a:lnTo>
                  <a:lnTo>
                    <a:pt x="935873" y="6844"/>
                  </a:lnTo>
                  <a:lnTo>
                    <a:pt x="90195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2564" y="3220212"/>
              <a:ext cx="989330" cy="523240"/>
            </a:xfrm>
            <a:custGeom>
              <a:avLst/>
              <a:gdLst/>
              <a:ahLst/>
              <a:cxnLst/>
              <a:rect l="l" t="t" r="r" b="b"/>
              <a:pathLst>
                <a:path w="989329" h="523239">
                  <a:moveTo>
                    <a:pt x="0" y="87121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901953" y="0"/>
                  </a:lnTo>
                  <a:lnTo>
                    <a:pt x="935872" y="6844"/>
                  </a:lnTo>
                  <a:lnTo>
                    <a:pt x="963565" y="25511"/>
                  </a:lnTo>
                  <a:lnTo>
                    <a:pt x="982232" y="53203"/>
                  </a:lnTo>
                  <a:lnTo>
                    <a:pt x="989077" y="87121"/>
                  </a:lnTo>
                  <a:lnTo>
                    <a:pt x="989077" y="435609"/>
                  </a:lnTo>
                  <a:lnTo>
                    <a:pt x="982232" y="469528"/>
                  </a:lnTo>
                  <a:lnTo>
                    <a:pt x="963565" y="497220"/>
                  </a:lnTo>
                  <a:lnTo>
                    <a:pt x="935872" y="515888"/>
                  </a:lnTo>
                  <a:lnTo>
                    <a:pt x="901953" y="522732"/>
                  </a:lnTo>
                  <a:lnTo>
                    <a:pt x="87122" y="522732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09"/>
                  </a:lnTo>
                  <a:lnTo>
                    <a:pt x="0" y="87121"/>
                  </a:lnTo>
                  <a:close/>
                </a:path>
              </a:pathLst>
            </a:custGeom>
            <a:ln w="9144">
              <a:solidFill>
                <a:srgbClr val="12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57090" y="3355340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ian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71388" y="3203408"/>
            <a:ext cx="1079500" cy="612775"/>
            <a:chOff x="5771388" y="3203408"/>
            <a:chExt cx="1079500" cy="6127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1388" y="3203408"/>
              <a:ext cx="1079017" cy="61268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818632" y="3230878"/>
              <a:ext cx="989330" cy="523240"/>
            </a:xfrm>
            <a:custGeom>
              <a:avLst/>
              <a:gdLst/>
              <a:ahLst/>
              <a:cxnLst/>
              <a:rect l="l" t="t" r="r" b="b"/>
              <a:pathLst>
                <a:path w="989329" h="523239">
                  <a:moveTo>
                    <a:pt x="901953" y="0"/>
                  </a:moveTo>
                  <a:lnTo>
                    <a:pt x="87120" y="0"/>
                  </a:lnTo>
                  <a:lnTo>
                    <a:pt x="53202" y="6844"/>
                  </a:lnTo>
                  <a:lnTo>
                    <a:pt x="25510" y="25511"/>
                  </a:lnTo>
                  <a:lnTo>
                    <a:pt x="6844" y="53202"/>
                  </a:lnTo>
                  <a:lnTo>
                    <a:pt x="0" y="87120"/>
                  </a:lnTo>
                  <a:lnTo>
                    <a:pt x="0" y="435609"/>
                  </a:lnTo>
                  <a:lnTo>
                    <a:pt x="6844" y="469529"/>
                  </a:lnTo>
                  <a:lnTo>
                    <a:pt x="25510" y="497221"/>
                  </a:lnTo>
                  <a:lnTo>
                    <a:pt x="53202" y="515887"/>
                  </a:lnTo>
                  <a:lnTo>
                    <a:pt x="87120" y="522731"/>
                  </a:lnTo>
                  <a:lnTo>
                    <a:pt x="901953" y="522731"/>
                  </a:lnTo>
                  <a:lnTo>
                    <a:pt x="935873" y="515887"/>
                  </a:lnTo>
                  <a:lnTo>
                    <a:pt x="963564" y="497221"/>
                  </a:lnTo>
                  <a:lnTo>
                    <a:pt x="982231" y="469529"/>
                  </a:lnTo>
                  <a:lnTo>
                    <a:pt x="989075" y="435609"/>
                  </a:lnTo>
                  <a:lnTo>
                    <a:pt x="989075" y="87120"/>
                  </a:lnTo>
                  <a:lnTo>
                    <a:pt x="982231" y="53202"/>
                  </a:lnTo>
                  <a:lnTo>
                    <a:pt x="963564" y="25511"/>
                  </a:lnTo>
                  <a:lnTo>
                    <a:pt x="935873" y="6844"/>
                  </a:lnTo>
                  <a:lnTo>
                    <a:pt x="90195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8632" y="3230878"/>
              <a:ext cx="989330" cy="523240"/>
            </a:xfrm>
            <a:custGeom>
              <a:avLst/>
              <a:gdLst/>
              <a:ahLst/>
              <a:cxnLst/>
              <a:rect l="l" t="t" r="r" b="b"/>
              <a:pathLst>
                <a:path w="989329" h="523239">
                  <a:moveTo>
                    <a:pt x="0" y="87121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1" y="0"/>
                  </a:lnTo>
                  <a:lnTo>
                    <a:pt x="901953" y="0"/>
                  </a:lnTo>
                  <a:lnTo>
                    <a:pt x="935872" y="6844"/>
                  </a:lnTo>
                  <a:lnTo>
                    <a:pt x="963565" y="25511"/>
                  </a:lnTo>
                  <a:lnTo>
                    <a:pt x="982232" y="53203"/>
                  </a:lnTo>
                  <a:lnTo>
                    <a:pt x="989076" y="87121"/>
                  </a:lnTo>
                  <a:lnTo>
                    <a:pt x="989076" y="435609"/>
                  </a:lnTo>
                  <a:lnTo>
                    <a:pt x="982232" y="469528"/>
                  </a:lnTo>
                  <a:lnTo>
                    <a:pt x="963565" y="497220"/>
                  </a:lnTo>
                  <a:lnTo>
                    <a:pt x="935872" y="515888"/>
                  </a:lnTo>
                  <a:lnTo>
                    <a:pt x="901953" y="522732"/>
                  </a:lnTo>
                  <a:lnTo>
                    <a:pt x="87121" y="522732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09"/>
                  </a:lnTo>
                  <a:lnTo>
                    <a:pt x="0" y="87121"/>
                  </a:lnTo>
                  <a:close/>
                </a:path>
              </a:pathLst>
            </a:custGeom>
            <a:ln w="9144">
              <a:solidFill>
                <a:srgbClr val="12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22975" y="3367532"/>
            <a:ext cx="58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Mammal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64842" y="2394204"/>
            <a:ext cx="840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Super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5764" y="3384803"/>
            <a:ext cx="786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Chil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304" y="123444"/>
          <a:ext cx="8850628" cy="4677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53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800" b="1" spc="-15" dirty="0">
                          <a:solidFill>
                            <a:srgbClr val="095A82"/>
                          </a:solidFill>
                          <a:latin typeface="Calibri"/>
                          <a:cs typeface="Calibri"/>
                        </a:rPr>
                        <a:t>Inheritance</a:t>
                      </a:r>
                      <a:r>
                        <a:rPr sz="2800" b="1" spc="-40" dirty="0">
                          <a:solidFill>
                            <a:srgbClr val="095A8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095A82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b="1" spc="-35" dirty="0">
                          <a:solidFill>
                            <a:srgbClr val="095A8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95A82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B w="38100">
                      <a:solidFill>
                        <a:srgbClr val="095A8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95A82"/>
                      </a:solidFill>
                      <a:prstDash val="solid"/>
                    </a:lnR>
                    <a:lnT w="38100">
                      <a:solidFill>
                        <a:srgbClr val="095A8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95A82"/>
                      </a:solidFill>
                      <a:prstDash val="solid"/>
                    </a:lnL>
                    <a:lnT w="38100">
                      <a:solidFill>
                        <a:srgbClr val="095A8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00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Animal</a:t>
                      </a:r>
                      <a:r>
                        <a:rPr sz="1400" spc="-3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039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8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yp</a:t>
                      </a:r>
                      <a:r>
                        <a:rPr sz="14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4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6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Hu</a:t>
                      </a: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6456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Lives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7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4560">
                        <a:lnSpc>
                          <a:spcPts val="1645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Gives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Birth</a:t>
                      </a:r>
                      <a:r>
                        <a:rPr sz="1400" spc="-5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66420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DCE2E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95A82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95A8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Aquatic</a:t>
                      </a:r>
                      <a:r>
                        <a:rPr sz="1400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Animal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864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Lives</a:t>
                      </a:r>
                      <a:r>
                        <a:rPr sz="1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Water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86460">
                        <a:lnSpc>
                          <a:spcPts val="1645"/>
                        </a:lnSpc>
                      </a:pP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Gives</a:t>
                      </a:r>
                      <a:r>
                        <a:rPr sz="1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Birth</a:t>
                      </a:r>
                      <a:r>
                        <a:rPr sz="14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solidFill>
                      <a:srgbClr val="DCE2E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8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95A82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95A82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0" y="1106424"/>
            <a:ext cx="3047999" cy="216255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143500" y="1101852"/>
            <a:ext cx="3057525" cy="2171700"/>
          </a:xfrm>
          <a:custGeom>
            <a:avLst/>
            <a:gdLst/>
            <a:ahLst/>
            <a:cxnLst/>
            <a:rect l="l" t="t" r="r" b="b"/>
            <a:pathLst>
              <a:path w="3057525" h="2171700">
                <a:moveTo>
                  <a:pt x="0" y="0"/>
                </a:moveTo>
                <a:lnTo>
                  <a:pt x="3057144" y="0"/>
                </a:lnTo>
                <a:lnTo>
                  <a:pt x="3057144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38" y="987552"/>
            <a:ext cx="2397251" cy="239877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308" y="978408"/>
            <a:ext cx="3286125" cy="3651885"/>
            <a:chOff x="559308" y="978408"/>
            <a:chExt cx="3286125" cy="3651885"/>
          </a:xfrm>
        </p:grpSpPr>
        <p:sp>
          <p:nvSpPr>
            <p:cNvPr id="7" name="object 7"/>
            <p:cNvSpPr/>
            <p:nvPr/>
          </p:nvSpPr>
          <p:spPr>
            <a:xfrm>
              <a:off x="1153668" y="982980"/>
              <a:ext cx="2406650" cy="2407920"/>
            </a:xfrm>
            <a:custGeom>
              <a:avLst/>
              <a:gdLst/>
              <a:ahLst/>
              <a:cxnLst/>
              <a:rect l="l" t="t" r="r" b="b"/>
              <a:pathLst>
                <a:path w="2406650" h="2407920">
                  <a:moveTo>
                    <a:pt x="0" y="0"/>
                  </a:moveTo>
                  <a:lnTo>
                    <a:pt x="2406396" y="0"/>
                  </a:lnTo>
                  <a:lnTo>
                    <a:pt x="2406396" y="2407920"/>
                  </a:lnTo>
                  <a:lnTo>
                    <a:pt x="0" y="24079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4701" y="3220973"/>
              <a:ext cx="2664460" cy="207645"/>
            </a:xfrm>
            <a:custGeom>
              <a:avLst/>
              <a:gdLst/>
              <a:ahLst/>
              <a:cxnLst/>
              <a:rect l="l" t="t" r="r" b="b"/>
              <a:pathLst>
                <a:path w="2664460" h="207645">
                  <a:moveTo>
                    <a:pt x="2663951" y="0"/>
                  </a:moveTo>
                  <a:lnTo>
                    <a:pt x="0" y="0"/>
                  </a:lnTo>
                  <a:lnTo>
                    <a:pt x="0" y="207262"/>
                  </a:lnTo>
                  <a:lnTo>
                    <a:pt x="2663951" y="207262"/>
                  </a:lnTo>
                  <a:lnTo>
                    <a:pt x="2663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4701" y="3220974"/>
              <a:ext cx="2664460" cy="207645"/>
            </a:xfrm>
            <a:custGeom>
              <a:avLst/>
              <a:gdLst/>
              <a:ahLst/>
              <a:cxnLst/>
              <a:rect l="l" t="t" r="r" b="b"/>
              <a:pathLst>
                <a:path w="2664460" h="207645">
                  <a:moveTo>
                    <a:pt x="0" y="0"/>
                  </a:moveTo>
                  <a:lnTo>
                    <a:pt x="2663952" y="0"/>
                  </a:lnTo>
                  <a:lnTo>
                    <a:pt x="2663952" y="207263"/>
                  </a:lnTo>
                  <a:lnTo>
                    <a:pt x="0" y="20726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001" y="3210306"/>
              <a:ext cx="2396490" cy="0"/>
            </a:xfrm>
            <a:custGeom>
              <a:avLst/>
              <a:gdLst/>
              <a:ahLst/>
              <a:cxnLst/>
              <a:rect l="l" t="t" r="r" b="b"/>
              <a:pathLst>
                <a:path w="2396490">
                  <a:moveTo>
                    <a:pt x="0" y="0"/>
                  </a:moveTo>
                  <a:lnTo>
                    <a:pt x="2396490" y="0"/>
                  </a:lnTo>
                </a:path>
              </a:pathLst>
            </a:custGeom>
            <a:ln w="19812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308" y="3459478"/>
              <a:ext cx="3286125" cy="1170940"/>
            </a:xfrm>
            <a:custGeom>
              <a:avLst/>
              <a:gdLst/>
              <a:ahLst/>
              <a:cxnLst/>
              <a:rect l="l" t="t" r="r" b="b"/>
              <a:pathLst>
                <a:path w="3286125" h="1170939">
                  <a:moveTo>
                    <a:pt x="3285744" y="0"/>
                  </a:moveTo>
                  <a:lnTo>
                    <a:pt x="0" y="0"/>
                  </a:lnTo>
                  <a:lnTo>
                    <a:pt x="0" y="1170433"/>
                  </a:lnTo>
                  <a:lnTo>
                    <a:pt x="3285744" y="1170433"/>
                  </a:lnTo>
                  <a:lnTo>
                    <a:pt x="3285744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148070" y="3448810"/>
            <a:ext cx="3162300" cy="1169035"/>
          </a:xfrm>
          <a:custGeom>
            <a:avLst/>
            <a:gdLst/>
            <a:ahLst/>
            <a:cxnLst/>
            <a:rect l="l" t="t" r="r" b="b"/>
            <a:pathLst>
              <a:path w="3162300" h="1169035">
                <a:moveTo>
                  <a:pt x="3162299" y="0"/>
                </a:moveTo>
                <a:lnTo>
                  <a:pt x="0" y="0"/>
                </a:lnTo>
                <a:lnTo>
                  <a:pt x="0" y="1168908"/>
                </a:lnTo>
                <a:lnTo>
                  <a:pt x="3162299" y="1168908"/>
                </a:lnTo>
                <a:lnTo>
                  <a:pt x="3162299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6" y="299211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Inheritance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643" y="1252689"/>
            <a:ext cx="5161915" cy="1858010"/>
            <a:chOff x="1787643" y="1252689"/>
            <a:chExt cx="5161915" cy="185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643" y="1252689"/>
              <a:ext cx="5161804" cy="1857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3257" y="1260043"/>
              <a:ext cx="4653915" cy="1771650"/>
            </a:xfrm>
            <a:custGeom>
              <a:avLst/>
              <a:gdLst/>
              <a:ahLst/>
              <a:cxnLst/>
              <a:rect l="l" t="t" r="r" b="b"/>
              <a:pathLst>
                <a:path w="4653915" h="1771650">
                  <a:moveTo>
                    <a:pt x="4324223" y="856259"/>
                  </a:moveTo>
                  <a:lnTo>
                    <a:pt x="4298327" y="754367"/>
                  </a:lnTo>
                  <a:lnTo>
                    <a:pt x="4278401" y="721309"/>
                  </a:lnTo>
                  <a:lnTo>
                    <a:pt x="4252734" y="689076"/>
                  </a:lnTo>
                  <a:lnTo>
                    <a:pt x="4221289" y="657872"/>
                  </a:lnTo>
                  <a:lnTo>
                    <a:pt x="4183989" y="627938"/>
                  </a:lnTo>
                  <a:lnTo>
                    <a:pt x="4191025" y="618350"/>
                  </a:lnTo>
                  <a:lnTo>
                    <a:pt x="4221378" y="554748"/>
                  </a:lnTo>
                  <a:lnTo>
                    <a:pt x="4227030" y="520788"/>
                  </a:lnTo>
                  <a:lnTo>
                    <a:pt x="4225747" y="487235"/>
                  </a:lnTo>
                  <a:lnTo>
                    <a:pt x="4203484" y="422389"/>
                  </a:lnTo>
                  <a:lnTo>
                    <a:pt x="4156849" y="362432"/>
                  </a:lnTo>
                  <a:lnTo>
                    <a:pt x="4125087" y="334975"/>
                  </a:lnTo>
                  <a:lnTo>
                    <a:pt x="4088079" y="309562"/>
                  </a:lnTo>
                  <a:lnTo>
                    <a:pt x="4046105" y="286461"/>
                  </a:lnTo>
                  <a:lnTo>
                    <a:pt x="3999433" y="265976"/>
                  </a:lnTo>
                  <a:lnTo>
                    <a:pt x="3948366" y="248348"/>
                  </a:lnTo>
                  <a:lnTo>
                    <a:pt x="3893159" y="233870"/>
                  </a:lnTo>
                  <a:lnTo>
                    <a:pt x="3834104" y="222808"/>
                  </a:lnTo>
                  <a:lnTo>
                    <a:pt x="3817607" y="186537"/>
                  </a:lnTo>
                  <a:lnTo>
                    <a:pt x="3792486" y="152107"/>
                  </a:lnTo>
                  <a:lnTo>
                    <a:pt x="3759225" y="119976"/>
                  </a:lnTo>
                  <a:lnTo>
                    <a:pt x="3718293" y="90601"/>
                  </a:lnTo>
                  <a:lnTo>
                    <a:pt x="3670147" y="64439"/>
                  </a:lnTo>
                  <a:lnTo>
                    <a:pt x="3627945" y="46609"/>
                  </a:lnTo>
                  <a:lnTo>
                    <a:pt x="3583444" y="31711"/>
                  </a:lnTo>
                  <a:lnTo>
                    <a:pt x="3537064" y="19723"/>
                  </a:lnTo>
                  <a:lnTo>
                    <a:pt x="3489223" y="10617"/>
                  </a:lnTo>
                  <a:lnTo>
                    <a:pt x="3440341" y="4394"/>
                  </a:lnTo>
                  <a:lnTo>
                    <a:pt x="3390823" y="1028"/>
                  </a:lnTo>
                  <a:lnTo>
                    <a:pt x="3341090" y="495"/>
                  </a:lnTo>
                  <a:lnTo>
                    <a:pt x="3291573" y="2768"/>
                  </a:lnTo>
                  <a:lnTo>
                    <a:pt x="3242678" y="7848"/>
                  </a:lnTo>
                  <a:lnTo>
                    <a:pt x="3194824" y="15697"/>
                  </a:lnTo>
                  <a:lnTo>
                    <a:pt x="3148431" y="26301"/>
                  </a:lnTo>
                  <a:lnTo>
                    <a:pt x="3103905" y="39649"/>
                  </a:lnTo>
                  <a:lnTo>
                    <a:pt x="3061678" y="55727"/>
                  </a:lnTo>
                  <a:lnTo>
                    <a:pt x="3022142" y="74485"/>
                  </a:lnTo>
                  <a:lnTo>
                    <a:pt x="2985744" y="95935"/>
                  </a:lnTo>
                  <a:lnTo>
                    <a:pt x="2953334" y="74803"/>
                  </a:lnTo>
                  <a:lnTo>
                    <a:pt x="2916910" y="55905"/>
                  </a:lnTo>
                  <a:lnTo>
                    <a:pt x="2876880" y="39433"/>
                  </a:lnTo>
                  <a:lnTo>
                    <a:pt x="2833598" y="25577"/>
                  </a:lnTo>
                  <a:lnTo>
                    <a:pt x="2783078" y="13639"/>
                  </a:lnTo>
                  <a:lnTo>
                    <a:pt x="2731465" y="5461"/>
                  </a:lnTo>
                  <a:lnTo>
                    <a:pt x="2679306" y="939"/>
                  </a:lnTo>
                  <a:lnTo>
                    <a:pt x="2627147" y="0"/>
                  </a:lnTo>
                  <a:lnTo>
                    <a:pt x="2575534" y="2501"/>
                  </a:lnTo>
                  <a:lnTo>
                    <a:pt x="2525026" y="8369"/>
                  </a:lnTo>
                  <a:lnTo>
                    <a:pt x="2476169" y="17500"/>
                  </a:lnTo>
                  <a:lnTo>
                    <a:pt x="2429497" y="29781"/>
                  </a:lnTo>
                  <a:lnTo>
                    <a:pt x="2385568" y="45110"/>
                  </a:lnTo>
                  <a:lnTo>
                    <a:pt x="2344940" y="63398"/>
                  </a:lnTo>
                  <a:lnTo>
                    <a:pt x="2308148" y="84531"/>
                  </a:lnTo>
                  <a:lnTo>
                    <a:pt x="2275738" y="108407"/>
                  </a:lnTo>
                  <a:lnTo>
                    <a:pt x="2248255" y="134924"/>
                  </a:lnTo>
                  <a:lnTo>
                    <a:pt x="2219807" y="120370"/>
                  </a:lnTo>
                  <a:lnTo>
                    <a:pt x="2157692" y="94907"/>
                  </a:lnTo>
                  <a:lnTo>
                    <a:pt x="2074887" y="71196"/>
                  </a:lnTo>
                  <a:lnTo>
                    <a:pt x="2024354" y="61302"/>
                  </a:lnTo>
                  <a:lnTo>
                    <a:pt x="1973084" y="54381"/>
                  </a:lnTo>
                  <a:lnTo>
                    <a:pt x="1921408" y="50393"/>
                  </a:lnTo>
                  <a:lnTo>
                    <a:pt x="1869719" y="49250"/>
                  </a:lnTo>
                  <a:lnTo>
                    <a:pt x="1818373" y="50901"/>
                  </a:lnTo>
                  <a:lnTo>
                    <a:pt x="1767725" y="55295"/>
                  </a:lnTo>
                  <a:lnTo>
                    <a:pt x="1718144" y="62344"/>
                  </a:lnTo>
                  <a:lnTo>
                    <a:pt x="1669986" y="72009"/>
                  </a:lnTo>
                  <a:lnTo>
                    <a:pt x="1623631" y="84226"/>
                  </a:lnTo>
                  <a:lnTo>
                    <a:pt x="1579410" y="98907"/>
                  </a:lnTo>
                  <a:lnTo>
                    <a:pt x="1537716" y="116027"/>
                  </a:lnTo>
                  <a:lnTo>
                    <a:pt x="1498904" y="135496"/>
                  </a:lnTo>
                  <a:lnTo>
                    <a:pt x="1463319" y="157264"/>
                  </a:lnTo>
                  <a:lnTo>
                    <a:pt x="1431340" y="181267"/>
                  </a:lnTo>
                  <a:lnTo>
                    <a:pt x="1403324" y="207441"/>
                  </a:lnTo>
                  <a:lnTo>
                    <a:pt x="1359115" y="194208"/>
                  </a:lnTo>
                  <a:lnTo>
                    <a:pt x="1313472" y="182892"/>
                  </a:lnTo>
                  <a:lnTo>
                    <a:pt x="1266609" y="173520"/>
                  </a:lnTo>
                  <a:lnTo>
                    <a:pt x="1218730" y="166090"/>
                  </a:lnTo>
                  <a:lnTo>
                    <a:pt x="1170025" y="160655"/>
                  </a:lnTo>
                  <a:lnTo>
                    <a:pt x="1120698" y="157226"/>
                  </a:lnTo>
                  <a:lnTo>
                    <a:pt x="1070952" y="155816"/>
                  </a:lnTo>
                  <a:lnTo>
                    <a:pt x="1020991" y="156464"/>
                  </a:lnTo>
                  <a:lnTo>
                    <a:pt x="971016" y="159181"/>
                  </a:lnTo>
                  <a:lnTo>
                    <a:pt x="910501" y="165341"/>
                  </a:lnTo>
                  <a:lnTo>
                    <a:pt x="852246" y="174332"/>
                  </a:lnTo>
                  <a:lnTo>
                    <a:pt x="796442" y="186029"/>
                  </a:lnTo>
                  <a:lnTo>
                    <a:pt x="743292" y="200266"/>
                  </a:lnTo>
                  <a:lnTo>
                    <a:pt x="693013" y="216903"/>
                  </a:lnTo>
                  <a:lnTo>
                    <a:pt x="645807" y="235800"/>
                  </a:lnTo>
                  <a:lnTo>
                    <a:pt x="601865" y="256781"/>
                  </a:lnTo>
                  <a:lnTo>
                    <a:pt x="561403" y="279717"/>
                  </a:lnTo>
                  <a:lnTo>
                    <a:pt x="524637" y="304444"/>
                  </a:lnTo>
                  <a:lnTo>
                    <a:pt x="491744" y="330822"/>
                  </a:lnTo>
                  <a:lnTo>
                    <a:pt x="462940" y="358698"/>
                  </a:lnTo>
                  <a:lnTo>
                    <a:pt x="438442" y="387934"/>
                  </a:lnTo>
                  <a:lnTo>
                    <a:pt x="403136" y="449834"/>
                  </a:lnTo>
                  <a:lnTo>
                    <a:pt x="387451" y="515340"/>
                  </a:lnTo>
                  <a:lnTo>
                    <a:pt x="387489" y="549059"/>
                  </a:lnTo>
                  <a:lnTo>
                    <a:pt x="393039" y="583234"/>
                  </a:lnTo>
                  <a:lnTo>
                    <a:pt x="389483" y="588822"/>
                  </a:lnTo>
                  <a:lnTo>
                    <a:pt x="331470" y="594398"/>
                  </a:lnTo>
                  <a:lnTo>
                    <a:pt x="275958" y="604189"/>
                  </a:lnTo>
                  <a:lnTo>
                    <a:pt x="223621" y="617956"/>
                  </a:lnTo>
                  <a:lnTo>
                    <a:pt x="175107" y="635469"/>
                  </a:lnTo>
                  <a:lnTo>
                    <a:pt x="131089" y="656488"/>
                  </a:lnTo>
                  <a:lnTo>
                    <a:pt x="92227" y="680770"/>
                  </a:lnTo>
                  <a:lnTo>
                    <a:pt x="59156" y="708075"/>
                  </a:lnTo>
                  <a:lnTo>
                    <a:pt x="30772" y="740473"/>
                  </a:lnTo>
                  <a:lnTo>
                    <a:pt x="11620" y="774001"/>
                  </a:lnTo>
                  <a:lnTo>
                    <a:pt x="0" y="842391"/>
                  </a:lnTo>
                  <a:lnTo>
                    <a:pt x="7061" y="876223"/>
                  </a:lnTo>
                  <a:lnTo>
                    <a:pt x="45732" y="940549"/>
                  </a:lnTo>
                  <a:lnTo>
                    <a:pt x="76860" y="970026"/>
                  </a:lnTo>
                  <a:lnTo>
                    <a:pt x="115519" y="997013"/>
                  </a:lnTo>
                  <a:lnTo>
                    <a:pt x="161467" y="1020991"/>
                  </a:lnTo>
                  <a:lnTo>
                    <a:pt x="214477" y="1041450"/>
                  </a:lnTo>
                  <a:lnTo>
                    <a:pt x="167424" y="1074877"/>
                  </a:lnTo>
                  <a:lnTo>
                    <a:pt x="131889" y="1111897"/>
                  </a:lnTo>
                  <a:lnTo>
                    <a:pt x="108419" y="1151623"/>
                  </a:lnTo>
                  <a:lnTo>
                    <a:pt x="97548" y="1193126"/>
                  </a:lnTo>
                  <a:lnTo>
                    <a:pt x="99796" y="1235506"/>
                  </a:lnTo>
                  <a:lnTo>
                    <a:pt x="128778" y="1298562"/>
                  </a:lnTo>
                  <a:lnTo>
                    <a:pt x="184543" y="1353286"/>
                  </a:lnTo>
                  <a:lnTo>
                    <a:pt x="221043" y="1376883"/>
                  </a:lnTo>
                  <a:lnTo>
                    <a:pt x="262521" y="1397647"/>
                  </a:lnTo>
                  <a:lnTo>
                    <a:pt x="308394" y="1415300"/>
                  </a:lnTo>
                  <a:lnTo>
                    <a:pt x="358076" y="1429600"/>
                  </a:lnTo>
                  <a:lnTo>
                    <a:pt x="411022" y="1440307"/>
                  </a:lnTo>
                  <a:lnTo>
                    <a:pt x="466623" y="1447152"/>
                  </a:lnTo>
                  <a:lnTo>
                    <a:pt x="524332" y="1449870"/>
                  </a:lnTo>
                  <a:lnTo>
                    <a:pt x="583539" y="1448231"/>
                  </a:lnTo>
                  <a:lnTo>
                    <a:pt x="588873" y="1453438"/>
                  </a:lnTo>
                  <a:lnTo>
                    <a:pt x="621728" y="1481886"/>
                  </a:lnTo>
                  <a:lnTo>
                    <a:pt x="654494" y="1506181"/>
                  </a:lnTo>
                  <a:lnTo>
                    <a:pt x="689787" y="1528864"/>
                  </a:lnTo>
                  <a:lnTo>
                    <a:pt x="727430" y="1549908"/>
                  </a:lnTo>
                  <a:lnTo>
                    <a:pt x="767245" y="1569275"/>
                  </a:lnTo>
                  <a:lnTo>
                    <a:pt x="809053" y="1586941"/>
                  </a:lnTo>
                  <a:lnTo>
                    <a:pt x="852678" y="1602892"/>
                  </a:lnTo>
                  <a:lnTo>
                    <a:pt x="897928" y="1617103"/>
                  </a:lnTo>
                  <a:lnTo>
                    <a:pt x="944638" y="1629537"/>
                  </a:lnTo>
                  <a:lnTo>
                    <a:pt x="992619" y="1640179"/>
                  </a:lnTo>
                  <a:lnTo>
                    <a:pt x="1041692" y="1649006"/>
                  </a:lnTo>
                  <a:lnTo>
                    <a:pt x="1091692" y="1655978"/>
                  </a:lnTo>
                  <a:lnTo>
                    <a:pt x="1142428" y="1661083"/>
                  </a:lnTo>
                  <a:lnTo>
                    <a:pt x="1193711" y="1664296"/>
                  </a:lnTo>
                  <a:lnTo>
                    <a:pt x="1245374" y="1665592"/>
                  </a:lnTo>
                  <a:lnTo>
                    <a:pt x="1297254" y="1664931"/>
                  </a:lnTo>
                  <a:lnTo>
                    <a:pt x="1349133" y="1662315"/>
                  </a:lnTo>
                  <a:lnTo>
                    <a:pt x="1400860" y="1657692"/>
                  </a:lnTo>
                  <a:lnTo>
                    <a:pt x="1452257" y="1651063"/>
                  </a:lnTo>
                  <a:lnTo>
                    <a:pt x="1503133" y="1642376"/>
                  </a:lnTo>
                  <a:lnTo>
                    <a:pt x="1553311" y="1631619"/>
                  </a:lnTo>
                  <a:lnTo>
                    <a:pt x="1602613" y="1618780"/>
                  </a:lnTo>
                  <a:lnTo>
                    <a:pt x="1650847" y="1603806"/>
                  </a:lnTo>
                  <a:lnTo>
                    <a:pt x="1685366" y="1630146"/>
                  </a:lnTo>
                  <a:lnTo>
                    <a:pt x="1723593" y="1654581"/>
                  </a:lnTo>
                  <a:lnTo>
                    <a:pt x="1765261" y="1677009"/>
                  </a:lnTo>
                  <a:lnTo>
                    <a:pt x="1810131" y="1697329"/>
                  </a:lnTo>
                  <a:lnTo>
                    <a:pt x="1857921" y="1715427"/>
                  </a:lnTo>
                  <a:lnTo>
                    <a:pt x="1908403" y="1731200"/>
                  </a:lnTo>
                  <a:lnTo>
                    <a:pt x="1961299" y="1744535"/>
                  </a:lnTo>
                  <a:lnTo>
                    <a:pt x="2016353" y="1755317"/>
                  </a:lnTo>
                  <a:lnTo>
                    <a:pt x="2072830" y="1763445"/>
                  </a:lnTo>
                  <a:lnTo>
                    <a:pt x="2129383" y="1768754"/>
                  </a:lnTo>
                  <a:lnTo>
                    <a:pt x="2185759" y="1771345"/>
                  </a:lnTo>
                  <a:lnTo>
                    <a:pt x="2241702" y="1771281"/>
                  </a:lnTo>
                  <a:lnTo>
                    <a:pt x="2296985" y="1768627"/>
                  </a:lnTo>
                  <a:lnTo>
                    <a:pt x="2351316" y="1763483"/>
                  </a:lnTo>
                  <a:lnTo>
                    <a:pt x="2404478" y="1755914"/>
                  </a:lnTo>
                  <a:lnTo>
                    <a:pt x="2456205" y="1745996"/>
                  </a:lnTo>
                  <a:lnTo>
                    <a:pt x="2506230" y="1733804"/>
                  </a:lnTo>
                  <a:lnTo>
                    <a:pt x="2554325" y="1719402"/>
                  </a:lnTo>
                  <a:lnTo>
                    <a:pt x="2600223" y="1702892"/>
                  </a:lnTo>
                  <a:lnTo>
                    <a:pt x="2643670" y="1684324"/>
                  </a:lnTo>
                  <a:lnTo>
                    <a:pt x="2684424" y="1663788"/>
                  </a:lnTo>
                  <a:lnTo>
                    <a:pt x="2722219" y="1641348"/>
                  </a:lnTo>
                  <a:lnTo>
                    <a:pt x="2756814" y="1617091"/>
                  </a:lnTo>
                  <a:lnTo>
                    <a:pt x="2787954" y="1591081"/>
                  </a:lnTo>
                  <a:lnTo>
                    <a:pt x="2815386" y="1563408"/>
                  </a:lnTo>
                  <a:lnTo>
                    <a:pt x="2858109" y="1503349"/>
                  </a:lnTo>
                  <a:lnTo>
                    <a:pt x="2904490" y="1517878"/>
                  </a:lnTo>
                  <a:lnTo>
                    <a:pt x="2952851" y="1529918"/>
                  </a:lnTo>
                  <a:lnTo>
                    <a:pt x="3002877" y="1539417"/>
                  </a:lnTo>
                  <a:lnTo>
                    <a:pt x="3054248" y="1546352"/>
                  </a:lnTo>
                  <a:lnTo>
                    <a:pt x="3106648" y="1550644"/>
                  </a:lnTo>
                  <a:lnTo>
                    <a:pt x="3159734" y="1552244"/>
                  </a:lnTo>
                  <a:lnTo>
                    <a:pt x="3218891" y="1550847"/>
                  </a:lnTo>
                  <a:lnTo>
                    <a:pt x="3276384" y="1546212"/>
                  </a:lnTo>
                  <a:lnTo>
                    <a:pt x="3331921" y="1538503"/>
                  </a:lnTo>
                  <a:lnTo>
                    <a:pt x="3385223" y="1527886"/>
                  </a:lnTo>
                  <a:lnTo>
                    <a:pt x="3435972" y="1514538"/>
                  </a:lnTo>
                  <a:lnTo>
                    <a:pt x="3483889" y="1498587"/>
                  </a:lnTo>
                  <a:lnTo>
                    <a:pt x="3528669" y="1480223"/>
                  </a:lnTo>
                  <a:lnTo>
                    <a:pt x="3570046" y="1459585"/>
                  </a:lnTo>
                  <a:lnTo>
                    <a:pt x="3607701" y="1436852"/>
                  </a:lnTo>
                  <a:lnTo>
                    <a:pt x="3641356" y="1412176"/>
                  </a:lnTo>
                  <a:lnTo>
                    <a:pt x="3670719" y="1385709"/>
                  </a:lnTo>
                  <a:lnTo>
                    <a:pt x="3715372" y="1328102"/>
                  </a:lnTo>
                  <a:lnTo>
                    <a:pt x="3739324" y="1265288"/>
                  </a:lnTo>
                  <a:lnTo>
                    <a:pt x="3742791" y="1232331"/>
                  </a:lnTo>
                  <a:lnTo>
                    <a:pt x="3799840" y="1226362"/>
                  </a:lnTo>
                  <a:lnTo>
                    <a:pt x="3855555" y="1217726"/>
                  </a:lnTo>
                  <a:lnTo>
                    <a:pt x="3909669" y="1206512"/>
                  </a:lnTo>
                  <a:lnTo>
                    <a:pt x="3961892" y="1192758"/>
                  </a:lnTo>
                  <a:lnTo>
                    <a:pt x="4011892" y="1176540"/>
                  </a:lnTo>
                  <a:lnTo>
                    <a:pt x="4059402" y="1157909"/>
                  </a:lnTo>
                  <a:lnTo>
                    <a:pt x="4109250" y="1134376"/>
                  </a:lnTo>
                  <a:lnTo>
                    <a:pt x="4154043" y="1108773"/>
                  </a:lnTo>
                  <a:lnTo>
                    <a:pt x="4193743" y="1081328"/>
                  </a:lnTo>
                  <a:lnTo>
                    <a:pt x="4228274" y="1052258"/>
                  </a:lnTo>
                  <a:lnTo>
                    <a:pt x="4257599" y="1021791"/>
                  </a:lnTo>
                  <a:lnTo>
                    <a:pt x="4281652" y="990155"/>
                  </a:lnTo>
                  <a:lnTo>
                    <a:pt x="4313783" y="924229"/>
                  </a:lnTo>
                  <a:lnTo>
                    <a:pt x="4324223" y="856259"/>
                  </a:lnTo>
                  <a:close/>
                </a:path>
                <a:path w="4653915" h="1771650">
                  <a:moveTo>
                    <a:pt x="4653775" y="1032560"/>
                  </a:moveTo>
                  <a:lnTo>
                    <a:pt x="4646231" y="985913"/>
                  </a:lnTo>
                  <a:lnTo>
                    <a:pt x="4625264" y="945400"/>
                  </a:lnTo>
                  <a:lnTo>
                    <a:pt x="4593310" y="913460"/>
                  </a:lnTo>
                  <a:lnTo>
                    <a:pt x="4552797" y="892505"/>
                  </a:lnTo>
                  <a:lnTo>
                    <a:pt x="4506201" y="884986"/>
                  </a:lnTo>
                  <a:lnTo>
                    <a:pt x="4459541" y="892505"/>
                  </a:lnTo>
                  <a:lnTo>
                    <a:pt x="4419028" y="913460"/>
                  </a:lnTo>
                  <a:lnTo>
                    <a:pt x="4387088" y="945400"/>
                  </a:lnTo>
                  <a:lnTo>
                    <a:pt x="4366145" y="985913"/>
                  </a:lnTo>
                  <a:lnTo>
                    <a:pt x="4358627" y="1032560"/>
                  </a:lnTo>
                  <a:lnTo>
                    <a:pt x="4366145" y="1079220"/>
                  </a:lnTo>
                  <a:lnTo>
                    <a:pt x="4387088" y="1119733"/>
                  </a:lnTo>
                  <a:lnTo>
                    <a:pt x="4419028" y="1151674"/>
                  </a:lnTo>
                  <a:lnTo>
                    <a:pt x="4459541" y="1172616"/>
                  </a:lnTo>
                  <a:lnTo>
                    <a:pt x="4506201" y="1180134"/>
                  </a:lnTo>
                  <a:lnTo>
                    <a:pt x="4552797" y="1172616"/>
                  </a:lnTo>
                  <a:lnTo>
                    <a:pt x="4593310" y="1151674"/>
                  </a:lnTo>
                  <a:lnTo>
                    <a:pt x="4625264" y="1119733"/>
                  </a:lnTo>
                  <a:lnTo>
                    <a:pt x="4646231" y="1079220"/>
                  </a:lnTo>
                  <a:lnTo>
                    <a:pt x="4653775" y="10325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2275838"/>
              <a:ext cx="101473" cy="101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3265" y="1260031"/>
              <a:ext cx="4324350" cy="1771650"/>
            </a:xfrm>
            <a:custGeom>
              <a:avLst/>
              <a:gdLst/>
              <a:ahLst/>
              <a:cxnLst/>
              <a:rect l="l" t="t" r="r" b="b"/>
              <a:pathLst>
                <a:path w="4324350" h="1771650">
                  <a:moveTo>
                    <a:pt x="393043" y="583245"/>
                  </a:moveTo>
                  <a:lnTo>
                    <a:pt x="387489" y="549067"/>
                  </a:lnTo>
                  <a:lnTo>
                    <a:pt x="387455" y="515340"/>
                  </a:lnTo>
                  <a:lnTo>
                    <a:pt x="392738" y="482213"/>
                  </a:lnTo>
                  <a:lnTo>
                    <a:pt x="418433" y="418360"/>
                  </a:lnTo>
                  <a:lnTo>
                    <a:pt x="462942" y="358706"/>
                  </a:lnTo>
                  <a:lnTo>
                    <a:pt x="491741" y="330828"/>
                  </a:lnTo>
                  <a:lnTo>
                    <a:pt x="524631" y="304449"/>
                  </a:lnTo>
                  <a:lnTo>
                    <a:pt x="561407" y="279718"/>
                  </a:lnTo>
                  <a:lnTo>
                    <a:pt x="601865" y="256786"/>
                  </a:lnTo>
                  <a:lnTo>
                    <a:pt x="645801" y="235802"/>
                  </a:lnTo>
                  <a:lnTo>
                    <a:pt x="693011" y="216915"/>
                  </a:lnTo>
                  <a:lnTo>
                    <a:pt x="743291" y="200277"/>
                  </a:lnTo>
                  <a:lnTo>
                    <a:pt x="796436" y="186035"/>
                  </a:lnTo>
                  <a:lnTo>
                    <a:pt x="852241" y="174341"/>
                  </a:lnTo>
                  <a:lnTo>
                    <a:pt x="910504" y="165343"/>
                  </a:lnTo>
                  <a:lnTo>
                    <a:pt x="971020" y="159192"/>
                  </a:lnTo>
                  <a:lnTo>
                    <a:pt x="1020991" y="156470"/>
                  </a:lnTo>
                  <a:lnTo>
                    <a:pt x="1070949" y="155822"/>
                  </a:lnTo>
                  <a:lnTo>
                    <a:pt x="1120692" y="157226"/>
                  </a:lnTo>
                  <a:lnTo>
                    <a:pt x="1170017" y="160659"/>
                  </a:lnTo>
                  <a:lnTo>
                    <a:pt x="1218724" y="166098"/>
                  </a:lnTo>
                  <a:lnTo>
                    <a:pt x="1266610" y="173520"/>
                  </a:lnTo>
                  <a:lnTo>
                    <a:pt x="1313474" y="182902"/>
                  </a:lnTo>
                  <a:lnTo>
                    <a:pt x="1359114" y="194220"/>
                  </a:lnTo>
                  <a:lnTo>
                    <a:pt x="1403328" y="207452"/>
                  </a:lnTo>
                  <a:lnTo>
                    <a:pt x="1431339" y="181276"/>
                  </a:lnTo>
                  <a:lnTo>
                    <a:pt x="1463316" y="157273"/>
                  </a:lnTo>
                  <a:lnTo>
                    <a:pt x="1498896" y="135504"/>
                  </a:lnTo>
                  <a:lnTo>
                    <a:pt x="1537716" y="116032"/>
                  </a:lnTo>
                  <a:lnTo>
                    <a:pt x="1579413" y="98919"/>
                  </a:lnTo>
                  <a:lnTo>
                    <a:pt x="1623626" y="84227"/>
                  </a:lnTo>
                  <a:lnTo>
                    <a:pt x="1669990" y="72018"/>
                  </a:lnTo>
                  <a:lnTo>
                    <a:pt x="1718145" y="62355"/>
                  </a:lnTo>
                  <a:lnTo>
                    <a:pt x="1767727" y="55299"/>
                  </a:lnTo>
                  <a:lnTo>
                    <a:pt x="1818374" y="50913"/>
                  </a:lnTo>
                  <a:lnTo>
                    <a:pt x="1869722" y="49258"/>
                  </a:lnTo>
                  <a:lnTo>
                    <a:pt x="1921411" y="50397"/>
                  </a:lnTo>
                  <a:lnTo>
                    <a:pt x="1973076" y="54392"/>
                  </a:lnTo>
                  <a:lnTo>
                    <a:pt x="2024355" y="61306"/>
                  </a:lnTo>
                  <a:lnTo>
                    <a:pt x="2074886" y="71199"/>
                  </a:lnTo>
                  <a:lnTo>
                    <a:pt x="2124307" y="84135"/>
                  </a:lnTo>
                  <a:lnTo>
                    <a:pt x="2189569" y="107011"/>
                  </a:lnTo>
                  <a:lnTo>
                    <a:pt x="2248259" y="134935"/>
                  </a:lnTo>
                  <a:lnTo>
                    <a:pt x="2275733" y="108411"/>
                  </a:lnTo>
                  <a:lnTo>
                    <a:pt x="2308141" y="84531"/>
                  </a:lnTo>
                  <a:lnTo>
                    <a:pt x="2344936" y="63399"/>
                  </a:lnTo>
                  <a:lnTo>
                    <a:pt x="2385570" y="45115"/>
                  </a:lnTo>
                  <a:lnTo>
                    <a:pt x="2429495" y="29782"/>
                  </a:lnTo>
                  <a:lnTo>
                    <a:pt x="2476163" y="17502"/>
                  </a:lnTo>
                  <a:lnTo>
                    <a:pt x="2525025" y="8377"/>
                  </a:lnTo>
                  <a:lnTo>
                    <a:pt x="2575534" y="2509"/>
                  </a:lnTo>
                  <a:lnTo>
                    <a:pt x="2627142" y="0"/>
                  </a:lnTo>
                  <a:lnTo>
                    <a:pt x="2679301" y="951"/>
                  </a:lnTo>
                  <a:lnTo>
                    <a:pt x="2731463" y="5465"/>
                  </a:lnTo>
                  <a:lnTo>
                    <a:pt x="2783079" y="13643"/>
                  </a:lnTo>
                  <a:lnTo>
                    <a:pt x="2833602" y="25588"/>
                  </a:lnTo>
                  <a:lnTo>
                    <a:pt x="2876877" y="39439"/>
                  </a:lnTo>
                  <a:lnTo>
                    <a:pt x="2916914" y="55910"/>
                  </a:lnTo>
                  <a:lnTo>
                    <a:pt x="2953331" y="74809"/>
                  </a:lnTo>
                  <a:lnTo>
                    <a:pt x="2985748" y="95946"/>
                  </a:lnTo>
                  <a:lnTo>
                    <a:pt x="3022146" y="74497"/>
                  </a:lnTo>
                  <a:lnTo>
                    <a:pt x="3061670" y="55728"/>
                  </a:lnTo>
                  <a:lnTo>
                    <a:pt x="3103902" y="39660"/>
                  </a:lnTo>
                  <a:lnTo>
                    <a:pt x="3148425" y="26311"/>
                  </a:lnTo>
                  <a:lnTo>
                    <a:pt x="3194823" y="15701"/>
                  </a:lnTo>
                  <a:lnTo>
                    <a:pt x="3242678" y="7849"/>
                  </a:lnTo>
                  <a:lnTo>
                    <a:pt x="3291574" y="2774"/>
                  </a:lnTo>
                  <a:lnTo>
                    <a:pt x="3341093" y="495"/>
                  </a:lnTo>
                  <a:lnTo>
                    <a:pt x="3390818" y="1032"/>
                  </a:lnTo>
                  <a:lnTo>
                    <a:pt x="3440333" y="4403"/>
                  </a:lnTo>
                  <a:lnTo>
                    <a:pt x="3489220" y="10628"/>
                  </a:lnTo>
                  <a:lnTo>
                    <a:pt x="3537062" y="19726"/>
                  </a:lnTo>
                  <a:lnTo>
                    <a:pt x="3583443" y="31716"/>
                  </a:lnTo>
                  <a:lnTo>
                    <a:pt x="3627945" y="46618"/>
                  </a:lnTo>
                  <a:lnTo>
                    <a:pt x="3670151" y="64450"/>
                  </a:lnTo>
                  <a:lnTo>
                    <a:pt x="3718292" y="90601"/>
                  </a:lnTo>
                  <a:lnTo>
                    <a:pt x="3759228" y="119977"/>
                  </a:lnTo>
                  <a:lnTo>
                    <a:pt x="3792489" y="152114"/>
                  </a:lnTo>
                  <a:lnTo>
                    <a:pt x="3817605" y="186549"/>
                  </a:lnTo>
                  <a:lnTo>
                    <a:pt x="3834108" y="222819"/>
                  </a:lnTo>
                  <a:lnTo>
                    <a:pt x="3893157" y="233875"/>
                  </a:lnTo>
                  <a:lnTo>
                    <a:pt x="3948360" y="248353"/>
                  </a:lnTo>
                  <a:lnTo>
                    <a:pt x="3999436" y="265977"/>
                  </a:lnTo>
                  <a:lnTo>
                    <a:pt x="4046103" y="286473"/>
                  </a:lnTo>
                  <a:lnTo>
                    <a:pt x="4088082" y="309566"/>
                  </a:lnTo>
                  <a:lnTo>
                    <a:pt x="4125090" y="334980"/>
                  </a:lnTo>
                  <a:lnTo>
                    <a:pt x="4156847" y="362440"/>
                  </a:lnTo>
                  <a:lnTo>
                    <a:pt x="4183071" y="391671"/>
                  </a:lnTo>
                  <a:lnTo>
                    <a:pt x="4217800" y="454344"/>
                  </a:lnTo>
                  <a:lnTo>
                    <a:pt x="4227027" y="520799"/>
                  </a:lnTo>
                  <a:lnTo>
                    <a:pt x="4221375" y="554756"/>
                  </a:lnTo>
                  <a:lnTo>
                    <a:pt x="4203263" y="598785"/>
                  </a:lnTo>
                  <a:lnTo>
                    <a:pt x="4183993" y="627949"/>
                  </a:lnTo>
                  <a:lnTo>
                    <a:pt x="4221284" y="657881"/>
                  </a:lnTo>
                  <a:lnTo>
                    <a:pt x="4252735" y="689078"/>
                  </a:lnTo>
                  <a:lnTo>
                    <a:pt x="4278399" y="721317"/>
                  </a:lnTo>
                  <a:lnTo>
                    <a:pt x="4298326" y="754378"/>
                  </a:lnTo>
                  <a:lnTo>
                    <a:pt x="4321187" y="822077"/>
                  </a:lnTo>
                  <a:lnTo>
                    <a:pt x="4324225" y="856270"/>
                  </a:lnTo>
                  <a:lnTo>
                    <a:pt x="4321737" y="890396"/>
                  </a:lnTo>
                  <a:lnTo>
                    <a:pt x="4300398" y="957562"/>
                  </a:lnTo>
                  <a:lnTo>
                    <a:pt x="4257591" y="1021798"/>
                  </a:lnTo>
                  <a:lnTo>
                    <a:pt x="4228267" y="1052263"/>
                  </a:lnTo>
                  <a:lnTo>
                    <a:pt x="4193735" y="1081330"/>
                  </a:lnTo>
                  <a:lnTo>
                    <a:pt x="4154045" y="1108776"/>
                  </a:lnTo>
                  <a:lnTo>
                    <a:pt x="4109251" y="1134380"/>
                  </a:lnTo>
                  <a:lnTo>
                    <a:pt x="4059406" y="1157920"/>
                  </a:lnTo>
                  <a:lnTo>
                    <a:pt x="4011894" y="1176548"/>
                  </a:lnTo>
                  <a:lnTo>
                    <a:pt x="3961884" y="1192765"/>
                  </a:lnTo>
                  <a:lnTo>
                    <a:pt x="3909673" y="1206514"/>
                  </a:lnTo>
                  <a:lnTo>
                    <a:pt x="3855557" y="1217733"/>
                  </a:lnTo>
                  <a:lnTo>
                    <a:pt x="3799832" y="1226362"/>
                  </a:lnTo>
                  <a:lnTo>
                    <a:pt x="3742795" y="1232342"/>
                  </a:lnTo>
                  <a:lnTo>
                    <a:pt x="3739317" y="1265293"/>
                  </a:lnTo>
                  <a:lnTo>
                    <a:pt x="3715368" y="1328104"/>
                  </a:lnTo>
                  <a:lnTo>
                    <a:pt x="3670716" y="1385721"/>
                  </a:lnTo>
                  <a:lnTo>
                    <a:pt x="3641358" y="1412180"/>
                  </a:lnTo>
                  <a:lnTo>
                    <a:pt x="3607703" y="1436857"/>
                  </a:lnTo>
                  <a:lnTo>
                    <a:pt x="3570043" y="1459593"/>
                  </a:lnTo>
                  <a:lnTo>
                    <a:pt x="3528672" y="1480226"/>
                  </a:lnTo>
                  <a:lnTo>
                    <a:pt x="3483881" y="1498595"/>
                  </a:lnTo>
                  <a:lnTo>
                    <a:pt x="3435964" y="1514539"/>
                  </a:lnTo>
                  <a:lnTo>
                    <a:pt x="3385215" y="1527897"/>
                  </a:lnTo>
                  <a:lnTo>
                    <a:pt x="3331924" y="1538509"/>
                  </a:lnTo>
                  <a:lnTo>
                    <a:pt x="3276386" y="1546213"/>
                  </a:lnTo>
                  <a:lnTo>
                    <a:pt x="3218893" y="1550849"/>
                  </a:lnTo>
                  <a:lnTo>
                    <a:pt x="3159738" y="1552255"/>
                  </a:lnTo>
                  <a:lnTo>
                    <a:pt x="3106642" y="1550644"/>
                  </a:lnTo>
                  <a:lnTo>
                    <a:pt x="3054248" y="1546352"/>
                  </a:lnTo>
                  <a:lnTo>
                    <a:pt x="3002877" y="1539428"/>
                  </a:lnTo>
                  <a:lnTo>
                    <a:pt x="2952850" y="1529922"/>
                  </a:lnTo>
                  <a:lnTo>
                    <a:pt x="2904489" y="1517883"/>
                  </a:lnTo>
                  <a:lnTo>
                    <a:pt x="2858113" y="1503360"/>
                  </a:lnTo>
                  <a:lnTo>
                    <a:pt x="2838857" y="1534149"/>
                  </a:lnTo>
                  <a:lnTo>
                    <a:pt x="2787956" y="1591092"/>
                  </a:lnTo>
                  <a:lnTo>
                    <a:pt x="2756816" y="1617095"/>
                  </a:lnTo>
                  <a:lnTo>
                    <a:pt x="2722219" y="1641353"/>
                  </a:lnTo>
                  <a:lnTo>
                    <a:pt x="2684419" y="1663789"/>
                  </a:lnTo>
                  <a:lnTo>
                    <a:pt x="2643667" y="1684328"/>
                  </a:lnTo>
                  <a:lnTo>
                    <a:pt x="2600216" y="1702895"/>
                  </a:lnTo>
                  <a:lnTo>
                    <a:pt x="2554319" y="1719413"/>
                  </a:lnTo>
                  <a:lnTo>
                    <a:pt x="2506229" y="1733808"/>
                  </a:lnTo>
                  <a:lnTo>
                    <a:pt x="2456197" y="1746003"/>
                  </a:lnTo>
                  <a:lnTo>
                    <a:pt x="2404476" y="1755924"/>
                  </a:lnTo>
                  <a:lnTo>
                    <a:pt x="2351319" y="1763494"/>
                  </a:lnTo>
                  <a:lnTo>
                    <a:pt x="2296978" y="1768638"/>
                  </a:lnTo>
                  <a:lnTo>
                    <a:pt x="2241706" y="1771281"/>
                  </a:lnTo>
                  <a:lnTo>
                    <a:pt x="2185756" y="1771347"/>
                  </a:lnTo>
                  <a:lnTo>
                    <a:pt x="2129379" y="1768761"/>
                  </a:lnTo>
                  <a:lnTo>
                    <a:pt x="2072828" y="1763446"/>
                  </a:lnTo>
                  <a:lnTo>
                    <a:pt x="2016357" y="1755328"/>
                  </a:lnTo>
                  <a:lnTo>
                    <a:pt x="1961298" y="1744542"/>
                  </a:lnTo>
                  <a:lnTo>
                    <a:pt x="1908401" y="1731208"/>
                  </a:lnTo>
                  <a:lnTo>
                    <a:pt x="1857924" y="1715437"/>
                  </a:lnTo>
                  <a:lnTo>
                    <a:pt x="1810125" y="1697337"/>
                  </a:lnTo>
                  <a:lnTo>
                    <a:pt x="1765260" y="1677016"/>
                  </a:lnTo>
                  <a:lnTo>
                    <a:pt x="1723588" y="1654584"/>
                  </a:lnTo>
                  <a:lnTo>
                    <a:pt x="1685366" y="1630148"/>
                  </a:lnTo>
                  <a:lnTo>
                    <a:pt x="1650851" y="1603817"/>
                  </a:lnTo>
                  <a:lnTo>
                    <a:pt x="1602605" y="1618784"/>
                  </a:lnTo>
                  <a:lnTo>
                    <a:pt x="1553305" y="1631631"/>
                  </a:lnTo>
                  <a:lnTo>
                    <a:pt x="1503128" y="1642383"/>
                  </a:lnTo>
                  <a:lnTo>
                    <a:pt x="1452255" y="1651066"/>
                  </a:lnTo>
                  <a:lnTo>
                    <a:pt x="1400864" y="1657703"/>
                  </a:lnTo>
                  <a:lnTo>
                    <a:pt x="1349134" y="1662321"/>
                  </a:lnTo>
                  <a:lnTo>
                    <a:pt x="1297246" y="1664943"/>
                  </a:lnTo>
                  <a:lnTo>
                    <a:pt x="1245378" y="1665596"/>
                  </a:lnTo>
                  <a:lnTo>
                    <a:pt x="1193710" y="1664304"/>
                  </a:lnTo>
                  <a:lnTo>
                    <a:pt x="1142420" y="1661092"/>
                  </a:lnTo>
                  <a:lnTo>
                    <a:pt x="1091688" y="1655985"/>
                  </a:lnTo>
                  <a:lnTo>
                    <a:pt x="1041693" y="1649008"/>
                  </a:lnTo>
                  <a:lnTo>
                    <a:pt x="992615" y="1640186"/>
                  </a:lnTo>
                  <a:lnTo>
                    <a:pt x="944633" y="1629544"/>
                  </a:lnTo>
                  <a:lnTo>
                    <a:pt x="897925" y="1617107"/>
                  </a:lnTo>
                  <a:lnTo>
                    <a:pt x="852672" y="1602900"/>
                  </a:lnTo>
                  <a:lnTo>
                    <a:pt x="809052" y="1586948"/>
                  </a:lnTo>
                  <a:lnTo>
                    <a:pt x="767244" y="1569275"/>
                  </a:lnTo>
                  <a:lnTo>
                    <a:pt x="727429" y="1549908"/>
                  </a:lnTo>
                  <a:lnTo>
                    <a:pt x="689785" y="1528871"/>
                  </a:lnTo>
                  <a:lnTo>
                    <a:pt x="654491" y="1506189"/>
                  </a:lnTo>
                  <a:lnTo>
                    <a:pt x="621726" y="1481887"/>
                  </a:lnTo>
                  <a:lnTo>
                    <a:pt x="591671" y="1455989"/>
                  </a:lnTo>
                  <a:lnTo>
                    <a:pt x="586210" y="1450782"/>
                  </a:lnTo>
                  <a:lnTo>
                    <a:pt x="583543" y="1448242"/>
                  </a:lnTo>
                  <a:lnTo>
                    <a:pt x="524325" y="1449880"/>
                  </a:lnTo>
                  <a:lnTo>
                    <a:pt x="466624" y="1447152"/>
                  </a:lnTo>
                  <a:lnTo>
                    <a:pt x="411017" y="1440311"/>
                  </a:lnTo>
                  <a:lnTo>
                    <a:pt x="358080" y="1429611"/>
                  </a:lnTo>
                  <a:lnTo>
                    <a:pt x="308389" y="1415306"/>
                  </a:lnTo>
                  <a:lnTo>
                    <a:pt x="262519" y="1397649"/>
                  </a:lnTo>
                  <a:lnTo>
                    <a:pt x="221046" y="1376893"/>
                  </a:lnTo>
                  <a:lnTo>
                    <a:pt x="184547" y="1353293"/>
                  </a:lnTo>
                  <a:lnTo>
                    <a:pt x="153596" y="1327102"/>
                  </a:lnTo>
                  <a:lnTo>
                    <a:pt x="110647" y="1267961"/>
                  </a:lnTo>
                  <a:lnTo>
                    <a:pt x="97547" y="1193134"/>
                  </a:lnTo>
                  <a:lnTo>
                    <a:pt x="108420" y="1151628"/>
                  </a:lnTo>
                  <a:lnTo>
                    <a:pt x="131886" y="1111909"/>
                  </a:lnTo>
                  <a:lnTo>
                    <a:pt x="167417" y="1074884"/>
                  </a:lnTo>
                  <a:lnTo>
                    <a:pt x="214481" y="1041461"/>
                  </a:lnTo>
                  <a:lnTo>
                    <a:pt x="161471" y="1020999"/>
                  </a:lnTo>
                  <a:lnTo>
                    <a:pt x="115516" y="997016"/>
                  </a:lnTo>
                  <a:lnTo>
                    <a:pt x="76856" y="970031"/>
                  </a:lnTo>
                  <a:lnTo>
                    <a:pt x="45734" y="940560"/>
                  </a:lnTo>
                  <a:lnTo>
                    <a:pt x="22390" y="909120"/>
                  </a:lnTo>
                  <a:lnTo>
                    <a:pt x="0" y="842402"/>
                  </a:lnTo>
                  <a:lnTo>
                    <a:pt x="1435" y="808158"/>
                  </a:lnTo>
                  <a:lnTo>
                    <a:pt x="30775" y="740483"/>
                  </a:lnTo>
                  <a:lnTo>
                    <a:pt x="59160" y="708086"/>
                  </a:lnTo>
                  <a:lnTo>
                    <a:pt x="92220" y="680780"/>
                  </a:lnTo>
                  <a:lnTo>
                    <a:pt x="131090" y="656497"/>
                  </a:lnTo>
                  <a:lnTo>
                    <a:pt x="175109" y="635478"/>
                  </a:lnTo>
                  <a:lnTo>
                    <a:pt x="223619" y="617962"/>
                  </a:lnTo>
                  <a:lnTo>
                    <a:pt x="275958" y="604189"/>
                  </a:lnTo>
                  <a:lnTo>
                    <a:pt x="331467" y="594400"/>
                  </a:lnTo>
                  <a:lnTo>
                    <a:pt x="389487" y="588833"/>
                  </a:lnTo>
                  <a:lnTo>
                    <a:pt x="393043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500" y="2212846"/>
              <a:ext cx="199771" cy="199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2319" y="1350135"/>
              <a:ext cx="4434840" cy="1506855"/>
            </a:xfrm>
            <a:custGeom>
              <a:avLst/>
              <a:gdLst/>
              <a:ahLst/>
              <a:cxnLst/>
              <a:rect l="l" t="t" r="r" b="b"/>
              <a:pathLst>
                <a:path w="4434840" h="1506855">
                  <a:moveTo>
                    <a:pt x="4434713" y="942467"/>
                  </a:moveTo>
                  <a:lnTo>
                    <a:pt x="4427180" y="989123"/>
                  </a:lnTo>
                  <a:lnTo>
                    <a:pt x="4406212" y="1029635"/>
                  </a:lnTo>
                  <a:lnTo>
                    <a:pt x="4374252" y="1061576"/>
                  </a:lnTo>
                  <a:lnTo>
                    <a:pt x="4333746" y="1082520"/>
                  </a:lnTo>
                  <a:lnTo>
                    <a:pt x="4287139" y="1090040"/>
                  </a:lnTo>
                  <a:lnTo>
                    <a:pt x="4240482" y="1082520"/>
                  </a:lnTo>
                  <a:lnTo>
                    <a:pt x="4199970" y="1061576"/>
                  </a:lnTo>
                  <a:lnTo>
                    <a:pt x="4168029" y="1029635"/>
                  </a:lnTo>
                  <a:lnTo>
                    <a:pt x="4147085" y="989123"/>
                  </a:lnTo>
                  <a:lnTo>
                    <a:pt x="4139565" y="942467"/>
                  </a:lnTo>
                  <a:lnTo>
                    <a:pt x="4147085" y="895810"/>
                  </a:lnTo>
                  <a:lnTo>
                    <a:pt x="4168029" y="855298"/>
                  </a:lnTo>
                  <a:lnTo>
                    <a:pt x="4199970" y="823357"/>
                  </a:lnTo>
                  <a:lnTo>
                    <a:pt x="4240482" y="802413"/>
                  </a:lnTo>
                  <a:lnTo>
                    <a:pt x="4287139" y="794893"/>
                  </a:lnTo>
                  <a:lnTo>
                    <a:pt x="4333746" y="802413"/>
                  </a:lnTo>
                  <a:lnTo>
                    <a:pt x="4374252" y="823357"/>
                  </a:lnTo>
                  <a:lnTo>
                    <a:pt x="4406212" y="855298"/>
                  </a:lnTo>
                  <a:lnTo>
                    <a:pt x="4427180" y="895810"/>
                  </a:lnTo>
                  <a:lnTo>
                    <a:pt x="4434713" y="942467"/>
                  </a:lnTo>
                  <a:close/>
                </a:path>
                <a:path w="4434840" h="1506855">
                  <a:moveTo>
                    <a:pt x="253237" y="977138"/>
                  </a:moveTo>
                  <a:lnTo>
                    <a:pt x="200359" y="977669"/>
                  </a:lnTo>
                  <a:lnTo>
                    <a:pt x="148023" y="974591"/>
                  </a:lnTo>
                  <a:lnTo>
                    <a:pt x="96802" y="967984"/>
                  </a:lnTo>
                  <a:lnTo>
                    <a:pt x="47270" y="957927"/>
                  </a:lnTo>
                  <a:lnTo>
                    <a:pt x="0" y="944499"/>
                  </a:lnTo>
                </a:path>
                <a:path w="4434840" h="1506855">
                  <a:moveTo>
                    <a:pt x="476757" y="1334770"/>
                  </a:moveTo>
                  <a:lnTo>
                    <a:pt x="449790" y="1340175"/>
                  </a:lnTo>
                  <a:lnTo>
                    <a:pt x="422275" y="1344580"/>
                  </a:lnTo>
                  <a:lnTo>
                    <a:pt x="394283" y="1347985"/>
                  </a:lnTo>
                  <a:lnTo>
                    <a:pt x="365887" y="1350390"/>
                  </a:lnTo>
                </a:path>
                <a:path w="4434840" h="1506855">
                  <a:moveTo>
                    <a:pt x="1431544" y="1506474"/>
                  </a:moveTo>
                  <a:lnTo>
                    <a:pt x="1412283" y="1489430"/>
                  </a:lnTo>
                  <a:lnTo>
                    <a:pt x="1394713" y="1471850"/>
                  </a:lnTo>
                  <a:lnTo>
                    <a:pt x="1378858" y="1453770"/>
                  </a:lnTo>
                  <a:lnTo>
                    <a:pt x="1364742" y="1435227"/>
                  </a:lnTo>
                </a:path>
                <a:path w="4434840" h="1506855">
                  <a:moveTo>
                    <a:pt x="2666110" y="1328674"/>
                  </a:moveTo>
                  <a:lnTo>
                    <a:pt x="2662229" y="1348505"/>
                  </a:lnTo>
                  <a:lnTo>
                    <a:pt x="2656490" y="1368171"/>
                  </a:lnTo>
                  <a:lnTo>
                    <a:pt x="2648894" y="1387645"/>
                  </a:lnTo>
                  <a:lnTo>
                    <a:pt x="2639441" y="1406906"/>
                  </a:lnTo>
                </a:path>
                <a:path w="4434840" h="1506855">
                  <a:moveTo>
                    <a:pt x="3196209" y="845057"/>
                  </a:moveTo>
                  <a:lnTo>
                    <a:pt x="3254059" y="863133"/>
                  </a:lnTo>
                  <a:lnTo>
                    <a:pt x="3307148" y="884473"/>
                  </a:lnTo>
                  <a:lnTo>
                    <a:pt x="3355150" y="908785"/>
                  </a:lnTo>
                  <a:lnTo>
                    <a:pt x="3397738" y="935776"/>
                  </a:lnTo>
                  <a:lnTo>
                    <a:pt x="3434587" y="965152"/>
                  </a:lnTo>
                  <a:lnTo>
                    <a:pt x="3465371" y="996619"/>
                  </a:lnTo>
                  <a:lnTo>
                    <a:pt x="3489763" y="1029885"/>
                  </a:lnTo>
                  <a:lnTo>
                    <a:pt x="3507438" y="1064656"/>
                  </a:lnTo>
                  <a:lnTo>
                    <a:pt x="3518068" y="1100638"/>
                  </a:lnTo>
                  <a:lnTo>
                    <a:pt x="3521329" y="1137539"/>
                  </a:lnTo>
                </a:path>
                <a:path w="4434840" h="1506855">
                  <a:moveTo>
                    <a:pt x="3962907" y="533526"/>
                  </a:moveTo>
                  <a:lnTo>
                    <a:pt x="3935466" y="564316"/>
                  </a:lnTo>
                  <a:lnTo>
                    <a:pt x="3901963" y="593058"/>
                  </a:lnTo>
                  <a:lnTo>
                    <a:pt x="3862770" y="619466"/>
                  </a:lnTo>
                  <a:lnTo>
                    <a:pt x="3818254" y="643255"/>
                  </a:lnTo>
                </a:path>
                <a:path w="4434840" h="1506855">
                  <a:moveTo>
                    <a:pt x="3615563" y="126491"/>
                  </a:moveTo>
                  <a:lnTo>
                    <a:pt x="3619184" y="139392"/>
                  </a:lnTo>
                  <a:lnTo>
                    <a:pt x="3621674" y="152352"/>
                  </a:lnTo>
                  <a:lnTo>
                    <a:pt x="3623046" y="165336"/>
                  </a:lnTo>
                  <a:lnTo>
                    <a:pt x="3623309" y="178308"/>
                  </a:lnTo>
                </a:path>
                <a:path w="4434840" h="1506855">
                  <a:moveTo>
                    <a:pt x="2691257" y="66166"/>
                  </a:moveTo>
                  <a:lnTo>
                    <a:pt x="2706506" y="48506"/>
                  </a:lnTo>
                  <a:lnTo>
                    <a:pt x="2724007" y="31559"/>
                  </a:lnTo>
                  <a:lnTo>
                    <a:pt x="2743674" y="15374"/>
                  </a:lnTo>
                  <a:lnTo>
                    <a:pt x="2765425" y="0"/>
                  </a:lnTo>
                </a:path>
                <a:path w="4434840" h="1506855">
                  <a:moveTo>
                    <a:pt x="1997709" y="97662"/>
                  </a:moveTo>
                  <a:lnTo>
                    <a:pt x="2004254" y="82930"/>
                  </a:lnTo>
                  <a:lnTo>
                    <a:pt x="2012442" y="68484"/>
                  </a:lnTo>
                  <a:lnTo>
                    <a:pt x="2022248" y="54371"/>
                  </a:lnTo>
                  <a:lnTo>
                    <a:pt x="2033651" y="40639"/>
                  </a:lnTo>
                </a:path>
                <a:path w="4434840" h="1506855">
                  <a:moveTo>
                    <a:pt x="1183767" y="116966"/>
                  </a:moveTo>
                  <a:lnTo>
                    <a:pt x="1218497" y="129081"/>
                  </a:lnTo>
                  <a:lnTo>
                    <a:pt x="1251775" y="142351"/>
                  </a:lnTo>
                  <a:lnTo>
                    <a:pt x="1283529" y="156739"/>
                  </a:lnTo>
                  <a:lnTo>
                    <a:pt x="1313688" y="172212"/>
                  </a:lnTo>
                </a:path>
                <a:path w="4434840" h="1506855">
                  <a:moveTo>
                    <a:pt x="196723" y="551307"/>
                  </a:moveTo>
                  <a:lnTo>
                    <a:pt x="189509" y="537003"/>
                  </a:lnTo>
                  <a:lnTo>
                    <a:pt x="183308" y="522509"/>
                  </a:lnTo>
                  <a:lnTo>
                    <a:pt x="178131" y="507873"/>
                  </a:lnTo>
                  <a:lnTo>
                    <a:pt x="173990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54272" y="1843532"/>
            <a:ext cx="176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works?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8292" y="2164078"/>
            <a:ext cx="1013458" cy="26395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36" y="4800600"/>
                  </a:moveTo>
                  <a:lnTo>
                    <a:pt x="530860" y="4800600"/>
                  </a:lnTo>
                  <a:lnTo>
                    <a:pt x="530860" y="5143500"/>
                  </a:lnTo>
                  <a:lnTo>
                    <a:pt x="9143936" y="5143500"/>
                  </a:lnTo>
                  <a:lnTo>
                    <a:pt x="9143936" y="4800600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530352" y="5143500"/>
                  </a:lnTo>
                  <a:lnTo>
                    <a:pt x="530352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6675" y="985989"/>
              <a:ext cx="5542812" cy="1857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05340" y="993343"/>
              <a:ext cx="4753610" cy="1771650"/>
            </a:xfrm>
            <a:custGeom>
              <a:avLst/>
              <a:gdLst/>
              <a:ahLst/>
              <a:cxnLst/>
              <a:rect l="l" t="t" r="r" b="b"/>
              <a:pathLst>
                <a:path w="4753609" h="1771650">
                  <a:moveTo>
                    <a:pt x="295148" y="1244015"/>
                  </a:moveTo>
                  <a:lnTo>
                    <a:pt x="287616" y="1197368"/>
                  </a:lnTo>
                  <a:lnTo>
                    <a:pt x="266649" y="1156855"/>
                  </a:lnTo>
                  <a:lnTo>
                    <a:pt x="234696" y="1124915"/>
                  </a:lnTo>
                  <a:lnTo>
                    <a:pt x="194183" y="1103960"/>
                  </a:lnTo>
                  <a:lnTo>
                    <a:pt x="147574" y="1096441"/>
                  </a:lnTo>
                  <a:lnTo>
                    <a:pt x="100926" y="1103960"/>
                  </a:lnTo>
                  <a:lnTo>
                    <a:pt x="60413" y="1124915"/>
                  </a:lnTo>
                  <a:lnTo>
                    <a:pt x="28473" y="1156855"/>
                  </a:lnTo>
                  <a:lnTo>
                    <a:pt x="7531" y="1197368"/>
                  </a:lnTo>
                  <a:lnTo>
                    <a:pt x="0" y="1244015"/>
                  </a:lnTo>
                  <a:lnTo>
                    <a:pt x="7531" y="1290675"/>
                  </a:lnTo>
                  <a:lnTo>
                    <a:pt x="28473" y="1331188"/>
                  </a:lnTo>
                  <a:lnTo>
                    <a:pt x="60413" y="1363129"/>
                  </a:lnTo>
                  <a:lnTo>
                    <a:pt x="100926" y="1384071"/>
                  </a:lnTo>
                  <a:lnTo>
                    <a:pt x="147574" y="1391589"/>
                  </a:lnTo>
                  <a:lnTo>
                    <a:pt x="194183" y="1384071"/>
                  </a:lnTo>
                  <a:lnTo>
                    <a:pt x="234696" y="1363129"/>
                  </a:lnTo>
                  <a:lnTo>
                    <a:pt x="266649" y="1331188"/>
                  </a:lnTo>
                  <a:lnTo>
                    <a:pt x="287616" y="1290675"/>
                  </a:lnTo>
                  <a:lnTo>
                    <a:pt x="295148" y="1244015"/>
                  </a:lnTo>
                  <a:close/>
                </a:path>
                <a:path w="4753609" h="1771650">
                  <a:moveTo>
                    <a:pt x="4753584" y="856259"/>
                  </a:moveTo>
                  <a:lnTo>
                    <a:pt x="4727245" y="754367"/>
                  </a:lnTo>
                  <a:lnTo>
                    <a:pt x="4706975" y="721309"/>
                  </a:lnTo>
                  <a:lnTo>
                    <a:pt x="4680890" y="689076"/>
                  </a:lnTo>
                  <a:lnTo>
                    <a:pt x="4648911" y="657872"/>
                  </a:lnTo>
                  <a:lnTo>
                    <a:pt x="4611001" y="627938"/>
                  </a:lnTo>
                  <a:lnTo>
                    <a:pt x="4618113" y="618350"/>
                  </a:lnTo>
                  <a:lnTo>
                    <a:pt x="4648873" y="554748"/>
                  </a:lnTo>
                  <a:lnTo>
                    <a:pt x="4654626" y="520788"/>
                  </a:lnTo>
                  <a:lnTo>
                    <a:pt x="4653343" y="487235"/>
                  </a:lnTo>
                  <a:lnTo>
                    <a:pt x="4630725" y="422389"/>
                  </a:lnTo>
                  <a:lnTo>
                    <a:pt x="4583328" y="362432"/>
                  </a:lnTo>
                  <a:lnTo>
                    <a:pt x="4551045" y="334975"/>
                  </a:lnTo>
                  <a:lnTo>
                    <a:pt x="4513415" y="309562"/>
                  </a:lnTo>
                  <a:lnTo>
                    <a:pt x="4470730" y="286461"/>
                  </a:lnTo>
                  <a:lnTo>
                    <a:pt x="4423270" y="265976"/>
                  </a:lnTo>
                  <a:lnTo>
                    <a:pt x="4371327" y="248348"/>
                  </a:lnTo>
                  <a:lnTo>
                    <a:pt x="4315193" y="233870"/>
                  </a:lnTo>
                  <a:lnTo>
                    <a:pt x="4255147" y="222808"/>
                  </a:lnTo>
                  <a:lnTo>
                    <a:pt x="4238396" y="186537"/>
                  </a:lnTo>
                  <a:lnTo>
                    <a:pt x="4212869" y="152107"/>
                  </a:lnTo>
                  <a:lnTo>
                    <a:pt x="4179036" y="119976"/>
                  </a:lnTo>
                  <a:lnTo>
                    <a:pt x="4137380" y="90601"/>
                  </a:lnTo>
                  <a:lnTo>
                    <a:pt x="4088396" y="64439"/>
                  </a:lnTo>
                  <a:lnTo>
                    <a:pt x="4045470" y="46609"/>
                  </a:lnTo>
                  <a:lnTo>
                    <a:pt x="4000220" y="31711"/>
                  </a:lnTo>
                  <a:lnTo>
                    <a:pt x="3953052" y="19723"/>
                  </a:lnTo>
                  <a:lnTo>
                    <a:pt x="3904399" y="10617"/>
                  </a:lnTo>
                  <a:lnTo>
                    <a:pt x="3854678" y="4394"/>
                  </a:lnTo>
                  <a:lnTo>
                    <a:pt x="3804310" y="1028"/>
                  </a:lnTo>
                  <a:lnTo>
                    <a:pt x="3753739" y="495"/>
                  </a:lnTo>
                  <a:lnTo>
                    <a:pt x="3703370" y="2768"/>
                  </a:lnTo>
                  <a:lnTo>
                    <a:pt x="3653650" y="7848"/>
                  </a:lnTo>
                  <a:lnTo>
                    <a:pt x="3604984" y="15697"/>
                  </a:lnTo>
                  <a:lnTo>
                    <a:pt x="3557803" y="26301"/>
                  </a:lnTo>
                  <a:lnTo>
                    <a:pt x="3512528" y="39649"/>
                  </a:lnTo>
                  <a:lnTo>
                    <a:pt x="3469589" y="55727"/>
                  </a:lnTo>
                  <a:lnTo>
                    <a:pt x="3429419" y="74485"/>
                  </a:lnTo>
                  <a:lnTo>
                    <a:pt x="3392436" y="95935"/>
                  </a:lnTo>
                  <a:lnTo>
                    <a:pt x="3359416" y="74803"/>
                  </a:lnTo>
                  <a:lnTo>
                    <a:pt x="3322358" y="55905"/>
                  </a:lnTo>
                  <a:lnTo>
                    <a:pt x="3281629" y="39433"/>
                  </a:lnTo>
                  <a:lnTo>
                    <a:pt x="3237623" y="25577"/>
                  </a:lnTo>
                  <a:lnTo>
                    <a:pt x="3186265" y="13639"/>
                  </a:lnTo>
                  <a:lnTo>
                    <a:pt x="3133788" y="5461"/>
                  </a:lnTo>
                  <a:lnTo>
                    <a:pt x="3080753" y="939"/>
                  </a:lnTo>
                  <a:lnTo>
                    <a:pt x="3027718" y="0"/>
                  </a:lnTo>
                  <a:lnTo>
                    <a:pt x="2975241" y="2501"/>
                  </a:lnTo>
                  <a:lnTo>
                    <a:pt x="2923883" y="8369"/>
                  </a:lnTo>
                  <a:lnTo>
                    <a:pt x="2874200" y="17500"/>
                  </a:lnTo>
                  <a:lnTo>
                    <a:pt x="2826740" y="29781"/>
                  </a:lnTo>
                  <a:lnTo>
                    <a:pt x="2782062" y="45110"/>
                  </a:lnTo>
                  <a:lnTo>
                    <a:pt x="2740723" y="63398"/>
                  </a:lnTo>
                  <a:lnTo>
                    <a:pt x="2703296" y="84531"/>
                  </a:lnTo>
                  <a:lnTo>
                    <a:pt x="2670327" y="108407"/>
                  </a:lnTo>
                  <a:lnTo>
                    <a:pt x="2642374" y="134924"/>
                  </a:lnTo>
                  <a:lnTo>
                    <a:pt x="2613431" y="120370"/>
                  </a:lnTo>
                  <a:lnTo>
                    <a:pt x="2550325" y="94907"/>
                  </a:lnTo>
                  <a:lnTo>
                    <a:pt x="2466124" y="71196"/>
                  </a:lnTo>
                  <a:lnTo>
                    <a:pt x="2414727" y="61302"/>
                  </a:lnTo>
                  <a:lnTo>
                    <a:pt x="2362568" y="54381"/>
                  </a:lnTo>
                  <a:lnTo>
                    <a:pt x="2310028" y="50393"/>
                  </a:lnTo>
                  <a:lnTo>
                    <a:pt x="2257463" y="49250"/>
                  </a:lnTo>
                  <a:lnTo>
                    <a:pt x="2205240" y="50901"/>
                  </a:lnTo>
                  <a:lnTo>
                    <a:pt x="2153742" y="55295"/>
                  </a:lnTo>
                  <a:lnTo>
                    <a:pt x="2103310" y="62344"/>
                  </a:lnTo>
                  <a:lnTo>
                    <a:pt x="2054352" y="72009"/>
                  </a:lnTo>
                  <a:lnTo>
                    <a:pt x="2007196" y="84226"/>
                  </a:lnTo>
                  <a:lnTo>
                    <a:pt x="1962238" y="98907"/>
                  </a:lnTo>
                  <a:lnTo>
                    <a:pt x="1919846" y="116027"/>
                  </a:lnTo>
                  <a:lnTo>
                    <a:pt x="1880374" y="135496"/>
                  </a:lnTo>
                  <a:lnTo>
                    <a:pt x="1844205" y="157264"/>
                  </a:lnTo>
                  <a:lnTo>
                    <a:pt x="1811693" y="181267"/>
                  </a:lnTo>
                  <a:lnTo>
                    <a:pt x="1783207" y="207441"/>
                  </a:lnTo>
                  <a:lnTo>
                    <a:pt x="1738223" y="194208"/>
                  </a:lnTo>
                  <a:lnTo>
                    <a:pt x="1691805" y="182892"/>
                  </a:lnTo>
                  <a:lnTo>
                    <a:pt x="1644129" y="173520"/>
                  </a:lnTo>
                  <a:lnTo>
                    <a:pt x="1595437" y="166090"/>
                  </a:lnTo>
                  <a:lnTo>
                    <a:pt x="1545894" y="160655"/>
                  </a:lnTo>
                  <a:lnTo>
                    <a:pt x="1495742" y="157226"/>
                  </a:lnTo>
                  <a:lnTo>
                    <a:pt x="1445158" y="155816"/>
                  </a:lnTo>
                  <a:lnTo>
                    <a:pt x="1394358" y="156464"/>
                  </a:lnTo>
                  <a:lnTo>
                    <a:pt x="1343533" y="159181"/>
                  </a:lnTo>
                  <a:lnTo>
                    <a:pt x="1282001" y="165341"/>
                  </a:lnTo>
                  <a:lnTo>
                    <a:pt x="1222756" y="174332"/>
                  </a:lnTo>
                  <a:lnTo>
                    <a:pt x="1166012" y="186029"/>
                  </a:lnTo>
                  <a:lnTo>
                    <a:pt x="1111973" y="200266"/>
                  </a:lnTo>
                  <a:lnTo>
                    <a:pt x="1060856" y="216903"/>
                  </a:lnTo>
                  <a:lnTo>
                    <a:pt x="1012850" y="235800"/>
                  </a:lnTo>
                  <a:lnTo>
                    <a:pt x="968171" y="256781"/>
                  </a:lnTo>
                  <a:lnTo>
                    <a:pt x="927036" y="279717"/>
                  </a:lnTo>
                  <a:lnTo>
                    <a:pt x="889635" y="304444"/>
                  </a:lnTo>
                  <a:lnTo>
                    <a:pt x="856195" y="330822"/>
                  </a:lnTo>
                  <a:lnTo>
                    <a:pt x="826909" y="358698"/>
                  </a:lnTo>
                  <a:lnTo>
                    <a:pt x="801992" y="387934"/>
                  </a:lnTo>
                  <a:lnTo>
                    <a:pt x="766076" y="449834"/>
                  </a:lnTo>
                  <a:lnTo>
                    <a:pt x="750125" y="515340"/>
                  </a:lnTo>
                  <a:lnTo>
                    <a:pt x="750150" y="549059"/>
                  </a:lnTo>
                  <a:lnTo>
                    <a:pt x="755777" y="583234"/>
                  </a:lnTo>
                  <a:lnTo>
                    <a:pt x="752094" y="588822"/>
                  </a:lnTo>
                  <a:lnTo>
                    <a:pt x="693153" y="594398"/>
                  </a:lnTo>
                  <a:lnTo>
                    <a:pt x="636739" y="604189"/>
                  </a:lnTo>
                  <a:lnTo>
                    <a:pt x="583526" y="617956"/>
                  </a:lnTo>
                  <a:lnTo>
                    <a:pt x="534187" y="635469"/>
                  </a:lnTo>
                  <a:lnTo>
                    <a:pt x="489394" y="656488"/>
                  </a:lnTo>
                  <a:lnTo>
                    <a:pt x="449846" y="680770"/>
                  </a:lnTo>
                  <a:lnTo>
                    <a:pt x="416179" y="708075"/>
                  </a:lnTo>
                  <a:lnTo>
                    <a:pt x="387324" y="740473"/>
                  </a:lnTo>
                  <a:lnTo>
                    <a:pt x="367842" y="774001"/>
                  </a:lnTo>
                  <a:lnTo>
                    <a:pt x="356031" y="842391"/>
                  </a:lnTo>
                  <a:lnTo>
                    <a:pt x="363220" y="876223"/>
                  </a:lnTo>
                  <a:lnTo>
                    <a:pt x="402539" y="940549"/>
                  </a:lnTo>
                  <a:lnTo>
                    <a:pt x="434187" y="970026"/>
                  </a:lnTo>
                  <a:lnTo>
                    <a:pt x="473506" y="997013"/>
                  </a:lnTo>
                  <a:lnTo>
                    <a:pt x="520255" y="1020991"/>
                  </a:lnTo>
                  <a:lnTo>
                    <a:pt x="574167" y="1041450"/>
                  </a:lnTo>
                  <a:lnTo>
                    <a:pt x="526351" y="1074877"/>
                  </a:lnTo>
                  <a:lnTo>
                    <a:pt x="490232" y="1111897"/>
                  </a:lnTo>
                  <a:lnTo>
                    <a:pt x="466369" y="1151623"/>
                  </a:lnTo>
                  <a:lnTo>
                    <a:pt x="455295" y="1193126"/>
                  </a:lnTo>
                  <a:lnTo>
                    <a:pt x="457581" y="1235506"/>
                  </a:lnTo>
                  <a:lnTo>
                    <a:pt x="487019" y="1298562"/>
                  </a:lnTo>
                  <a:lnTo>
                    <a:pt x="543737" y="1353286"/>
                  </a:lnTo>
                  <a:lnTo>
                    <a:pt x="580859" y="1376883"/>
                  </a:lnTo>
                  <a:lnTo>
                    <a:pt x="623036" y="1397647"/>
                  </a:lnTo>
                  <a:lnTo>
                    <a:pt x="669683" y="1415300"/>
                  </a:lnTo>
                  <a:lnTo>
                    <a:pt x="720217" y="1429600"/>
                  </a:lnTo>
                  <a:lnTo>
                    <a:pt x="774052" y="1440307"/>
                  </a:lnTo>
                  <a:lnTo>
                    <a:pt x="830592" y="1447152"/>
                  </a:lnTo>
                  <a:lnTo>
                    <a:pt x="889254" y="1449870"/>
                  </a:lnTo>
                  <a:lnTo>
                    <a:pt x="949452" y="1448231"/>
                  </a:lnTo>
                  <a:lnTo>
                    <a:pt x="954913" y="1453438"/>
                  </a:lnTo>
                  <a:lnTo>
                    <a:pt x="988402" y="1481886"/>
                  </a:lnTo>
                  <a:lnTo>
                    <a:pt x="1021715" y="1506181"/>
                  </a:lnTo>
                  <a:lnTo>
                    <a:pt x="1057605" y="1528864"/>
                  </a:lnTo>
                  <a:lnTo>
                    <a:pt x="1095883" y="1549908"/>
                  </a:lnTo>
                  <a:lnTo>
                    <a:pt x="1136370" y="1569275"/>
                  </a:lnTo>
                  <a:lnTo>
                    <a:pt x="1178877" y="1586941"/>
                  </a:lnTo>
                  <a:lnTo>
                    <a:pt x="1223225" y="1602892"/>
                  </a:lnTo>
                  <a:lnTo>
                    <a:pt x="1269250" y="1617103"/>
                  </a:lnTo>
                  <a:lnTo>
                    <a:pt x="1316748" y="1629537"/>
                  </a:lnTo>
                  <a:lnTo>
                    <a:pt x="1365542" y="1640179"/>
                  </a:lnTo>
                  <a:lnTo>
                    <a:pt x="1415440" y="1649006"/>
                  </a:lnTo>
                  <a:lnTo>
                    <a:pt x="1466278" y="1655978"/>
                  </a:lnTo>
                  <a:lnTo>
                    <a:pt x="1517865" y="1661083"/>
                  </a:lnTo>
                  <a:lnTo>
                    <a:pt x="1570024" y="1664296"/>
                  </a:lnTo>
                  <a:lnTo>
                    <a:pt x="1622577" y="1665592"/>
                  </a:lnTo>
                  <a:lnTo>
                    <a:pt x="1675320" y="1664931"/>
                  </a:lnTo>
                  <a:lnTo>
                    <a:pt x="1728089" y="1662315"/>
                  </a:lnTo>
                  <a:lnTo>
                    <a:pt x="1780692" y="1657692"/>
                  </a:lnTo>
                  <a:lnTo>
                    <a:pt x="1832952" y="1651063"/>
                  </a:lnTo>
                  <a:lnTo>
                    <a:pt x="1884692" y="1642376"/>
                  </a:lnTo>
                  <a:lnTo>
                    <a:pt x="1935721" y="1631619"/>
                  </a:lnTo>
                  <a:lnTo>
                    <a:pt x="1985860" y="1618780"/>
                  </a:lnTo>
                  <a:lnTo>
                    <a:pt x="2034921" y="1603806"/>
                  </a:lnTo>
                  <a:lnTo>
                    <a:pt x="2069998" y="1630146"/>
                  </a:lnTo>
                  <a:lnTo>
                    <a:pt x="2108847" y="1654581"/>
                  </a:lnTo>
                  <a:lnTo>
                    <a:pt x="2151215" y="1677009"/>
                  </a:lnTo>
                  <a:lnTo>
                    <a:pt x="2196833" y="1697329"/>
                  </a:lnTo>
                  <a:lnTo>
                    <a:pt x="2245449" y="1715427"/>
                  </a:lnTo>
                  <a:lnTo>
                    <a:pt x="2296795" y="1731200"/>
                  </a:lnTo>
                  <a:lnTo>
                    <a:pt x="2350617" y="1744535"/>
                  </a:lnTo>
                  <a:lnTo>
                    <a:pt x="2406662" y="1755317"/>
                  </a:lnTo>
                  <a:lnTo>
                    <a:pt x="2461196" y="1763102"/>
                  </a:lnTo>
                  <a:lnTo>
                    <a:pt x="2515832" y="1768348"/>
                  </a:lnTo>
                  <a:lnTo>
                    <a:pt x="2570327" y="1771129"/>
                  </a:lnTo>
                  <a:lnTo>
                    <a:pt x="2624467" y="1771497"/>
                  </a:lnTo>
                  <a:lnTo>
                    <a:pt x="2678023" y="1769529"/>
                  </a:lnTo>
                  <a:lnTo>
                    <a:pt x="2730792" y="1765287"/>
                  </a:lnTo>
                  <a:lnTo>
                    <a:pt x="2782557" y="1758835"/>
                  </a:lnTo>
                  <a:lnTo>
                    <a:pt x="2833065" y="1750237"/>
                  </a:lnTo>
                  <a:lnTo>
                    <a:pt x="2882125" y="1739569"/>
                  </a:lnTo>
                  <a:lnTo>
                    <a:pt x="2929521" y="1726869"/>
                  </a:lnTo>
                  <a:lnTo>
                    <a:pt x="2975000" y="1712226"/>
                  </a:lnTo>
                  <a:lnTo>
                    <a:pt x="3018371" y="1695704"/>
                  </a:lnTo>
                  <a:lnTo>
                    <a:pt x="3059404" y="1677352"/>
                  </a:lnTo>
                  <a:lnTo>
                    <a:pt x="3097873" y="1657248"/>
                  </a:lnTo>
                  <a:lnTo>
                    <a:pt x="3133572" y="1635455"/>
                  </a:lnTo>
                  <a:lnTo>
                    <a:pt x="3166262" y="1612023"/>
                  </a:lnTo>
                  <a:lnTo>
                    <a:pt x="3195739" y="1587042"/>
                  </a:lnTo>
                  <a:lnTo>
                    <a:pt x="3244138" y="1532636"/>
                  </a:lnTo>
                  <a:lnTo>
                    <a:pt x="3262642" y="1503349"/>
                  </a:lnTo>
                  <a:lnTo>
                    <a:pt x="3309797" y="1517878"/>
                  </a:lnTo>
                  <a:lnTo>
                    <a:pt x="3358972" y="1529918"/>
                  </a:lnTo>
                  <a:lnTo>
                    <a:pt x="3409848" y="1539417"/>
                  </a:lnTo>
                  <a:lnTo>
                    <a:pt x="3462083" y="1546352"/>
                  </a:lnTo>
                  <a:lnTo>
                    <a:pt x="3515360" y="1550644"/>
                  </a:lnTo>
                  <a:lnTo>
                    <a:pt x="3569347" y="1552244"/>
                  </a:lnTo>
                  <a:lnTo>
                    <a:pt x="3629507" y="1550847"/>
                  </a:lnTo>
                  <a:lnTo>
                    <a:pt x="3687978" y="1546212"/>
                  </a:lnTo>
                  <a:lnTo>
                    <a:pt x="3744468" y="1538503"/>
                  </a:lnTo>
                  <a:lnTo>
                    <a:pt x="3798671" y="1527886"/>
                  </a:lnTo>
                  <a:lnTo>
                    <a:pt x="3850284" y="1514538"/>
                  </a:lnTo>
                  <a:lnTo>
                    <a:pt x="3899014" y="1498587"/>
                  </a:lnTo>
                  <a:lnTo>
                    <a:pt x="3944556" y="1480223"/>
                  </a:lnTo>
                  <a:lnTo>
                    <a:pt x="3986631" y="1459585"/>
                  </a:lnTo>
                  <a:lnTo>
                    <a:pt x="4024922" y="1436852"/>
                  </a:lnTo>
                  <a:lnTo>
                    <a:pt x="4059148" y="1412176"/>
                  </a:lnTo>
                  <a:lnTo>
                    <a:pt x="4088981" y="1385709"/>
                  </a:lnTo>
                  <a:lnTo>
                    <a:pt x="4134358" y="1328102"/>
                  </a:lnTo>
                  <a:lnTo>
                    <a:pt x="4158665" y="1265288"/>
                  </a:lnTo>
                  <a:lnTo>
                    <a:pt x="4162183" y="1232331"/>
                  </a:lnTo>
                  <a:lnTo>
                    <a:pt x="4212006" y="1227378"/>
                  </a:lnTo>
                  <a:lnTo>
                    <a:pt x="4260875" y="1220457"/>
                  </a:lnTo>
                  <a:lnTo>
                    <a:pt x="4308602" y="1211630"/>
                  </a:lnTo>
                  <a:lnTo>
                    <a:pt x="4354995" y="1200924"/>
                  </a:lnTo>
                  <a:lnTo>
                    <a:pt x="4399864" y="1188377"/>
                  </a:lnTo>
                  <a:lnTo>
                    <a:pt x="4443006" y="1174026"/>
                  </a:lnTo>
                  <a:lnTo>
                    <a:pt x="4484255" y="1157909"/>
                  </a:lnTo>
                  <a:lnTo>
                    <a:pt x="4534954" y="1134376"/>
                  </a:lnTo>
                  <a:lnTo>
                    <a:pt x="4580509" y="1108773"/>
                  </a:lnTo>
                  <a:lnTo>
                    <a:pt x="4620869" y="1081328"/>
                  </a:lnTo>
                  <a:lnTo>
                    <a:pt x="4655998" y="1052258"/>
                  </a:lnTo>
                  <a:lnTo>
                    <a:pt x="4685817" y="1021791"/>
                  </a:lnTo>
                  <a:lnTo>
                    <a:pt x="4710290" y="990155"/>
                  </a:lnTo>
                  <a:lnTo>
                    <a:pt x="4742954" y="924229"/>
                  </a:lnTo>
                  <a:lnTo>
                    <a:pt x="4753584" y="85625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1263" y="2307844"/>
              <a:ext cx="101472" cy="1014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1377" y="993331"/>
              <a:ext cx="4398010" cy="1771650"/>
            </a:xfrm>
            <a:custGeom>
              <a:avLst/>
              <a:gdLst/>
              <a:ahLst/>
              <a:cxnLst/>
              <a:rect l="l" t="t" r="r" b="b"/>
              <a:pathLst>
                <a:path w="4398009" h="1771650">
                  <a:moveTo>
                    <a:pt x="399752" y="583245"/>
                  </a:moveTo>
                  <a:lnTo>
                    <a:pt x="394117" y="549067"/>
                  </a:lnTo>
                  <a:lnTo>
                    <a:pt x="394094" y="515340"/>
                  </a:lnTo>
                  <a:lnTo>
                    <a:pt x="399474" y="482213"/>
                  </a:lnTo>
                  <a:lnTo>
                    <a:pt x="425615" y="418360"/>
                  </a:lnTo>
                  <a:lnTo>
                    <a:pt x="470880" y="358706"/>
                  </a:lnTo>
                  <a:lnTo>
                    <a:pt x="500166" y="330828"/>
                  </a:lnTo>
                  <a:lnTo>
                    <a:pt x="533610" y="304449"/>
                  </a:lnTo>
                  <a:lnTo>
                    <a:pt x="571005" y="279718"/>
                  </a:lnTo>
                  <a:lnTo>
                    <a:pt x="612144" y="256786"/>
                  </a:lnTo>
                  <a:lnTo>
                    <a:pt x="656819" y="235802"/>
                  </a:lnTo>
                  <a:lnTo>
                    <a:pt x="704822" y="216915"/>
                  </a:lnTo>
                  <a:lnTo>
                    <a:pt x="755947" y="200277"/>
                  </a:lnTo>
                  <a:lnTo>
                    <a:pt x="809985" y="186035"/>
                  </a:lnTo>
                  <a:lnTo>
                    <a:pt x="866730" y="174341"/>
                  </a:lnTo>
                  <a:lnTo>
                    <a:pt x="925973" y="165343"/>
                  </a:lnTo>
                  <a:lnTo>
                    <a:pt x="987508" y="159192"/>
                  </a:lnTo>
                  <a:lnTo>
                    <a:pt x="1038326" y="156470"/>
                  </a:lnTo>
                  <a:lnTo>
                    <a:pt x="1089128" y="155822"/>
                  </a:lnTo>
                  <a:lnTo>
                    <a:pt x="1139710" y="157226"/>
                  </a:lnTo>
                  <a:lnTo>
                    <a:pt x="1189869" y="160659"/>
                  </a:lnTo>
                  <a:lnTo>
                    <a:pt x="1239402" y="166098"/>
                  </a:lnTo>
                  <a:lnTo>
                    <a:pt x="1288103" y="173520"/>
                  </a:lnTo>
                  <a:lnTo>
                    <a:pt x="1335769" y="182902"/>
                  </a:lnTo>
                  <a:lnTo>
                    <a:pt x="1382197" y="194220"/>
                  </a:lnTo>
                  <a:lnTo>
                    <a:pt x="1427182" y="207452"/>
                  </a:lnTo>
                  <a:lnTo>
                    <a:pt x="1455658" y="181276"/>
                  </a:lnTo>
                  <a:lnTo>
                    <a:pt x="1488168" y="157273"/>
                  </a:lnTo>
                  <a:lnTo>
                    <a:pt x="1524343" y="135504"/>
                  </a:lnTo>
                  <a:lnTo>
                    <a:pt x="1563814" y="116032"/>
                  </a:lnTo>
                  <a:lnTo>
                    <a:pt x="1606212" y="98919"/>
                  </a:lnTo>
                  <a:lnTo>
                    <a:pt x="1651170" y="84227"/>
                  </a:lnTo>
                  <a:lnTo>
                    <a:pt x="1698317" y="72018"/>
                  </a:lnTo>
                  <a:lnTo>
                    <a:pt x="1747285" y="62355"/>
                  </a:lnTo>
                  <a:lnTo>
                    <a:pt x="1797706" y="55299"/>
                  </a:lnTo>
                  <a:lnTo>
                    <a:pt x="1849211" y="50913"/>
                  </a:lnTo>
                  <a:lnTo>
                    <a:pt x="1901431" y="49258"/>
                  </a:lnTo>
                  <a:lnTo>
                    <a:pt x="1953998" y="50397"/>
                  </a:lnTo>
                  <a:lnTo>
                    <a:pt x="2006542" y="54392"/>
                  </a:lnTo>
                  <a:lnTo>
                    <a:pt x="2058696" y="61306"/>
                  </a:lnTo>
                  <a:lnTo>
                    <a:pt x="2110088" y="71199"/>
                  </a:lnTo>
                  <a:lnTo>
                    <a:pt x="2160354" y="84135"/>
                  </a:lnTo>
                  <a:lnTo>
                    <a:pt x="2226680" y="107011"/>
                  </a:lnTo>
                  <a:lnTo>
                    <a:pt x="2286338" y="134935"/>
                  </a:lnTo>
                  <a:lnTo>
                    <a:pt x="2314294" y="108411"/>
                  </a:lnTo>
                  <a:lnTo>
                    <a:pt x="2347267" y="84531"/>
                  </a:lnTo>
                  <a:lnTo>
                    <a:pt x="2384698" y="63399"/>
                  </a:lnTo>
                  <a:lnTo>
                    <a:pt x="2426028" y="45115"/>
                  </a:lnTo>
                  <a:lnTo>
                    <a:pt x="2470704" y="29782"/>
                  </a:lnTo>
                  <a:lnTo>
                    <a:pt x="2518164" y="17502"/>
                  </a:lnTo>
                  <a:lnTo>
                    <a:pt x="2567854" y="8377"/>
                  </a:lnTo>
                  <a:lnTo>
                    <a:pt x="2619217" y="2509"/>
                  </a:lnTo>
                  <a:lnTo>
                    <a:pt x="2671692" y="0"/>
                  </a:lnTo>
                  <a:lnTo>
                    <a:pt x="2724724" y="951"/>
                  </a:lnTo>
                  <a:lnTo>
                    <a:pt x="2777756" y="5465"/>
                  </a:lnTo>
                  <a:lnTo>
                    <a:pt x="2830229" y="13643"/>
                  </a:lnTo>
                  <a:lnTo>
                    <a:pt x="2881587" y="25588"/>
                  </a:lnTo>
                  <a:lnTo>
                    <a:pt x="2925600" y="39439"/>
                  </a:lnTo>
                  <a:lnTo>
                    <a:pt x="2966328" y="55910"/>
                  </a:lnTo>
                  <a:lnTo>
                    <a:pt x="3003388" y="74809"/>
                  </a:lnTo>
                  <a:lnTo>
                    <a:pt x="3036400" y="95946"/>
                  </a:lnTo>
                  <a:lnTo>
                    <a:pt x="3073389" y="74497"/>
                  </a:lnTo>
                  <a:lnTo>
                    <a:pt x="3113564" y="55728"/>
                  </a:lnTo>
                  <a:lnTo>
                    <a:pt x="3156499" y="39660"/>
                  </a:lnTo>
                  <a:lnTo>
                    <a:pt x="3201770" y="26311"/>
                  </a:lnTo>
                  <a:lnTo>
                    <a:pt x="3248951" y="15701"/>
                  </a:lnTo>
                  <a:lnTo>
                    <a:pt x="3297617" y="7849"/>
                  </a:lnTo>
                  <a:lnTo>
                    <a:pt x="3347345" y="2774"/>
                  </a:lnTo>
                  <a:lnTo>
                    <a:pt x="3397708" y="495"/>
                  </a:lnTo>
                  <a:lnTo>
                    <a:pt x="3448282" y="1032"/>
                  </a:lnTo>
                  <a:lnTo>
                    <a:pt x="3498642" y="4403"/>
                  </a:lnTo>
                  <a:lnTo>
                    <a:pt x="3548363" y="10628"/>
                  </a:lnTo>
                  <a:lnTo>
                    <a:pt x="3597020" y="19726"/>
                  </a:lnTo>
                  <a:lnTo>
                    <a:pt x="3644189" y="31716"/>
                  </a:lnTo>
                  <a:lnTo>
                    <a:pt x="3689444" y="46618"/>
                  </a:lnTo>
                  <a:lnTo>
                    <a:pt x="3732360" y="64450"/>
                  </a:lnTo>
                  <a:lnTo>
                    <a:pt x="3781352" y="90601"/>
                  </a:lnTo>
                  <a:lnTo>
                    <a:pt x="3823005" y="119977"/>
                  </a:lnTo>
                  <a:lnTo>
                    <a:pt x="3856837" y="152114"/>
                  </a:lnTo>
                  <a:lnTo>
                    <a:pt x="3882366" y="186549"/>
                  </a:lnTo>
                  <a:lnTo>
                    <a:pt x="3899111" y="222819"/>
                  </a:lnTo>
                  <a:lnTo>
                    <a:pt x="3959162" y="233875"/>
                  </a:lnTo>
                  <a:lnTo>
                    <a:pt x="4015300" y="248353"/>
                  </a:lnTo>
                  <a:lnTo>
                    <a:pt x="4067240" y="265977"/>
                  </a:lnTo>
                  <a:lnTo>
                    <a:pt x="4114695" y="286473"/>
                  </a:lnTo>
                  <a:lnTo>
                    <a:pt x="4157379" y="309566"/>
                  </a:lnTo>
                  <a:lnTo>
                    <a:pt x="4195008" y="334980"/>
                  </a:lnTo>
                  <a:lnTo>
                    <a:pt x="4227295" y="362440"/>
                  </a:lnTo>
                  <a:lnTo>
                    <a:pt x="4253954" y="391671"/>
                  </a:lnTo>
                  <a:lnTo>
                    <a:pt x="4289247" y="454344"/>
                  </a:lnTo>
                  <a:lnTo>
                    <a:pt x="4298601" y="520799"/>
                  </a:lnTo>
                  <a:lnTo>
                    <a:pt x="4292836" y="554756"/>
                  </a:lnTo>
                  <a:lnTo>
                    <a:pt x="4274467" y="598785"/>
                  </a:lnTo>
                  <a:lnTo>
                    <a:pt x="4254965" y="627949"/>
                  </a:lnTo>
                  <a:lnTo>
                    <a:pt x="4292880" y="657881"/>
                  </a:lnTo>
                  <a:lnTo>
                    <a:pt x="4324858" y="689078"/>
                  </a:lnTo>
                  <a:lnTo>
                    <a:pt x="4350951" y="721317"/>
                  </a:lnTo>
                  <a:lnTo>
                    <a:pt x="4371214" y="754378"/>
                  </a:lnTo>
                  <a:lnTo>
                    <a:pt x="4394459" y="822077"/>
                  </a:lnTo>
                  <a:lnTo>
                    <a:pt x="4397548" y="856270"/>
                  </a:lnTo>
                  <a:lnTo>
                    <a:pt x="4395019" y="890396"/>
                  </a:lnTo>
                  <a:lnTo>
                    <a:pt x="4373319" y="957562"/>
                  </a:lnTo>
                  <a:lnTo>
                    <a:pt x="4329785" y="1021798"/>
                  </a:lnTo>
                  <a:lnTo>
                    <a:pt x="4299964" y="1052263"/>
                  </a:lnTo>
                  <a:lnTo>
                    <a:pt x="4264843" y="1081330"/>
                  </a:lnTo>
                  <a:lnTo>
                    <a:pt x="4224476" y="1108776"/>
                  </a:lnTo>
                  <a:lnTo>
                    <a:pt x="4178917" y="1134380"/>
                  </a:lnTo>
                  <a:lnTo>
                    <a:pt x="4128219" y="1157920"/>
                  </a:lnTo>
                  <a:lnTo>
                    <a:pt x="4086978" y="1174033"/>
                  </a:lnTo>
                  <a:lnTo>
                    <a:pt x="4043829" y="1188381"/>
                  </a:lnTo>
                  <a:lnTo>
                    <a:pt x="3998963" y="1200928"/>
                  </a:lnTo>
                  <a:lnTo>
                    <a:pt x="3952571" y="1211635"/>
                  </a:lnTo>
                  <a:lnTo>
                    <a:pt x="3904843" y="1220465"/>
                  </a:lnTo>
                  <a:lnTo>
                    <a:pt x="3855972" y="1227380"/>
                  </a:lnTo>
                  <a:lnTo>
                    <a:pt x="3806147" y="1232342"/>
                  </a:lnTo>
                  <a:lnTo>
                    <a:pt x="3802639" y="1265293"/>
                  </a:lnTo>
                  <a:lnTo>
                    <a:pt x="3778332" y="1328104"/>
                  </a:lnTo>
                  <a:lnTo>
                    <a:pt x="3732956" y="1385721"/>
                  </a:lnTo>
                  <a:lnTo>
                    <a:pt x="3703112" y="1412180"/>
                  </a:lnTo>
                  <a:lnTo>
                    <a:pt x="3668894" y="1436857"/>
                  </a:lnTo>
                  <a:lnTo>
                    <a:pt x="3630601" y="1459593"/>
                  </a:lnTo>
                  <a:lnTo>
                    <a:pt x="3588531" y="1480226"/>
                  </a:lnTo>
                  <a:lnTo>
                    <a:pt x="3542981" y="1498595"/>
                  </a:lnTo>
                  <a:lnTo>
                    <a:pt x="3494251" y="1514539"/>
                  </a:lnTo>
                  <a:lnTo>
                    <a:pt x="3442637" y="1527897"/>
                  </a:lnTo>
                  <a:lnTo>
                    <a:pt x="3388438" y="1538509"/>
                  </a:lnTo>
                  <a:lnTo>
                    <a:pt x="3331952" y="1546213"/>
                  </a:lnTo>
                  <a:lnTo>
                    <a:pt x="3273477" y="1550849"/>
                  </a:lnTo>
                  <a:lnTo>
                    <a:pt x="3213311" y="1552255"/>
                  </a:lnTo>
                  <a:lnTo>
                    <a:pt x="3159327" y="1550644"/>
                  </a:lnTo>
                  <a:lnTo>
                    <a:pt x="3106052" y="1546352"/>
                  </a:lnTo>
                  <a:lnTo>
                    <a:pt x="3053815" y="1539428"/>
                  </a:lnTo>
                  <a:lnTo>
                    <a:pt x="3002942" y="1529922"/>
                  </a:lnTo>
                  <a:lnTo>
                    <a:pt x="2953763" y="1517883"/>
                  </a:lnTo>
                  <a:lnTo>
                    <a:pt x="2906606" y="1503360"/>
                  </a:lnTo>
                  <a:lnTo>
                    <a:pt x="2888114" y="1532645"/>
                  </a:lnTo>
                  <a:lnTo>
                    <a:pt x="2839706" y="1587045"/>
                  </a:lnTo>
                  <a:lnTo>
                    <a:pt x="2810232" y="1612032"/>
                  </a:lnTo>
                  <a:lnTo>
                    <a:pt x="2777538" y="1635456"/>
                  </a:lnTo>
                  <a:lnTo>
                    <a:pt x="2741844" y="1657254"/>
                  </a:lnTo>
                  <a:lnTo>
                    <a:pt x="2703372" y="1677360"/>
                  </a:lnTo>
                  <a:lnTo>
                    <a:pt x="2662340" y="1695710"/>
                  </a:lnTo>
                  <a:lnTo>
                    <a:pt x="2618972" y="1712238"/>
                  </a:lnTo>
                  <a:lnTo>
                    <a:pt x="2573484" y="1726880"/>
                  </a:lnTo>
                  <a:lnTo>
                    <a:pt x="2526100" y="1739572"/>
                  </a:lnTo>
                  <a:lnTo>
                    <a:pt x="2477038" y="1750248"/>
                  </a:lnTo>
                  <a:lnTo>
                    <a:pt x="2426520" y="1758844"/>
                  </a:lnTo>
                  <a:lnTo>
                    <a:pt x="2374767" y="1765295"/>
                  </a:lnTo>
                  <a:lnTo>
                    <a:pt x="2321996" y="1769537"/>
                  </a:lnTo>
                  <a:lnTo>
                    <a:pt x="2268432" y="1771503"/>
                  </a:lnTo>
                  <a:lnTo>
                    <a:pt x="2214292" y="1771130"/>
                  </a:lnTo>
                  <a:lnTo>
                    <a:pt x="2159796" y="1768354"/>
                  </a:lnTo>
                  <a:lnTo>
                    <a:pt x="2105168" y="1763108"/>
                  </a:lnTo>
                  <a:lnTo>
                    <a:pt x="2050626" y="1755328"/>
                  </a:lnTo>
                  <a:lnTo>
                    <a:pt x="1994590" y="1744542"/>
                  </a:lnTo>
                  <a:lnTo>
                    <a:pt x="1940768" y="1731208"/>
                  </a:lnTo>
                  <a:lnTo>
                    <a:pt x="1889419" y="1715437"/>
                  </a:lnTo>
                  <a:lnTo>
                    <a:pt x="1840805" y="1697337"/>
                  </a:lnTo>
                  <a:lnTo>
                    <a:pt x="1795185" y="1677016"/>
                  </a:lnTo>
                  <a:lnTo>
                    <a:pt x="1752820" y="1654584"/>
                  </a:lnTo>
                  <a:lnTo>
                    <a:pt x="1713970" y="1630148"/>
                  </a:lnTo>
                  <a:lnTo>
                    <a:pt x="1678896" y="1603817"/>
                  </a:lnTo>
                  <a:lnTo>
                    <a:pt x="1629829" y="1618784"/>
                  </a:lnTo>
                  <a:lnTo>
                    <a:pt x="1579690" y="1631631"/>
                  </a:lnTo>
                  <a:lnTo>
                    <a:pt x="1528661" y="1642383"/>
                  </a:lnTo>
                  <a:lnTo>
                    <a:pt x="1476923" y="1651066"/>
                  </a:lnTo>
                  <a:lnTo>
                    <a:pt x="1424661" y="1657703"/>
                  </a:lnTo>
                  <a:lnTo>
                    <a:pt x="1372054" y="1662321"/>
                  </a:lnTo>
                  <a:lnTo>
                    <a:pt x="1319287" y="1664943"/>
                  </a:lnTo>
                  <a:lnTo>
                    <a:pt x="1266541" y="1665596"/>
                  </a:lnTo>
                  <a:lnTo>
                    <a:pt x="1213998" y="1664304"/>
                  </a:lnTo>
                  <a:lnTo>
                    <a:pt x="1161841" y="1661092"/>
                  </a:lnTo>
                  <a:lnTo>
                    <a:pt x="1110251" y="1655985"/>
                  </a:lnTo>
                  <a:lnTo>
                    <a:pt x="1059412" y="1649008"/>
                  </a:lnTo>
                  <a:lnTo>
                    <a:pt x="1009505" y="1640186"/>
                  </a:lnTo>
                  <a:lnTo>
                    <a:pt x="960712" y="1629544"/>
                  </a:lnTo>
                  <a:lnTo>
                    <a:pt x="913217" y="1617107"/>
                  </a:lnTo>
                  <a:lnTo>
                    <a:pt x="867200" y="1602900"/>
                  </a:lnTo>
                  <a:lnTo>
                    <a:pt x="822845" y="1586948"/>
                  </a:lnTo>
                  <a:lnTo>
                    <a:pt x="780334" y="1569275"/>
                  </a:lnTo>
                  <a:lnTo>
                    <a:pt x="739848" y="1549908"/>
                  </a:lnTo>
                  <a:lnTo>
                    <a:pt x="701571" y="1528871"/>
                  </a:lnTo>
                  <a:lnTo>
                    <a:pt x="665683" y="1506189"/>
                  </a:lnTo>
                  <a:lnTo>
                    <a:pt x="632369" y="1481887"/>
                  </a:lnTo>
                  <a:lnTo>
                    <a:pt x="601809" y="1455989"/>
                  </a:lnTo>
                  <a:lnTo>
                    <a:pt x="596221" y="1450782"/>
                  </a:lnTo>
                  <a:lnTo>
                    <a:pt x="593427" y="1448242"/>
                  </a:lnTo>
                  <a:lnTo>
                    <a:pt x="533229" y="1449880"/>
                  </a:lnTo>
                  <a:lnTo>
                    <a:pt x="474565" y="1447152"/>
                  </a:lnTo>
                  <a:lnTo>
                    <a:pt x="418024" y="1440311"/>
                  </a:lnTo>
                  <a:lnTo>
                    <a:pt x="364192" y="1429611"/>
                  </a:lnTo>
                  <a:lnTo>
                    <a:pt x="313656" y="1415306"/>
                  </a:lnTo>
                  <a:lnTo>
                    <a:pt x="267005" y="1397649"/>
                  </a:lnTo>
                  <a:lnTo>
                    <a:pt x="224825" y="1376893"/>
                  </a:lnTo>
                  <a:lnTo>
                    <a:pt x="187704" y="1353293"/>
                  </a:lnTo>
                  <a:lnTo>
                    <a:pt x="156229" y="1327102"/>
                  </a:lnTo>
                  <a:lnTo>
                    <a:pt x="112568" y="1267961"/>
                  </a:lnTo>
                  <a:lnTo>
                    <a:pt x="99270" y="1193134"/>
                  </a:lnTo>
                  <a:lnTo>
                    <a:pt x="110334" y="1151628"/>
                  </a:lnTo>
                  <a:lnTo>
                    <a:pt x="134200" y="1111909"/>
                  </a:lnTo>
                  <a:lnTo>
                    <a:pt x="170319" y="1074884"/>
                  </a:lnTo>
                  <a:lnTo>
                    <a:pt x="218142" y="1041461"/>
                  </a:lnTo>
                  <a:lnTo>
                    <a:pt x="164222" y="1020999"/>
                  </a:lnTo>
                  <a:lnTo>
                    <a:pt x="117481" y="997016"/>
                  </a:lnTo>
                  <a:lnTo>
                    <a:pt x="78162" y="970031"/>
                  </a:lnTo>
                  <a:lnTo>
                    <a:pt x="46510" y="940560"/>
                  </a:lnTo>
                  <a:lnTo>
                    <a:pt x="22769" y="909120"/>
                  </a:lnTo>
                  <a:lnTo>
                    <a:pt x="0" y="842402"/>
                  </a:lnTo>
                  <a:lnTo>
                    <a:pt x="1460" y="808158"/>
                  </a:lnTo>
                  <a:lnTo>
                    <a:pt x="31292" y="740483"/>
                  </a:lnTo>
                  <a:lnTo>
                    <a:pt x="60154" y="708086"/>
                  </a:lnTo>
                  <a:lnTo>
                    <a:pt x="93810" y="680780"/>
                  </a:lnTo>
                  <a:lnTo>
                    <a:pt x="133369" y="656497"/>
                  </a:lnTo>
                  <a:lnTo>
                    <a:pt x="178156" y="635478"/>
                  </a:lnTo>
                  <a:lnTo>
                    <a:pt x="227495" y="617962"/>
                  </a:lnTo>
                  <a:lnTo>
                    <a:pt x="280710" y="604189"/>
                  </a:lnTo>
                  <a:lnTo>
                    <a:pt x="337126" y="594400"/>
                  </a:lnTo>
                  <a:lnTo>
                    <a:pt x="396069" y="588833"/>
                  </a:lnTo>
                  <a:lnTo>
                    <a:pt x="399752" y="583245"/>
                  </a:lnTo>
                  <a:close/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904" y="2205480"/>
              <a:ext cx="199769" cy="1997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05351" y="1083435"/>
              <a:ext cx="4609465" cy="1506855"/>
            </a:xfrm>
            <a:custGeom>
              <a:avLst/>
              <a:gdLst/>
              <a:ahLst/>
              <a:cxnLst/>
              <a:rect l="l" t="t" r="r" b="b"/>
              <a:pathLst>
                <a:path w="4609465" h="1506855">
                  <a:moveTo>
                    <a:pt x="295148" y="1153921"/>
                  </a:moveTo>
                  <a:lnTo>
                    <a:pt x="287615" y="1200578"/>
                  </a:lnTo>
                  <a:lnTo>
                    <a:pt x="266647" y="1241090"/>
                  </a:lnTo>
                  <a:lnTo>
                    <a:pt x="234687" y="1273031"/>
                  </a:lnTo>
                  <a:lnTo>
                    <a:pt x="194181" y="1293975"/>
                  </a:lnTo>
                  <a:lnTo>
                    <a:pt x="147574" y="1301495"/>
                  </a:lnTo>
                  <a:lnTo>
                    <a:pt x="100917" y="1293975"/>
                  </a:lnTo>
                  <a:lnTo>
                    <a:pt x="60405" y="1273031"/>
                  </a:lnTo>
                  <a:lnTo>
                    <a:pt x="28464" y="1241090"/>
                  </a:lnTo>
                  <a:lnTo>
                    <a:pt x="7520" y="1200578"/>
                  </a:lnTo>
                  <a:lnTo>
                    <a:pt x="0" y="1153921"/>
                  </a:lnTo>
                  <a:lnTo>
                    <a:pt x="7520" y="1107265"/>
                  </a:lnTo>
                  <a:lnTo>
                    <a:pt x="28464" y="1066753"/>
                  </a:lnTo>
                  <a:lnTo>
                    <a:pt x="60405" y="1034812"/>
                  </a:lnTo>
                  <a:lnTo>
                    <a:pt x="100917" y="1013868"/>
                  </a:lnTo>
                  <a:lnTo>
                    <a:pt x="147574" y="1006348"/>
                  </a:lnTo>
                  <a:lnTo>
                    <a:pt x="194181" y="1013868"/>
                  </a:lnTo>
                  <a:lnTo>
                    <a:pt x="234687" y="1034812"/>
                  </a:lnTo>
                  <a:lnTo>
                    <a:pt x="266647" y="1066753"/>
                  </a:lnTo>
                  <a:lnTo>
                    <a:pt x="287615" y="1107265"/>
                  </a:lnTo>
                  <a:lnTo>
                    <a:pt x="295148" y="1153921"/>
                  </a:lnTo>
                  <a:close/>
                </a:path>
                <a:path w="4609465" h="1506855">
                  <a:moveTo>
                    <a:pt x="836422" y="977138"/>
                  </a:moveTo>
                  <a:lnTo>
                    <a:pt x="782582" y="977669"/>
                  </a:lnTo>
                  <a:lnTo>
                    <a:pt x="729339" y="974591"/>
                  </a:lnTo>
                  <a:lnTo>
                    <a:pt x="677261" y="967984"/>
                  </a:lnTo>
                  <a:lnTo>
                    <a:pt x="626914" y="957927"/>
                  </a:lnTo>
                  <a:lnTo>
                    <a:pt x="578866" y="944499"/>
                  </a:lnTo>
                </a:path>
                <a:path w="4609465" h="1506855">
                  <a:moveTo>
                    <a:pt x="1063625" y="1334770"/>
                  </a:moveTo>
                  <a:lnTo>
                    <a:pt x="1036236" y="1340175"/>
                  </a:lnTo>
                  <a:lnTo>
                    <a:pt x="1008252" y="1344580"/>
                  </a:lnTo>
                  <a:lnTo>
                    <a:pt x="979793" y="1347985"/>
                  </a:lnTo>
                  <a:lnTo>
                    <a:pt x="950976" y="1350390"/>
                  </a:lnTo>
                </a:path>
                <a:path w="4609465" h="1506855">
                  <a:moveTo>
                    <a:pt x="2034667" y="1506474"/>
                  </a:moveTo>
                  <a:lnTo>
                    <a:pt x="2015049" y="1489430"/>
                  </a:lnTo>
                  <a:lnTo>
                    <a:pt x="1997170" y="1471850"/>
                  </a:lnTo>
                  <a:lnTo>
                    <a:pt x="1981053" y="1453770"/>
                  </a:lnTo>
                  <a:lnTo>
                    <a:pt x="1966722" y="1435227"/>
                  </a:lnTo>
                </a:path>
                <a:path w="4609465" h="1506855">
                  <a:moveTo>
                    <a:pt x="3290189" y="1328674"/>
                  </a:moveTo>
                  <a:lnTo>
                    <a:pt x="3286210" y="1348505"/>
                  </a:lnTo>
                  <a:lnTo>
                    <a:pt x="3280362" y="1368171"/>
                  </a:lnTo>
                  <a:lnTo>
                    <a:pt x="3272633" y="1387645"/>
                  </a:lnTo>
                  <a:lnTo>
                    <a:pt x="3263011" y="1406906"/>
                  </a:lnTo>
                </a:path>
                <a:path w="4609465" h="1506855">
                  <a:moveTo>
                    <a:pt x="3829177" y="845057"/>
                  </a:moveTo>
                  <a:lnTo>
                    <a:pt x="3888013" y="863133"/>
                  </a:lnTo>
                  <a:lnTo>
                    <a:pt x="3942000" y="884473"/>
                  </a:lnTo>
                  <a:lnTo>
                    <a:pt x="3990809" y="908785"/>
                  </a:lnTo>
                  <a:lnTo>
                    <a:pt x="4034110" y="935776"/>
                  </a:lnTo>
                  <a:lnTo>
                    <a:pt x="4071572" y="965152"/>
                  </a:lnTo>
                  <a:lnTo>
                    <a:pt x="4102866" y="996619"/>
                  </a:lnTo>
                  <a:lnTo>
                    <a:pt x="4127661" y="1029885"/>
                  </a:lnTo>
                  <a:lnTo>
                    <a:pt x="4145628" y="1064656"/>
                  </a:lnTo>
                  <a:lnTo>
                    <a:pt x="4156437" y="1100638"/>
                  </a:lnTo>
                  <a:lnTo>
                    <a:pt x="4159757" y="1137539"/>
                  </a:lnTo>
                </a:path>
                <a:path w="4609465" h="1506855">
                  <a:moveTo>
                    <a:pt x="4608957" y="533526"/>
                  </a:moveTo>
                  <a:lnTo>
                    <a:pt x="4580993" y="564316"/>
                  </a:lnTo>
                  <a:lnTo>
                    <a:pt x="4546885" y="593058"/>
                  </a:lnTo>
                  <a:lnTo>
                    <a:pt x="4507015" y="619466"/>
                  </a:lnTo>
                  <a:lnTo>
                    <a:pt x="4461764" y="643254"/>
                  </a:lnTo>
                </a:path>
                <a:path w="4609465" h="1506855">
                  <a:moveTo>
                    <a:pt x="4255643" y="126491"/>
                  </a:moveTo>
                  <a:lnTo>
                    <a:pt x="4259337" y="139392"/>
                  </a:lnTo>
                  <a:lnTo>
                    <a:pt x="4261865" y="152352"/>
                  </a:lnTo>
                  <a:lnTo>
                    <a:pt x="4263251" y="165336"/>
                  </a:lnTo>
                  <a:lnTo>
                    <a:pt x="4263517" y="178308"/>
                  </a:lnTo>
                </a:path>
                <a:path w="4609465" h="1506855">
                  <a:moveTo>
                    <a:pt x="3315716" y="66166"/>
                  </a:moveTo>
                  <a:lnTo>
                    <a:pt x="3331251" y="48506"/>
                  </a:lnTo>
                  <a:lnTo>
                    <a:pt x="3349037" y="31559"/>
                  </a:lnTo>
                  <a:lnTo>
                    <a:pt x="3368990" y="15374"/>
                  </a:lnTo>
                  <a:lnTo>
                    <a:pt x="3391027" y="0"/>
                  </a:lnTo>
                </a:path>
                <a:path w="4609465" h="1506855">
                  <a:moveTo>
                    <a:pt x="2610358" y="97662"/>
                  </a:moveTo>
                  <a:lnTo>
                    <a:pt x="2617073" y="82930"/>
                  </a:lnTo>
                  <a:lnTo>
                    <a:pt x="2625407" y="68484"/>
                  </a:lnTo>
                  <a:lnTo>
                    <a:pt x="2635361" y="54371"/>
                  </a:lnTo>
                  <a:lnTo>
                    <a:pt x="2646934" y="40639"/>
                  </a:lnTo>
                </a:path>
                <a:path w="4609465" h="1506855">
                  <a:moveTo>
                    <a:pt x="1782699" y="116966"/>
                  </a:moveTo>
                  <a:lnTo>
                    <a:pt x="1817945" y="129081"/>
                  </a:lnTo>
                  <a:lnTo>
                    <a:pt x="1851787" y="142351"/>
                  </a:lnTo>
                  <a:lnTo>
                    <a:pt x="1884104" y="156739"/>
                  </a:lnTo>
                  <a:lnTo>
                    <a:pt x="1914779" y="172212"/>
                  </a:lnTo>
                </a:path>
                <a:path w="4609465" h="1506855">
                  <a:moveTo>
                    <a:pt x="778891" y="551307"/>
                  </a:moveTo>
                  <a:lnTo>
                    <a:pt x="771528" y="537003"/>
                  </a:lnTo>
                  <a:lnTo>
                    <a:pt x="765238" y="522509"/>
                  </a:lnTo>
                  <a:lnTo>
                    <a:pt x="759995" y="507872"/>
                  </a:lnTo>
                  <a:lnTo>
                    <a:pt x="755776" y="493140"/>
                  </a:lnTo>
                </a:path>
              </a:pathLst>
            </a:custGeom>
            <a:ln w="3175">
              <a:solidFill>
                <a:srgbClr val="AFC3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1702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15" dirty="0">
                <a:latin typeface="Calibri"/>
                <a:cs typeface="Calibri"/>
              </a:rPr>
              <a:t>nh</a:t>
            </a:r>
            <a:r>
              <a:rPr sz="2800" b="1" spc="-10" dirty="0">
                <a:latin typeface="Calibri"/>
                <a:cs typeface="Calibri"/>
              </a:rPr>
              <a:t>erit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6918" y="1278635"/>
            <a:ext cx="2602230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99600"/>
              </a:lnSpc>
              <a:spcBef>
                <a:spcPts val="105"/>
              </a:spcBef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When an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 is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instantiated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then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first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base class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(with its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attributes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methods)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then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created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96" y="2139694"/>
            <a:ext cx="1796794" cy="2639568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441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Inheritance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Sample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4884" y="1205483"/>
            <a:ext cx="376872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86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Java, “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extends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”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keyword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 used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extending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4548" y="1261872"/>
            <a:ext cx="4006850" cy="2397760"/>
            <a:chOff x="574548" y="1261872"/>
            <a:chExt cx="4006850" cy="2397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742" y="1271016"/>
              <a:ext cx="3738499" cy="23789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9120" y="1266444"/>
              <a:ext cx="3997960" cy="2388235"/>
            </a:xfrm>
            <a:custGeom>
              <a:avLst/>
              <a:gdLst/>
              <a:ahLst/>
              <a:cxnLst/>
              <a:rect l="l" t="t" r="r" b="b"/>
              <a:pathLst>
                <a:path w="3997960" h="2388235">
                  <a:moveTo>
                    <a:pt x="0" y="0"/>
                  </a:moveTo>
                  <a:lnTo>
                    <a:pt x="3997452" y="0"/>
                  </a:lnTo>
                  <a:lnTo>
                    <a:pt x="3997452" y="2388107"/>
                  </a:lnTo>
                  <a:lnTo>
                    <a:pt x="0" y="23881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441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Inheritance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Sample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4884" y="1205483"/>
            <a:ext cx="396176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8120" indent="-287020">
              <a:lnSpc>
                <a:spcPct val="1486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Java, “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extends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”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keyword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 used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extending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class.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defines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method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displayX()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4548" y="1261872"/>
            <a:ext cx="4006850" cy="2397760"/>
            <a:chOff x="574548" y="1261872"/>
            <a:chExt cx="4006850" cy="2397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742" y="1271016"/>
              <a:ext cx="3738499" cy="23789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9120" y="1266444"/>
              <a:ext cx="3997960" cy="2388235"/>
            </a:xfrm>
            <a:custGeom>
              <a:avLst/>
              <a:gdLst/>
              <a:ahLst/>
              <a:cxnLst/>
              <a:rect l="l" t="t" r="r" b="b"/>
              <a:pathLst>
                <a:path w="3997960" h="2388235">
                  <a:moveTo>
                    <a:pt x="0" y="0"/>
                  </a:moveTo>
                  <a:lnTo>
                    <a:pt x="3997452" y="0"/>
                  </a:lnTo>
                  <a:lnTo>
                    <a:pt x="3997452" y="2388107"/>
                  </a:lnTo>
                  <a:lnTo>
                    <a:pt x="0" y="23881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36" y="4800600"/>
                  </a:moveTo>
                  <a:lnTo>
                    <a:pt x="530860" y="4800600"/>
                  </a:lnTo>
                  <a:lnTo>
                    <a:pt x="530860" y="5143500"/>
                  </a:lnTo>
                  <a:lnTo>
                    <a:pt x="9143936" y="5143500"/>
                  </a:lnTo>
                  <a:lnTo>
                    <a:pt x="9143936" y="4800600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530352" y="5143500"/>
                  </a:lnTo>
                  <a:lnTo>
                    <a:pt x="530352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104" y="844295"/>
              <a:ext cx="8210550" cy="29209"/>
            </a:xfrm>
            <a:custGeom>
              <a:avLst/>
              <a:gdLst/>
              <a:ahLst/>
              <a:cxnLst/>
              <a:rect l="l" t="t" r="r" b="b"/>
              <a:pathLst>
                <a:path w="8210550" h="29209">
                  <a:moveTo>
                    <a:pt x="8210550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8210550" y="28954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04" y="844295"/>
              <a:ext cx="8210550" cy="29209"/>
            </a:xfrm>
            <a:custGeom>
              <a:avLst/>
              <a:gdLst/>
              <a:ahLst/>
              <a:cxnLst/>
              <a:rect l="l" t="t" r="r" b="b"/>
              <a:pathLst>
                <a:path w="8210550" h="29209">
                  <a:moveTo>
                    <a:pt x="8210550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8210550" y="28954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0753" y="2017776"/>
              <a:ext cx="3173456" cy="210055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155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Objectives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49" y="845819"/>
            <a:ext cx="3815079" cy="2653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module,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should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1400" dirty="0">
              <a:latin typeface="Calibri"/>
              <a:cs typeface="Calibri"/>
            </a:endParaRPr>
          </a:p>
          <a:p>
            <a:pPr marL="738505" indent="-287020">
              <a:lnSpc>
                <a:spcPct val="100000"/>
              </a:lnSpc>
              <a:spcBef>
                <a:spcPts val="720"/>
              </a:spcBef>
              <a:buClr>
                <a:srgbClr val="095A82"/>
              </a:buClr>
              <a:buFont typeface="Wingdings"/>
              <a:buChar char=""/>
              <a:tabLst>
                <a:tab pos="737870" algn="l"/>
                <a:tab pos="738505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Java</a:t>
            </a:r>
            <a:endParaRPr sz="1400" dirty="0">
              <a:latin typeface="Calibri"/>
              <a:cs typeface="Calibri"/>
            </a:endParaRPr>
          </a:p>
          <a:p>
            <a:pPr marL="778510" indent="-327025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777875" algn="l"/>
                <a:tab pos="778510" algn="l"/>
              </a:tabLst>
            </a:pP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constructors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95A82"/>
              </a:buClr>
              <a:buFont typeface="Wingdings"/>
              <a:buChar char=""/>
            </a:pPr>
            <a:endParaRPr sz="1250" dirty="0">
              <a:latin typeface="Calibri"/>
              <a:cs typeface="Calibri"/>
            </a:endParaRPr>
          </a:p>
          <a:p>
            <a:pPr marL="778510" indent="-32702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777875" algn="l"/>
                <a:tab pos="77851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Overload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constructors</a:t>
            </a:r>
            <a:endParaRPr sz="1400" dirty="0">
              <a:latin typeface="Calibri"/>
              <a:cs typeface="Calibri"/>
            </a:endParaRPr>
          </a:p>
          <a:p>
            <a:pPr marL="778510" indent="-327025">
              <a:lnSpc>
                <a:spcPct val="100000"/>
              </a:lnSpc>
              <a:spcBef>
                <a:spcPts val="1415"/>
              </a:spcBef>
              <a:buClr>
                <a:srgbClr val="095A82"/>
              </a:buClr>
              <a:buFont typeface="Wingdings"/>
              <a:buChar char=""/>
              <a:tabLst>
                <a:tab pos="777875" algn="l"/>
                <a:tab pos="77851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Inherit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sub-classes</a:t>
            </a:r>
            <a:endParaRPr sz="1400" dirty="0">
              <a:latin typeface="Calibri"/>
              <a:cs typeface="Calibri"/>
            </a:endParaRPr>
          </a:p>
          <a:p>
            <a:pPr marL="778510" indent="-327025">
              <a:lnSpc>
                <a:spcPct val="100000"/>
              </a:lnSpc>
              <a:spcBef>
                <a:spcPts val="1515"/>
              </a:spcBef>
              <a:buClr>
                <a:srgbClr val="095A82"/>
              </a:buClr>
              <a:buFont typeface="Wingdings"/>
              <a:buChar char=""/>
              <a:tabLst>
                <a:tab pos="777875" algn="l"/>
                <a:tab pos="77851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abstract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classes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endParaRPr sz="1400" dirty="0">
              <a:latin typeface="Calibri"/>
              <a:cs typeface="Calibri"/>
            </a:endParaRPr>
          </a:p>
          <a:p>
            <a:pPr marL="778510" indent="-327025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777875" algn="l"/>
                <a:tab pos="77851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static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FEE2ED1C-C8E2-47DA-9FAB-180CCE32536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8224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441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Inheritance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Sample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4548" y="1261872"/>
            <a:ext cx="4006850" cy="2397760"/>
            <a:chOff x="574548" y="1261872"/>
            <a:chExt cx="4006850" cy="2397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742" y="1271016"/>
              <a:ext cx="3738499" cy="23789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9120" y="1266444"/>
              <a:ext cx="3997960" cy="2388235"/>
            </a:xfrm>
            <a:custGeom>
              <a:avLst/>
              <a:gdLst/>
              <a:ahLst/>
              <a:cxnLst/>
              <a:rect l="l" t="t" r="r" b="b"/>
              <a:pathLst>
                <a:path w="3997960" h="2388235">
                  <a:moveTo>
                    <a:pt x="0" y="0"/>
                  </a:moveTo>
                  <a:lnTo>
                    <a:pt x="3997452" y="0"/>
                  </a:lnTo>
                  <a:lnTo>
                    <a:pt x="3997452" y="2388107"/>
                  </a:lnTo>
                  <a:lnTo>
                    <a:pt x="0" y="23881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79591" y="3637788"/>
            <a:ext cx="2691765" cy="1010919"/>
            <a:chOff x="5879591" y="3637788"/>
            <a:chExt cx="2691765" cy="1010919"/>
          </a:xfrm>
        </p:grpSpPr>
        <p:sp>
          <p:nvSpPr>
            <p:cNvPr id="7" name="object 7"/>
            <p:cNvSpPr/>
            <p:nvPr/>
          </p:nvSpPr>
          <p:spPr>
            <a:xfrm>
              <a:off x="5892544" y="3650741"/>
              <a:ext cx="2665730" cy="984885"/>
            </a:xfrm>
            <a:custGeom>
              <a:avLst/>
              <a:gdLst/>
              <a:ahLst/>
              <a:cxnLst/>
              <a:rect l="l" t="t" r="r" b="b"/>
              <a:pathLst>
                <a:path w="2665729" h="984885">
                  <a:moveTo>
                    <a:pt x="2665477" y="0"/>
                  </a:moveTo>
                  <a:lnTo>
                    <a:pt x="0" y="0"/>
                  </a:lnTo>
                  <a:lnTo>
                    <a:pt x="0" y="984503"/>
                  </a:lnTo>
                  <a:lnTo>
                    <a:pt x="2501393" y="984503"/>
                  </a:lnTo>
                  <a:lnTo>
                    <a:pt x="2665477" y="820419"/>
                  </a:lnTo>
                  <a:lnTo>
                    <a:pt x="2665477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93936" y="4471161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082" y="0"/>
                  </a:moveTo>
                  <a:lnTo>
                    <a:pt x="32764" y="32816"/>
                  </a:lnTo>
                  <a:lnTo>
                    <a:pt x="0" y="164084"/>
                  </a:lnTo>
                  <a:lnTo>
                    <a:pt x="164082" y="0"/>
                  </a:lnTo>
                  <a:close/>
                </a:path>
              </a:pathLst>
            </a:custGeom>
            <a:solidFill>
              <a:srgbClr val="B0B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544" y="3650741"/>
              <a:ext cx="2665730" cy="984885"/>
            </a:xfrm>
            <a:custGeom>
              <a:avLst/>
              <a:gdLst/>
              <a:ahLst/>
              <a:cxnLst/>
              <a:rect l="l" t="t" r="r" b="b"/>
              <a:pathLst>
                <a:path w="2665729" h="984885">
                  <a:moveTo>
                    <a:pt x="2501393" y="984504"/>
                  </a:moveTo>
                  <a:lnTo>
                    <a:pt x="2534158" y="853236"/>
                  </a:lnTo>
                  <a:lnTo>
                    <a:pt x="2665477" y="820420"/>
                  </a:lnTo>
                  <a:lnTo>
                    <a:pt x="2501393" y="984504"/>
                  </a:lnTo>
                  <a:lnTo>
                    <a:pt x="0" y="984504"/>
                  </a:lnTo>
                  <a:lnTo>
                    <a:pt x="0" y="0"/>
                  </a:lnTo>
                  <a:lnTo>
                    <a:pt x="2665477" y="0"/>
                  </a:lnTo>
                  <a:lnTo>
                    <a:pt x="2665477" y="820420"/>
                  </a:lnTo>
                </a:path>
              </a:pathLst>
            </a:custGeom>
            <a:ln w="25907">
              <a:solidFill>
                <a:srgbClr val="DC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8734" y="3802379"/>
              <a:ext cx="2668905" cy="646430"/>
            </a:xfrm>
            <a:custGeom>
              <a:avLst/>
              <a:gdLst/>
              <a:ahLst/>
              <a:cxnLst/>
              <a:rect l="l" t="t" r="r" b="b"/>
              <a:pathLst>
                <a:path w="2668904" h="646429">
                  <a:moveTo>
                    <a:pt x="2668524" y="0"/>
                  </a:moveTo>
                  <a:lnTo>
                    <a:pt x="0" y="0"/>
                  </a:lnTo>
                  <a:lnTo>
                    <a:pt x="0" y="646177"/>
                  </a:lnTo>
                  <a:lnTo>
                    <a:pt x="2668524" y="646177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94884" y="1205483"/>
            <a:ext cx="3945254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1295" indent="-287020">
              <a:lnSpc>
                <a:spcPct val="1486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Java,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extends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” 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keyword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extending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class.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defines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displayX()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Derived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extending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299085" marR="381000">
              <a:lnSpc>
                <a:spcPts val="2590"/>
              </a:lnSpc>
              <a:spcBef>
                <a:spcPts val="165"/>
              </a:spcBef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calling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displayX()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 display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base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class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1186180" marR="354330" algn="just">
              <a:lnSpc>
                <a:spcPct val="100000"/>
              </a:lnSpc>
            </a:pP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Multiple </a:t>
            </a: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inheritance </a:t>
            </a:r>
            <a:r>
              <a:rPr sz="1200" b="1" dirty="0">
                <a:solidFill>
                  <a:srgbClr val="006FC0"/>
                </a:solidFill>
                <a:latin typeface="Calibri"/>
                <a:cs typeface="Calibri"/>
              </a:rPr>
              <a:t>is not possible </a:t>
            </a:r>
            <a:r>
              <a:rPr sz="1200" b="1" spc="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200" b="1" spc="-2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006FC0"/>
                </a:solidFill>
                <a:latin typeface="Calibri"/>
                <a:cs typeface="Calibri"/>
              </a:rPr>
              <a:t>Java</a:t>
            </a:r>
            <a:r>
              <a:rPr sz="1200" spc="-20" dirty="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sz="1200" spc="-5" dirty="0">
                <a:solidFill>
                  <a:srgbClr val="5F5F5F"/>
                </a:solidFill>
                <a:latin typeface="Calibri"/>
                <a:cs typeface="Calibri"/>
              </a:rPr>
              <a:t>This means, one class </a:t>
            </a:r>
            <a:r>
              <a:rPr sz="1200" spc="-10" dirty="0">
                <a:solidFill>
                  <a:srgbClr val="5F5F5F"/>
                </a:solidFill>
                <a:latin typeface="Calibri"/>
                <a:cs typeface="Calibri"/>
              </a:rPr>
              <a:t>can not be </a:t>
            </a:r>
            <a:r>
              <a:rPr sz="12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F5F5F"/>
                </a:solidFill>
                <a:latin typeface="Calibri"/>
                <a:cs typeface="Calibri"/>
              </a:rPr>
              <a:t>derived </a:t>
            </a:r>
            <a:r>
              <a:rPr sz="12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sz="12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F5F5F"/>
                </a:solidFill>
                <a:latin typeface="Calibri"/>
                <a:cs typeface="Calibri"/>
              </a:rPr>
              <a:t>classes.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6823" y="0"/>
            <a:ext cx="719455" cy="753110"/>
          </a:xfrm>
          <a:custGeom>
            <a:avLst/>
            <a:gdLst/>
            <a:ahLst/>
            <a:cxnLst/>
            <a:rect l="l" t="t" r="r" b="b"/>
            <a:pathLst>
              <a:path w="719454" h="753110">
                <a:moveTo>
                  <a:pt x="719329" y="0"/>
                </a:moveTo>
                <a:lnTo>
                  <a:pt x="0" y="0"/>
                </a:lnTo>
                <a:lnTo>
                  <a:pt x="0" y="752855"/>
                </a:lnTo>
                <a:lnTo>
                  <a:pt x="359664" y="489203"/>
                </a:lnTo>
                <a:lnTo>
                  <a:pt x="719329" y="752855"/>
                </a:lnTo>
                <a:lnTo>
                  <a:pt x="719329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104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3195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711" y="299211"/>
            <a:ext cx="435991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In</a:t>
            </a:r>
            <a:r>
              <a:rPr sz="2800" b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2800" b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Questions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54330" algn="l"/>
              </a:tabLst>
            </a:pPr>
            <a:r>
              <a:rPr sz="1400" spc="-5" dirty="0">
                <a:solidFill>
                  <a:srgbClr val="095A82"/>
                </a:solidFill>
                <a:latin typeface="Calibri"/>
                <a:cs typeface="Calibri"/>
              </a:rPr>
              <a:t>1.	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we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Inheritance?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its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advantages?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8836152" y="0"/>
                  </a:lnTo>
                  <a:lnTo>
                    <a:pt x="8116824" y="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381000" y="5143500"/>
                  </a:lnTo>
                  <a:lnTo>
                    <a:pt x="530352" y="5143500"/>
                  </a:lnTo>
                  <a:lnTo>
                    <a:pt x="9143924" y="5143500"/>
                  </a:lnTo>
                  <a:lnTo>
                    <a:pt x="9143924" y="4800600"/>
                  </a:lnTo>
                  <a:lnTo>
                    <a:pt x="530352" y="4800600"/>
                  </a:lnTo>
                  <a:lnTo>
                    <a:pt x="381000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8116824" y="123444"/>
                  </a:lnTo>
                  <a:lnTo>
                    <a:pt x="8116824" y="752856"/>
                  </a:lnTo>
                  <a:lnTo>
                    <a:pt x="8476488" y="489204"/>
                  </a:lnTo>
                  <a:lnTo>
                    <a:pt x="8836152" y="752856"/>
                  </a:lnTo>
                  <a:lnTo>
                    <a:pt x="8836152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711" y="299211"/>
            <a:ext cx="8021955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In</a:t>
            </a:r>
            <a:r>
              <a:rPr sz="28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2800" b="1" spc="-20" dirty="0">
                <a:solidFill>
                  <a:srgbClr val="095A82"/>
                </a:solidFill>
                <a:latin typeface="Calibri"/>
                <a:cs typeface="Calibri"/>
              </a:rPr>
              <a:t> Question</a:t>
            </a:r>
            <a:r>
              <a:rPr sz="28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95A82"/>
                </a:solidFill>
                <a:latin typeface="Calibri"/>
                <a:cs typeface="Calibri"/>
              </a:rPr>
              <a:t>-</a:t>
            </a:r>
            <a:r>
              <a:rPr sz="2800" b="1" spc="6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54330" algn="l"/>
              </a:tabLst>
            </a:pPr>
            <a:r>
              <a:rPr sz="1400" spc="-5" dirty="0">
                <a:solidFill>
                  <a:srgbClr val="095A82"/>
                </a:solidFill>
                <a:latin typeface="Calibri"/>
                <a:cs typeface="Calibri"/>
              </a:rPr>
              <a:t>1.	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Why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do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need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Inheritance?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sz="140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advantages?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1400"/>
              </a:lnSpc>
              <a:spcBef>
                <a:spcPts val="360"/>
              </a:spcBef>
            </a:pPr>
            <a:r>
              <a:rPr sz="1400" spc="-10" dirty="0">
                <a:solidFill>
                  <a:srgbClr val="006FC0"/>
                </a:solidFill>
                <a:latin typeface="Calibri"/>
                <a:cs typeface="Calibri"/>
              </a:rPr>
              <a:t>Solution: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Inheritance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used to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reuse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common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code present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class.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example,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“A”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use of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another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class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B's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attributes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methods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as if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they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written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A.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Modularity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code reusability are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advantages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Inheritance.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467093" y="5143500"/>
                  </a:lnTo>
                  <a:lnTo>
                    <a:pt x="530352" y="5143500"/>
                  </a:lnTo>
                  <a:lnTo>
                    <a:pt x="9143936" y="5143500"/>
                  </a:lnTo>
                  <a:lnTo>
                    <a:pt x="9143936" y="4800600"/>
                  </a:lnTo>
                  <a:lnTo>
                    <a:pt x="530352" y="4800600"/>
                  </a:lnTo>
                  <a:lnTo>
                    <a:pt x="467093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972" y="1098802"/>
              <a:ext cx="3188041" cy="3710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831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Calibri"/>
                <a:cs typeface="Calibri"/>
              </a:rPr>
              <a:t>Method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Overriding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653" y="3087116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36864" y="3249166"/>
            <a:ext cx="455930" cy="489584"/>
            <a:chOff x="8436864" y="3249166"/>
            <a:chExt cx="455930" cy="489584"/>
          </a:xfrm>
        </p:grpSpPr>
        <p:sp>
          <p:nvSpPr>
            <p:cNvPr id="10" name="object 10"/>
            <p:cNvSpPr/>
            <p:nvPr/>
          </p:nvSpPr>
          <p:spPr>
            <a:xfrm>
              <a:off x="8436864" y="3293362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507" y="0"/>
                  </a:moveTo>
                  <a:lnTo>
                    <a:pt x="74166" y="0"/>
                  </a:lnTo>
                  <a:lnTo>
                    <a:pt x="45272" y="5820"/>
                  </a:lnTo>
                  <a:lnTo>
                    <a:pt x="21700" y="21700"/>
                  </a:lnTo>
                  <a:lnTo>
                    <a:pt x="5820" y="45272"/>
                  </a:lnTo>
                  <a:lnTo>
                    <a:pt x="0" y="74168"/>
                  </a:lnTo>
                  <a:lnTo>
                    <a:pt x="0" y="370838"/>
                  </a:lnTo>
                  <a:lnTo>
                    <a:pt x="5820" y="399733"/>
                  </a:lnTo>
                  <a:lnTo>
                    <a:pt x="21700" y="423304"/>
                  </a:lnTo>
                  <a:lnTo>
                    <a:pt x="45272" y="439186"/>
                  </a:lnTo>
                  <a:lnTo>
                    <a:pt x="74166" y="445006"/>
                  </a:lnTo>
                  <a:lnTo>
                    <a:pt x="381507" y="445006"/>
                  </a:lnTo>
                  <a:lnTo>
                    <a:pt x="410403" y="439186"/>
                  </a:lnTo>
                  <a:lnTo>
                    <a:pt x="433974" y="423304"/>
                  </a:lnTo>
                  <a:lnTo>
                    <a:pt x="449855" y="399733"/>
                  </a:lnTo>
                  <a:lnTo>
                    <a:pt x="455675" y="370838"/>
                  </a:lnTo>
                  <a:lnTo>
                    <a:pt x="455675" y="74168"/>
                  </a:lnTo>
                  <a:lnTo>
                    <a:pt x="449855" y="45272"/>
                  </a:lnTo>
                  <a:lnTo>
                    <a:pt x="433974" y="21700"/>
                  </a:lnTo>
                  <a:lnTo>
                    <a:pt x="410403" y="5820"/>
                  </a:lnTo>
                  <a:lnTo>
                    <a:pt x="381507" y="0"/>
                  </a:lnTo>
                  <a:close/>
                </a:path>
              </a:pathLst>
            </a:custGeom>
            <a:solidFill>
              <a:srgbClr val="016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6864" y="3249166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507" y="0"/>
                  </a:moveTo>
                  <a:lnTo>
                    <a:pt x="74166" y="0"/>
                  </a:lnTo>
                  <a:lnTo>
                    <a:pt x="45272" y="5820"/>
                  </a:lnTo>
                  <a:lnTo>
                    <a:pt x="21700" y="21700"/>
                  </a:lnTo>
                  <a:lnTo>
                    <a:pt x="5820" y="45272"/>
                  </a:lnTo>
                  <a:lnTo>
                    <a:pt x="0" y="74168"/>
                  </a:lnTo>
                  <a:lnTo>
                    <a:pt x="0" y="370838"/>
                  </a:lnTo>
                  <a:lnTo>
                    <a:pt x="5820" y="399733"/>
                  </a:lnTo>
                  <a:lnTo>
                    <a:pt x="21700" y="423304"/>
                  </a:lnTo>
                  <a:lnTo>
                    <a:pt x="45272" y="439186"/>
                  </a:lnTo>
                  <a:lnTo>
                    <a:pt x="74166" y="445005"/>
                  </a:lnTo>
                  <a:lnTo>
                    <a:pt x="381507" y="445005"/>
                  </a:lnTo>
                  <a:lnTo>
                    <a:pt x="410403" y="439186"/>
                  </a:lnTo>
                  <a:lnTo>
                    <a:pt x="433974" y="423304"/>
                  </a:lnTo>
                  <a:lnTo>
                    <a:pt x="449855" y="399733"/>
                  </a:lnTo>
                  <a:lnTo>
                    <a:pt x="455675" y="370838"/>
                  </a:lnTo>
                  <a:lnTo>
                    <a:pt x="455675" y="74168"/>
                  </a:lnTo>
                  <a:lnTo>
                    <a:pt x="449855" y="45272"/>
                  </a:lnTo>
                  <a:lnTo>
                    <a:pt x="433974" y="21700"/>
                  </a:lnTo>
                  <a:lnTo>
                    <a:pt x="410403" y="5820"/>
                  </a:lnTo>
                  <a:lnTo>
                    <a:pt x="381507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8055" y="3364483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82703" y="3248660"/>
            <a:ext cx="229743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89535" algn="r">
              <a:lnSpc>
                <a:spcPts val="1390"/>
              </a:lnSpc>
              <a:spcBef>
                <a:spcPts val="185"/>
              </a:spcBef>
            </a:pP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Writing</a:t>
            </a:r>
            <a:r>
              <a:rPr sz="1200" b="1" spc="-1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base</a:t>
            </a:r>
            <a:r>
              <a:rPr sz="1200" b="1" spc="-2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class</a:t>
            </a:r>
            <a:r>
              <a:rPr sz="1200" b="1" spc="-2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method </a:t>
            </a:r>
            <a:r>
              <a:rPr sz="1200" b="1" spc="-32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in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derived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class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called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55"/>
              </a:lnSpc>
            </a:pP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Method</a:t>
            </a:r>
            <a:r>
              <a:rPr sz="1200" b="1" spc="-7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Overriding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1732" y="2303779"/>
            <a:ext cx="72072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7620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 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304800" y="5143500"/>
                  </a:lnTo>
                  <a:lnTo>
                    <a:pt x="530352" y="5143500"/>
                  </a:lnTo>
                  <a:lnTo>
                    <a:pt x="9143924" y="5143500"/>
                  </a:lnTo>
                  <a:lnTo>
                    <a:pt x="9143924" y="4800600"/>
                  </a:lnTo>
                  <a:lnTo>
                    <a:pt x="530352" y="4800600"/>
                  </a:lnTo>
                  <a:lnTo>
                    <a:pt x="304800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4660" y="2331718"/>
              <a:ext cx="2653665" cy="424180"/>
            </a:xfrm>
            <a:custGeom>
              <a:avLst/>
              <a:gdLst/>
              <a:ahLst/>
              <a:cxnLst/>
              <a:rect l="l" t="t" r="r" b="b"/>
              <a:pathLst>
                <a:path w="2653665" h="424180">
                  <a:moveTo>
                    <a:pt x="2555113" y="0"/>
                  </a:moveTo>
                  <a:lnTo>
                    <a:pt x="98170" y="0"/>
                  </a:lnTo>
                  <a:lnTo>
                    <a:pt x="59842" y="7658"/>
                  </a:lnTo>
                  <a:lnTo>
                    <a:pt x="28651" y="28600"/>
                  </a:lnTo>
                  <a:lnTo>
                    <a:pt x="7669" y="59740"/>
                  </a:lnTo>
                  <a:lnTo>
                    <a:pt x="0" y="98043"/>
                  </a:lnTo>
                  <a:lnTo>
                    <a:pt x="0" y="325628"/>
                  </a:lnTo>
                  <a:lnTo>
                    <a:pt x="7669" y="363943"/>
                  </a:lnTo>
                  <a:lnTo>
                    <a:pt x="28651" y="395084"/>
                  </a:lnTo>
                  <a:lnTo>
                    <a:pt x="59842" y="416026"/>
                  </a:lnTo>
                  <a:lnTo>
                    <a:pt x="98170" y="423672"/>
                  </a:lnTo>
                  <a:lnTo>
                    <a:pt x="2555113" y="423672"/>
                  </a:lnTo>
                  <a:lnTo>
                    <a:pt x="2593428" y="416026"/>
                  </a:lnTo>
                  <a:lnTo>
                    <a:pt x="2645599" y="363943"/>
                  </a:lnTo>
                  <a:lnTo>
                    <a:pt x="2653284" y="325628"/>
                  </a:lnTo>
                  <a:lnTo>
                    <a:pt x="2653284" y="98043"/>
                  </a:lnTo>
                  <a:lnTo>
                    <a:pt x="2645599" y="59740"/>
                  </a:lnTo>
                  <a:lnTo>
                    <a:pt x="2593428" y="7658"/>
                  </a:lnTo>
                  <a:lnTo>
                    <a:pt x="2555113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9711" y="2369820"/>
              <a:ext cx="2583180" cy="349250"/>
            </a:xfrm>
            <a:custGeom>
              <a:avLst/>
              <a:gdLst/>
              <a:ahLst/>
              <a:cxnLst/>
              <a:rect l="l" t="t" r="r" b="b"/>
              <a:pathLst>
                <a:path w="2583179" h="349250">
                  <a:moveTo>
                    <a:pt x="61468" y="348996"/>
                  </a:moveTo>
                  <a:lnTo>
                    <a:pt x="37451" y="344219"/>
                  </a:lnTo>
                  <a:lnTo>
                    <a:pt x="17922" y="331168"/>
                  </a:lnTo>
                  <a:lnTo>
                    <a:pt x="4800" y="311759"/>
                  </a:lnTo>
                  <a:lnTo>
                    <a:pt x="0" y="287909"/>
                  </a:lnTo>
                  <a:lnTo>
                    <a:pt x="0" y="156777"/>
                  </a:lnTo>
                  <a:lnTo>
                    <a:pt x="0" y="89439"/>
                  </a:lnTo>
                  <a:lnTo>
                    <a:pt x="0" y="64631"/>
                  </a:lnTo>
                  <a:lnTo>
                    <a:pt x="0" y="61087"/>
                  </a:lnTo>
                  <a:lnTo>
                    <a:pt x="4800" y="37236"/>
                  </a:lnTo>
                  <a:lnTo>
                    <a:pt x="17922" y="17827"/>
                  </a:lnTo>
                  <a:lnTo>
                    <a:pt x="37451" y="4776"/>
                  </a:lnTo>
                  <a:lnTo>
                    <a:pt x="61468" y="0"/>
                  </a:lnTo>
                  <a:lnTo>
                    <a:pt x="1483797" y="0"/>
                  </a:lnTo>
                  <a:lnTo>
                    <a:pt x="2214182" y="0"/>
                  </a:lnTo>
                  <a:lnTo>
                    <a:pt x="2483271" y="0"/>
                  </a:lnTo>
                  <a:lnTo>
                    <a:pt x="2521713" y="0"/>
                  </a:lnTo>
                  <a:lnTo>
                    <a:pt x="2545729" y="4776"/>
                  </a:lnTo>
                  <a:lnTo>
                    <a:pt x="2565258" y="17827"/>
                  </a:lnTo>
                  <a:lnTo>
                    <a:pt x="2578380" y="37236"/>
                  </a:lnTo>
                  <a:lnTo>
                    <a:pt x="2583180" y="61087"/>
                  </a:lnTo>
                  <a:lnTo>
                    <a:pt x="2583180" y="192218"/>
                  </a:lnTo>
                  <a:lnTo>
                    <a:pt x="2583180" y="259556"/>
                  </a:lnTo>
                  <a:lnTo>
                    <a:pt x="2583180" y="284364"/>
                  </a:lnTo>
                  <a:lnTo>
                    <a:pt x="2583180" y="287909"/>
                  </a:lnTo>
                  <a:lnTo>
                    <a:pt x="2578380" y="311759"/>
                  </a:lnTo>
                  <a:lnTo>
                    <a:pt x="2565258" y="331168"/>
                  </a:lnTo>
                  <a:lnTo>
                    <a:pt x="2545729" y="344219"/>
                  </a:lnTo>
                  <a:lnTo>
                    <a:pt x="2521713" y="348996"/>
                  </a:lnTo>
                  <a:lnTo>
                    <a:pt x="61468" y="348996"/>
                  </a:lnTo>
                  <a:close/>
                </a:path>
              </a:pathLst>
            </a:custGeom>
            <a:ln w="12192">
              <a:solidFill>
                <a:srgbClr val="EE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8292" y="2391154"/>
              <a:ext cx="2481580" cy="317500"/>
            </a:xfrm>
            <a:custGeom>
              <a:avLst/>
              <a:gdLst/>
              <a:ahLst/>
              <a:cxnLst/>
              <a:rect l="l" t="t" r="r" b="b"/>
              <a:pathLst>
                <a:path w="2481579" h="317500">
                  <a:moveTo>
                    <a:pt x="2405343" y="202692"/>
                  </a:moveTo>
                  <a:lnTo>
                    <a:pt x="2102624" y="202692"/>
                  </a:lnTo>
                  <a:lnTo>
                    <a:pt x="2103577" y="208584"/>
                  </a:lnTo>
                  <a:lnTo>
                    <a:pt x="2126081" y="252094"/>
                  </a:lnTo>
                  <a:lnTo>
                    <a:pt x="2160397" y="286410"/>
                  </a:lnTo>
                  <a:lnTo>
                    <a:pt x="2203908" y="308914"/>
                  </a:lnTo>
                  <a:lnTo>
                    <a:pt x="2253997" y="316992"/>
                  </a:lnTo>
                  <a:lnTo>
                    <a:pt x="2304073" y="308914"/>
                  </a:lnTo>
                  <a:lnTo>
                    <a:pt x="2347582" y="286410"/>
                  </a:lnTo>
                  <a:lnTo>
                    <a:pt x="2381897" y="252094"/>
                  </a:lnTo>
                  <a:lnTo>
                    <a:pt x="2404403" y="208584"/>
                  </a:lnTo>
                  <a:lnTo>
                    <a:pt x="2405343" y="202692"/>
                  </a:lnTo>
                  <a:close/>
                </a:path>
                <a:path w="2481579" h="317500">
                  <a:moveTo>
                    <a:pt x="2098294" y="114300"/>
                  </a:moveTo>
                  <a:lnTo>
                    <a:pt x="44957" y="114300"/>
                  </a:lnTo>
                  <a:lnTo>
                    <a:pt x="27584" y="117817"/>
                  </a:lnTo>
                  <a:lnTo>
                    <a:pt x="13284" y="127355"/>
                  </a:lnTo>
                  <a:lnTo>
                    <a:pt x="3567" y="141414"/>
                  </a:lnTo>
                  <a:lnTo>
                    <a:pt x="0" y="158495"/>
                  </a:lnTo>
                  <a:lnTo>
                    <a:pt x="3567" y="175590"/>
                  </a:lnTo>
                  <a:lnTo>
                    <a:pt x="13284" y="189649"/>
                  </a:lnTo>
                  <a:lnTo>
                    <a:pt x="27584" y="199186"/>
                  </a:lnTo>
                  <a:lnTo>
                    <a:pt x="44957" y="202692"/>
                  </a:lnTo>
                  <a:lnTo>
                    <a:pt x="2436115" y="202692"/>
                  </a:lnTo>
                  <a:lnTo>
                    <a:pt x="2454060" y="199186"/>
                  </a:lnTo>
                  <a:lnTo>
                    <a:pt x="2468308" y="189649"/>
                  </a:lnTo>
                  <a:lnTo>
                    <a:pt x="2477682" y="175590"/>
                  </a:lnTo>
                  <a:lnTo>
                    <a:pt x="2477873" y="174625"/>
                  </a:lnTo>
                  <a:lnTo>
                    <a:pt x="35432" y="174625"/>
                  </a:lnTo>
                  <a:lnTo>
                    <a:pt x="27305" y="167894"/>
                  </a:lnTo>
                  <a:lnTo>
                    <a:pt x="27305" y="149098"/>
                  </a:lnTo>
                  <a:lnTo>
                    <a:pt x="35432" y="141097"/>
                  </a:lnTo>
                  <a:lnTo>
                    <a:pt x="2098294" y="141097"/>
                  </a:lnTo>
                  <a:lnTo>
                    <a:pt x="2098294" y="114300"/>
                  </a:lnTo>
                  <a:close/>
                </a:path>
                <a:path w="2481579" h="317500">
                  <a:moveTo>
                    <a:pt x="2436115" y="114300"/>
                  </a:moveTo>
                  <a:lnTo>
                    <a:pt x="2098294" y="114300"/>
                  </a:lnTo>
                  <a:lnTo>
                    <a:pt x="2098243" y="141414"/>
                  </a:lnTo>
                  <a:lnTo>
                    <a:pt x="2095501" y="158495"/>
                  </a:lnTo>
                  <a:lnTo>
                    <a:pt x="2098090" y="174625"/>
                  </a:lnTo>
                  <a:lnTo>
                    <a:pt x="2409875" y="174625"/>
                  </a:lnTo>
                  <a:lnTo>
                    <a:pt x="2412493" y="158495"/>
                  </a:lnTo>
                  <a:lnTo>
                    <a:pt x="2409672" y="141097"/>
                  </a:lnTo>
                  <a:lnTo>
                    <a:pt x="2453768" y="141097"/>
                  </a:lnTo>
                  <a:lnTo>
                    <a:pt x="2453768" y="117767"/>
                  </a:lnTo>
                  <a:lnTo>
                    <a:pt x="2436115" y="114300"/>
                  </a:lnTo>
                  <a:close/>
                </a:path>
                <a:path w="2481579" h="317500">
                  <a:moveTo>
                    <a:pt x="2453768" y="117767"/>
                  </a:moveTo>
                  <a:lnTo>
                    <a:pt x="2453768" y="167894"/>
                  </a:lnTo>
                  <a:lnTo>
                    <a:pt x="2445640" y="174625"/>
                  </a:lnTo>
                  <a:lnTo>
                    <a:pt x="2477873" y="174625"/>
                  </a:lnTo>
                  <a:lnTo>
                    <a:pt x="2481073" y="158495"/>
                  </a:lnTo>
                  <a:lnTo>
                    <a:pt x="2454060" y="117817"/>
                  </a:lnTo>
                  <a:lnTo>
                    <a:pt x="2453768" y="117767"/>
                  </a:lnTo>
                  <a:close/>
                </a:path>
                <a:path w="2481579" h="317500">
                  <a:moveTo>
                    <a:pt x="2453768" y="141097"/>
                  </a:moveTo>
                  <a:lnTo>
                    <a:pt x="2445640" y="141097"/>
                  </a:lnTo>
                  <a:lnTo>
                    <a:pt x="2453768" y="149098"/>
                  </a:lnTo>
                  <a:lnTo>
                    <a:pt x="2453768" y="141097"/>
                  </a:lnTo>
                  <a:close/>
                </a:path>
                <a:path w="2481579" h="317500">
                  <a:moveTo>
                    <a:pt x="2253997" y="0"/>
                  </a:moveTo>
                  <a:lnTo>
                    <a:pt x="2203908" y="8089"/>
                  </a:lnTo>
                  <a:lnTo>
                    <a:pt x="2160397" y="30594"/>
                  </a:lnTo>
                  <a:lnTo>
                    <a:pt x="2126081" y="64909"/>
                  </a:lnTo>
                  <a:lnTo>
                    <a:pt x="2103577" y="108419"/>
                  </a:lnTo>
                  <a:lnTo>
                    <a:pt x="2102624" y="114300"/>
                  </a:lnTo>
                  <a:lnTo>
                    <a:pt x="2405343" y="114300"/>
                  </a:lnTo>
                  <a:lnTo>
                    <a:pt x="2381897" y="64909"/>
                  </a:lnTo>
                  <a:lnTo>
                    <a:pt x="2347582" y="30594"/>
                  </a:lnTo>
                  <a:lnTo>
                    <a:pt x="2304073" y="8089"/>
                  </a:lnTo>
                  <a:lnTo>
                    <a:pt x="2253997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2007" y="2409442"/>
              <a:ext cx="2453640" cy="281940"/>
            </a:xfrm>
            <a:custGeom>
              <a:avLst/>
              <a:gdLst/>
              <a:ahLst/>
              <a:cxnLst/>
              <a:rect l="l" t="t" r="r" b="b"/>
              <a:pathLst>
                <a:path w="2453640" h="281939">
                  <a:moveTo>
                    <a:pt x="2241042" y="0"/>
                  </a:moveTo>
                  <a:lnTo>
                    <a:pt x="2196476" y="7188"/>
                  </a:lnTo>
                  <a:lnTo>
                    <a:pt x="2157779" y="27203"/>
                  </a:lnTo>
                  <a:lnTo>
                    <a:pt x="2127261" y="57721"/>
                  </a:lnTo>
                  <a:lnTo>
                    <a:pt x="2107247" y="96418"/>
                  </a:lnTo>
                  <a:lnTo>
                    <a:pt x="2105101" y="109729"/>
                  </a:lnTo>
                  <a:lnTo>
                    <a:pt x="31368" y="109729"/>
                  </a:lnTo>
                  <a:lnTo>
                    <a:pt x="18961" y="112128"/>
                  </a:lnTo>
                  <a:lnTo>
                    <a:pt x="9017" y="118732"/>
                  </a:lnTo>
                  <a:lnTo>
                    <a:pt x="2400" y="128652"/>
                  </a:lnTo>
                  <a:lnTo>
                    <a:pt x="0" y="140971"/>
                  </a:lnTo>
                  <a:lnTo>
                    <a:pt x="2400" y="152717"/>
                  </a:lnTo>
                  <a:lnTo>
                    <a:pt x="9017" y="162688"/>
                  </a:lnTo>
                  <a:lnTo>
                    <a:pt x="18961" y="169622"/>
                  </a:lnTo>
                  <a:lnTo>
                    <a:pt x="31368" y="172213"/>
                  </a:lnTo>
                  <a:lnTo>
                    <a:pt x="2105101" y="172213"/>
                  </a:lnTo>
                  <a:lnTo>
                    <a:pt x="2107247" y="185535"/>
                  </a:lnTo>
                  <a:lnTo>
                    <a:pt x="2127261" y="224232"/>
                  </a:lnTo>
                  <a:lnTo>
                    <a:pt x="2157779" y="254750"/>
                  </a:lnTo>
                  <a:lnTo>
                    <a:pt x="2196476" y="274765"/>
                  </a:lnTo>
                  <a:lnTo>
                    <a:pt x="2241042" y="281941"/>
                  </a:lnTo>
                  <a:lnTo>
                    <a:pt x="2285592" y="274765"/>
                  </a:lnTo>
                  <a:lnTo>
                    <a:pt x="2324290" y="254750"/>
                  </a:lnTo>
                  <a:lnTo>
                    <a:pt x="2354807" y="224232"/>
                  </a:lnTo>
                  <a:lnTo>
                    <a:pt x="2374822" y="185535"/>
                  </a:lnTo>
                  <a:lnTo>
                    <a:pt x="2376970" y="172213"/>
                  </a:lnTo>
                  <a:lnTo>
                    <a:pt x="2422271" y="172213"/>
                  </a:lnTo>
                  <a:lnTo>
                    <a:pt x="2434666" y="169622"/>
                  </a:lnTo>
                  <a:lnTo>
                    <a:pt x="2444622" y="162688"/>
                  </a:lnTo>
                  <a:lnTo>
                    <a:pt x="2451227" y="152717"/>
                  </a:lnTo>
                  <a:lnTo>
                    <a:pt x="2453640" y="140971"/>
                  </a:lnTo>
                  <a:lnTo>
                    <a:pt x="2451227" y="128652"/>
                  </a:lnTo>
                  <a:lnTo>
                    <a:pt x="2444622" y="118732"/>
                  </a:lnTo>
                  <a:lnTo>
                    <a:pt x="2434666" y="112128"/>
                  </a:lnTo>
                  <a:lnTo>
                    <a:pt x="2422271" y="109729"/>
                  </a:lnTo>
                  <a:lnTo>
                    <a:pt x="2376970" y="109729"/>
                  </a:lnTo>
                  <a:lnTo>
                    <a:pt x="2374822" y="96418"/>
                  </a:lnTo>
                  <a:lnTo>
                    <a:pt x="2354807" y="57721"/>
                  </a:lnTo>
                  <a:lnTo>
                    <a:pt x="2324290" y="27203"/>
                  </a:lnTo>
                  <a:lnTo>
                    <a:pt x="2285592" y="7188"/>
                  </a:lnTo>
                  <a:lnTo>
                    <a:pt x="2241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837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Method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Overriding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2653" y="3087116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4277" y="2453132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0972" y="1098802"/>
            <a:ext cx="7202805" cy="3705225"/>
            <a:chOff x="1680972" y="1098802"/>
            <a:chExt cx="7202805" cy="3705225"/>
          </a:xfrm>
        </p:grpSpPr>
        <p:sp>
          <p:nvSpPr>
            <p:cNvPr id="14" name="object 14"/>
            <p:cNvSpPr/>
            <p:nvPr/>
          </p:nvSpPr>
          <p:spPr>
            <a:xfrm>
              <a:off x="2781300" y="1098803"/>
              <a:ext cx="425450" cy="2100580"/>
            </a:xfrm>
            <a:custGeom>
              <a:avLst/>
              <a:gdLst/>
              <a:ahLst/>
              <a:cxnLst/>
              <a:rect l="l" t="t" r="r" b="b"/>
              <a:pathLst>
                <a:path w="425450" h="2100580">
                  <a:moveTo>
                    <a:pt x="425183" y="98298"/>
                  </a:moveTo>
                  <a:lnTo>
                    <a:pt x="420255" y="73660"/>
                  </a:lnTo>
                  <a:lnTo>
                    <a:pt x="417512" y="59905"/>
                  </a:lnTo>
                  <a:lnTo>
                    <a:pt x="396506" y="28676"/>
                  </a:lnTo>
                  <a:lnTo>
                    <a:pt x="365239" y="7683"/>
                  </a:lnTo>
                  <a:lnTo>
                    <a:pt x="351396" y="4927"/>
                  </a:lnTo>
                  <a:lnTo>
                    <a:pt x="351396" y="98298"/>
                  </a:lnTo>
                  <a:lnTo>
                    <a:pt x="351396" y="2001774"/>
                  </a:lnTo>
                  <a:lnTo>
                    <a:pt x="349478" y="2011413"/>
                  </a:lnTo>
                  <a:lnTo>
                    <a:pt x="344233" y="2019236"/>
                  </a:lnTo>
                  <a:lnTo>
                    <a:pt x="336397" y="2024494"/>
                  </a:lnTo>
                  <a:lnTo>
                    <a:pt x="326758" y="2026412"/>
                  </a:lnTo>
                  <a:lnTo>
                    <a:pt x="98425" y="2026412"/>
                  </a:lnTo>
                  <a:lnTo>
                    <a:pt x="88785" y="2024494"/>
                  </a:lnTo>
                  <a:lnTo>
                    <a:pt x="80962" y="2019236"/>
                  </a:lnTo>
                  <a:lnTo>
                    <a:pt x="75704" y="2011413"/>
                  </a:lnTo>
                  <a:lnTo>
                    <a:pt x="73787" y="2001774"/>
                  </a:lnTo>
                  <a:lnTo>
                    <a:pt x="73787" y="98298"/>
                  </a:lnTo>
                  <a:lnTo>
                    <a:pt x="75704" y="88671"/>
                  </a:lnTo>
                  <a:lnTo>
                    <a:pt x="80962" y="80835"/>
                  </a:lnTo>
                  <a:lnTo>
                    <a:pt x="88785" y="75590"/>
                  </a:lnTo>
                  <a:lnTo>
                    <a:pt x="98425" y="73660"/>
                  </a:lnTo>
                  <a:lnTo>
                    <a:pt x="326758" y="73660"/>
                  </a:lnTo>
                  <a:lnTo>
                    <a:pt x="336397" y="75590"/>
                  </a:lnTo>
                  <a:lnTo>
                    <a:pt x="344233" y="80835"/>
                  </a:lnTo>
                  <a:lnTo>
                    <a:pt x="349478" y="88671"/>
                  </a:lnTo>
                  <a:lnTo>
                    <a:pt x="351396" y="98298"/>
                  </a:lnTo>
                  <a:lnTo>
                    <a:pt x="351396" y="4927"/>
                  </a:lnTo>
                  <a:lnTo>
                    <a:pt x="326758" y="0"/>
                  </a:lnTo>
                  <a:lnTo>
                    <a:pt x="98425" y="0"/>
                  </a:lnTo>
                  <a:lnTo>
                    <a:pt x="59944" y="7683"/>
                  </a:lnTo>
                  <a:lnTo>
                    <a:pt x="28676" y="28676"/>
                  </a:lnTo>
                  <a:lnTo>
                    <a:pt x="7670" y="59905"/>
                  </a:lnTo>
                  <a:lnTo>
                    <a:pt x="0" y="98298"/>
                  </a:lnTo>
                  <a:lnTo>
                    <a:pt x="0" y="2001774"/>
                  </a:lnTo>
                  <a:lnTo>
                    <a:pt x="7670" y="2039581"/>
                  </a:lnTo>
                  <a:lnTo>
                    <a:pt x="28676" y="2070887"/>
                  </a:lnTo>
                  <a:lnTo>
                    <a:pt x="59944" y="2092198"/>
                  </a:lnTo>
                  <a:lnTo>
                    <a:pt x="98425" y="2100072"/>
                  </a:lnTo>
                  <a:lnTo>
                    <a:pt x="326758" y="2100072"/>
                  </a:lnTo>
                  <a:lnTo>
                    <a:pt x="365239" y="2092198"/>
                  </a:lnTo>
                  <a:lnTo>
                    <a:pt x="396506" y="2070887"/>
                  </a:lnTo>
                  <a:lnTo>
                    <a:pt x="417512" y="2039581"/>
                  </a:lnTo>
                  <a:lnTo>
                    <a:pt x="420179" y="2026412"/>
                  </a:lnTo>
                  <a:lnTo>
                    <a:pt x="425183" y="2001774"/>
                  </a:lnTo>
                  <a:lnTo>
                    <a:pt x="425183" y="9829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20160" y="1137664"/>
              <a:ext cx="350520" cy="2025650"/>
            </a:xfrm>
            <a:custGeom>
              <a:avLst/>
              <a:gdLst/>
              <a:ahLst/>
              <a:cxnLst/>
              <a:rect l="l" t="t" r="r" b="b"/>
              <a:pathLst>
                <a:path w="350519" h="2025650">
                  <a:moveTo>
                    <a:pt x="289180" y="0"/>
                  </a:moveTo>
                  <a:lnTo>
                    <a:pt x="61341" y="0"/>
                  </a:lnTo>
                  <a:lnTo>
                    <a:pt x="37397" y="4798"/>
                  </a:lnTo>
                  <a:lnTo>
                    <a:pt x="17905" y="17906"/>
                  </a:lnTo>
                  <a:lnTo>
                    <a:pt x="4798" y="37397"/>
                  </a:lnTo>
                  <a:lnTo>
                    <a:pt x="0" y="61340"/>
                  </a:lnTo>
                  <a:lnTo>
                    <a:pt x="0" y="1964054"/>
                  </a:lnTo>
                  <a:lnTo>
                    <a:pt x="4798" y="1987409"/>
                  </a:lnTo>
                  <a:lnTo>
                    <a:pt x="17905" y="2006965"/>
                  </a:lnTo>
                  <a:lnTo>
                    <a:pt x="37397" y="2020401"/>
                  </a:lnTo>
                  <a:lnTo>
                    <a:pt x="61341" y="2025395"/>
                  </a:lnTo>
                  <a:lnTo>
                    <a:pt x="289180" y="2025395"/>
                  </a:lnTo>
                  <a:lnTo>
                    <a:pt x="313123" y="2020401"/>
                  </a:lnTo>
                  <a:lnTo>
                    <a:pt x="332614" y="2006965"/>
                  </a:lnTo>
                  <a:lnTo>
                    <a:pt x="345721" y="1987409"/>
                  </a:lnTo>
                  <a:lnTo>
                    <a:pt x="350519" y="1964054"/>
                  </a:lnTo>
                  <a:lnTo>
                    <a:pt x="350519" y="61340"/>
                  </a:lnTo>
                  <a:lnTo>
                    <a:pt x="345721" y="37397"/>
                  </a:lnTo>
                  <a:lnTo>
                    <a:pt x="332614" y="17906"/>
                  </a:lnTo>
                  <a:lnTo>
                    <a:pt x="313123" y="4798"/>
                  </a:lnTo>
                  <a:lnTo>
                    <a:pt x="28918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0160" y="1137664"/>
              <a:ext cx="350520" cy="2025650"/>
            </a:xfrm>
            <a:custGeom>
              <a:avLst/>
              <a:gdLst/>
              <a:ahLst/>
              <a:cxnLst/>
              <a:rect l="l" t="t" r="r" b="b"/>
              <a:pathLst>
                <a:path w="350519" h="2025650">
                  <a:moveTo>
                    <a:pt x="350520" y="1964055"/>
                  </a:moveTo>
                  <a:lnTo>
                    <a:pt x="345722" y="1987409"/>
                  </a:lnTo>
                  <a:lnTo>
                    <a:pt x="332613" y="2006965"/>
                  </a:lnTo>
                  <a:lnTo>
                    <a:pt x="313122" y="2020401"/>
                  </a:lnTo>
                  <a:lnTo>
                    <a:pt x="289179" y="2025396"/>
                  </a:lnTo>
                  <a:lnTo>
                    <a:pt x="157460" y="2025396"/>
                  </a:lnTo>
                  <a:lnTo>
                    <a:pt x="89820" y="2025396"/>
                  </a:lnTo>
                  <a:lnTo>
                    <a:pt x="64900" y="2025396"/>
                  </a:lnTo>
                  <a:lnTo>
                    <a:pt x="61340" y="2025396"/>
                  </a:lnTo>
                  <a:lnTo>
                    <a:pt x="37397" y="2020401"/>
                  </a:lnTo>
                  <a:lnTo>
                    <a:pt x="17906" y="2006965"/>
                  </a:lnTo>
                  <a:lnTo>
                    <a:pt x="4798" y="1987409"/>
                  </a:lnTo>
                  <a:lnTo>
                    <a:pt x="0" y="1964055"/>
                  </a:lnTo>
                  <a:lnTo>
                    <a:pt x="0" y="864048"/>
                  </a:lnTo>
                  <a:lnTo>
                    <a:pt x="0" y="299180"/>
                  </a:lnTo>
                  <a:lnTo>
                    <a:pt x="0" y="91070"/>
                  </a:lnTo>
                  <a:lnTo>
                    <a:pt x="0" y="61341"/>
                  </a:lnTo>
                  <a:lnTo>
                    <a:pt x="4798" y="37397"/>
                  </a:lnTo>
                  <a:lnTo>
                    <a:pt x="17906" y="17907"/>
                  </a:lnTo>
                  <a:lnTo>
                    <a:pt x="37397" y="4798"/>
                  </a:lnTo>
                  <a:lnTo>
                    <a:pt x="61340" y="0"/>
                  </a:lnTo>
                  <a:lnTo>
                    <a:pt x="193059" y="0"/>
                  </a:lnTo>
                  <a:lnTo>
                    <a:pt x="260699" y="0"/>
                  </a:lnTo>
                  <a:lnTo>
                    <a:pt x="285619" y="0"/>
                  </a:lnTo>
                  <a:lnTo>
                    <a:pt x="289179" y="0"/>
                  </a:lnTo>
                  <a:lnTo>
                    <a:pt x="313122" y="4798"/>
                  </a:lnTo>
                  <a:lnTo>
                    <a:pt x="332613" y="17907"/>
                  </a:lnTo>
                  <a:lnTo>
                    <a:pt x="345722" y="37397"/>
                  </a:lnTo>
                  <a:lnTo>
                    <a:pt x="350520" y="61341"/>
                  </a:lnTo>
                  <a:lnTo>
                    <a:pt x="350520" y="1964055"/>
                  </a:lnTo>
                  <a:close/>
                </a:path>
              </a:pathLst>
            </a:custGeom>
            <a:ln w="1981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97252" y="1850134"/>
              <a:ext cx="1207135" cy="1207135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603504" y="0"/>
                  </a:moveTo>
                  <a:lnTo>
                    <a:pt x="556347" y="1816"/>
                  </a:lnTo>
                  <a:lnTo>
                    <a:pt x="510183" y="7174"/>
                  </a:lnTo>
                  <a:lnTo>
                    <a:pt x="465143" y="15942"/>
                  </a:lnTo>
                  <a:lnTo>
                    <a:pt x="421364" y="27983"/>
                  </a:lnTo>
                  <a:lnTo>
                    <a:pt x="378979" y="43164"/>
                  </a:lnTo>
                  <a:lnTo>
                    <a:pt x="338123" y="61349"/>
                  </a:lnTo>
                  <a:lnTo>
                    <a:pt x="298928" y="82407"/>
                  </a:lnTo>
                  <a:lnTo>
                    <a:pt x="261532" y="106203"/>
                  </a:lnTo>
                  <a:lnTo>
                    <a:pt x="226066" y="132600"/>
                  </a:lnTo>
                  <a:lnTo>
                    <a:pt x="192666" y="161467"/>
                  </a:lnTo>
                  <a:lnTo>
                    <a:pt x="161466" y="192667"/>
                  </a:lnTo>
                  <a:lnTo>
                    <a:pt x="132600" y="226067"/>
                  </a:lnTo>
                  <a:lnTo>
                    <a:pt x="106202" y="261532"/>
                  </a:lnTo>
                  <a:lnTo>
                    <a:pt x="82407" y="298928"/>
                  </a:lnTo>
                  <a:lnTo>
                    <a:pt x="61349" y="338123"/>
                  </a:lnTo>
                  <a:lnTo>
                    <a:pt x="43163" y="378980"/>
                  </a:lnTo>
                  <a:lnTo>
                    <a:pt x="27983" y="421365"/>
                  </a:lnTo>
                  <a:lnTo>
                    <a:pt x="15942" y="465143"/>
                  </a:lnTo>
                  <a:lnTo>
                    <a:pt x="7174" y="510183"/>
                  </a:lnTo>
                  <a:lnTo>
                    <a:pt x="1816" y="556348"/>
                  </a:lnTo>
                  <a:lnTo>
                    <a:pt x="0" y="603502"/>
                  </a:lnTo>
                  <a:lnTo>
                    <a:pt x="1816" y="650659"/>
                  </a:lnTo>
                  <a:lnTo>
                    <a:pt x="7174" y="696824"/>
                  </a:lnTo>
                  <a:lnTo>
                    <a:pt x="15942" y="741862"/>
                  </a:lnTo>
                  <a:lnTo>
                    <a:pt x="27983" y="785642"/>
                  </a:lnTo>
                  <a:lnTo>
                    <a:pt x="43163" y="828027"/>
                  </a:lnTo>
                  <a:lnTo>
                    <a:pt x="61349" y="868884"/>
                  </a:lnTo>
                  <a:lnTo>
                    <a:pt x="82407" y="908077"/>
                  </a:lnTo>
                  <a:lnTo>
                    <a:pt x="106202" y="945475"/>
                  </a:lnTo>
                  <a:lnTo>
                    <a:pt x="132600" y="980940"/>
                  </a:lnTo>
                  <a:lnTo>
                    <a:pt x="161466" y="1014340"/>
                  </a:lnTo>
                  <a:lnTo>
                    <a:pt x="192666" y="1045540"/>
                  </a:lnTo>
                  <a:lnTo>
                    <a:pt x="226066" y="1074406"/>
                  </a:lnTo>
                  <a:lnTo>
                    <a:pt x="261532" y="1100804"/>
                  </a:lnTo>
                  <a:lnTo>
                    <a:pt x="298928" y="1124598"/>
                  </a:lnTo>
                  <a:lnTo>
                    <a:pt x="338123" y="1145656"/>
                  </a:lnTo>
                  <a:lnTo>
                    <a:pt x="378979" y="1163843"/>
                  </a:lnTo>
                  <a:lnTo>
                    <a:pt x="421364" y="1179024"/>
                  </a:lnTo>
                  <a:lnTo>
                    <a:pt x="465143" y="1191065"/>
                  </a:lnTo>
                  <a:lnTo>
                    <a:pt x="510183" y="1199833"/>
                  </a:lnTo>
                  <a:lnTo>
                    <a:pt x="556347" y="1205191"/>
                  </a:lnTo>
                  <a:lnTo>
                    <a:pt x="603504" y="1207008"/>
                  </a:lnTo>
                  <a:lnTo>
                    <a:pt x="650659" y="1205191"/>
                  </a:lnTo>
                  <a:lnTo>
                    <a:pt x="696823" y="1199833"/>
                  </a:lnTo>
                  <a:lnTo>
                    <a:pt x="741862" y="1191065"/>
                  </a:lnTo>
                  <a:lnTo>
                    <a:pt x="785642" y="1179024"/>
                  </a:lnTo>
                  <a:lnTo>
                    <a:pt x="828027" y="1163843"/>
                  </a:lnTo>
                  <a:lnTo>
                    <a:pt x="868884" y="1145656"/>
                  </a:lnTo>
                  <a:lnTo>
                    <a:pt x="908077" y="1124598"/>
                  </a:lnTo>
                  <a:lnTo>
                    <a:pt x="945474" y="1100804"/>
                  </a:lnTo>
                  <a:lnTo>
                    <a:pt x="980940" y="1074406"/>
                  </a:lnTo>
                  <a:lnTo>
                    <a:pt x="1014340" y="1045540"/>
                  </a:lnTo>
                  <a:lnTo>
                    <a:pt x="1045540" y="1014340"/>
                  </a:lnTo>
                  <a:lnTo>
                    <a:pt x="1074406" y="980940"/>
                  </a:lnTo>
                  <a:lnTo>
                    <a:pt x="1100804" y="945475"/>
                  </a:lnTo>
                  <a:lnTo>
                    <a:pt x="1124598" y="908077"/>
                  </a:lnTo>
                  <a:lnTo>
                    <a:pt x="1145656" y="868884"/>
                  </a:lnTo>
                  <a:lnTo>
                    <a:pt x="1163843" y="828027"/>
                  </a:lnTo>
                  <a:lnTo>
                    <a:pt x="1179023" y="785642"/>
                  </a:lnTo>
                  <a:lnTo>
                    <a:pt x="1191064" y="741862"/>
                  </a:lnTo>
                  <a:lnTo>
                    <a:pt x="1199832" y="696824"/>
                  </a:lnTo>
                  <a:lnTo>
                    <a:pt x="1205190" y="650659"/>
                  </a:lnTo>
                  <a:lnTo>
                    <a:pt x="1207008" y="603502"/>
                  </a:lnTo>
                  <a:lnTo>
                    <a:pt x="1205190" y="556348"/>
                  </a:lnTo>
                  <a:lnTo>
                    <a:pt x="1199832" y="510183"/>
                  </a:lnTo>
                  <a:lnTo>
                    <a:pt x="1191064" y="465143"/>
                  </a:lnTo>
                  <a:lnTo>
                    <a:pt x="1179023" y="421365"/>
                  </a:lnTo>
                  <a:lnTo>
                    <a:pt x="1163843" y="378980"/>
                  </a:lnTo>
                  <a:lnTo>
                    <a:pt x="1145656" y="338123"/>
                  </a:lnTo>
                  <a:lnTo>
                    <a:pt x="1124598" y="298928"/>
                  </a:lnTo>
                  <a:lnTo>
                    <a:pt x="1100804" y="261532"/>
                  </a:lnTo>
                  <a:lnTo>
                    <a:pt x="1074406" y="226067"/>
                  </a:lnTo>
                  <a:lnTo>
                    <a:pt x="1045540" y="192667"/>
                  </a:lnTo>
                  <a:lnTo>
                    <a:pt x="1014340" y="161467"/>
                  </a:lnTo>
                  <a:lnTo>
                    <a:pt x="980940" y="132600"/>
                  </a:lnTo>
                  <a:lnTo>
                    <a:pt x="945474" y="106203"/>
                  </a:lnTo>
                  <a:lnTo>
                    <a:pt x="908077" y="82407"/>
                  </a:lnTo>
                  <a:lnTo>
                    <a:pt x="868884" y="61349"/>
                  </a:lnTo>
                  <a:lnTo>
                    <a:pt x="828027" y="43164"/>
                  </a:lnTo>
                  <a:lnTo>
                    <a:pt x="785642" y="27983"/>
                  </a:lnTo>
                  <a:lnTo>
                    <a:pt x="741862" y="15942"/>
                  </a:lnTo>
                  <a:lnTo>
                    <a:pt x="696823" y="7174"/>
                  </a:lnTo>
                  <a:lnTo>
                    <a:pt x="650659" y="1816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1926" y="192481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7" y="0"/>
                  </a:moveTo>
                  <a:lnTo>
                    <a:pt x="480009" y="2157"/>
                  </a:lnTo>
                  <a:lnTo>
                    <a:pt x="433158" y="8508"/>
                  </a:lnTo>
                  <a:lnTo>
                    <a:pt x="387703" y="18865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4" y="72106"/>
                  </a:lnTo>
                  <a:lnTo>
                    <a:pt x="223547" y="96622"/>
                  </a:lnTo>
                  <a:lnTo>
                    <a:pt x="187860" y="124211"/>
                  </a:lnTo>
                  <a:lnTo>
                    <a:pt x="154685" y="154686"/>
                  </a:lnTo>
                  <a:lnTo>
                    <a:pt x="124211" y="187860"/>
                  </a:lnTo>
                  <a:lnTo>
                    <a:pt x="96622" y="223547"/>
                  </a:lnTo>
                  <a:lnTo>
                    <a:pt x="72106" y="261564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5" y="387703"/>
                  </a:lnTo>
                  <a:lnTo>
                    <a:pt x="8508" y="433158"/>
                  </a:lnTo>
                  <a:lnTo>
                    <a:pt x="2157" y="480009"/>
                  </a:lnTo>
                  <a:lnTo>
                    <a:pt x="0" y="528066"/>
                  </a:lnTo>
                  <a:lnTo>
                    <a:pt x="2157" y="576124"/>
                  </a:lnTo>
                  <a:lnTo>
                    <a:pt x="8508" y="622974"/>
                  </a:lnTo>
                  <a:lnTo>
                    <a:pt x="18865" y="668430"/>
                  </a:lnTo>
                  <a:lnTo>
                    <a:pt x="33042" y="712304"/>
                  </a:lnTo>
                  <a:lnTo>
                    <a:pt x="50852" y="754414"/>
                  </a:lnTo>
                  <a:lnTo>
                    <a:pt x="72106" y="794569"/>
                  </a:lnTo>
                  <a:lnTo>
                    <a:pt x="96622" y="832584"/>
                  </a:lnTo>
                  <a:lnTo>
                    <a:pt x="124211" y="868272"/>
                  </a:lnTo>
                  <a:lnTo>
                    <a:pt x="154685" y="901445"/>
                  </a:lnTo>
                  <a:lnTo>
                    <a:pt x="187860" y="931920"/>
                  </a:lnTo>
                  <a:lnTo>
                    <a:pt x="223547" y="959510"/>
                  </a:lnTo>
                  <a:lnTo>
                    <a:pt x="261564" y="984025"/>
                  </a:lnTo>
                  <a:lnTo>
                    <a:pt x="301718" y="1005279"/>
                  </a:lnTo>
                  <a:lnTo>
                    <a:pt x="343827" y="1023090"/>
                  </a:lnTo>
                  <a:lnTo>
                    <a:pt x="387703" y="1037266"/>
                  </a:lnTo>
                  <a:lnTo>
                    <a:pt x="433158" y="1047623"/>
                  </a:lnTo>
                  <a:lnTo>
                    <a:pt x="480009" y="1053974"/>
                  </a:lnTo>
                  <a:lnTo>
                    <a:pt x="528067" y="1056133"/>
                  </a:lnTo>
                  <a:lnTo>
                    <a:pt x="576124" y="1053974"/>
                  </a:lnTo>
                  <a:lnTo>
                    <a:pt x="622974" y="1047623"/>
                  </a:lnTo>
                  <a:lnTo>
                    <a:pt x="668430" y="1037266"/>
                  </a:lnTo>
                  <a:lnTo>
                    <a:pt x="712304" y="1023090"/>
                  </a:lnTo>
                  <a:lnTo>
                    <a:pt x="754414" y="1005279"/>
                  </a:lnTo>
                  <a:lnTo>
                    <a:pt x="794569" y="984025"/>
                  </a:lnTo>
                  <a:lnTo>
                    <a:pt x="832584" y="959510"/>
                  </a:lnTo>
                  <a:lnTo>
                    <a:pt x="868272" y="931920"/>
                  </a:lnTo>
                  <a:lnTo>
                    <a:pt x="901447" y="901445"/>
                  </a:lnTo>
                  <a:lnTo>
                    <a:pt x="931920" y="868272"/>
                  </a:lnTo>
                  <a:lnTo>
                    <a:pt x="959510" y="832584"/>
                  </a:lnTo>
                  <a:lnTo>
                    <a:pt x="984025" y="794569"/>
                  </a:lnTo>
                  <a:lnTo>
                    <a:pt x="1005279" y="754414"/>
                  </a:lnTo>
                  <a:lnTo>
                    <a:pt x="1023090" y="712304"/>
                  </a:lnTo>
                  <a:lnTo>
                    <a:pt x="1037266" y="668430"/>
                  </a:lnTo>
                  <a:lnTo>
                    <a:pt x="1047623" y="622974"/>
                  </a:lnTo>
                  <a:lnTo>
                    <a:pt x="1053974" y="576124"/>
                  </a:lnTo>
                  <a:lnTo>
                    <a:pt x="1056133" y="528066"/>
                  </a:lnTo>
                  <a:lnTo>
                    <a:pt x="1053974" y="480009"/>
                  </a:lnTo>
                  <a:lnTo>
                    <a:pt x="1047623" y="433158"/>
                  </a:lnTo>
                  <a:lnTo>
                    <a:pt x="1037266" y="387703"/>
                  </a:lnTo>
                  <a:lnTo>
                    <a:pt x="1023090" y="343827"/>
                  </a:lnTo>
                  <a:lnTo>
                    <a:pt x="1005279" y="301718"/>
                  </a:lnTo>
                  <a:lnTo>
                    <a:pt x="984025" y="261564"/>
                  </a:lnTo>
                  <a:lnTo>
                    <a:pt x="959510" y="223547"/>
                  </a:lnTo>
                  <a:lnTo>
                    <a:pt x="931920" y="187860"/>
                  </a:lnTo>
                  <a:lnTo>
                    <a:pt x="901447" y="154686"/>
                  </a:lnTo>
                  <a:lnTo>
                    <a:pt x="868272" y="124211"/>
                  </a:lnTo>
                  <a:lnTo>
                    <a:pt x="832584" y="96622"/>
                  </a:lnTo>
                  <a:lnTo>
                    <a:pt x="794569" y="72106"/>
                  </a:lnTo>
                  <a:lnTo>
                    <a:pt x="754414" y="50852"/>
                  </a:lnTo>
                  <a:lnTo>
                    <a:pt x="712304" y="33042"/>
                  </a:lnTo>
                  <a:lnTo>
                    <a:pt x="668430" y="18865"/>
                  </a:lnTo>
                  <a:lnTo>
                    <a:pt x="622974" y="8508"/>
                  </a:lnTo>
                  <a:lnTo>
                    <a:pt x="576124" y="2157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8894" y="2039999"/>
              <a:ext cx="566420" cy="1113155"/>
            </a:xfrm>
            <a:custGeom>
              <a:avLst/>
              <a:gdLst/>
              <a:ahLst/>
              <a:cxnLst/>
              <a:rect l="l" t="t" r="r" b="b"/>
              <a:pathLst>
                <a:path w="566419" h="1113155">
                  <a:moveTo>
                    <a:pt x="327790" y="0"/>
                  </a:moveTo>
                  <a:lnTo>
                    <a:pt x="308994" y="5270"/>
                  </a:lnTo>
                  <a:lnTo>
                    <a:pt x="297867" y="24352"/>
                  </a:lnTo>
                  <a:lnTo>
                    <a:pt x="287501" y="62865"/>
                  </a:lnTo>
                  <a:lnTo>
                    <a:pt x="114228" y="214086"/>
                  </a:lnTo>
                  <a:lnTo>
                    <a:pt x="27181" y="305847"/>
                  </a:lnTo>
                  <a:lnTo>
                    <a:pt x="0" y="375367"/>
                  </a:lnTo>
                  <a:lnTo>
                    <a:pt x="6322" y="459867"/>
                  </a:lnTo>
                  <a:lnTo>
                    <a:pt x="14160" y="504028"/>
                  </a:lnTo>
                  <a:lnTo>
                    <a:pt x="25350" y="552199"/>
                  </a:lnTo>
                  <a:lnTo>
                    <a:pt x="38665" y="603058"/>
                  </a:lnTo>
                  <a:lnTo>
                    <a:pt x="52877" y="655285"/>
                  </a:lnTo>
                  <a:lnTo>
                    <a:pt x="66758" y="707563"/>
                  </a:lnTo>
                  <a:lnTo>
                    <a:pt x="79081" y="758573"/>
                  </a:lnTo>
                  <a:lnTo>
                    <a:pt x="88618" y="806994"/>
                  </a:lnTo>
                  <a:lnTo>
                    <a:pt x="94141" y="851509"/>
                  </a:lnTo>
                  <a:lnTo>
                    <a:pt x="94423" y="890799"/>
                  </a:lnTo>
                  <a:lnTo>
                    <a:pt x="88237" y="923544"/>
                  </a:lnTo>
                  <a:lnTo>
                    <a:pt x="63320" y="992978"/>
                  </a:lnTo>
                  <a:lnTo>
                    <a:pt x="40453" y="1051257"/>
                  </a:lnTo>
                  <a:lnTo>
                    <a:pt x="23729" y="1091368"/>
                  </a:lnTo>
                  <a:lnTo>
                    <a:pt x="17244" y="1106297"/>
                  </a:lnTo>
                  <a:lnTo>
                    <a:pt x="411707" y="1113155"/>
                  </a:lnTo>
                  <a:lnTo>
                    <a:pt x="490030" y="1067841"/>
                  </a:lnTo>
                  <a:lnTo>
                    <a:pt x="526799" y="1026873"/>
                  </a:lnTo>
                  <a:lnTo>
                    <a:pt x="531615" y="966976"/>
                  </a:lnTo>
                  <a:lnTo>
                    <a:pt x="514069" y="864868"/>
                  </a:lnTo>
                  <a:lnTo>
                    <a:pt x="555097" y="757400"/>
                  </a:lnTo>
                  <a:lnTo>
                    <a:pt x="566075" y="679956"/>
                  </a:lnTo>
                  <a:lnTo>
                    <a:pt x="544573" y="595086"/>
                  </a:lnTo>
                  <a:lnTo>
                    <a:pt x="488161" y="465328"/>
                  </a:lnTo>
                  <a:lnTo>
                    <a:pt x="469378" y="415216"/>
                  </a:lnTo>
                  <a:lnTo>
                    <a:pt x="457428" y="365932"/>
                  </a:lnTo>
                  <a:lnTo>
                    <a:pt x="450857" y="317912"/>
                  </a:lnTo>
                  <a:lnTo>
                    <a:pt x="448213" y="271589"/>
                  </a:lnTo>
                  <a:lnTo>
                    <a:pt x="448040" y="227399"/>
                  </a:lnTo>
                  <a:lnTo>
                    <a:pt x="448886" y="185779"/>
                  </a:lnTo>
                  <a:lnTo>
                    <a:pt x="449294" y="147162"/>
                  </a:lnTo>
                  <a:lnTo>
                    <a:pt x="442986" y="80681"/>
                  </a:lnTo>
                  <a:lnTo>
                    <a:pt x="417484" y="31440"/>
                  </a:lnTo>
                  <a:lnTo>
                    <a:pt x="361161" y="2921"/>
                  </a:lnTo>
                  <a:lnTo>
                    <a:pt x="327790" y="0"/>
                  </a:lnTo>
                  <a:close/>
                </a:path>
              </a:pathLst>
            </a:custGeom>
            <a:solidFill>
              <a:srgbClr val="FFB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412" y="2106166"/>
              <a:ext cx="113030" cy="388620"/>
            </a:xfrm>
            <a:custGeom>
              <a:avLst/>
              <a:gdLst/>
              <a:ahLst/>
              <a:cxnLst/>
              <a:rect l="l" t="t" r="r" b="b"/>
              <a:pathLst>
                <a:path w="113030" h="388619">
                  <a:moveTo>
                    <a:pt x="105283" y="0"/>
                  </a:moveTo>
                  <a:lnTo>
                    <a:pt x="101217" y="2792"/>
                  </a:lnTo>
                  <a:lnTo>
                    <a:pt x="97155" y="6856"/>
                  </a:lnTo>
                  <a:lnTo>
                    <a:pt x="90297" y="12317"/>
                  </a:lnTo>
                  <a:lnTo>
                    <a:pt x="78540" y="62978"/>
                  </a:lnTo>
                  <a:lnTo>
                    <a:pt x="60285" y="114313"/>
                  </a:lnTo>
                  <a:lnTo>
                    <a:pt x="38879" y="163040"/>
                  </a:lnTo>
                  <a:lnTo>
                    <a:pt x="17669" y="205872"/>
                  </a:lnTo>
                  <a:lnTo>
                    <a:pt x="0" y="239522"/>
                  </a:lnTo>
                  <a:lnTo>
                    <a:pt x="2853" y="285911"/>
                  </a:lnTo>
                  <a:lnTo>
                    <a:pt x="37115" y="334598"/>
                  </a:lnTo>
                  <a:lnTo>
                    <a:pt x="76758" y="373021"/>
                  </a:lnTo>
                  <a:lnTo>
                    <a:pt x="95758" y="388619"/>
                  </a:lnTo>
                  <a:lnTo>
                    <a:pt x="108130" y="326991"/>
                  </a:lnTo>
                  <a:lnTo>
                    <a:pt x="112822" y="285639"/>
                  </a:lnTo>
                  <a:lnTo>
                    <a:pt x="110349" y="245835"/>
                  </a:lnTo>
                  <a:lnTo>
                    <a:pt x="101217" y="188850"/>
                  </a:lnTo>
                  <a:lnTo>
                    <a:pt x="96281" y="139303"/>
                  </a:lnTo>
                  <a:lnTo>
                    <a:pt x="96583" y="88233"/>
                  </a:lnTo>
                  <a:lnTo>
                    <a:pt x="100218" y="40258"/>
                  </a:lnTo>
                  <a:lnTo>
                    <a:pt x="105283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701" y="2081655"/>
              <a:ext cx="97789" cy="734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02408" y="2380487"/>
              <a:ext cx="157480" cy="772795"/>
            </a:xfrm>
            <a:custGeom>
              <a:avLst/>
              <a:gdLst/>
              <a:ahLst/>
              <a:cxnLst/>
              <a:rect l="l" t="t" r="r" b="b"/>
              <a:pathLst>
                <a:path w="157480" h="772794">
                  <a:moveTo>
                    <a:pt x="70434" y="3619"/>
                  </a:moveTo>
                  <a:lnTo>
                    <a:pt x="70104" y="0"/>
                  </a:lnTo>
                  <a:lnTo>
                    <a:pt x="70104" y="2794"/>
                  </a:lnTo>
                  <a:lnTo>
                    <a:pt x="70434" y="3619"/>
                  </a:lnTo>
                  <a:close/>
                </a:path>
                <a:path w="157480" h="772794">
                  <a:moveTo>
                    <a:pt x="71374" y="5715"/>
                  </a:moveTo>
                  <a:lnTo>
                    <a:pt x="70434" y="3619"/>
                  </a:lnTo>
                  <a:lnTo>
                    <a:pt x="71069" y="9893"/>
                  </a:lnTo>
                  <a:lnTo>
                    <a:pt x="71374" y="12547"/>
                  </a:lnTo>
                  <a:lnTo>
                    <a:pt x="71374" y="5715"/>
                  </a:lnTo>
                  <a:close/>
                </a:path>
                <a:path w="157480" h="772794">
                  <a:moveTo>
                    <a:pt x="71704" y="15481"/>
                  </a:moveTo>
                  <a:lnTo>
                    <a:pt x="71374" y="12547"/>
                  </a:lnTo>
                  <a:lnTo>
                    <a:pt x="71374" y="14224"/>
                  </a:lnTo>
                  <a:lnTo>
                    <a:pt x="71704" y="15481"/>
                  </a:lnTo>
                  <a:close/>
                </a:path>
                <a:path w="157480" h="772794">
                  <a:moveTo>
                    <a:pt x="73787" y="24130"/>
                  </a:moveTo>
                  <a:lnTo>
                    <a:pt x="72517" y="18542"/>
                  </a:lnTo>
                  <a:lnTo>
                    <a:pt x="71704" y="15481"/>
                  </a:lnTo>
                  <a:lnTo>
                    <a:pt x="72224" y="20294"/>
                  </a:lnTo>
                  <a:lnTo>
                    <a:pt x="73787" y="30645"/>
                  </a:lnTo>
                  <a:lnTo>
                    <a:pt x="73787" y="24130"/>
                  </a:lnTo>
                  <a:close/>
                </a:path>
                <a:path w="157480" h="772794">
                  <a:moveTo>
                    <a:pt x="76200" y="42672"/>
                  </a:moveTo>
                  <a:lnTo>
                    <a:pt x="73863" y="31242"/>
                  </a:lnTo>
                  <a:lnTo>
                    <a:pt x="73787" y="30645"/>
                  </a:lnTo>
                  <a:lnTo>
                    <a:pt x="73787" y="31242"/>
                  </a:lnTo>
                  <a:lnTo>
                    <a:pt x="74930" y="36957"/>
                  </a:lnTo>
                  <a:lnTo>
                    <a:pt x="76200" y="42672"/>
                  </a:lnTo>
                  <a:close/>
                </a:path>
                <a:path w="157480" h="772794">
                  <a:moveTo>
                    <a:pt x="156972" y="360934"/>
                  </a:moveTo>
                  <a:lnTo>
                    <a:pt x="155346" y="319798"/>
                  </a:lnTo>
                  <a:lnTo>
                    <a:pt x="150025" y="275158"/>
                  </a:lnTo>
                  <a:lnTo>
                    <a:pt x="140284" y="227520"/>
                  </a:lnTo>
                  <a:lnTo>
                    <a:pt x="125387" y="177342"/>
                  </a:lnTo>
                  <a:lnTo>
                    <a:pt x="104648" y="125095"/>
                  </a:lnTo>
                  <a:lnTo>
                    <a:pt x="97904" y="109524"/>
                  </a:lnTo>
                  <a:lnTo>
                    <a:pt x="92075" y="93560"/>
                  </a:lnTo>
                  <a:lnTo>
                    <a:pt x="87033" y="77330"/>
                  </a:lnTo>
                  <a:lnTo>
                    <a:pt x="82677" y="60960"/>
                  </a:lnTo>
                  <a:lnTo>
                    <a:pt x="88976" y="89865"/>
                  </a:lnTo>
                  <a:lnTo>
                    <a:pt x="96977" y="130263"/>
                  </a:lnTo>
                  <a:lnTo>
                    <a:pt x="105410" y="179527"/>
                  </a:lnTo>
                  <a:lnTo>
                    <a:pt x="113055" y="235026"/>
                  </a:lnTo>
                  <a:lnTo>
                    <a:pt x="118605" y="294106"/>
                  </a:lnTo>
                  <a:lnTo>
                    <a:pt x="120840" y="354139"/>
                  </a:lnTo>
                  <a:lnTo>
                    <a:pt x="118478" y="412496"/>
                  </a:lnTo>
                  <a:lnTo>
                    <a:pt x="110274" y="466521"/>
                  </a:lnTo>
                  <a:lnTo>
                    <a:pt x="94996" y="513588"/>
                  </a:lnTo>
                  <a:lnTo>
                    <a:pt x="97358" y="615797"/>
                  </a:lnTo>
                  <a:lnTo>
                    <a:pt x="88252" y="676846"/>
                  </a:lnTo>
                  <a:lnTo>
                    <a:pt x="58762" y="721042"/>
                  </a:lnTo>
                  <a:lnTo>
                    <a:pt x="0" y="772668"/>
                  </a:lnTo>
                  <a:lnTo>
                    <a:pt x="27559" y="772668"/>
                  </a:lnTo>
                  <a:lnTo>
                    <a:pt x="90385" y="736650"/>
                  </a:lnTo>
                  <a:lnTo>
                    <a:pt x="122682" y="704469"/>
                  </a:lnTo>
                  <a:lnTo>
                    <a:pt x="134569" y="658012"/>
                  </a:lnTo>
                  <a:lnTo>
                    <a:pt x="136271" y="579120"/>
                  </a:lnTo>
                  <a:lnTo>
                    <a:pt x="136004" y="566356"/>
                  </a:lnTo>
                  <a:lnTo>
                    <a:pt x="135089" y="552818"/>
                  </a:lnTo>
                  <a:lnTo>
                    <a:pt x="133426" y="538784"/>
                  </a:lnTo>
                  <a:lnTo>
                    <a:pt x="130810" y="524510"/>
                  </a:lnTo>
                  <a:lnTo>
                    <a:pt x="145923" y="485952"/>
                  </a:lnTo>
                  <a:lnTo>
                    <a:pt x="153695" y="456057"/>
                  </a:lnTo>
                  <a:lnTo>
                    <a:pt x="156540" y="419506"/>
                  </a:lnTo>
                  <a:lnTo>
                    <a:pt x="156972" y="360934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0972" y="3083051"/>
              <a:ext cx="866140" cy="1720850"/>
            </a:xfrm>
            <a:custGeom>
              <a:avLst/>
              <a:gdLst/>
              <a:ahLst/>
              <a:cxnLst/>
              <a:rect l="l" t="t" r="r" b="b"/>
              <a:pathLst>
                <a:path w="866139" h="1720850">
                  <a:moveTo>
                    <a:pt x="400303" y="0"/>
                  </a:moveTo>
                  <a:lnTo>
                    <a:pt x="0" y="1720595"/>
                  </a:lnTo>
                  <a:lnTo>
                    <a:pt x="505840" y="1720595"/>
                  </a:lnTo>
                  <a:lnTo>
                    <a:pt x="865633" y="176530"/>
                  </a:lnTo>
                  <a:lnTo>
                    <a:pt x="400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6940" y="3183635"/>
              <a:ext cx="360045" cy="1123315"/>
            </a:xfrm>
            <a:custGeom>
              <a:avLst/>
              <a:gdLst/>
              <a:ahLst/>
              <a:cxnLst/>
              <a:rect l="l" t="t" r="r" b="b"/>
              <a:pathLst>
                <a:path w="360044" h="1123314">
                  <a:moveTo>
                    <a:pt x="273051" y="0"/>
                  </a:moveTo>
                  <a:lnTo>
                    <a:pt x="273051" y="2919"/>
                  </a:lnTo>
                  <a:lnTo>
                    <a:pt x="359665" y="25906"/>
                  </a:lnTo>
                  <a:lnTo>
                    <a:pt x="0" y="1123188"/>
                  </a:lnTo>
                  <a:lnTo>
                    <a:pt x="359665" y="25906"/>
                  </a:lnTo>
                  <a:lnTo>
                    <a:pt x="27305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3976" y="3185158"/>
              <a:ext cx="457200" cy="1618615"/>
            </a:xfrm>
            <a:custGeom>
              <a:avLst/>
              <a:gdLst/>
              <a:ahLst/>
              <a:cxnLst/>
              <a:rect l="l" t="t" r="r" b="b"/>
              <a:pathLst>
                <a:path w="457200" h="1618614">
                  <a:moveTo>
                    <a:pt x="370713" y="0"/>
                  </a:moveTo>
                  <a:lnTo>
                    <a:pt x="0" y="1618488"/>
                  </a:lnTo>
                  <a:lnTo>
                    <a:pt x="98042" y="1618488"/>
                  </a:lnTo>
                  <a:lnTo>
                    <a:pt x="457200" y="33272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1732" y="3018604"/>
              <a:ext cx="597535" cy="296545"/>
            </a:xfrm>
            <a:custGeom>
              <a:avLst/>
              <a:gdLst/>
              <a:ahLst/>
              <a:cxnLst/>
              <a:rect l="l" t="t" r="r" b="b"/>
              <a:pathLst>
                <a:path w="597535" h="296545">
                  <a:moveTo>
                    <a:pt x="64422" y="0"/>
                  </a:moveTo>
                  <a:lnTo>
                    <a:pt x="39239" y="10646"/>
                  </a:lnTo>
                  <a:lnTo>
                    <a:pt x="18173" y="30984"/>
                  </a:lnTo>
                  <a:lnTo>
                    <a:pt x="3789" y="59239"/>
                  </a:lnTo>
                  <a:lnTo>
                    <a:pt x="0" y="91380"/>
                  </a:lnTo>
                  <a:lnTo>
                    <a:pt x="6329" y="120437"/>
                  </a:lnTo>
                  <a:lnTo>
                    <a:pt x="21612" y="143375"/>
                  </a:lnTo>
                  <a:lnTo>
                    <a:pt x="44683" y="157156"/>
                  </a:lnTo>
                  <a:lnTo>
                    <a:pt x="505947" y="294316"/>
                  </a:lnTo>
                  <a:lnTo>
                    <a:pt x="532691" y="295921"/>
                  </a:lnTo>
                  <a:lnTo>
                    <a:pt x="557875" y="285537"/>
                  </a:lnTo>
                  <a:lnTo>
                    <a:pt x="578938" y="264937"/>
                  </a:lnTo>
                  <a:lnTo>
                    <a:pt x="593323" y="235896"/>
                  </a:lnTo>
                  <a:lnTo>
                    <a:pt x="597113" y="204562"/>
                  </a:lnTo>
                  <a:lnTo>
                    <a:pt x="590783" y="175920"/>
                  </a:lnTo>
                  <a:lnTo>
                    <a:pt x="575500" y="153136"/>
                  </a:lnTo>
                  <a:lnTo>
                    <a:pt x="552429" y="139376"/>
                  </a:lnTo>
                  <a:lnTo>
                    <a:pt x="91165" y="819"/>
                  </a:lnTo>
                  <a:lnTo>
                    <a:pt x="644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488" y="3171911"/>
              <a:ext cx="76050" cy="7447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436864" y="2415539"/>
              <a:ext cx="447040" cy="434340"/>
            </a:xfrm>
            <a:custGeom>
              <a:avLst/>
              <a:gdLst/>
              <a:ahLst/>
              <a:cxnLst/>
              <a:rect l="l" t="t" r="r" b="b"/>
              <a:pathLst>
                <a:path w="447040" h="434339">
                  <a:moveTo>
                    <a:pt x="374140" y="0"/>
                  </a:moveTo>
                  <a:lnTo>
                    <a:pt x="72388" y="0"/>
                  </a:lnTo>
                  <a:lnTo>
                    <a:pt x="44201" y="5684"/>
                  </a:lnTo>
                  <a:lnTo>
                    <a:pt x="21192" y="21192"/>
                  </a:lnTo>
                  <a:lnTo>
                    <a:pt x="5684" y="44201"/>
                  </a:lnTo>
                  <a:lnTo>
                    <a:pt x="0" y="72390"/>
                  </a:lnTo>
                  <a:lnTo>
                    <a:pt x="0" y="361951"/>
                  </a:lnTo>
                  <a:lnTo>
                    <a:pt x="5684" y="390138"/>
                  </a:lnTo>
                  <a:lnTo>
                    <a:pt x="21192" y="413146"/>
                  </a:lnTo>
                  <a:lnTo>
                    <a:pt x="44201" y="428655"/>
                  </a:lnTo>
                  <a:lnTo>
                    <a:pt x="72388" y="434341"/>
                  </a:lnTo>
                  <a:lnTo>
                    <a:pt x="374140" y="434341"/>
                  </a:lnTo>
                  <a:lnTo>
                    <a:pt x="402329" y="428655"/>
                  </a:lnTo>
                  <a:lnTo>
                    <a:pt x="425338" y="413146"/>
                  </a:lnTo>
                  <a:lnTo>
                    <a:pt x="440846" y="390138"/>
                  </a:lnTo>
                  <a:lnTo>
                    <a:pt x="446530" y="361951"/>
                  </a:lnTo>
                  <a:lnTo>
                    <a:pt x="446530" y="72390"/>
                  </a:lnTo>
                  <a:lnTo>
                    <a:pt x="440846" y="44201"/>
                  </a:lnTo>
                  <a:lnTo>
                    <a:pt x="425338" y="21192"/>
                  </a:lnTo>
                  <a:lnTo>
                    <a:pt x="402329" y="5684"/>
                  </a:lnTo>
                  <a:lnTo>
                    <a:pt x="374140" y="0"/>
                  </a:lnTo>
                  <a:close/>
                </a:path>
              </a:pathLst>
            </a:custGeom>
            <a:solidFill>
              <a:srgbClr val="EE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36864" y="2371344"/>
              <a:ext cx="447040" cy="436245"/>
            </a:xfrm>
            <a:custGeom>
              <a:avLst/>
              <a:gdLst/>
              <a:ahLst/>
              <a:cxnLst/>
              <a:rect l="l" t="t" r="r" b="b"/>
              <a:pathLst>
                <a:path w="447040" h="436244">
                  <a:moveTo>
                    <a:pt x="373886" y="0"/>
                  </a:moveTo>
                  <a:lnTo>
                    <a:pt x="72642" y="0"/>
                  </a:lnTo>
                  <a:lnTo>
                    <a:pt x="44362" y="5707"/>
                  </a:lnTo>
                  <a:lnTo>
                    <a:pt x="21271" y="21272"/>
                  </a:lnTo>
                  <a:lnTo>
                    <a:pt x="5707" y="44362"/>
                  </a:lnTo>
                  <a:lnTo>
                    <a:pt x="0" y="72642"/>
                  </a:lnTo>
                  <a:lnTo>
                    <a:pt x="0" y="363219"/>
                  </a:lnTo>
                  <a:lnTo>
                    <a:pt x="5707" y="391501"/>
                  </a:lnTo>
                  <a:lnTo>
                    <a:pt x="21271" y="414591"/>
                  </a:lnTo>
                  <a:lnTo>
                    <a:pt x="44362" y="430156"/>
                  </a:lnTo>
                  <a:lnTo>
                    <a:pt x="72642" y="435863"/>
                  </a:lnTo>
                  <a:lnTo>
                    <a:pt x="373886" y="435863"/>
                  </a:lnTo>
                  <a:lnTo>
                    <a:pt x="402168" y="430156"/>
                  </a:lnTo>
                  <a:lnTo>
                    <a:pt x="425258" y="414591"/>
                  </a:lnTo>
                  <a:lnTo>
                    <a:pt x="440823" y="391501"/>
                  </a:lnTo>
                  <a:lnTo>
                    <a:pt x="446530" y="363219"/>
                  </a:lnTo>
                  <a:lnTo>
                    <a:pt x="446530" y="72642"/>
                  </a:lnTo>
                  <a:lnTo>
                    <a:pt x="440823" y="44362"/>
                  </a:lnTo>
                  <a:lnTo>
                    <a:pt x="425258" y="21272"/>
                  </a:lnTo>
                  <a:lnTo>
                    <a:pt x="402168" y="5707"/>
                  </a:lnTo>
                  <a:lnTo>
                    <a:pt x="373886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62592" y="2480564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36864" y="3249166"/>
            <a:ext cx="455930" cy="489584"/>
            <a:chOff x="8436864" y="3249166"/>
            <a:chExt cx="455930" cy="489584"/>
          </a:xfrm>
        </p:grpSpPr>
        <p:sp>
          <p:nvSpPr>
            <p:cNvPr id="32" name="object 32"/>
            <p:cNvSpPr/>
            <p:nvPr/>
          </p:nvSpPr>
          <p:spPr>
            <a:xfrm>
              <a:off x="8436864" y="3293362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507" y="0"/>
                  </a:moveTo>
                  <a:lnTo>
                    <a:pt x="74166" y="0"/>
                  </a:lnTo>
                  <a:lnTo>
                    <a:pt x="45272" y="5820"/>
                  </a:lnTo>
                  <a:lnTo>
                    <a:pt x="21700" y="21700"/>
                  </a:lnTo>
                  <a:lnTo>
                    <a:pt x="5820" y="45272"/>
                  </a:lnTo>
                  <a:lnTo>
                    <a:pt x="0" y="74168"/>
                  </a:lnTo>
                  <a:lnTo>
                    <a:pt x="0" y="370838"/>
                  </a:lnTo>
                  <a:lnTo>
                    <a:pt x="5820" y="399733"/>
                  </a:lnTo>
                  <a:lnTo>
                    <a:pt x="21700" y="423304"/>
                  </a:lnTo>
                  <a:lnTo>
                    <a:pt x="45272" y="439186"/>
                  </a:lnTo>
                  <a:lnTo>
                    <a:pt x="74166" y="445006"/>
                  </a:lnTo>
                  <a:lnTo>
                    <a:pt x="381507" y="445006"/>
                  </a:lnTo>
                  <a:lnTo>
                    <a:pt x="410403" y="439186"/>
                  </a:lnTo>
                  <a:lnTo>
                    <a:pt x="433974" y="423304"/>
                  </a:lnTo>
                  <a:lnTo>
                    <a:pt x="449855" y="399733"/>
                  </a:lnTo>
                  <a:lnTo>
                    <a:pt x="455675" y="370838"/>
                  </a:lnTo>
                  <a:lnTo>
                    <a:pt x="455675" y="74168"/>
                  </a:lnTo>
                  <a:lnTo>
                    <a:pt x="449855" y="45272"/>
                  </a:lnTo>
                  <a:lnTo>
                    <a:pt x="433974" y="21700"/>
                  </a:lnTo>
                  <a:lnTo>
                    <a:pt x="410403" y="5820"/>
                  </a:lnTo>
                  <a:lnTo>
                    <a:pt x="381507" y="0"/>
                  </a:lnTo>
                  <a:close/>
                </a:path>
              </a:pathLst>
            </a:custGeom>
            <a:solidFill>
              <a:srgbClr val="016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36864" y="3249166"/>
              <a:ext cx="455930" cy="445134"/>
            </a:xfrm>
            <a:custGeom>
              <a:avLst/>
              <a:gdLst/>
              <a:ahLst/>
              <a:cxnLst/>
              <a:rect l="l" t="t" r="r" b="b"/>
              <a:pathLst>
                <a:path w="455929" h="445135">
                  <a:moveTo>
                    <a:pt x="381507" y="0"/>
                  </a:moveTo>
                  <a:lnTo>
                    <a:pt x="74166" y="0"/>
                  </a:lnTo>
                  <a:lnTo>
                    <a:pt x="45272" y="5820"/>
                  </a:lnTo>
                  <a:lnTo>
                    <a:pt x="21700" y="21700"/>
                  </a:lnTo>
                  <a:lnTo>
                    <a:pt x="5820" y="45272"/>
                  </a:lnTo>
                  <a:lnTo>
                    <a:pt x="0" y="74168"/>
                  </a:lnTo>
                  <a:lnTo>
                    <a:pt x="0" y="370838"/>
                  </a:lnTo>
                  <a:lnTo>
                    <a:pt x="5820" y="399733"/>
                  </a:lnTo>
                  <a:lnTo>
                    <a:pt x="21700" y="423304"/>
                  </a:lnTo>
                  <a:lnTo>
                    <a:pt x="45272" y="439186"/>
                  </a:lnTo>
                  <a:lnTo>
                    <a:pt x="74166" y="445005"/>
                  </a:lnTo>
                  <a:lnTo>
                    <a:pt x="381507" y="445005"/>
                  </a:lnTo>
                  <a:lnTo>
                    <a:pt x="410403" y="439186"/>
                  </a:lnTo>
                  <a:lnTo>
                    <a:pt x="433974" y="423304"/>
                  </a:lnTo>
                  <a:lnTo>
                    <a:pt x="449855" y="399733"/>
                  </a:lnTo>
                  <a:lnTo>
                    <a:pt x="455675" y="370838"/>
                  </a:lnTo>
                  <a:lnTo>
                    <a:pt x="455675" y="74168"/>
                  </a:lnTo>
                  <a:lnTo>
                    <a:pt x="449855" y="45272"/>
                  </a:lnTo>
                  <a:lnTo>
                    <a:pt x="433974" y="21700"/>
                  </a:lnTo>
                  <a:lnTo>
                    <a:pt x="410403" y="5820"/>
                  </a:lnTo>
                  <a:lnTo>
                    <a:pt x="381507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68055" y="3364483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5441" y="2358644"/>
            <a:ext cx="2235835" cy="754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65735" algn="r">
              <a:lnSpc>
                <a:spcPct val="97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The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reason </a:t>
            </a: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to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have </a:t>
            </a: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this is to </a:t>
            </a:r>
            <a:r>
              <a:rPr sz="1200" b="1" spc="-32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have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the 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implementation </a:t>
            </a: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of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the </a:t>
            </a:r>
            <a:r>
              <a:rPr sz="1200" b="1" spc="-320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derived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class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for</a:t>
            </a:r>
            <a:r>
              <a:rPr sz="1200" b="1" spc="-2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3E5F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same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method</a:t>
            </a:r>
            <a:r>
              <a:rPr sz="1200" b="1" spc="-70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118" y="3248660"/>
            <a:ext cx="2279015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71755" algn="r">
              <a:lnSpc>
                <a:spcPts val="1390"/>
              </a:lnSpc>
              <a:spcBef>
                <a:spcPts val="185"/>
              </a:spcBef>
            </a:pP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Writing</a:t>
            </a:r>
            <a:r>
              <a:rPr sz="1200" b="1" spc="-1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base</a:t>
            </a:r>
            <a:r>
              <a:rPr sz="1200" b="1" spc="-2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class</a:t>
            </a:r>
            <a:r>
              <a:rPr sz="1200" b="1" spc="-5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method </a:t>
            </a:r>
            <a:r>
              <a:rPr sz="1200" b="1" spc="-32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in</a:t>
            </a:r>
            <a:r>
              <a:rPr sz="1200" b="1" spc="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th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e</a:t>
            </a:r>
            <a:r>
              <a:rPr sz="1200" b="1" spc="-1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d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er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i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ve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d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 c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l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as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is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 ca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ll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d</a:t>
            </a:r>
            <a:r>
              <a:rPr sz="1200" b="1" spc="-75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55"/>
              </a:lnSpc>
            </a:pP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M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tho</a:t>
            </a:r>
            <a:r>
              <a:rPr sz="1200" b="1" dirty="0">
                <a:solidFill>
                  <a:srgbClr val="018599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0185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O</a:t>
            </a:r>
            <a:r>
              <a:rPr sz="1200" b="1" spc="-10" dirty="0">
                <a:solidFill>
                  <a:srgbClr val="018599"/>
                </a:solidFill>
                <a:latin typeface="Arial"/>
                <a:cs typeface="Arial"/>
              </a:rPr>
              <a:t>verr</a:t>
            </a:r>
            <a:r>
              <a:rPr sz="1200" b="1" spc="-5" dirty="0">
                <a:solidFill>
                  <a:srgbClr val="018599"/>
                </a:solidFill>
                <a:latin typeface="Arial"/>
                <a:cs typeface="Arial"/>
              </a:rPr>
              <a:t>iding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81732" y="2303779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 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Ov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rr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idin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92550" y="2068066"/>
            <a:ext cx="2761615" cy="2737485"/>
            <a:chOff x="2892550" y="2068066"/>
            <a:chExt cx="2761615" cy="2737485"/>
          </a:xfrm>
        </p:grpSpPr>
        <p:sp>
          <p:nvSpPr>
            <p:cNvPr id="39" name="object 39"/>
            <p:cNvSpPr/>
            <p:nvPr/>
          </p:nvSpPr>
          <p:spPr>
            <a:xfrm>
              <a:off x="4853940" y="2510027"/>
              <a:ext cx="800100" cy="1132840"/>
            </a:xfrm>
            <a:custGeom>
              <a:avLst/>
              <a:gdLst/>
              <a:ahLst/>
              <a:cxnLst/>
              <a:rect l="l" t="t" r="r" b="b"/>
              <a:pathLst>
                <a:path w="800100" h="1132839">
                  <a:moveTo>
                    <a:pt x="800100" y="558165"/>
                  </a:moveTo>
                  <a:lnTo>
                    <a:pt x="799998" y="517144"/>
                  </a:lnTo>
                  <a:lnTo>
                    <a:pt x="783717" y="465074"/>
                  </a:lnTo>
                  <a:lnTo>
                    <a:pt x="753491" y="438404"/>
                  </a:lnTo>
                  <a:lnTo>
                    <a:pt x="693547" y="426593"/>
                  </a:lnTo>
                  <a:lnTo>
                    <a:pt x="682625" y="426593"/>
                  </a:lnTo>
                  <a:lnTo>
                    <a:pt x="677151" y="422910"/>
                  </a:lnTo>
                  <a:lnTo>
                    <a:pt x="674497" y="417957"/>
                  </a:lnTo>
                  <a:lnTo>
                    <a:pt x="674497" y="416687"/>
                  </a:lnTo>
                  <a:lnTo>
                    <a:pt x="673100" y="415417"/>
                  </a:lnTo>
                  <a:lnTo>
                    <a:pt x="671690" y="413004"/>
                  </a:lnTo>
                  <a:lnTo>
                    <a:pt x="669036" y="410464"/>
                  </a:lnTo>
                  <a:lnTo>
                    <a:pt x="666242" y="405511"/>
                  </a:lnTo>
                  <a:lnTo>
                    <a:pt x="622427" y="382447"/>
                  </a:lnTo>
                  <a:lnTo>
                    <a:pt x="602107" y="380746"/>
                  </a:lnTo>
                  <a:lnTo>
                    <a:pt x="563880" y="385699"/>
                  </a:lnTo>
                  <a:lnTo>
                    <a:pt x="558419" y="386969"/>
                  </a:lnTo>
                  <a:lnTo>
                    <a:pt x="551561" y="384429"/>
                  </a:lnTo>
                  <a:lnTo>
                    <a:pt x="548894" y="379476"/>
                  </a:lnTo>
                  <a:lnTo>
                    <a:pt x="547497" y="378333"/>
                  </a:lnTo>
                  <a:lnTo>
                    <a:pt x="547497" y="377063"/>
                  </a:lnTo>
                  <a:lnTo>
                    <a:pt x="546100" y="374523"/>
                  </a:lnTo>
                  <a:lnTo>
                    <a:pt x="543433" y="372110"/>
                  </a:lnTo>
                  <a:lnTo>
                    <a:pt x="540626" y="368300"/>
                  </a:lnTo>
                  <a:lnTo>
                    <a:pt x="500583" y="338239"/>
                  </a:lnTo>
                  <a:lnTo>
                    <a:pt x="493852" y="336042"/>
                  </a:lnTo>
                  <a:lnTo>
                    <a:pt x="484593" y="333032"/>
                  </a:lnTo>
                  <a:lnTo>
                    <a:pt x="466979" y="331089"/>
                  </a:lnTo>
                  <a:lnTo>
                    <a:pt x="436880" y="336042"/>
                  </a:lnTo>
                  <a:lnTo>
                    <a:pt x="432803" y="334899"/>
                  </a:lnTo>
                  <a:lnTo>
                    <a:pt x="428739" y="332359"/>
                  </a:lnTo>
                  <a:lnTo>
                    <a:pt x="425958" y="329946"/>
                  </a:lnTo>
                  <a:lnTo>
                    <a:pt x="423278" y="326136"/>
                  </a:lnTo>
                  <a:lnTo>
                    <a:pt x="423278" y="68199"/>
                  </a:lnTo>
                  <a:lnTo>
                    <a:pt x="421894" y="66929"/>
                  </a:lnTo>
                  <a:lnTo>
                    <a:pt x="421894" y="64516"/>
                  </a:lnTo>
                  <a:lnTo>
                    <a:pt x="420497" y="60833"/>
                  </a:lnTo>
                  <a:lnTo>
                    <a:pt x="394690" y="23164"/>
                  </a:lnTo>
                  <a:lnTo>
                    <a:pt x="365353" y="3708"/>
                  </a:lnTo>
                  <a:lnTo>
                    <a:pt x="339979" y="0"/>
                  </a:lnTo>
                  <a:lnTo>
                    <a:pt x="338582" y="0"/>
                  </a:lnTo>
                  <a:lnTo>
                    <a:pt x="315175" y="2603"/>
                  </a:lnTo>
                  <a:lnTo>
                    <a:pt x="280187" y="19875"/>
                  </a:lnTo>
                  <a:lnTo>
                    <a:pt x="250710" y="59969"/>
                  </a:lnTo>
                  <a:lnTo>
                    <a:pt x="243065" y="79375"/>
                  </a:lnTo>
                  <a:lnTo>
                    <a:pt x="243065" y="550672"/>
                  </a:lnTo>
                  <a:lnTo>
                    <a:pt x="227952" y="554355"/>
                  </a:lnTo>
                  <a:lnTo>
                    <a:pt x="223888" y="556895"/>
                  </a:lnTo>
                  <a:lnTo>
                    <a:pt x="218427" y="558165"/>
                  </a:lnTo>
                  <a:lnTo>
                    <a:pt x="212979" y="558165"/>
                  </a:lnTo>
                  <a:lnTo>
                    <a:pt x="208902" y="555625"/>
                  </a:lnTo>
                  <a:lnTo>
                    <a:pt x="171221" y="524814"/>
                  </a:lnTo>
                  <a:lnTo>
                    <a:pt x="129032" y="501815"/>
                  </a:lnTo>
                  <a:lnTo>
                    <a:pt x="101104" y="493674"/>
                  </a:lnTo>
                  <a:lnTo>
                    <a:pt x="87363" y="492379"/>
                  </a:lnTo>
                  <a:lnTo>
                    <a:pt x="83312" y="492379"/>
                  </a:lnTo>
                  <a:lnTo>
                    <a:pt x="68033" y="494919"/>
                  </a:lnTo>
                  <a:lnTo>
                    <a:pt x="27305" y="512191"/>
                  </a:lnTo>
                  <a:lnTo>
                    <a:pt x="2743" y="548500"/>
                  </a:lnTo>
                  <a:lnTo>
                    <a:pt x="0" y="565531"/>
                  </a:lnTo>
                  <a:lnTo>
                    <a:pt x="965" y="576008"/>
                  </a:lnTo>
                  <a:lnTo>
                    <a:pt x="5651" y="594385"/>
                  </a:lnTo>
                  <a:lnTo>
                    <a:pt x="16713" y="615061"/>
                  </a:lnTo>
                  <a:lnTo>
                    <a:pt x="36830" y="632460"/>
                  </a:lnTo>
                  <a:lnTo>
                    <a:pt x="53594" y="645147"/>
                  </a:lnTo>
                  <a:lnTo>
                    <a:pt x="76466" y="665708"/>
                  </a:lnTo>
                  <a:lnTo>
                    <a:pt x="112001" y="704469"/>
                  </a:lnTo>
                  <a:lnTo>
                    <a:pt x="130403" y="743877"/>
                  </a:lnTo>
                  <a:lnTo>
                    <a:pt x="149110" y="785596"/>
                  </a:lnTo>
                  <a:lnTo>
                    <a:pt x="162471" y="811720"/>
                  </a:lnTo>
                  <a:lnTo>
                    <a:pt x="176860" y="834148"/>
                  </a:lnTo>
                  <a:lnTo>
                    <a:pt x="192532" y="850773"/>
                  </a:lnTo>
                  <a:lnTo>
                    <a:pt x="215480" y="878420"/>
                  </a:lnTo>
                  <a:lnTo>
                    <a:pt x="232905" y="916876"/>
                  </a:lnTo>
                  <a:lnTo>
                    <a:pt x="245427" y="962710"/>
                  </a:lnTo>
                  <a:lnTo>
                    <a:pt x="253619" y="1012469"/>
                  </a:lnTo>
                  <a:lnTo>
                    <a:pt x="258089" y="1062710"/>
                  </a:lnTo>
                  <a:lnTo>
                    <a:pt x="259461" y="1109980"/>
                  </a:lnTo>
                  <a:lnTo>
                    <a:pt x="259461" y="1132332"/>
                  </a:lnTo>
                  <a:lnTo>
                    <a:pt x="719582" y="1132332"/>
                  </a:lnTo>
                  <a:lnTo>
                    <a:pt x="719582" y="1072769"/>
                  </a:lnTo>
                  <a:lnTo>
                    <a:pt x="720356" y="1056182"/>
                  </a:lnTo>
                  <a:lnTo>
                    <a:pt x="724827" y="1017143"/>
                  </a:lnTo>
                  <a:lnTo>
                    <a:pt x="736244" y="963434"/>
                  </a:lnTo>
                  <a:lnTo>
                    <a:pt x="757809" y="902843"/>
                  </a:lnTo>
                  <a:lnTo>
                    <a:pt x="779945" y="847915"/>
                  </a:lnTo>
                  <a:lnTo>
                    <a:pt x="792759" y="805395"/>
                  </a:lnTo>
                  <a:lnTo>
                    <a:pt x="798664" y="774712"/>
                  </a:lnTo>
                  <a:lnTo>
                    <a:pt x="800100" y="755269"/>
                  </a:lnTo>
                  <a:lnTo>
                    <a:pt x="800100" y="558165"/>
                  </a:lnTo>
                  <a:close/>
                </a:path>
              </a:pathLst>
            </a:custGeom>
            <a:solidFill>
              <a:srgbClr val="FFB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52745" y="2938272"/>
              <a:ext cx="201295" cy="704215"/>
            </a:xfrm>
            <a:custGeom>
              <a:avLst/>
              <a:gdLst/>
              <a:ahLst/>
              <a:cxnLst/>
              <a:rect l="l" t="t" r="r" b="b"/>
              <a:pathLst>
                <a:path w="201295" h="704214">
                  <a:moveTo>
                    <a:pt x="127379" y="0"/>
                  </a:moveTo>
                  <a:lnTo>
                    <a:pt x="135968" y="23604"/>
                  </a:lnTo>
                  <a:lnTo>
                    <a:pt x="142747" y="51862"/>
                  </a:lnTo>
                  <a:lnTo>
                    <a:pt x="146954" y="85242"/>
                  </a:lnTo>
                  <a:lnTo>
                    <a:pt x="147826" y="124204"/>
                  </a:lnTo>
                  <a:lnTo>
                    <a:pt x="147826" y="289304"/>
                  </a:lnTo>
                  <a:lnTo>
                    <a:pt x="139287" y="348353"/>
                  </a:lnTo>
                  <a:lnTo>
                    <a:pt x="130459" y="389254"/>
                  </a:lnTo>
                  <a:lnTo>
                    <a:pt x="115966" y="431109"/>
                  </a:lnTo>
                  <a:lnTo>
                    <a:pt x="90424" y="493013"/>
                  </a:lnTo>
                  <a:lnTo>
                    <a:pt x="71376" y="532729"/>
                  </a:lnTo>
                  <a:lnTo>
                    <a:pt x="47492" y="580369"/>
                  </a:lnTo>
                  <a:lnTo>
                    <a:pt x="24093" y="629259"/>
                  </a:lnTo>
                  <a:lnTo>
                    <a:pt x="6489" y="672725"/>
                  </a:lnTo>
                  <a:lnTo>
                    <a:pt x="0" y="704087"/>
                  </a:lnTo>
                  <a:lnTo>
                    <a:pt x="120521" y="704087"/>
                  </a:lnTo>
                  <a:lnTo>
                    <a:pt x="120521" y="644524"/>
                  </a:lnTo>
                  <a:lnTo>
                    <a:pt x="121318" y="627847"/>
                  </a:lnTo>
                  <a:lnTo>
                    <a:pt x="125840" y="588725"/>
                  </a:lnTo>
                  <a:lnTo>
                    <a:pt x="137292" y="534958"/>
                  </a:lnTo>
                  <a:lnTo>
                    <a:pt x="158875" y="474344"/>
                  </a:lnTo>
                  <a:lnTo>
                    <a:pt x="181095" y="419315"/>
                  </a:lnTo>
                  <a:lnTo>
                    <a:pt x="193944" y="376728"/>
                  </a:lnTo>
                  <a:lnTo>
                    <a:pt x="199863" y="346025"/>
                  </a:lnTo>
                  <a:lnTo>
                    <a:pt x="201293" y="326644"/>
                  </a:lnTo>
                  <a:lnTo>
                    <a:pt x="201293" y="89406"/>
                  </a:lnTo>
                  <a:lnTo>
                    <a:pt x="193203" y="52081"/>
                  </a:lnTo>
                  <a:lnTo>
                    <a:pt x="164336" y="14747"/>
                  </a:lnTo>
                  <a:lnTo>
                    <a:pt x="148300" y="6153"/>
                  </a:lnTo>
                  <a:lnTo>
                    <a:pt x="127379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5880" y="3662171"/>
              <a:ext cx="309880" cy="1143000"/>
            </a:xfrm>
            <a:custGeom>
              <a:avLst/>
              <a:gdLst/>
              <a:ahLst/>
              <a:cxnLst/>
              <a:rect l="l" t="t" r="r" b="b"/>
              <a:pathLst>
                <a:path w="309879" h="1143000">
                  <a:moveTo>
                    <a:pt x="0" y="1142998"/>
                  </a:moveTo>
                  <a:lnTo>
                    <a:pt x="309372" y="1142998"/>
                  </a:lnTo>
                  <a:lnTo>
                    <a:pt x="309372" y="0"/>
                  </a:lnTo>
                  <a:lnTo>
                    <a:pt x="0" y="0"/>
                  </a:lnTo>
                  <a:lnTo>
                    <a:pt x="0" y="114299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5252" y="3662171"/>
              <a:ext cx="106680" cy="1137285"/>
            </a:xfrm>
            <a:custGeom>
              <a:avLst/>
              <a:gdLst/>
              <a:ahLst/>
              <a:cxnLst/>
              <a:rect l="l" t="t" r="r" b="b"/>
              <a:pathLst>
                <a:path w="106679" h="1137285">
                  <a:moveTo>
                    <a:pt x="106679" y="0"/>
                  </a:moveTo>
                  <a:lnTo>
                    <a:pt x="0" y="0"/>
                  </a:lnTo>
                  <a:lnTo>
                    <a:pt x="0" y="1136902"/>
                  </a:lnTo>
                  <a:lnTo>
                    <a:pt x="106679" y="1136902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49011" y="3610354"/>
              <a:ext cx="588645" cy="140335"/>
            </a:xfrm>
            <a:custGeom>
              <a:avLst/>
              <a:gdLst/>
              <a:ahLst/>
              <a:cxnLst/>
              <a:rect l="l" t="t" r="r" b="b"/>
              <a:pathLst>
                <a:path w="588645" h="140335">
                  <a:moveTo>
                    <a:pt x="525526" y="0"/>
                  </a:moveTo>
                  <a:lnTo>
                    <a:pt x="62736" y="0"/>
                  </a:lnTo>
                  <a:lnTo>
                    <a:pt x="38576" y="5416"/>
                  </a:lnTo>
                  <a:lnTo>
                    <a:pt x="18605" y="20288"/>
                  </a:lnTo>
                  <a:lnTo>
                    <a:pt x="5016" y="42541"/>
                  </a:lnTo>
                  <a:lnTo>
                    <a:pt x="0" y="70103"/>
                  </a:lnTo>
                  <a:lnTo>
                    <a:pt x="5016" y="97130"/>
                  </a:lnTo>
                  <a:lnTo>
                    <a:pt x="18605" y="119443"/>
                  </a:lnTo>
                  <a:lnTo>
                    <a:pt x="38576" y="134612"/>
                  </a:lnTo>
                  <a:lnTo>
                    <a:pt x="62736" y="140208"/>
                  </a:lnTo>
                  <a:lnTo>
                    <a:pt x="525526" y="140208"/>
                  </a:lnTo>
                  <a:lnTo>
                    <a:pt x="549686" y="134612"/>
                  </a:lnTo>
                  <a:lnTo>
                    <a:pt x="569658" y="119443"/>
                  </a:lnTo>
                  <a:lnTo>
                    <a:pt x="583247" y="97130"/>
                  </a:lnTo>
                  <a:lnTo>
                    <a:pt x="588262" y="70103"/>
                  </a:lnTo>
                  <a:lnTo>
                    <a:pt x="583247" y="42541"/>
                  </a:lnTo>
                  <a:lnTo>
                    <a:pt x="569658" y="20288"/>
                  </a:lnTo>
                  <a:lnTo>
                    <a:pt x="549686" y="5416"/>
                  </a:lnTo>
                  <a:lnTo>
                    <a:pt x="5255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7612" y="2835909"/>
              <a:ext cx="276225" cy="270510"/>
            </a:xfrm>
            <a:custGeom>
              <a:avLst/>
              <a:gdLst/>
              <a:ahLst/>
              <a:cxnLst/>
              <a:rect l="l" t="t" r="r" b="b"/>
              <a:pathLst>
                <a:path w="276225" h="270510">
                  <a:moveTo>
                    <a:pt x="38100" y="4953"/>
                  </a:moveTo>
                  <a:lnTo>
                    <a:pt x="31242" y="4953"/>
                  </a:lnTo>
                  <a:lnTo>
                    <a:pt x="24511" y="6223"/>
                  </a:lnTo>
                  <a:lnTo>
                    <a:pt x="17653" y="8763"/>
                  </a:lnTo>
                  <a:lnTo>
                    <a:pt x="8128" y="8763"/>
                  </a:lnTo>
                  <a:lnTo>
                    <a:pt x="2667" y="3810"/>
                  </a:lnTo>
                  <a:lnTo>
                    <a:pt x="0" y="0"/>
                  </a:lnTo>
                  <a:lnTo>
                    <a:pt x="0" y="186182"/>
                  </a:lnTo>
                  <a:lnTo>
                    <a:pt x="38100" y="4953"/>
                  </a:lnTo>
                  <a:close/>
                </a:path>
                <a:path w="276225" h="270510">
                  <a:moveTo>
                    <a:pt x="156972" y="57785"/>
                  </a:moveTo>
                  <a:lnTo>
                    <a:pt x="152654" y="57785"/>
                  </a:lnTo>
                  <a:lnTo>
                    <a:pt x="148463" y="59055"/>
                  </a:lnTo>
                  <a:lnTo>
                    <a:pt x="142748" y="60325"/>
                  </a:lnTo>
                  <a:lnTo>
                    <a:pt x="139954" y="60325"/>
                  </a:lnTo>
                  <a:lnTo>
                    <a:pt x="138557" y="61468"/>
                  </a:lnTo>
                  <a:lnTo>
                    <a:pt x="131445" y="61468"/>
                  </a:lnTo>
                  <a:lnTo>
                    <a:pt x="127127" y="59055"/>
                  </a:lnTo>
                  <a:lnTo>
                    <a:pt x="124333" y="54102"/>
                  </a:lnTo>
                  <a:lnTo>
                    <a:pt x="122936" y="52832"/>
                  </a:lnTo>
                  <a:lnTo>
                    <a:pt x="122936" y="51562"/>
                  </a:lnTo>
                  <a:lnTo>
                    <a:pt x="121539" y="49149"/>
                  </a:lnTo>
                  <a:lnTo>
                    <a:pt x="118618" y="46609"/>
                  </a:lnTo>
                  <a:lnTo>
                    <a:pt x="118618" y="45466"/>
                  </a:lnTo>
                  <a:lnTo>
                    <a:pt x="117221" y="45466"/>
                  </a:lnTo>
                  <a:lnTo>
                    <a:pt x="117221" y="44196"/>
                  </a:lnTo>
                  <a:lnTo>
                    <a:pt x="115824" y="44196"/>
                  </a:lnTo>
                  <a:lnTo>
                    <a:pt x="115824" y="242570"/>
                  </a:lnTo>
                  <a:lnTo>
                    <a:pt x="156972" y="57785"/>
                  </a:lnTo>
                  <a:close/>
                </a:path>
                <a:path w="276225" h="270510">
                  <a:moveTo>
                    <a:pt x="275844" y="100457"/>
                  </a:moveTo>
                  <a:lnTo>
                    <a:pt x="258318" y="100457"/>
                  </a:lnTo>
                  <a:lnTo>
                    <a:pt x="252984" y="96647"/>
                  </a:lnTo>
                  <a:lnTo>
                    <a:pt x="250190" y="91694"/>
                  </a:lnTo>
                  <a:lnTo>
                    <a:pt x="250190" y="90424"/>
                  </a:lnTo>
                  <a:lnTo>
                    <a:pt x="248920" y="89154"/>
                  </a:lnTo>
                  <a:lnTo>
                    <a:pt x="246126" y="84201"/>
                  </a:lnTo>
                  <a:lnTo>
                    <a:pt x="243459" y="81661"/>
                  </a:lnTo>
                  <a:lnTo>
                    <a:pt x="240792" y="77978"/>
                  </a:lnTo>
                  <a:lnTo>
                    <a:pt x="240792" y="270002"/>
                  </a:lnTo>
                  <a:lnTo>
                    <a:pt x="275844" y="100457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0452" y="2542030"/>
              <a:ext cx="99060" cy="53340"/>
            </a:xfrm>
            <a:custGeom>
              <a:avLst/>
              <a:gdLst/>
              <a:ahLst/>
              <a:cxnLst/>
              <a:rect l="l" t="t" r="r" b="b"/>
              <a:pathLst>
                <a:path w="99060" h="53339">
                  <a:moveTo>
                    <a:pt x="69213" y="0"/>
                  </a:moveTo>
                  <a:lnTo>
                    <a:pt x="29845" y="0"/>
                  </a:lnTo>
                  <a:lnTo>
                    <a:pt x="18322" y="2113"/>
                  </a:lnTo>
                  <a:lnTo>
                    <a:pt x="8826" y="7858"/>
                  </a:lnTo>
                  <a:lnTo>
                    <a:pt x="2377" y="16341"/>
                  </a:lnTo>
                  <a:lnTo>
                    <a:pt x="0" y="26669"/>
                  </a:lnTo>
                  <a:lnTo>
                    <a:pt x="2377" y="36998"/>
                  </a:lnTo>
                  <a:lnTo>
                    <a:pt x="8826" y="45482"/>
                  </a:lnTo>
                  <a:lnTo>
                    <a:pt x="18322" y="51226"/>
                  </a:lnTo>
                  <a:lnTo>
                    <a:pt x="29845" y="53341"/>
                  </a:lnTo>
                  <a:lnTo>
                    <a:pt x="69213" y="53341"/>
                  </a:lnTo>
                  <a:lnTo>
                    <a:pt x="80736" y="51226"/>
                  </a:lnTo>
                  <a:lnTo>
                    <a:pt x="90233" y="45482"/>
                  </a:lnTo>
                  <a:lnTo>
                    <a:pt x="96681" y="36998"/>
                  </a:lnTo>
                  <a:lnTo>
                    <a:pt x="99060" y="26669"/>
                  </a:lnTo>
                  <a:lnTo>
                    <a:pt x="96681" y="16341"/>
                  </a:lnTo>
                  <a:lnTo>
                    <a:pt x="90233" y="7858"/>
                  </a:lnTo>
                  <a:lnTo>
                    <a:pt x="80736" y="2113"/>
                  </a:lnTo>
                  <a:lnTo>
                    <a:pt x="69213" y="0"/>
                  </a:lnTo>
                  <a:close/>
                </a:path>
              </a:pathLst>
            </a:custGeom>
            <a:solidFill>
              <a:srgbClr val="FFD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550" y="2068066"/>
              <a:ext cx="214883" cy="21183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3162" y="3633214"/>
              <a:ext cx="73150" cy="655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3938" y="3047521"/>
              <a:ext cx="83799" cy="7515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3582" y="3366514"/>
              <a:ext cx="140294" cy="74674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8836152" y="0"/>
                  </a:lnTo>
                  <a:lnTo>
                    <a:pt x="8116824" y="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304800" y="5143500"/>
                  </a:lnTo>
                  <a:lnTo>
                    <a:pt x="530352" y="5143500"/>
                  </a:lnTo>
                  <a:lnTo>
                    <a:pt x="9143924" y="5143500"/>
                  </a:lnTo>
                  <a:lnTo>
                    <a:pt x="9143924" y="4800600"/>
                  </a:lnTo>
                  <a:lnTo>
                    <a:pt x="530352" y="4800600"/>
                  </a:lnTo>
                  <a:lnTo>
                    <a:pt x="304800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8116824" y="123444"/>
                  </a:lnTo>
                  <a:lnTo>
                    <a:pt x="8116824" y="752856"/>
                  </a:lnTo>
                  <a:lnTo>
                    <a:pt x="8476488" y="489204"/>
                  </a:lnTo>
                  <a:lnTo>
                    <a:pt x="8836152" y="752856"/>
                  </a:lnTo>
                  <a:lnTo>
                    <a:pt x="8836152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06867" y="0"/>
            <a:ext cx="50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095A82"/>
                </a:solidFill>
                <a:latin typeface="Arial Black"/>
                <a:cs typeface="Arial Black"/>
              </a:rPr>
              <a:t>Q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711" y="833627"/>
            <a:ext cx="804799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486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spc="-5" dirty="0">
                <a:solidFill>
                  <a:srgbClr val="095A82"/>
                </a:solidFill>
                <a:latin typeface="Calibri"/>
                <a:cs typeface="Calibri"/>
              </a:rPr>
              <a:t>1.		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What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diﬀerence between method overloading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overridding?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they required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why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are they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used?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016" y="299211"/>
            <a:ext cx="2540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In</a:t>
            </a:r>
            <a:r>
              <a:rPr sz="2800" b="1" spc="-5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2800" b="1" spc="-5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Question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94" y="0"/>
            <a:ext cx="146685" cy="5122545"/>
          </a:xfrm>
          <a:custGeom>
            <a:avLst/>
            <a:gdLst/>
            <a:ahLst/>
            <a:cxnLst/>
            <a:rect l="l" t="t" r="r" b="b"/>
            <a:pathLst>
              <a:path w="146684" h="5122545">
                <a:moveTo>
                  <a:pt x="146303" y="0"/>
                </a:moveTo>
                <a:lnTo>
                  <a:pt x="0" y="0"/>
                </a:lnTo>
                <a:lnTo>
                  <a:pt x="0" y="5122161"/>
                </a:lnTo>
                <a:lnTo>
                  <a:pt x="146303" y="5122161"/>
                </a:lnTo>
                <a:lnTo>
                  <a:pt x="146303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8836152" y="0"/>
                  </a:lnTo>
                  <a:lnTo>
                    <a:pt x="8116824" y="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0" y="4800600"/>
                  </a:lnTo>
                  <a:lnTo>
                    <a:pt x="0" y="5143500"/>
                  </a:lnTo>
                  <a:lnTo>
                    <a:pt x="381000" y="5143500"/>
                  </a:lnTo>
                  <a:lnTo>
                    <a:pt x="530352" y="5143500"/>
                  </a:lnTo>
                  <a:lnTo>
                    <a:pt x="9143924" y="5143500"/>
                  </a:lnTo>
                  <a:lnTo>
                    <a:pt x="9143924" y="4800600"/>
                  </a:lnTo>
                  <a:lnTo>
                    <a:pt x="530352" y="4800600"/>
                  </a:lnTo>
                  <a:lnTo>
                    <a:pt x="381000" y="4800600"/>
                  </a:lnTo>
                  <a:lnTo>
                    <a:pt x="146304" y="4800600"/>
                  </a:lnTo>
                  <a:lnTo>
                    <a:pt x="146304" y="123444"/>
                  </a:lnTo>
                  <a:lnTo>
                    <a:pt x="8116824" y="123444"/>
                  </a:lnTo>
                  <a:lnTo>
                    <a:pt x="8116824" y="752856"/>
                  </a:lnTo>
                  <a:lnTo>
                    <a:pt x="8476488" y="489204"/>
                  </a:lnTo>
                  <a:lnTo>
                    <a:pt x="8836152" y="752856"/>
                  </a:lnTo>
                  <a:lnTo>
                    <a:pt x="8836152" y="123444"/>
                  </a:lnTo>
                  <a:lnTo>
                    <a:pt x="9144000" y="1234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104" y="858774"/>
              <a:ext cx="8210550" cy="0"/>
            </a:xfrm>
            <a:custGeom>
              <a:avLst/>
              <a:gdLst/>
              <a:ahLst/>
              <a:cxnLst/>
              <a:rect l="l" t="t" r="r" b="b"/>
              <a:pathLst>
                <a:path w="8210550">
                  <a:moveTo>
                    <a:pt x="0" y="0"/>
                  </a:moveTo>
                  <a:lnTo>
                    <a:pt x="821055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016" y="299211"/>
            <a:ext cx="40309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2800" b="1" spc="-2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Question </a:t>
            </a:r>
            <a:r>
              <a:rPr sz="2800" b="1" dirty="0">
                <a:solidFill>
                  <a:srgbClr val="095A82"/>
                </a:solidFill>
                <a:latin typeface="Calibri"/>
                <a:cs typeface="Calibri"/>
              </a:rPr>
              <a:t>-</a:t>
            </a:r>
            <a:r>
              <a:rPr sz="2800" b="1" spc="-2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11" y="833627"/>
            <a:ext cx="8131809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486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spc="-5" dirty="0">
                <a:solidFill>
                  <a:srgbClr val="095A82"/>
                </a:solidFill>
                <a:latin typeface="Calibri"/>
                <a:cs typeface="Calibri"/>
              </a:rPr>
              <a:t>1.		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What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difference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between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overloading and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overridding?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they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and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why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are they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used?</a:t>
            </a:r>
            <a:endParaRPr sz="1400">
              <a:latin typeface="Calibri"/>
              <a:cs typeface="Calibri"/>
            </a:endParaRPr>
          </a:p>
          <a:p>
            <a:pPr marL="12700" marR="28575">
              <a:lnSpc>
                <a:spcPct val="148600"/>
              </a:lnSpc>
              <a:spcBef>
                <a:spcPts val="500"/>
              </a:spcBef>
            </a:pPr>
            <a:r>
              <a:rPr sz="1400" spc="-10" dirty="0">
                <a:solidFill>
                  <a:srgbClr val="095A82"/>
                </a:solidFill>
                <a:latin typeface="Calibri"/>
                <a:cs typeface="Calibri"/>
              </a:rPr>
              <a:t>Solution:</a:t>
            </a:r>
            <a:r>
              <a:rPr sz="1400" spc="-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Many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having</a:t>
            </a:r>
            <a:r>
              <a:rPr sz="1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same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with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arguments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parameters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called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sz="1400" spc="-3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overloading. Having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same method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derived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1400" spc="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overriding.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078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Abstract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09146" y="1290797"/>
            <a:ext cx="1984375" cy="628015"/>
            <a:chOff x="3409146" y="1290797"/>
            <a:chExt cx="1984375" cy="628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9146" y="1290797"/>
              <a:ext cx="1984330" cy="627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7288" y="1309114"/>
              <a:ext cx="1912620" cy="556260"/>
            </a:xfrm>
            <a:custGeom>
              <a:avLst/>
              <a:gdLst/>
              <a:ahLst/>
              <a:cxnLst/>
              <a:rect l="l" t="t" r="r" b="b"/>
              <a:pathLst>
                <a:path w="1912620" h="556260">
                  <a:moveTo>
                    <a:pt x="1819910" y="0"/>
                  </a:moveTo>
                  <a:lnTo>
                    <a:pt x="92710" y="0"/>
                  </a:lnTo>
                  <a:lnTo>
                    <a:pt x="56631" y="7288"/>
                  </a:lnTo>
                  <a:lnTo>
                    <a:pt x="27161" y="27162"/>
                  </a:lnTo>
                  <a:lnTo>
                    <a:pt x="7288" y="56631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6"/>
                  </a:lnTo>
                  <a:lnTo>
                    <a:pt x="27161" y="529097"/>
                  </a:lnTo>
                  <a:lnTo>
                    <a:pt x="56631" y="548971"/>
                  </a:lnTo>
                  <a:lnTo>
                    <a:pt x="92710" y="556260"/>
                  </a:lnTo>
                  <a:lnTo>
                    <a:pt x="1819910" y="556260"/>
                  </a:lnTo>
                  <a:lnTo>
                    <a:pt x="1855986" y="548971"/>
                  </a:lnTo>
                  <a:lnTo>
                    <a:pt x="1885457" y="529097"/>
                  </a:lnTo>
                  <a:lnTo>
                    <a:pt x="1905331" y="499626"/>
                  </a:lnTo>
                  <a:lnTo>
                    <a:pt x="1912620" y="463550"/>
                  </a:lnTo>
                  <a:lnTo>
                    <a:pt x="1912620" y="92710"/>
                  </a:lnTo>
                  <a:lnTo>
                    <a:pt x="1905331" y="56631"/>
                  </a:lnTo>
                  <a:lnTo>
                    <a:pt x="1885457" y="27162"/>
                  </a:lnTo>
                  <a:lnTo>
                    <a:pt x="1855986" y="7288"/>
                  </a:lnTo>
                  <a:lnTo>
                    <a:pt x="1819910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7288" y="1309114"/>
              <a:ext cx="1912620" cy="556260"/>
            </a:xfrm>
            <a:custGeom>
              <a:avLst/>
              <a:gdLst/>
              <a:ahLst/>
              <a:cxnLst/>
              <a:rect l="l" t="t" r="r" b="b"/>
              <a:pathLst>
                <a:path w="1912620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819910" y="0"/>
                  </a:lnTo>
                  <a:lnTo>
                    <a:pt x="1855987" y="7288"/>
                  </a:lnTo>
                  <a:lnTo>
                    <a:pt x="1885457" y="27162"/>
                  </a:lnTo>
                  <a:lnTo>
                    <a:pt x="1905331" y="56632"/>
                  </a:lnTo>
                  <a:lnTo>
                    <a:pt x="1912620" y="92710"/>
                  </a:lnTo>
                  <a:lnTo>
                    <a:pt x="1912620" y="463550"/>
                  </a:lnTo>
                  <a:lnTo>
                    <a:pt x="1905331" y="499627"/>
                  </a:lnTo>
                  <a:lnTo>
                    <a:pt x="1885457" y="529097"/>
                  </a:lnTo>
                  <a:lnTo>
                    <a:pt x="1855987" y="548971"/>
                  </a:lnTo>
                  <a:lnTo>
                    <a:pt x="1819910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9143">
              <a:solidFill>
                <a:srgbClr val="FF3E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7621" y="1443228"/>
            <a:ext cx="155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Shapes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6413" y="1860613"/>
            <a:ext cx="6273165" cy="1804670"/>
            <a:chOff x="1106413" y="1860613"/>
            <a:chExt cx="6273165" cy="1804670"/>
          </a:xfrm>
        </p:grpSpPr>
        <p:sp>
          <p:nvSpPr>
            <p:cNvPr id="9" name="object 9"/>
            <p:cNvSpPr/>
            <p:nvPr/>
          </p:nvSpPr>
          <p:spPr>
            <a:xfrm>
              <a:off x="1796794" y="1865376"/>
              <a:ext cx="5544185" cy="447040"/>
            </a:xfrm>
            <a:custGeom>
              <a:avLst/>
              <a:gdLst/>
              <a:ahLst/>
              <a:cxnLst/>
              <a:rect l="l" t="t" r="r" b="b"/>
              <a:pathLst>
                <a:path w="5544184" h="447039">
                  <a:moveTo>
                    <a:pt x="2607564" y="0"/>
                  </a:moveTo>
                  <a:lnTo>
                    <a:pt x="2607564" y="445389"/>
                  </a:lnTo>
                </a:path>
                <a:path w="5544184" h="447039">
                  <a:moveTo>
                    <a:pt x="0" y="446532"/>
                  </a:moveTo>
                  <a:lnTo>
                    <a:pt x="5544059" y="446532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8694" y="2311908"/>
              <a:ext cx="76200" cy="2844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258" y="2311908"/>
              <a:ext cx="76200" cy="284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3007" y="2311908"/>
              <a:ext cx="76200" cy="2844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413" y="2615182"/>
              <a:ext cx="1406670" cy="1050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39952" y="2628900"/>
            <a:ext cx="1344295" cy="988060"/>
          </a:xfrm>
          <a:prstGeom prst="rect">
            <a:avLst/>
          </a:prstGeom>
          <a:solidFill>
            <a:srgbClr val="F19C1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35255" marR="147955" indent="-20320">
              <a:lnSpc>
                <a:spcPts val="158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angl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1188" y="2615138"/>
            <a:ext cx="1301750" cy="1201420"/>
            <a:chOff x="3761188" y="2615138"/>
            <a:chExt cx="1301750" cy="12014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1188" y="2615138"/>
              <a:ext cx="1301579" cy="12010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99330" y="2633470"/>
              <a:ext cx="1229995" cy="1129665"/>
            </a:xfrm>
            <a:custGeom>
              <a:avLst/>
              <a:gdLst/>
              <a:ahLst/>
              <a:cxnLst/>
              <a:rect l="l" t="t" r="r" b="b"/>
              <a:pathLst>
                <a:path w="1229995" h="1129664">
                  <a:moveTo>
                    <a:pt x="614932" y="0"/>
                  </a:moveTo>
                  <a:lnTo>
                    <a:pt x="564502" y="1871"/>
                  </a:lnTo>
                  <a:lnTo>
                    <a:pt x="515193" y="7391"/>
                  </a:lnTo>
                  <a:lnTo>
                    <a:pt x="467164" y="16413"/>
                  </a:lnTo>
                  <a:lnTo>
                    <a:pt x="420574" y="28790"/>
                  </a:lnTo>
                  <a:lnTo>
                    <a:pt x="375582" y="44380"/>
                  </a:lnTo>
                  <a:lnTo>
                    <a:pt x="332345" y="63035"/>
                  </a:lnTo>
                  <a:lnTo>
                    <a:pt x="291021" y="84609"/>
                  </a:lnTo>
                  <a:lnTo>
                    <a:pt x="251769" y="108959"/>
                  </a:lnTo>
                  <a:lnTo>
                    <a:pt x="214749" y="135938"/>
                  </a:lnTo>
                  <a:lnTo>
                    <a:pt x="180116" y="165400"/>
                  </a:lnTo>
                  <a:lnTo>
                    <a:pt x="148032" y="197203"/>
                  </a:lnTo>
                  <a:lnTo>
                    <a:pt x="118652" y="231195"/>
                  </a:lnTo>
                  <a:lnTo>
                    <a:pt x="92135" y="267238"/>
                  </a:lnTo>
                  <a:lnTo>
                    <a:pt x="68640" y="305182"/>
                  </a:lnTo>
                  <a:lnTo>
                    <a:pt x="48327" y="344882"/>
                  </a:lnTo>
                  <a:lnTo>
                    <a:pt x="31351" y="386193"/>
                  </a:lnTo>
                  <a:lnTo>
                    <a:pt x="17871" y="428970"/>
                  </a:lnTo>
                  <a:lnTo>
                    <a:pt x="8049" y="473068"/>
                  </a:lnTo>
                  <a:lnTo>
                    <a:pt x="2038" y="518340"/>
                  </a:lnTo>
                  <a:lnTo>
                    <a:pt x="0" y="564641"/>
                  </a:lnTo>
                  <a:lnTo>
                    <a:pt x="2038" y="610943"/>
                  </a:lnTo>
                  <a:lnTo>
                    <a:pt x="8049" y="656215"/>
                  </a:lnTo>
                  <a:lnTo>
                    <a:pt x="17871" y="700313"/>
                  </a:lnTo>
                  <a:lnTo>
                    <a:pt x="31351" y="743090"/>
                  </a:lnTo>
                  <a:lnTo>
                    <a:pt x="48327" y="784401"/>
                  </a:lnTo>
                  <a:lnTo>
                    <a:pt x="68640" y="824101"/>
                  </a:lnTo>
                  <a:lnTo>
                    <a:pt x="92135" y="862045"/>
                  </a:lnTo>
                  <a:lnTo>
                    <a:pt x="118652" y="898088"/>
                  </a:lnTo>
                  <a:lnTo>
                    <a:pt x="148032" y="932082"/>
                  </a:lnTo>
                  <a:lnTo>
                    <a:pt x="180116" y="963883"/>
                  </a:lnTo>
                  <a:lnTo>
                    <a:pt x="214749" y="993345"/>
                  </a:lnTo>
                  <a:lnTo>
                    <a:pt x="251769" y="1020325"/>
                  </a:lnTo>
                  <a:lnTo>
                    <a:pt x="291021" y="1044674"/>
                  </a:lnTo>
                  <a:lnTo>
                    <a:pt x="332345" y="1066248"/>
                  </a:lnTo>
                  <a:lnTo>
                    <a:pt x="375582" y="1084903"/>
                  </a:lnTo>
                  <a:lnTo>
                    <a:pt x="420574" y="1100493"/>
                  </a:lnTo>
                  <a:lnTo>
                    <a:pt x="467164" y="1112871"/>
                  </a:lnTo>
                  <a:lnTo>
                    <a:pt x="515193" y="1121893"/>
                  </a:lnTo>
                  <a:lnTo>
                    <a:pt x="564502" y="1127412"/>
                  </a:lnTo>
                  <a:lnTo>
                    <a:pt x="614932" y="1129283"/>
                  </a:lnTo>
                  <a:lnTo>
                    <a:pt x="665364" y="1127412"/>
                  </a:lnTo>
                  <a:lnTo>
                    <a:pt x="714673" y="1121893"/>
                  </a:lnTo>
                  <a:lnTo>
                    <a:pt x="762703" y="1112871"/>
                  </a:lnTo>
                  <a:lnTo>
                    <a:pt x="809292" y="1100493"/>
                  </a:lnTo>
                  <a:lnTo>
                    <a:pt x="854284" y="1084903"/>
                  </a:lnTo>
                  <a:lnTo>
                    <a:pt x="897521" y="1066248"/>
                  </a:lnTo>
                  <a:lnTo>
                    <a:pt x="938844" y="1044674"/>
                  </a:lnTo>
                  <a:lnTo>
                    <a:pt x="978096" y="1020325"/>
                  </a:lnTo>
                  <a:lnTo>
                    <a:pt x="1015118" y="993345"/>
                  </a:lnTo>
                  <a:lnTo>
                    <a:pt x="1049750" y="963883"/>
                  </a:lnTo>
                  <a:lnTo>
                    <a:pt x="1081835" y="932082"/>
                  </a:lnTo>
                  <a:lnTo>
                    <a:pt x="1111214" y="898088"/>
                  </a:lnTo>
                  <a:lnTo>
                    <a:pt x="1137730" y="862045"/>
                  </a:lnTo>
                  <a:lnTo>
                    <a:pt x="1161225" y="824101"/>
                  </a:lnTo>
                  <a:lnTo>
                    <a:pt x="1181539" y="784401"/>
                  </a:lnTo>
                  <a:lnTo>
                    <a:pt x="1198515" y="743090"/>
                  </a:lnTo>
                  <a:lnTo>
                    <a:pt x="1211995" y="700313"/>
                  </a:lnTo>
                  <a:lnTo>
                    <a:pt x="1221817" y="656215"/>
                  </a:lnTo>
                  <a:lnTo>
                    <a:pt x="1227829" y="610943"/>
                  </a:lnTo>
                  <a:lnTo>
                    <a:pt x="1229866" y="564641"/>
                  </a:lnTo>
                  <a:lnTo>
                    <a:pt x="1227829" y="518340"/>
                  </a:lnTo>
                  <a:lnTo>
                    <a:pt x="1221817" y="473068"/>
                  </a:lnTo>
                  <a:lnTo>
                    <a:pt x="1211995" y="428970"/>
                  </a:lnTo>
                  <a:lnTo>
                    <a:pt x="1198515" y="386193"/>
                  </a:lnTo>
                  <a:lnTo>
                    <a:pt x="1181539" y="344882"/>
                  </a:lnTo>
                  <a:lnTo>
                    <a:pt x="1161225" y="305182"/>
                  </a:lnTo>
                  <a:lnTo>
                    <a:pt x="1137730" y="267238"/>
                  </a:lnTo>
                  <a:lnTo>
                    <a:pt x="1111214" y="231195"/>
                  </a:lnTo>
                  <a:lnTo>
                    <a:pt x="1081835" y="197203"/>
                  </a:lnTo>
                  <a:lnTo>
                    <a:pt x="1049750" y="165400"/>
                  </a:lnTo>
                  <a:lnTo>
                    <a:pt x="1015118" y="135938"/>
                  </a:lnTo>
                  <a:lnTo>
                    <a:pt x="978096" y="108959"/>
                  </a:lnTo>
                  <a:lnTo>
                    <a:pt x="938844" y="84609"/>
                  </a:lnTo>
                  <a:lnTo>
                    <a:pt x="897521" y="63035"/>
                  </a:lnTo>
                  <a:lnTo>
                    <a:pt x="854284" y="44380"/>
                  </a:lnTo>
                  <a:lnTo>
                    <a:pt x="809292" y="28790"/>
                  </a:lnTo>
                  <a:lnTo>
                    <a:pt x="762703" y="16413"/>
                  </a:lnTo>
                  <a:lnTo>
                    <a:pt x="714673" y="7391"/>
                  </a:lnTo>
                  <a:lnTo>
                    <a:pt x="665364" y="1871"/>
                  </a:lnTo>
                  <a:lnTo>
                    <a:pt x="61493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9330" y="2633470"/>
              <a:ext cx="1229995" cy="1129665"/>
            </a:xfrm>
            <a:custGeom>
              <a:avLst/>
              <a:gdLst/>
              <a:ahLst/>
              <a:cxnLst/>
              <a:rect l="l" t="t" r="r" b="b"/>
              <a:pathLst>
                <a:path w="1229995" h="1129664">
                  <a:moveTo>
                    <a:pt x="0" y="564641"/>
                  </a:moveTo>
                  <a:lnTo>
                    <a:pt x="2038" y="518340"/>
                  </a:lnTo>
                  <a:lnTo>
                    <a:pt x="8049" y="473068"/>
                  </a:lnTo>
                  <a:lnTo>
                    <a:pt x="17872" y="428970"/>
                  </a:lnTo>
                  <a:lnTo>
                    <a:pt x="31351" y="386193"/>
                  </a:lnTo>
                  <a:lnTo>
                    <a:pt x="48327" y="344882"/>
                  </a:lnTo>
                  <a:lnTo>
                    <a:pt x="68641" y="305182"/>
                  </a:lnTo>
                  <a:lnTo>
                    <a:pt x="92136" y="267238"/>
                  </a:lnTo>
                  <a:lnTo>
                    <a:pt x="118652" y="231196"/>
                  </a:lnTo>
                  <a:lnTo>
                    <a:pt x="148032" y="197202"/>
                  </a:lnTo>
                  <a:lnTo>
                    <a:pt x="180117" y="165401"/>
                  </a:lnTo>
                  <a:lnTo>
                    <a:pt x="214749" y="135938"/>
                  </a:lnTo>
                  <a:lnTo>
                    <a:pt x="251770" y="108959"/>
                  </a:lnTo>
                  <a:lnTo>
                    <a:pt x="291022" y="84610"/>
                  </a:lnTo>
                  <a:lnTo>
                    <a:pt x="332345" y="63035"/>
                  </a:lnTo>
                  <a:lnTo>
                    <a:pt x="375582" y="44380"/>
                  </a:lnTo>
                  <a:lnTo>
                    <a:pt x="420575" y="28791"/>
                  </a:lnTo>
                  <a:lnTo>
                    <a:pt x="467164" y="16413"/>
                  </a:lnTo>
                  <a:lnTo>
                    <a:pt x="515193" y="7391"/>
                  </a:lnTo>
                  <a:lnTo>
                    <a:pt x="564502" y="1872"/>
                  </a:lnTo>
                  <a:lnTo>
                    <a:pt x="614933" y="0"/>
                  </a:lnTo>
                  <a:lnTo>
                    <a:pt x="665365" y="1872"/>
                  </a:lnTo>
                  <a:lnTo>
                    <a:pt x="714674" y="7391"/>
                  </a:lnTo>
                  <a:lnTo>
                    <a:pt x="762703" y="16413"/>
                  </a:lnTo>
                  <a:lnTo>
                    <a:pt x="809292" y="28791"/>
                  </a:lnTo>
                  <a:lnTo>
                    <a:pt x="854285" y="44380"/>
                  </a:lnTo>
                  <a:lnTo>
                    <a:pt x="897522" y="63035"/>
                  </a:lnTo>
                  <a:lnTo>
                    <a:pt x="938845" y="84610"/>
                  </a:lnTo>
                  <a:lnTo>
                    <a:pt x="978097" y="108959"/>
                  </a:lnTo>
                  <a:lnTo>
                    <a:pt x="1015118" y="135938"/>
                  </a:lnTo>
                  <a:lnTo>
                    <a:pt x="1049750" y="165401"/>
                  </a:lnTo>
                  <a:lnTo>
                    <a:pt x="1081835" y="197202"/>
                  </a:lnTo>
                  <a:lnTo>
                    <a:pt x="1111215" y="231196"/>
                  </a:lnTo>
                  <a:lnTo>
                    <a:pt x="1137731" y="267238"/>
                  </a:lnTo>
                  <a:lnTo>
                    <a:pt x="1161226" y="305182"/>
                  </a:lnTo>
                  <a:lnTo>
                    <a:pt x="1181540" y="344882"/>
                  </a:lnTo>
                  <a:lnTo>
                    <a:pt x="1198516" y="386193"/>
                  </a:lnTo>
                  <a:lnTo>
                    <a:pt x="1211995" y="428970"/>
                  </a:lnTo>
                  <a:lnTo>
                    <a:pt x="1221818" y="473068"/>
                  </a:lnTo>
                  <a:lnTo>
                    <a:pt x="1227829" y="518340"/>
                  </a:lnTo>
                  <a:lnTo>
                    <a:pt x="1229867" y="564641"/>
                  </a:lnTo>
                  <a:lnTo>
                    <a:pt x="1227829" y="610943"/>
                  </a:lnTo>
                  <a:lnTo>
                    <a:pt x="1221818" y="656215"/>
                  </a:lnTo>
                  <a:lnTo>
                    <a:pt x="1211995" y="700313"/>
                  </a:lnTo>
                  <a:lnTo>
                    <a:pt x="1198516" y="743090"/>
                  </a:lnTo>
                  <a:lnTo>
                    <a:pt x="1181540" y="784401"/>
                  </a:lnTo>
                  <a:lnTo>
                    <a:pt x="1161226" y="824101"/>
                  </a:lnTo>
                  <a:lnTo>
                    <a:pt x="1137731" y="862045"/>
                  </a:lnTo>
                  <a:lnTo>
                    <a:pt x="1111215" y="898087"/>
                  </a:lnTo>
                  <a:lnTo>
                    <a:pt x="1081835" y="932081"/>
                  </a:lnTo>
                  <a:lnTo>
                    <a:pt x="1049750" y="963882"/>
                  </a:lnTo>
                  <a:lnTo>
                    <a:pt x="1015118" y="993345"/>
                  </a:lnTo>
                  <a:lnTo>
                    <a:pt x="978097" y="1020325"/>
                  </a:lnTo>
                  <a:lnTo>
                    <a:pt x="938845" y="1044674"/>
                  </a:lnTo>
                  <a:lnTo>
                    <a:pt x="897522" y="1066249"/>
                  </a:lnTo>
                  <a:lnTo>
                    <a:pt x="854285" y="1084904"/>
                  </a:lnTo>
                  <a:lnTo>
                    <a:pt x="809292" y="1100493"/>
                  </a:lnTo>
                  <a:lnTo>
                    <a:pt x="762703" y="1112871"/>
                  </a:lnTo>
                  <a:lnTo>
                    <a:pt x="714674" y="1121893"/>
                  </a:lnTo>
                  <a:lnTo>
                    <a:pt x="665365" y="1127412"/>
                  </a:lnTo>
                  <a:lnTo>
                    <a:pt x="614933" y="1129284"/>
                  </a:lnTo>
                  <a:lnTo>
                    <a:pt x="564502" y="1127412"/>
                  </a:lnTo>
                  <a:lnTo>
                    <a:pt x="515193" y="1121893"/>
                  </a:lnTo>
                  <a:lnTo>
                    <a:pt x="467164" y="1112871"/>
                  </a:lnTo>
                  <a:lnTo>
                    <a:pt x="420575" y="1100493"/>
                  </a:lnTo>
                  <a:lnTo>
                    <a:pt x="375582" y="1084904"/>
                  </a:lnTo>
                  <a:lnTo>
                    <a:pt x="332345" y="1066249"/>
                  </a:lnTo>
                  <a:lnTo>
                    <a:pt x="291022" y="1044674"/>
                  </a:lnTo>
                  <a:lnTo>
                    <a:pt x="251770" y="1020325"/>
                  </a:lnTo>
                  <a:lnTo>
                    <a:pt x="214749" y="993345"/>
                  </a:lnTo>
                  <a:lnTo>
                    <a:pt x="180117" y="963882"/>
                  </a:lnTo>
                  <a:lnTo>
                    <a:pt x="148032" y="932081"/>
                  </a:lnTo>
                  <a:lnTo>
                    <a:pt x="118652" y="898087"/>
                  </a:lnTo>
                  <a:lnTo>
                    <a:pt x="92136" y="862045"/>
                  </a:lnTo>
                  <a:lnTo>
                    <a:pt x="68641" y="824101"/>
                  </a:lnTo>
                  <a:lnTo>
                    <a:pt x="48327" y="784401"/>
                  </a:lnTo>
                  <a:lnTo>
                    <a:pt x="31351" y="743090"/>
                  </a:lnTo>
                  <a:lnTo>
                    <a:pt x="17872" y="700313"/>
                  </a:lnTo>
                  <a:lnTo>
                    <a:pt x="8049" y="656215"/>
                  </a:lnTo>
                  <a:lnTo>
                    <a:pt x="2038" y="610943"/>
                  </a:lnTo>
                  <a:lnTo>
                    <a:pt x="0" y="564641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16246" y="2869692"/>
            <a:ext cx="806450" cy="6686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Circle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extends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Shape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97304" y="2624260"/>
            <a:ext cx="1483360" cy="1229995"/>
            <a:chOff x="6597304" y="2624260"/>
            <a:chExt cx="1483360" cy="122999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7304" y="2624260"/>
              <a:ext cx="1483033" cy="122996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26351" y="2633470"/>
              <a:ext cx="1430020" cy="1167765"/>
            </a:xfrm>
            <a:custGeom>
              <a:avLst/>
              <a:gdLst/>
              <a:ahLst/>
              <a:cxnLst/>
              <a:rect l="l" t="t" r="r" b="b"/>
              <a:pathLst>
                <a:path w="1430020" h="1167764">
                  <a:moveTo>
                    <a:pt x="704469" y="0"/>
                  </a:moveTo>
                  <a:lnTo>
                    <a:pt x="0" y="1167383"/>
                  </a:lnTo>
                  <a:lnTo>
                    <a:pt x="1429512" y="1167383"/>
                  </a:lnTo>
                  <a:lnTo>
                    <a:pt x="704469" y="0"/>
                  </a:lnTo>
                  <a:close/>
                </a:path>
              </a:pathLst>
            </a:custGeom>
            <a:solidFill>
              <a:srgbClr val="9CB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6351" y="2633470"/>
              <a:ext cx="1430020" cy="1167765"/>
            </a:xfrm>
            <a:custGeom>
              <a:avLst/>
              <a:gdLst/>
              <a:ahLst/>
              <a:cxnLst/>
              <a:rect l="l" t="t" r="r" b="b"/>
              <a:pathLst>
                <a:path w="1430020" h="1167764">
                  <a:moveTo>
                    <a:pt x="0" y="1167384"/>
                  </a:moveTo>
                  <a:lnTo>
                    <a:pt x="704469" y="0"/>
                  </a:lnTo>
                  <a:lnTo>
                    <a:pt x="1429512" y="1167384"/>
                  </a:lnTo>
                  <a:lnTo>
                    <a:pt x="0" y="1167384"/>
                  </a:lnTo>
                  <a:close/>
                </a:path>
              </a:pathLst>
            </a:custGeom>
            <a:ln w="9144">
              <a:solidFill>
                <a:srgbClr val="9CB9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57801" y="2875788"/>
            <a:ext cx="569595" cy="888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3175" algn="ctr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Calibri"/>
                <a:cs typeface="Calibri"/>
              </a:rPr>
              <a:t>Triangle 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Shape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3295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Abstract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934" y="1091182"/>
            <a:ext cx="1640205" cy="3712845"/>
            <a:chOff x="1773934" y="1091182"/>
            <a:chExt cx="1640205" cy="3712845"/>
          </a:xfrm>
        </p:grpSpPr>
        <p:sp>
          <p:nvSpPr>
            <p:cNvPr id="4" name="object 4"/>
            <p:cNvSpPr/>
            <p:nvPr/>
          </p:nvSpPr>
          <p:spPr>
            <a:xfrm>
              <a:off x="2308858" y="1176398"/>
              <a:ext cx="784225" cy="995680"/>
            </a:xfrm>
            <a:custGeom>
              <a:avLst/>
              <a:gdLst/>
              <a:ahLst/>
              <a:cxnLst/>
              <a:rect l="l" t="t" r="r" b="b"/>
              <a:pathLst>
                <a:path w="784225" h="995680">
                  <a:moveTo>
                    <a:pt x="782440" y="0"/>
                  </a:moveTo>
                  <a:lnTo>
                    <a:pt x="488188" y="0"/>
                  </a:lnTo>
                  <a:lnTo>
                    <a:pt x="91692" y="397384"/>
                  </a:lnTo>
                  <a:lnTo>
                    <a:pt x="58797" y="436224"/>
                  </a:lnTo>
                  <a:lnTo>
                    <a:pt x="33136" y="478899"/>
                  </a:lnTo>
                  <a:lnTo>
                    <a:pt x="14756" y="524366"/>
                  </a:lnTo>
                  <a:lnTo>
                    <a:pt x="3695" y="571583"/>
                  </a:lnTo>
                  <a:lnTo>
                    <a:pt x="0" y="619507"/>
                  </a:lnTo>
                  <a:lnTo>
                    <a:pt x="3695" y="667412"/>
                  </a:lnTo>
                  <a:lnTo>
                    <a:pt x="14756" y="714570"/>
                  </a:lnTo>
                  <a:lnTo>
                    <a:pt x="33136" y="759922"/>
                  </a:lnTo>
                  <a:lnTo>
                    <a:pt x="58797" y="802415"/>
                  </a:lnTo>
                  <a:lnTo>
                    <a:pt x="91692" y="840994"/>
                  </a:lnTo>
                  <a:lnTo>
                    <a:pt x="245743" y="995299"/>
                  </a:lnTo>
                  <a:lnTo>
                    <a:pt x="455420" y="785241"/>
                  </a:lnTo>
                  <a:lnTo>
                    <a:pt x="298069" y="627508"/>
                  </a:lnTo>
                  <a:lnTo>
                    <a:pt x="296670" y="624205"/>
                  </a:lnTo>
                  <a:lnTo>
                    <a:pt x="296670" y="614808"/>
                  </a:lnTo>
                  <a:lnTo>
                    <a:pt x="298069" y="611377"/>
                  </a:lnTo>
                  <a:lnTo>
                    <a:pt x="301369" y="607440"/>
                  </a:lnTo>
                  <a:lnTo>
                    <a:pt x="697101" y="211455"/>
                  </a:lnTo>
                  <a:lnTo>
                    <a:pt x="783912" y="211455"/>
                  </a:lnTo>
                  <a:lnTo>
                    <a:pt x="782440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325" y="1387853"/>
              <a:ext cx="87758" cy="864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13352" y="1091182"/>
              <a:ext cx="378460" cy="88265"/>
            </a:xfrm>
            <a:custGeom>
              <a:avLst/>
              <a:gdLst/>
              <a:ahLst/>
              <a:cxnLst/>
              <a:rect l="l" t="t" r="r" b="b"/>
              <a:pathLst>
                <a:path w="378460" h="88265">
                  <a:moveTo>
                    <a:pt x="38862" y="0"/>
                  </a:moveTo>
                  <a:lnTo>
                    <a:pt x="3669" y="25415"/>
                  </a:lnTo>
                  <a:lnTo>
                    <a:pt x="0" y="43561"/>
                  </a:lnTo>
                  <a:lnTo>
                    <a:pt x="971" y="52985"/>
                  </a:lnTo>
                  <a:lnTo>
                    <a:pt x="30290" y="85455"/>
                  </a:lnTo>
                  <a:lnTo>
                    <a:pt x="49531" y="87882"/>
                  </a:lnTo>
                  <a:lnTo>
                    <a:pt x="83694" y="85215"/>
                  </a:lnTo>
                  <a:lnTo>
                    <a:pt x="377946" y="85215"/>
                  </a:lnTo>
                  <a:lnTo>
                    <a:pt x="376461" y="40391"/>
                  </a:lnTo>
                  <a:lnTo>
                    <a:pt x="363600" y="16762"/>
                  </a:lnTo>
                  <a:lnTo>
                    <a:pt x="363600" y="16127"/>
                  </a:lnTo>
                  <a:lnTo>
                    <a:pt x="356525" y="10595"/>
                  </a:lnTo>
                  <a:lnTo>
                    <a:pt x="348425" y="6348"/>
                  </a:lnTo>
                  <a:lnTo>
                    <a:pt x="339563" y="3627"/>
                  </a:lnTo>
                  <a:lnTo>
                    <a:pt x="330200" y="266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550038" y="0"/>
                  </a:moveTo>
                  <a:lnTo>
                    <a:pt x="0" y="547877"/>
                  </a:lnTo>
                  <a:lnTo>
                    <a:pt x="550038" y="1095755"/>
                  </a:lnTo>
                  <a:lnTo>
                    <a:pt x="1097281" y="547877"/>
                  </a:lnTo>
                  <a:lnTo>
                    <a:pt x="5500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1097281" y="547878"/>
                  </a:moveTo>
                  <a:lnTo>
                    <a:pt x="550037" y="1095756"/>
                  </a:lnTo>
                  <a:lnTo>
                    <a:pt x="0" y="547878"/>
                  </a:lnTo>
                  <a:lnTo>
                    <a:pt x="550037" y="0"/>
                  </a:lnTo>
                  <a:lnTo>
                    <a:pt x="1097281" y="547878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4646" y="2197348"/>
              <a:ext cx="444500" cy="875030"/>
            </a:xfrm>
            <a:custGeom>
              <a:avLst/>
              <a:gdLst/>
              <a:ahLst/>
              <a:cxnLst/>
              <a:rect l="l" t="t" r="r" b="b"/>
              <a:pathLst>
                <a:path w="444500" h="875030">
                  <a:moveTo>
                    <a:pt x="257460" y="0"/>
                  </a:moveTo>
                  <a:lnTo>
                    <a:pt x="242688" y="4258"/>
                  </a:lnTo>
                  <a:lnTo>
                    <a:pt x="233986" y="19089"/>
                  </a:lnTo>
                  <a:lnTo>
                    <a:pt x="225938" y="48897"/>
                  </a:lnTo>
                  <a:lnTo>
                    <a:pt x="89824" y="168155"/>
                  </a:lnTo>
                  <a:lnTo>
                    <a:pt x="21421" y="240478"/>
                  </a:lnTo>
                  <a:lnTo>
                    <a:pt x="0" y="295178"/>
                  </a:lnTo>
                  <a:lnTo>
                    <a:pt x="4831" y="361571"/>
                  </a:lnTo>
                  <a:lnTo>
                    <a:pt x="12917" y="405342"/>
                  </a:lnTo>
                  <a:lnTo>
                    <a:pt x="24770" y="453670"/>
                  </a:lnTo>
                  <a:lnTo>
                    <a:pt x="52235" y="555914"/>
                  </a:lnTo>
                  <a:lnTo>
                    <a:pt x="64070" y="605779"/>
                  </a:lnTo>
                  <a:lnTo>
                    <a:pt x="72127" y="652109"/>
                  </a:lnTo>
                  <a:lnTo>
                    <a:pt x="74514" y="692877"/>
                  </a:lnTo>
                  <a:lnTo>
                    <a:pt x="69347" y="726061"/>
                  </a:lnTo>
                  <a:lnTo>
                    <a:pt x="49599" y="780492"/>
                  </a:lnTo>
                  <a:lnTo>
                    <a:pt x="31661" y="826312"/>
                  </a:lnTo>
                  <a:lnTo>
                    <a:pt x="13594" y="869698"/>
                  </a:lnTo>
                  <a:lnTo>
                    <a:pt x="323347" y="875032"/>
                  </a:lnTo>
                  <a:lnTo>
                    <a:pt x="384675" y="839110"/>
                  </a:lnTo>
                  <a:lnTo>
                    <a:pt x="413438" y="806723"/>
                  </a:lnTo>
                  <a:lnTo>
                    <a:pt x="417127" y="759500"/>
                  </a:lnTo>
                  <a:lnTo>
                    <a:pt x="403230" y="679071"/>
                  </a:lnTo>
                  <a:lnTo>
                    <a:pt x="435430" y="594879"/>
                  </a:lnTo>
                  <a:lnTo>
                    <a:pt x="444140" y="534164"/>
                  </a:lnTo>
                  <a:lnTo>
                    <a:pt x="427537" y="467546"/>
                  </a:lnTo>
                  <a:lnTo>
                    <a:pt x="383799" y="365635"/>
                  </a:lnTo>
                  <a:lnTo>
                    <a:pt x="365666" y="314321"/>
                  </a:lnTo>
                  <a:lnTo>
                    <a:pt x="356006" y="264349"/>
                  </a:lnTo>
                  <a:lnTo>
                    <a:pt x="352318" y="216462"/>
                  </a:lnTo>
                  <a:lnTo>
                    <a:pt x="352102" y="171401"/>
                  </a:lnTo>
                  <a:lnTo>
                    <a:pt x="352859" y="129909"/>
                  </a:lnTo>
                  <a:lnTo>
                    <a:pt x="352088" y="92725"/>
                  </a:lnTo>
                  <a:lnTo>
                    <a:pt x="347289" y="60591"/>
                  </a:lnTo>
                  <a:lnTo>
                    <a:pt x="335961" y="34250"/>
                  </a:lnTo>
                  <a:lnTo>
                    <a:pt x="315607" y="14442"/>
                  </a:lnTo>
                  <a:lnTo>
                    <a:pt x="283723" y="1907"/>
                  </a:lnTo>
                  <a:lnTo>
                    <a:pt x="257460" y="0"/>
                  </a:lnTo>
                  <a:close/>
                </a:path>
              </a:pathLst>
            </a:custGeom>
            <a:solidFill>
              <a:srgbClr val="FFB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3452" y="2250058"/>
              <a:ext cx="88900" cy="304165"/>
            </a:xfrm>
            <a:custGeom>
              <a:avLst/>
              <a:gdLst/>
              <a:ahLst/>
              <a:cxnLst/>
              <a:rect l="l" t="t" r="r" b="b"/>
              <a:pathLst>
                <a:path w="88900" h="304164">
                  <a:moveTo>
                    <a:pt x="88379" y="223177"/>
                  </a:moveTo>
                  <a:lnTo>
                    <a:pt x="86410" y="192087"/>
                  </a:lnTo>
                  <a:lnTo>
                    <a:pt x="79248" y="147701"/>
                  </a:lnTo>
                  <a:lnTo>
                    <a:pt x="75653" y="108673"/>
                  </a:lnTo>
                  <a:lnTo>
                    <a:pt x="75882" y="68491"/>
                  </a:lnTo>
                  <a:lnTo>
                    <a:pt x="78498" y="30835"/>
                  </a:lnTo>
                  <a:lnTo>
                    <a:pt x="81978" y="0"/>
                  </a:lnTo>
                  <a:lnTo>
                    <a:pt x="81280" y="0"/>
                  </a:lnTo>
                  <a:lnTo>
                    <a:pt x="78613" y="2667"/>
                  </a:lnTo>
                  <a:lnTo>
                    <a:pt x="75311" y="5461"/>
                  </a:lnTo>
                  <a:lnTo>
                    <a:pt x="71247" y="9398"/>
                  </a:lnTo>
                  <a:lnTo>
                    <a:pt x="58204" y="59334"/>
                  </a:lnTo>
                  <a:lnTo>
                    <a:pt x="38633" y="108991"/>
                  </a:lnTo>
                  <a:lnTo>
                    <a:pt x="17551" y="153327"/>
                  </a:lnTo>
                  <a:lnTo>
                    <a:pt x="0" y="187325"/>
                  </a:lnTo>
                  <a:lnTo>
                    <a:pt x="2400" y="223748"/>
                  </a:lnTo>
                  <a:lnTo>
                    <a:pt x="29324" y="261899"/>
                  </a:lnTo>
                  <a:lnTo>
                    <a:pt x="60426" y="291973"/>
                  </a:lnTo>
                  <a:lnTo>
                    <a:pt x="75311" y="304165"/>
                  </a:lnTo>
                  <a:lnTo>
                    <a:pt x="84810" y="255651"/>
                  </a:lnTo>
                  <a:lnTo>
                    <a:pt x="88379" y="223177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0778" y="2229610"/>
              <a:ext cx="79375" cy="60960"/>
            </a:xfrm>
            <a:custGeom>
              <a:avLst/>
              <a:gdLst/>
              <a:ahLst/>
              <a:cxnLst/>
              <a:rect l="l" t="t" r="r" b="b"/>
              <a:pathLst>
                <a:path w="79375" h="60960">
                  <a:moveTo>
                    <a:pt x="65149" y="0"/>
                  </a:moveTo>
                  <a:lnTo>
                    <a:pt x="14095" y="8761"/>
                  </a:lnTo>
                  <a:lnTo>
                    <a:pt x="6094" y="10031"/>
                  </a:lnTo>
                  <a:lnTo>
                    <a:pt x="0" y="17399"/>
                  </a:lnTo>
                  <a:lnTo>
                    <a:pt x="1395" y="25400"/>
                  </a:lnTo>
                  <a:lnTo>
                    <a:pt x="6094" y="55624"/>
                  </a:lnTo>
                  <a:lnTo>
                    <a:pt x="14095" y="60960"/>
                  </a:lnTo>
                  <a:lnTo>
                    <a:pt x="22225" y="59561"/>
                  </a:lnTo>
                  <a:lnTo>
                    <a:pt x="65149" y="52957"/>
                  </a:lnTo>
                  <a:lnTo>
                    <a:pt x="73150" y="51562"/>
                  </a:lnTo>
                  <a:lnTo>
                    <a:pt x="79246" y="43561"/>
                  </a:lnTo>
                  <a:lnTo>
                    <a:pt x="77849" y="35560"/>
                  </a:lnTo>
                  <a:lnTo>
                    <a:pt x="74549" y="14095"/>
                  </a:lnTo>
                  <a:lnTo>
                    <a:pt x="73150" y="5967"/>
                  </a:lnTo>
                  <a:lnTo>
                    <a:pt x="65149" y="0"/>
                  </a:lnTo>
                  <a:close/>
                </a:path>
              </a:pathLst>
            </a:custGeom>
            <a:solidFill>
              <a:srgbClr val="FFD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0506" y="2465830"/>
              <a:ext cx="6350" cy="32384"/>
            </a:xfrm>
            <a:custGeom>
              <a:avLst/>
              <a:gdLst/>
              <a:ahLst/>
              <a:cxnLst/>
              <a:rect l="l" t="t" r="r" b="b"/>
              <a:pathLst>
                <a:path w="6350" h="32385">
                  <a:moveTo>
                    <a:pt x="0" y="0"/>
                  </a:moveTo>
                  <a:lnTo>
                    <a:pt x="2286" y="14954"/>
                  </a:lnTo>
                  <a:lnTo>
                    <a:pt x="3893" y="23216"/>
                  </a:lnTo>
                  <a:lnTo>
                    <a:pt x="6096" y="32002"/>
                  </a:lnTo>
                  <a:lnTo>
                    <a:pt x="4304" y="2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5642" y="3070859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5">
                  <a:moveTo>
                    <a:pt x="0" y="0"/>
                  </a:moveTo>
                  <a:lnTo>
                    <a:pt x="22860" y="1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5642" y="2511550"/>
              <a:ext cx="121920" cy="561340"/>
            </a:xfrm>
            <a:custGeom>
              <a:avLst/>
              <a:gdLst/>
              <a:ahLst/>
              <a:cxnLst/>
              <a:rect l="l" t="t" r="r" b="b"/>
              <a:pathLst>
                <a:path w="121919" h="561339">
                  <a:moveTo>
                    <a:pt x="64007" y="0"/>
                  </a:moveTo>
                  <a:lnTo>
                    <a:pt x="79030" y="75686"/>
                  </a:lnTo>
                  <a:lnTo>
                    <a:pt x="87054" y="130321"/>
                  </a:lnTo>
                  <a:lnTo>
                    <a:pt x="92684" y="190226"/>
                  </a:lnTo>
                  <a:lnTo>
                    <a:pt x="93865" y="250957"/>
                  </a:lnTo>
                  <a:lnTo>
                    <a:pt x="88548" y="308070"/>
                  </a:lnTo>
                  <a:lnTo>
                    <a:pt x="74675" y="357125"/>
                  </a:lnTo>
                  <a:lnTo>
                    <a:pt x="75723" y="437093"/>
                  </a:lnTo>
                  <a:lnTo>
                    <a:pt x="68294" y="484902"/>
                  </a:lnTo>
                  <a:lnTo>
                    <a:pt x="45387" y="519591"/>
                  </a:lnTo>
                  <a:lnTo>
                    <a:pt x="0" y="560198"/>
                  </a:lnTo>
                  <a:lnTo>
                    <a:pt x="21971" y="560833"/>
                  </a:lnTo>
                  <a:lnTo>
                    <a:pt x="70502" y="532363"/>
                  </a:lnTo>
                  <a:lnTo>
                    <a:pt x="95425" y="506905"/>
                  </a:lnTo>
                  <a:lnTo>
                    <a:pt x="104607" y="470089"/>
                  </a:lnTo>
                  <a:lnTo>
                    <a:pt x="105919" y="407544"/>
                  </a:lnTo>
                  <a:lnTo>
                    <a:pt x="105666" y="397315"/>
                  </a:lnTo>
                  <a:lnTo>
                    <a:pt x="104855" y="386778"/>
                  </a:lnTo>
                  <a:lnTo>
                    <a:pt x="103399" y="375860"/>
                  </a:lnTo>
                  <a:lnTo>
                    <a:pt x="101218" y="364491"/>
                  </a:lnTo>
                  <a:lnTo>
                    <a:pt x="113187" y="334124"/>
                  </a:lnTo>
                  <a:lnTo>
                    <a:pt x="119333" y="310626"/>
                  </a:lnTo>
                  <a:lnTo>
                    <a:pt x="121597" y="281961"/>
                  </a:lnTo>
                  <a:lnTo>
                    <a:pt x="121919" y="236094"/>
                  </a:lnTo>
                  <a:lnTo>
                    <a:pt x="119992" y="195063"/>
                  </a:lnTo>
                  <a:lnTo>
                    <a:pt x="113442" y="150067"/>
                  </a:lnTo>
                  <a:lnTo>
                    <a:pt x="101132" y="101666"/>
                  </a:lnTo>
                  <a:lnTo>
                    <a:pt x="81915" y="50418"/>
                  </a:lnTo>
                  <a:lnTo>
                    <a:pt x="76706" y="37826"/>
                  </a:lnTo>
                  <a:lnTo>
                    <a:pt x="71962" y="25209"/>
                  </a:lnTo>
                  <a:lnTo>
                    <a:pt x="67716" y="12592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934" y="3017518"/>
              <a:ext cx="745490" cy="1786255"/>
            </a:xfrm>
            <a:custGeom>
              <a:avLst/>
              <a:gdLst/>
              <a:ahLst/>
              <a:cxnLst/>
              <a:rect l="l" t="t" r="r" b="b"/>
              <a:pathLst>
                <a:path w="745489" h="1786254">
                  <a:moveTo>
                    <a:pt x="382015" y="0"/>
                  </a:moveTo>
                  <a:lnTo>
                    <a:pt x="0" y="1786129"/>
                  </a:lnTo>
                  <a:lnTo>
                    <a:pt x="396367" y="1786129"/>
                  </a:lnTo>
                  <a:lnTo>
                    <a:pt x="745237" y="152906"/>
                  </a:lnTo>
                  <a:lnTo>
                    <a:pt x="38201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2114" y="3095243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0"/>
                  </a:moveTo>
                  <a:lnTo>
                    <a:pt x="0" y="1397"/>
                  </a:lnTo>
                  <a:lnTo>
                    <a:pt x="67056" y="19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2450" y="3096766"/>
              <a:ext cx="426720" cy="1706880"/>
            </a:xfrm>
            <a:custGeom>
              <a:avLst/>
              <a:gdLst/>
              <a:ahLst/>
              <a:cxnLst/>
              <a:rect l="l" t="t" r="r" b="b"/>
              <a:pathLst>
                <a:path w="426719" h="1706879">
                  <a:moveTo>
                    <a:pt x="358903" y="0"/>
                  </a:moveTo>
                  <a:lnTo>
                    <a:pt x="0" y="1706881"/>
                  </a:lnTo>
                  <a:lnTo>
                    <a:pt x="77851" y="1706881"/>
                  </a:lnTo>
                  <a:lnTo>
                    <a:pt x="426721" y="29970"/>
                  </a:lnTo>
                  <a:lnTo>
                    <a:pt x="3589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8461" y="2965236"/>
              <a:ext cx="469900" cy="234315"/>
            </a:xfrm>
            <a:custGeom>
              <a:avLst/>
              <a:gdLst/>
              <a:ahLst/>
              <a:cxnLst/>
              <a:rect l="l" t="t" r="r" b="b"/>
              <a:pathLst>
                <a:path w="469900" h="234314">
                  <a:moveTo>
                    <a:pt x="50779" y="0"/>
                  </a:moveTo>
                  <a:lnTo>
                    <a:pt x="30915" y="8451"/>
                  </a:lnTo>
                  <a:lnTo>
                    <a:pt x="14290" y="24690"/>
                  </a:lnTo>
                  <a:lnTo>
                    <a:pt x="3166" y="47202"/>
                  </a:lnTo>
                  <a:lnTo>
                    <a:pt x="0" y="72491"/>
                  </a:lnTo>
                  <a:lnTo>
                    <a:pt x="4880" y="95303"/>
                  </a:lnTo>
                  <a:lnTo>
                    <a:pt x="16810" y="113210"/>
                  </a:lnTo>
                  <a:lnTo>
                    <a:pt x="34789" y="123784"/>
                  </a:lnTo>
                  <a:lnTo>
                    <a:pt x="397755" y="232496"/>
                  </a:lnTo>
                  <a:lnTo>
                    <a:pt x="418505" y="233784"/>
                  </a:lnTo>
                  <a:lnTo>
                    <a:pt x="438219" y="225558"/>
                  </a:lnTo>
                  <a:lnTo>
                    <a:pt x="454814" y="209403"/>
                  </a:lnTo>
                  <a:lnTo>
                    <a:pt x="466208" y="186903"/>
                  </a:lnTo>
                  <a:lnTo>
                    <a:pt x="469375" y="161613"/>
                  </a:lnTo>
                  <a:lnTo>
                    <a:pt x="464493" y="138802"/>
                  </a:lnTo>
                  <a:lnTo>
                    <a:pt x="452563" y="120895"/>
                  </a:lnTo>
                  <a:lnTo>
                    <a:pt x="434585" y="110322"/>
                  </a:lnTo>
                  <a:lnTo>
                    <a:pt x="71619" y="847"/>
                  </a:lnTo>
                  <a:lnTo>
                    <a:pt x="507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0961" y="308512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6683" y="0"/>
                  </a:moveTo>
                  <a:lnTo>
                    <a:pt x="15713" y="3324"/>
                  </a:lnTo>
                  <a:lnTo>
                    <a:pt x="6765" y="10460"/>
                  </a:lnTo>
                  <a:lnTo>
                    <a:pt x="1092" y="20787"/>
                  </a:lnTo>
                  <a:lnTo>
                    <a:pt x="0" y="32810"/>
                  </a:lnTo>
                  <a:lnTo>
                    <a:pt x="3394" y="43821"/>
                  </a:lnTo>
                  <a:lnTo>
                    <a:pt x="10718" y="52809"/>
                  </a:lnTo>
                  <a:lnTo>
                    <a:pt x="21412" y="58760"/>
                  </a:lnTo>
                  <a:lnTo>
                    <a:pt x="33157" y="59745"/>
                  </a:lnTo>
                  <a:lnTo>
                    <a:pt x="44129" y="56172"/>
                  </a:lnTo>
                  <a:lnTo>
                    <a:pt x="53077" y="48812"/>
                  </a:lnTo>
                  <a:lnTo>
                    <a:pt x="58750" y="38440"/>
                  </a:lnTo>
                  <a:lnTo>
                    <a:pt x="59736" y="26694"/>
                  </a:lnTo>
                  <a:lnTo>
                    <a:pt x="56161" y="15723"/>
                  </a:lnTo>
                  <a:lnTo>
                    <a:pt x="48802" y="6775"/>
                  </a:lnTo>
                  <a:lnTo>
                    <a:pt x="38430" y="1102"/>
                  </a:lnTo>
                  <a:lnTo>
                    <a:pt x="2668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809" y="2110611"/>
              <a:ext cx="194437" cy="19672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12338" y="1046988"/>
            <a:ext cx="2244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“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abstract</a:t>
            </a: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”</a:t>
            </a:r>
            <a:r>
              <a:rPr sz="1400" spc="-2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is</a:t>
            </a:r>
            <a:r>
              <a:rPr sz="1400" spc="-20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19C13"/>
                </a:solidFill>
                <a:latin typeface="Calibri"/>
                <a:cs typeface="Calibri"/>
              </a:rPr>
              <a:t> keyword </a:t>
            </a: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Java.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79522" y="1115059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331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Abstract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934" y="1091182"/>
            <a:ext cx="2333625" cy="3712845"/>
            <a:chOff x="1773934" y="1091182"/>
            <a:chExt cx="2333625" cy="3712845"/>
          </a:xfrm>
        </p:grpSpPr>
        <p:sp>
          <p:nvSpPr>
            <p:cNvPr id="4" name="object 4"/>
            <p:cNvSpPr/>
            <p:nvPr/>
          </p:nvSpPr>
          <p:spPr>
            <a:xfrm>
              <a:off x="2308858" y="1176398"/>
              <a:ext cx="784225" cy="995680"/>
            </a:xfrm>
            <a:custGeom>
              <a:avLst/>
              <a:gdLst/>
              <a:ahLst/>
              <a:cxnLst/>
              <a:rect l="l" t="t" r="r" b="b"/>
              <a:pathLst>
                <a:path w="784225" h="995680">
                  <a:moveTo>
                    <a:pt x="782440" y="0"/>
                  </a:moveTo>
                  <a:lnTo>
                    <a:pt x="488188" y="0"/>
                  </a:lnTo>
                  <a:lnTo>
                    <a:pt x="91692" y="397384"/>
                  </a:lnTo>
                  <a:lnTo>
                    <a:pt x="58797" y="436224"/>
                  </a:lnTo>
                  <a:lnTo>
                    <a:pt x="33136" y="478899"/>
                  </a:lnTo>
                  <a:lnTo>
                    <a:pt x="14756" y="524366"/>
                  </a:lnTo>
                  <a:lnTo>
                    <a:pt x="3695" y="571583"/>
                  </a:lnTo>
                  <a:lnTo>
                    <a:pt x="0" y="619507"/>
                  </a:lnTo>
                  <a:lnTo>
                    <a:pt x="3695" y="667412"/>
                  </a:lnTo>
                  <a:lnTo>
                    <a:pt x="14756" y="714570"/>
                  </a:lnTo>
                  <a:lnTo>
                    <a:pt x="33136" y="759922"/>
                  </a:lnTo>
                  <a:lnTo>
                    <a:pt x="58797" y="802415"/>
                  </a:lnTo>
                  <a:lnTo>
                    <a:pt x="91692" y="840994"/>
                  </a:lnTo>
                  <a:lnTo>
                    <a:pt x="245743" y="995299"/>
                  </a:lnTo>
                  <a:lnTo>
                    <a:pt x="455420" y="785241"/>
                  </a:lnTo>
                  <a:lnTo>
                    <a:pt x="298069" y="627508"/>
                  </a:lnTo>
                  <a:lnTo>
                    <a:pt x="296670" y="624205"/>
                  </a:lnTo>
                  <a:lnTo>
                    <a:pt x="296670" y="614808"/>
                  </a:lnTo>
                  <a:lnTo>
                    <a:pt x="298069" y="611377"/>
                  </a:lnTo>
                  <a:lnTo>
                    <a:pt x="301369" y="607440"/>
                  </a:lnTo>
                  <a:lnTo>
                    <a:pt x="697101" y="211455"/>
                  </a:lnTo>
                  <a:lnTo>
                    <a:pt x="783912" y="211455"/>
                  </a:lnTo>
                  <a:lnTo>
                    <a:pt x="782440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325" y="1387853"/>
              <a:ext cx="87758" cy="864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13352" y="1091182"/>
              <a:ext cx="378460" cy="88265"/>
            </a:xfrm>
            <a:custGeom>
              <a:avLst/>
              <a:gdLst/>
              <a:ahLst/>
              <a:cxnLst/>
              <a:rect l="l" t="t" r="r" b="b"/>
              <a:pathLst>
                <a:path w="378460" h="88265">
                  <a:moveTo>
                    <a:pt x="38862" y="0"/>
                  </a:moveTo>
                  <a:lnTo>
                    <a:pt x="3669" y="25415"/>
                  </a:lnTo>
                  <a:lnTo>
                    <a:pt x="0" y="43561"/>
                  </a:lnTo>
                  <a:lnTo>
                    <a:pt x="971" y="52985"/>
                  </a:lnTo>
                  <a:lnTo>
                    <a:pt x="30290" y="85455"/>
                  </a:lnTo>
                  <a:lnTo>
                    <a:pt x="49531" y="87882"/>
                  </a:lnTo>
                  <a:lnTo>
                    <a:pt x="83694" y="85215"/>
                  </a:lnTo>
                  <a:lnTo>
                    <a:pt x="377946" y="85215"/>
                  </a:lnTo>
                  <a:lnTo>
                    <a:pt x="376461" y="40391"/>
                  </a:lnTo>
                  <a:lnTo>
                    <a:pt x="363600" y="16762"/>
                  </a:lnTo>
                  <a:lnTo>
                    <a:pt x="363600" y="16127"/>
                  </a:lnTo>
                  <a:lnTo>
                    <a:pt x="356525" y="10595"/>
                  </a:lnTo>
                  <a:lnTo>
                    <a:pt x="348425" y="6348"/>
                  </a:lnTo>
                  <a:lnTo>
                    <a:pt x="339563" y="3627"/>
                  </a:lnTo>
                  <a:lnTo>
                    <a:pt x="330200" y="266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6635" y="2084577"/>
              <a:ext cx="700405" cy="488315"/>
            </a:xfrm>
            <a:custGeom>
              <a:avLst/>
              <a:gdLst/>
              <a:ahLst/>
              <a:cxnLst/>
              <a:rect l="l" t="t" r="r" b="b"/>
              <a:pathLst>
                <a:path w="700404" h="488314">
                  <a:moveTo>
                    <a:pt x="700125" y="191643"/>
                  </a:moveTo>
                  <a:lnTo>
                    <a:pt x="614565" y="191643"/>
                  </a:lnTo>
                  <a:lnTo>
                    <a:pt x="422490" y="0"/>
                  </a:lnTo>
                  <a:lnTo>
                    <a:pt x="0" y="0"/>
                  </a:lnTo>
                  <a:lnTo>
                    <a:pt x="3302" y="1397"/>
                  </a:lnTo>
                  <a:lnTo>
                    <a:pt x="403606" y="400812"/>
                  </a:lnTo>
                  <a:lnTo>
                    <a:pt x="363359" y="399415"/>
                  </a:lnTo>
                  <a:lnTo>
                    <a:pt x="324561" y="420293"/>
                  </a:lnTo>
                  <a:lnTo>
                    <a:pt x="316357" y="446405"/>
                  </a:lnTo>
                  <a:lnTo>
                    <a:pt x="316903" y="454723"/>
                  </a:lnTo>
                  <a:lnTo>
                    <a:pt x="348996" y="486765"/>
                  </a:lnTo>
                  <a:lnTo>
                    <a:pt x="358025" y="487934"/>
                  </a:lnTo>
                  <a:lnTo>
                    <a:pt x="650125" y="485267"/>
                  </a:lnTo>
                  <a:lnTo>
                    <a:pt x="659549" y="484314"/>
                  </a:lnTo>
                  <a:lnTo>
                    <a:pt x="668375" y="481584"/>
                  </a:lnTo>
                  <a:lnTo>
                    <a:pt x="676300" y="477342"/>
                  </a:lnTo>
                  <a:lnTo>
                    <a:pt x="683018" y="471805"/>
                  </a:lnTo>
                  <a:lnTo>
                    <a:pt x="683780" y="471805"/>
                  </a:lnTo>
                  <a:lnTo>
                    <a:pt x="683780" y="471170"/>
                  </a:lnTo>
                  <a:lnTo>
                    <a:pt x="689673" y="464464"/>
                  </a:lnTo>
                  <a:lnTo>
                    <a:pt x="694105" y="456539"/>
                  </a:lnTo>
                  <a:lnTo>
                    <a:pt x="696899" y="447700"/>
                  </a:lnTo>
                  <a:lnTo>
                    <a:pt x="697877" y="438277"/>
                  </a:lnTo>
                  <a:lnTo>
                    <a:pt x="698207" y="400812"/>
                  </a:lnTo>
                  <a:lnTo>
                    <a:pt x="700125" y="191643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9169" y="2192525"/>
              <a:ext cx="88009" cy="836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25138" y="1787650"/>
              <a:ext cx="804545" cy="455930"/>
            </a:xfrm>
            <a:custGeom>
              <a:avLst/>
              <a:gdLst/>
              <a:ahLst/>
              <a:cxnLst/>
              <a:rect l="l" t="t" r="r" b="b"/>
              <a:pathLst>
                <a:path w="804545" h="455930">
                  <a:moveTo>
                    <a:pt x="376808" y="0"/>
                  </a:moveTo>
                  <a:lnTo>
                    <a:pt x="328883" y="3696"/>
                  </a:lnTo>
                  <a:lnTo>
                    <a:pt x="281652" y="14763"/>
                  </a:lnTo>
                  <a:lnTo>
                    <a:pt x="236146" y="33164"/>
                  </a:lnTo>
                  <a:lnTo>
                    <a:pt x="193396" y="58861"/>
                  </a:lnTo>
                  <a:lnTo>
                    <a:pt x="154431" y="91820"/>
                  </a:lnTo>
                  <a:lnTo>
                    <a:pt x="0" y="245998"/>
                  </a:lnTo>
                  <a:lnTo>
                    <a:pt x="210184" y="455802"/>
                  </a:lnTo>
                  <a:lnTo>
                    <a:pt x="364743" y="301624"/>
                  </a:lnTo>
                  <a:lnTo>
                    <a:pt x="368680" y="298322"/>
                  </a:lnTo>
                  <a:lnTo>
                    <a:pt x="372110" y="296924"/>
                  </a:lnTo>
                  <a:lnTo>
                    <a:pt x="803988" y="296924"/>
                  </a:lnTo>
                  <a:lnTo>
                    <a:pt x="598425" y="91820"/>
                  </a:lnTo>
                  <a:lnTo>
                    <a:pt x="559526" y="58861"/>
                  </a:lnTo>
                  <a:lnTo>
                    <a:pt x="516849" y="33164"/>
                  </a:lnTo>
                  <a:lnTo>
                    <a:pt x="471459" y="14763"/>
                  </a:lnTo>
                  <a:lnTo>
                    <a:pt x="424423" y="3696"/>
                  </a:lnTo>
                  <a:lnTo>
                    <a:pt x="376808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550038" y="0"/>
                  </a:moveTo>
                  <a:lnTo>
                    <a:pt x="0" y="547877"/>
                  </a:lnTo>
                  <a:lnTo>
                    <a:pt x="550038" y="1095755"/>
                  </a:lnTo>
                  <a:lnTo>
                    <a:pt x="1097281" y="547877"/>
                  </a:lnTo>
                  <a:lnTo>
                    <a:pt x="5500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1097281" y="547878"/>
                  </a:moveTo>
                  <a:lnTo>
                    <a:pt x="550037" y="1095756"/>
                  </a:lnTo>
                  <a:lnTo>
                    <a:pt x="0" y="547878"/>
                  </a:lnTo>
                  <a:lnTo>
                    <a:pt x="550037" y="0"/>
                  </a:lnTo>
                  <a:lnTo>
                    <a:pt x="1097281" y="547878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4646" y="2197348"/>
              <a:ext cx="444500" cy="875030"/>
            </a:xfrm>
            <a:custGeom>
              <a:avLst/>
              <a:gdLst/>
              <a:ahLst/>
              <a:cxnLst/>
              <a:rect l="l" t="t" r="r" b="b"/>
              <a:pathLst>
                <a:path w="444500" h="875030">
                  <a:moveTo>
                    <a:pt x="257460" y="0"/>
                  </a:moveTo>
                  <a:lnTo>
                    <a:pt x="242688" y="4258"/>
                  </a:lnTo>
                  <a:lnTo>
                    <a:pt x="233986" y="19089"/>
                  </a:lnTo>
                  <a:lnTo>
                    <a:pt x="225938" y="48897"/>
                  </a:lnTo>
                  <a:lnTo>
                    <a:pt x="89824" y="168155"/>
                  </a:lnTo>
                  <a:lnTo>
                    <a:pt x="21421" y="240478"/>
                  </a:lnTo>
                  <a:lnTo>
                    <a:pt x="0" y="295178"/>
                  </a:lnTo>
                  <a:lnTo>
                    <a:pt x="4831" y="361571"/>
                  </a:lnTo>
                  <a:lnTo>
                    <a:pt x="12917" y="405342"/>
                  </a:lnTo>
                  <a:lnTo>
                    <a:pt x="24770" y="453670"/>
                  </a:lnTo>
                  <a:lnTo>
                    <a:pt x="52235" y="555914"/>
                  </a:lnTo>
                  <a:lnTo>
                    <a:pt x="64070" y="605779"/>
                  </a:lnTo>
                  <a:lnTo>
                    <a:pt x="72127" y="652109"/>
                  </a:lnTo>
                  <a:lnTo>
                    <a:pt x="74514" y="692877"/>
                  </a:lnTo>
                  <a:lnTo>
                    <a:pt x="69347" y="726061"/>
                  </a:lnTo>
                  <a:lnTo>
                    <a:pt x="49599" y="780492"/>
                  </a:lnTo>
                  <a:lnTo>
                    <a:pt x="31661" y="826312"/>
                  </a:lnTo>
                  <a:lnTo>
                    <a:pt x="13594" y="869698"/>
                  </a:lnTo>
                  <a:lnTo>
                    <a:pt x="323347" y="875032"/>
                  </a:lnTo>
                  <a:lnTo>
                    <a:pt x="384675" y="839110"/>
                  </a:lnTo>
                  <a:lnTo>
                    <a:pt x="413438" y="806723"/>
                  </a:lnTo>
                  <a:lnTo>
                    <a:pt x="417127" y="759500"/>
                  </a:lnTo>
                  <a:lnTo>
                    <a:pt x="403230" y="679071"/>
                  </a:lnTo>
                  <a:lnTo>
                    <a:pt x="435430" y="594879"/>
                  </a:lnTo>
                  <a:lnTo>
                    <a:pt x="444140" y="534164"/>
                  </a:lnTo>
                  <a:lnTo>
                    <a:pt x="427537" y="467546"/>
                  </a:lnTo>
                  <a:lnTo>
                    <a:pt x="383799" y="365635"/>
                  </a:lnTo>
                  <a:lnTo>
                    <a:pt x="365666" y="314321"/>
                  </a:lnTo>
                  <a:lnTo>
                    <a:pt x="356006" y="264349"/>
                  </a:lnTo>
                  <a:lnTo>
                    <a:pt x="352318" y="216462"/>
                  </a:lnTo>
                  <a:lnTo>
                    <a:pt x="352102" y="171401"/>
                  </a:lnTo>
                  <a:lnTo>
                    <a:pt x="352859" y="129909"/>
                  </a:lnTo>
                  <a:lnTo>
                    <a:pt x="352088" y="92725"/>
                  </a:lnTo>
                  <a:lnTo>
                    <a:pt x="347289" y="60591"/>
                  </a:lnTo>
                  <a:lnTo>
                    <a:pt x="335961" y="34250"/>
                  </a:lnTo>
                  <a:lnTo>
                    <a:pt x="315607" y="14442"/>
                  </a:lnTo>
                  <a:lnTo>
                    <a:pt x="283723" y="1907"/>
                  </a:lnTo>
                  <a:lnTo>
                    <a:pt x="257460" y="0"/>
                  </a:lnTo>
                  <a:close/>
                </a:path>
              </a:pathLst>
            </a:custGeom>
            <a:solidFill>
              <a:srgbClr val="FFB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3452" y="2250058"/>
              <a:ext cx="88900" cy="304165"/>
            </a:xfrm>
            <a:custGeom>
              <a:avLst/>
              <a:gdLst/>
              <a:ahLst/>
              <a:cxnLst/>
              <a:rect l="l" t="t" r="r" b="b"/>
              <a:pathLst>
                <a:path w="88900" h="304164">
                  <a:moveTo>
                    <a:pt x="88379" y="223177"/>
                  </a:moveTo>
                  <a:lnTo>
                    <a:pt x="86410" y="192087"/>
                  </a:lnTo>
                  <a:lnTo>
                    <a:pt x="79248" y="147701"/>
                  </a:lnTo>
                  <a:lnTo>
                    <a:pt x="75653" y="108673"/>
                  </a:lnTo>
                  <a:lnTo>
                    <a:pt x="75882" y="68491"/>
                  </a:lnTo>
                  <a:lnTo>
                    <a:pt x="78498" y="30835"/>
                  </a:lnTo>
                  <a:lnTo>
                    <a:pt x="81978" y="0"/>
                  </a:lnTo>
                  <a:lnTo>
                    <a:pt x="81280" y="0"/>
                  </a:lnTo>
                  <a:lnTo>
                    <a:pt x="78613" y="2667"/>
                  </a:lnTo>
                  <a:lnTo>
                    <a:pt x="75311" y="5461"/>
                  </a:lnTo>
                  <a:lnTo>
                    <a:pt x="71247" y="9398"/>
                  </a:lnTo>
                  <a:lnTo>
                    <a:pt x="58204" y="59334"/>
                  </a:lnTo>
                  <a:lnTo>
                    <a:pt x="38633" y="108991"/>
                  </a:lnTo>
                  <a:lnTo>
                    <a:pt x="17551" y="153327"/>
                  </a:lnTo>
                  <a:lnTo>
                    <a:pt x="0" y="187325"/>
                  </a:lnTo>
                  <a:lnTo>
                    <a:pt x="2400" y="223748"/>
                  </a:lnTo>
                  <a:lnTo>
                    <a:pt x="29324" y="261899"/>
                  </a:lnTo>
                  <a:lnTo>
                    <a:pt x="60426" y="291973"/>
                  </a:lnTo>
                  <a:lnTo>
                    <a:pt x="75311" y="304165"/>
                  </a:lnTo>
                  <a:lnTo>
                    <a:pt x="84810" y="255651"/>
                  </a:lnTo>
                  <a:lnTo>
                    <a:pt x="88379" y="223177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0778" y="2229610"/>
              <a:ext cx="79375" cy="60960"/>
            </a:xfrm>
            <a:custGeom>
              <a:avLst/>
              <a:gdLst/>
              <a:ahLst/>
              <a:cxnLst/>
              <a:rect l="l" t="t" r="r" b="b"/>
              <a:pathLst>
                <a:path w="79375" h="60960">
                  <a:moveTo>
                    <a:pt x="65149" y="0"/>
                  </a:moveTo>
                  <a:lnTo>
                    <a:pt x="14095" y="8761"/>
                  </a:lnTo>
                  <a:lnTo>
                    <a:pt x="6094" y="10031"/>
                  </a:lnTo>
                  <a:lnTo>
                    <a:pt x="0" y="17399"/>
                  </a:lnTo>
                  <a:lnTo>
                    <a:pt x="1395" y="25400"/>
                  </a:lnTo>
                  <a:lnTo>
                    <a:pt x="6094" y="55624"/>
                  </a:lnTo>
                  <a:lnTo>
                    <a:pt x="14095" y="60960"/>
                  </a:lnTo>
                  <a:lnTo>
                    <a:pt x="22225" y="59561"/>
                  </a:lnTo>
                  <a:lnTo>
                    <a:pt x="65149" y="52957"/>
                  </a:lnTo>
                  <a:lnTo>
                    <a:pt x="73150" y="51562"/>
                  </a:lnTo>
                  <a:lnTo>
                    <a:pt x="79246" y="43561"/>
                  </a:lnTo>
                  <a:lnTo>
                    <a:pt x="77849" y="35560"/>
                  </a:lnTo>
                  <a:lnTo>
                    <a:pt x="74549" y="14095"/>
                  </a:lnTo>
                  <a:lnTo>
                    <a:pt x="73150" y="5967"/>
                  </a:lnTo>
                  <a:lnTo>
                    <a:pt x="65149" y="0"/>
                  </a:lnTo>
                  <a:close/>
                </a:path>
              </a:pathLst>
            </a:custGeom>
            <a:solidFill>
              <a:srgbClr val="FFD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40506" y="2465830"/>
              <a:ext cx="6350" cy="32384"/>
            </a:xfrm>
            <a:custGeom>
              <a:avLst/>
              <a:gdLst/>
              <a:ahLst/>
              <a:cxnLst/>
              <a:rect l="l" t="t" r="r" b="b"/>
              <a:pathLst>
                <a:path w="6350" h="32385">
                  <a:moveTo>
                    <a:pt x="0" y="0"/>
                  </a:moveTo>
                  <a:lnTo>
                    <a:pt x="2286" y="14954"/>
                  </a:lnTo>
                  <a:lnTo>
                    <a:pt x="3893" y="23216"/>
                  </a:lnTo>
                  <a:lnTo>
                    <a:pt x="6096" y="32002"/>
                  </a:lnTo>
                  <a:lnTo>
                    <a:pt x="4304" y="2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5642" y="3070859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5">
                  <a:moveTo>
                    <a:pt x="0" y="0"/>
                  </a:moveTo>
                  <a:lnTo>
                    <a:pt x="22860" y="1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5642" y="2511550"/>
              <a:ext cx="121920" cy="561340"/>
            </a:xfrm>
            <a:custGeom>
              <a:avLst/>
              <a:gdLst/>
              <a:ahLst/>
              <a:cxnLst/>
              <a:rect l="l" t="t" r="r" b="b"/>
              <a:pathLst>
                <a:path w="121919" h="561339">
                  <a:moveTo>
                    <a:pt x="64007" y="0"/>
                  </a:moveTo>
                  <a:lnTo>
                    <a:pt x="79030" y="75686"/>
                  </a:lnTo>
                  <a:lnTo>
                    <a:pt x="87054" y="130321"/>
                  </a:lnTo>
                  <a:lnTo>
                    <a:pt x="92684" y="190226"/>
                  </a:lnTo>
                  <a:lnTo>
                    <a:pt x="93865" y="250957"/>
                  </a:lnTo>
                  <a:lnTo>
                    <a:pt x="88548" y="308070"/>
                  </a:lnTo>
                  <a:lnTo>
                    <a:pt x="74675" y="357125"/>
                  </a:lnTo>
                  <a:lnTo>
                    <a:pt x="75723" y="437093"/>
                  </a:lnTo>
                  <a:lnTo>
                    <a:pt x="68294" y="484902"/>
                  </a:lnTo>
                  <a:lnTo>
                    <a:pt x="45387" y="519591"/>
                  </a:lnTo>
                  <a:lnTo>
                    <a:pt x="0" y="560198"/>
                  </a:lnTo>
                  <a:lnTo>
                    <a:pt x="21971" y="560833"/>
                  </a:lnTo>
                  <a:lnTo>
                    <a:pt x="70502" y="532363"/>
                  </a:lnTo>
                  <a:lnTo>
                    <a:pt x="95425" y="506905"/>
                  </a:lnTo>
                  <a:lnTo>
                    <a:pt x="104607" y="470089"/>
                  </a:lnTo>
                  <a:lnTo>
                    <a:pt x="105919" y="407544"/>
                  </a:lnTo>
                  <a:lnTo>
                    <a:pt x="105666" y="397315"/>
                  </a:lnTo>
                  <a:lnTo>
                    <a:pt x="104855" y="386778"/>
                  </a:lnTo>
                  <a:lnTo>
                    <a:pt x="103399" y="375860"/>
                  </a:lnTo>
                  <a:lnTo>
                    <a:pt x="101218" y="364491"/>
                  </a:lnTo>
                  <a:lnTo>
                    <a:pt x="113187" y="334124"/>
                  </a:lnTo>
                  <a:lnTo>
                    <a:pt x="119333" y="310626"/>
                  </a:lnTo>
                  <a:lnTo>
                    <a:pt x="121597" y="281961"/>
                  </a:lnTo>
                  <a:lnTo>
                    <a:pt x="121919" y="236094"/>
                  </a:lnTo>
                  <a:lnTo>
                    <a:pt x="119992" y="195063"/>
                  </a:lnTo>
                  <a:lnTo>
                    <a:pt x="113442" y="150067"/>
                  </a:lnTo>
                  <a:lnTo>
                    <a:pt x="101132" y="101666"/>
                  </a:lnTo>
                  <a:lnTo>
                    <a:pt x="81915" y="50418"/>
                  </a:lnTo>
                  <a:lnTo>
                    <a:pt x="76706" y="37826"/>
                  </a:lnTo>
                  <a:lnTo>
                    <a:pt x="71962" y="25209"/>
                  </a:lnTo>
                  <a:lnTo>
                    <a:pt x="67716" y="12592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3934" y="3017518"/>
              <a:ext cx="745490" cy="1786255"/>
            </a:xfrm>
            <a:custGeom>
              <a:avLst/>
              <a:gdLst/>
              <a:ahLst/>
              <a:cxnLst/>
              <a:rect l="l" t="t" r="r" b="b"/>
              <a:pathLst>
                <a:path w="745489" h="1786254">
                  <a:moveTo>
                    <a:pt x="382015" y="0"/>
                  </a:moveTo>
                  <a:lnTo>
                    <a:pt x="0" y="1786129"/>
                  </a:lnTo>
                  <a:lnTo>
                    <a:pt x="396367" y="1786129"/>
                  </a:lnTo>
                  <a:lnTo>
                    <a:pt x="745237" y="152906"/>
                  </a:lnTo>
                  <a:lnTo>
                    <a:pt x="38201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2114" y="3095243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0"/>
                  </a:moveTo>
                  <a:lnTo>
                    <a:pt x="0" y="1397"/>
                  </a:lnTo>
                  <a:lnTo>
                    <a:pt x="67056" y="19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2450" y="3096766"/>
              <a:ext cx="426720" cy="1706880"/>
            </a:xfrm>
            <a:custGeom>
              <a:avLst/>
              <a:gdLst/>
              <a:ahLst/>
              <a:cxnLst/>
              <a:rect l="l" t="t" r="r" b="b"/>
              <a:pathLst>
                <a:path w="426719" h="1706879">
                  <a:moveTo>
                    <a:pt x="358903" y="0"/>
                  </a:moveTo>
                  <a:lnTo>
                    <a:pt x="0" y="1706881"/>
                  </a:lnTo>
                  <a:lnTo>
                    <a:pt x="77851" y="1706881"/>
                  </a:lnTo>
                  <a:lnTo>
                    <a:pt x="426721" y="29970"/>
                  </a:lnTo>
                  <a:lnTo>
                    <a:pt x="3589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8461" y="2965236"/>
              <a:ext cx="469900" cy="234315"/>
            </a:xfrm>
            <a:custGeom>
              <a:avLst/>
              <a:gdLst/>
              <a:ahLst/>
              <a:cxnLst/>
              <a:rect l="l" t="t" r="r" b="b"/>
              <a:pathLst>
                <a:path w="469900" h="234314">
                  <a:moveTo>
                    <a:pt x="50779" y="0"/>
                  </a:moveTo>
                  <a:lnTo>
                    <a:pt x="30915" y="8451"/>
                  </a:lnTo>
                  <a:lnTo>
                    <a:pt x="14290" y="24690"/>
                  </a:lnTo>
                  <a:lnTo>
                    <a:pt x="3166" y="47202"/>
                  </a:lnTo>
                  <a:lnTo>
                    <a:pt x="0" y="72491"/>
                  </a:lnTo>
                  <a:lnTo>
                    <a:pt x="4880" y="95303"/>
                  </a:lnTo>
                  <a:lnTo>
                    <a:pt x="16810" y="113210"/>
                  </a:lnTo>
                  <a:lnTo>
                    <a:pt x="34789" y="123784"/>
                  </a:lnTo>
                  <a:lnTo>
                    <a:pt x="397755" y="232496"/>
                  </a:lnTo>
                  <a:lnTo>
                    <a:pt x="418505" y="233784"/>
                  </a:lnTo>
                  <a:lnTo>
                    <a:pt x="438219" y="225558"/>
                  </a:lnTo>
                  <a:lnTo>
                    <a:pt x="454814" y="209403"/>
                  </a:lnTo>
                  <a:lnTo>
                    <a:pt x="466208" y="186903"/>
                  </a:lnTo>
                  <a:lnTo>
                    <a:pt x="469375" y="161613"/>
                  </a:lnTo>
                  <a:lnTo>
                    <a:pt x="464493" y="138802"/>
                  </a:lnTo>
                  <a:lnTo>
                    <a:pt x="452563" y="120895"/>
                  </a:lnTo>
                  <a:lnTo>
                    <a:pt x="434585" y="110322"/>
                  </a:lnTo>
                  <a:lnTo>
                    <a:pt x="71619" y="847"/>
                  </a:lnTo>
                  <a:lnTo>
                    <a:pt x="507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0961" y="308512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6683" y="0"/>
                  </a:moveTo>
                  <a:lnTo>
                    <a:pt x="15713" y="3324"/>
                  </a:lnTo>
                  <a:lnTo>
                    <a:pt x="6765" y="10460"/>
                  </a:lnTo>
                  <a:lnTo>
                    <a:pt x="1092" y="20787"/>
                  </a:lnTo>
                  <a:lnTo>
                    <a:pt x="0" y="32810"/>
                  </a:lnTo>
                  <a:lnTo>
                    <a:pt x="3394" y="43821"/>
                  </a:lnTo>
                  <a:lnTo>
                    <a:pt x="10718" y="52809"/>
                  </a:lnTo>
                  <a:lnTo>
                    <a:pt x="21412" y="58760"/>
                  </a:lnTo>
                  <a:lnTo>
                    <a:pt x="33157" y="59745"/>
                  </a:lnTo>
                  <a:lnTo>
                    <a:pt x="44129" y="56172"/>
                  </a:lnTo>
                  <a:lnTo>
                    <a:pt x="53077" y="48812"/>
                  </a:lnTo>
                  <a:lnTo>
                    <a:pt x="58750" y="38440"/>
                  </a:lnTo>
                  <a:lnTo>
                    <a:pt x="59736" y="26694"/>
                  </a:lnTo>
                  <a:lnTo>
                    <a:pt x="56161" y="15723"/>
                  </a:lnTo>
                  <a:lnTo>
                    <a:pt x="48802" y="6775"/>
                  </a:lnTo>
                  <a:lnTo>
                    <a:pt x="38430" y="1102"/>
                  </a:lnTo>
                  <a:lnTo>
                    <a:pt x="2668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203" y="2134741"/>
              <a:ext cx="192149" cy="1983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8809" y="2110611"/>
              <a:ext cx="194437" cy="19672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212338" y="1046988"/>
            <a:ext cx="2244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“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abstract</a:t>
            </a: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”</a:t>
            </a:r>
            <a:r>
              <a:rPr sz="1400" spc="-2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is</a:t>
            </a:r>
            <a:r>
              <a:rPr sz="1400" spc="-20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19C13"/>
                </a:solidFill>
                <a:latin typeface="Calibri"/>
                <a:cs typeface="Calibri"/>
              </a:rPr>
              <a:t> keyword </a:t>
            </a: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in</a:t>
            </a:r>
            <a:r>
              <a:rPr sz="1400" spc="-2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Java.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79522" y="1115059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2759" y="2212339"/>
            <a:ext cx="462597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5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1545"/>
              </a:lnSpc>
            </a:pP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During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design,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if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requirement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just</a:t>
            </a:r>
            <a:r>
              <a:rPr sz="1400" spc="-2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have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 marL="428625" marR="52069">
              <a:lnSpc>
                <a:spcPct val="101400"/>
              </a:lnSpc>
            </a:pP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as a base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should not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be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instantiated by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the user </a:t>
            </a:r>
            <a:r>
              <a:rPr sz="1400" spc="-30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then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abstract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can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defined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903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Classes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2" y="925067"/>
            <a:ext cx="2546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Let</a:t>
            </a:r>
            <a:r>
              <a:rPr sz="1400" b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us</a:t>
            </a:r>
            <a:r>
              <a:rPr sz="14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consider</a:t>
            </a:r>
            <a:r>
              <a:rPr sz="1400" b="1" spc="-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one</a:t>
            </a:r>
            <a:r>
              <a:rPr sz="1400" b="1" spc="-4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more</a:t>
            </a:r>
            <a:r>
              <a:rPr sz="1400" b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095A82"/>
                </a:solidFill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811" y="1427988"/>
            <a:ext cx="4173220" cy="2113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45720" indent="-287020" algn="just">
              <a:lnSpc>
                <a:spcPct val="149300"/>
              </a:lnSpc>
              <a:spcBef>
                <a:spcPts val="110"/>
              </a:spcBef>
              <a:buClr>
                <a:srgbClr val="095A82"/>
              </a:buClr>
              <a:buFont typeface="Wingdings"/>
              <a:buChar char=""/>
              <a:tabLst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we construct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house,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we create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 plan. This is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called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blueprint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 the house. The house is build,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based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plan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95A82"/>
              </a:buClr>
              <a:buFont typeface="Wingdings"/>
              <a:buChar char="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95A82"/>
              </a:buClr>
              <a:buFont typeface="Wingdings"/>
              <a:buChar char=""/>
            </a:pPr>
            <a:endParaRPr sz="14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Classes and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 are similar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this. Classes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plan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similar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constructed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house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2" y="1394433"/>
            <a:ext cx="3285743" cy="28224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3600" y="4877089"/>
            <a:ext cx="29476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2020,</a:t>
            </a:r>
            <a:r>
              <a:rPr sz="800" spc="1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D09D4817-6793-488D-8FF1-CA12DE804B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3295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Abstract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3934" y="1091182"/>
            <a:ext cx="2333625" cy="3712845"/>
            <a:chOff x="1773934" y="1091182"/>
            <a:chExt cx="2333625" cy="3712845"/>
          </a:xfrm>
        </p:grpSpPr>
        <p:sp>
          <p:nvSpPr>
            <p:cNvPr id="4" name="object 4"/>
            <p:cNvSpPr/>
            <p:nvPr/>
          </p:nvSpPr>
          <p:spPr>
            <a:xfrm>
              <a:off x="2308858" y="1176398"/>
              <a:ext cx="784225" cy="995680"/>
            </a:xfrm>
            <a:custGeom>
              <a:avLst/>
              <a:gdLst/>
              <a:ahLst/>
              <a:cxnLst/>
              <a:rect l="l" t="t" r="r" b="b"/>
              <a:pathLst>
                <a:path w="784225" h="995680">
                  <a:moveTo>
                    <a:pt x="782440" y="0"/>
                  </a:moveTo>
                  <a:lnTo>
                    <a:pt x="488188" y="0"/>
                  </a:lnTo>
                  <a:lnTo>
                    <a:pt x="91692" y="397384"/>
                  </a:lnTo>
                  <a:lnTo>
                    <a:pt x="58797" y="436224"/>
                  </a:lnTo>
                  <a:lnTo>
                    <a:pt x="33136" y="478899"/>
                  </a:lnTo>
                  <a:lnTo>
                    <a:pt x="14756" y="524366"/>
                  </a:lnTo>
                  <a:lnTo>
                    <a:pt x="3695" y="571583"/>
                  </a:lnTo>
                  <a:lnTo>
                    <a:pt x="0" y="619507"/>
                  </a:lnTo>
                  <a:lnTo>
                    <a:pt x="3695" y="667412"/>
                  </a:lnTo>
                  <a:lnTo>
                    <a:pt x="14756" y="714570"/>
                  </a:lnTo>
                  <a:lnTo>
                    <a:pt x="33136" y="759922"/>
                  </a:lnTo>
                  <a:lnTo>
                    <a:pt x="58797" y="802415"/>
                  </a:lnTo>
                  <a:lnTo>
                    <a:pt x="91692" y="840994"/>
                  </a:lnTo>
                  <a:lnTo>
                    <a:pt x="245743" y="995299"/>
                  </a:lnTo>
                  <a:lnTo>
                    <a:pt x="455420" y="785241"/>
                  </a:lnTo>
                  <a:lnTo>
                    <a:pt x="298069" y="627508"/>
                  </a:lnTo>
                  <a:lnTo>
                    <a:pt x="296670" y="624205"/>
                  </a:lnTo>
                  <a:lnTo>
                    <a:pt x="296670" y="614808"/>
                  </a:lnTo>
                  <a:lnTo>
                    <a:pt x="298069" y="611377"/>
                  </a:lnTo>
                  <a:lnTo>
                    <a:pt x="301369" y="607440"/>
                  </a:lnTo>
                  <a:lnTo>
                    <a:pt x="697101" y="211455"/>
                  </a:lnTo>
                  <a:lnTo>
                    <a:pt x="783912" y="211455"/>
                  </a:lnTo>
                  <a:lnTo>
                    <a:pt x="782440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325" y="1387853"/>
              <a:ext cx="87758" cy="864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13352" y="1091182"/>
              <a:ext cx="378460" cy="88265"/>
            </a:xfrm>
            <a:custGeom>
              <a:avLst/>
              <a:gdLst/>
              <a:ahLst/>
              <a:cxnLst/>
              <a:rect l="l" t="t" r="r" b="b"/>
              <a:pathLst>
                <a:path w="378460" h="88265">
                  <a:moveTo>
                    <a:pt x="38862" y="0"/>
                  </a:moveTo>
                  <a:lnTo>
                    <a:pt x="3669" y="25415"/>
                  </a:lnTo>
                  <a:lnTo>
                    <a:pt x="0" y="43561"/>
                  </a:lnTo>
                  <a:lnTo>
                    <a:pt x="971" y="52985"/>
                  </a:lnTo>
                  <a:lnTo>
                    <a:pt x="30290" y="85455"/>
                  </a:lnTo>
                  <a:lnTo>
                    <a:pt x="49531" y="87882"/>
                  </a:lnTo>
                  <a:lnTo>
                    <a:pt x="83694" y="85215"/>
                  </a:lnTo>
                  <a:lnTo>
                    <a:pt x="377946" y="85215"/>
                  </a:lnTo>
                  <a:lnTo>
                    <a:pt x="376461" y="40391"/>
                  </a:lnTo>
                  <a:lnTo>
                    <a:pt x="363600" y="16762"/>
                  </a:lnTo>
                  <a:lnTo>
                    <a:pt x="363600" y="16127"/>
                  </a:lnTo>
                  <a:lnTo>
                    <a:pt x="356525" y="10595"/>
                  </a:lnTo>
                  <a:lnTo>
                    <a:pt x="348425" y="6348"/>
                  </a:lnTo>
                  <a:lnTo>
                    <a:pt x="339563" y="3627"/>
                  </a:lnTo>
                  <a:lnTo>
                    <a:pt x="330200" y="266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6635" y="2084577"/>
              <a:ext cx="700405" cy="488315"/>
            </a:xfrm>
            <a:custGeom>
              <a:avLst/>
              <a:gdLst/>
              <a:ahLst/>
              <a:cxnLst/>
              <a:rect l="l" t="t" r="r" b="b"/>
              <a:pathLst>
                <a:path w="700404" h="488314">
                  <a:moveTo>
                    <a:pt x="700125" y="191643"/>
                  </a:moveTo>
                  <a:lnTo>
                    <a:pt x="614565" y="191643"/>
                  </a:lnTo>
                  <a:lnTo>
                    <a:pt x="422490" y="0"/>
                  </a:lnTo>
                  <a:lnTo>
                    <a:pt x="0" y="0"/>
                  </a:lnTo>
                  <a:lnTo>
                    <a:pt x="3302" y="1397"/>
                  </a:lnTo>
                  <a:lnTo>
                    <a:pt x="403606" y="400812"/>
                  </a:lnTo>
                  <a:lnTo>
                    <a:pt x="363359" y="399415"/>
                  </a:lnTo>
                  <a:lnTo>
                    <a:pt x="324561" y="420293"/>
                  </a:lnTo>
                  <a:lnTo>
                    <a:pt x="316357" y="446405"/>
                  </a:lnTo>
                  <a:lnTo>
                    <a:pt x="316903" y="454723"/>
                  </a:lnTo>
                  <a:lnTo>
                    <a:pt x="348996" y="486765"/>
                  </a:lnTo>
                  <a:lnTo>
                    <a:pt x="358025" y="487934"/>
                  </a:lnTo>
                  <a:lnTo>
                    <a:pt x="650125" y="485267"/>
                  </a:lnTo>
                  <a:lnTo>
                    <a:pt x="659549" y="484314"/>
                  </a:lnTo>
                  <a:lnTo>
                    <a:pt x="668375" y="481584"/>
                  </a:lnTo>
                  <a:lnTo>
                    <a:pt x="676300" y="477342"/>
                  </a:lnTo>
                  <a:lnTo>
                    <a:pt x="683018" y="471805"/>
                  </a:lnTo>
                  <a:lnTo>
                    <a:pt x="683780" y="471805"/>
                  </a:lnTo>
                  <a:lnTo>
                    <a:pt x="683780" y="471170"/>
                  </a:lnTo>
                  <a:lnTo>
                    <a:pt x="689673" y="464464"/>
                  </a:lnTo>
                  <a:lnTo>
                    <a:pt x="694105" y="456539"/>
                  </a:lnTo>
                  <a:lnTo>
                    <a:pt x="696899" y="447700"/>
                  </a:lnTo>
                  <a:lnTo>
                    <a:pt x="697877" y="438277"/>
                  </a:lnTo>
                  <a:lnTo>
                    <a:pt x="698207" y="400812"/>
                  </a:lnTo>
                  <a:lnTo>
                    <a:pt x="700125" y="191643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9169" y="2192525"/>
              <a:ext cx="88009" cy="836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25138" y="1787650"/>
              <a:ext cx="804545" cy="455930"/>
            </a:xfrm>
            <a:custGeom>
              <a:avLst/>
              <a:gdLst/>
              <a:ahLst/>
              <a:cxnLst/>
              <a:rect l="l" t="t" r="r" b="b"/>
              <a:pathLst>
                <a:path w="804545" h="455930">
                  <a:moveTo>
                    <a:pt x="376808" y="0"/>
                  </a:moveTo>
                  <a:lnTo>
                    <a:pt x="328883" y="3696"/>
                  </a:lnTo>
                  <a:lnTo>
                    <a:pt x="281652" y="14763"/>
                  </a:lnTo>
                  <a:lnTo>
                    <a:pt x="236146" y="33164"/>
                  </a:lnTo>
                  <a:lnTo>
                    <a:pt x="193396" y="58861"/>
                  </a:lnTo>
                  <a:lnTo>
                    <a:pt x="154431" y="91820"/>
                  </a:lnTo>
                  <a:lnTo>
                    <a:pt x="0" y="245998"/>
                  </a:lnTo>
                  <a:lnTo>
                    <a:pt x="210184" y="455802"/>
                  </a:lnTo>
                  <a:lnTo>
                    <a:pt x="364743" y="301624"/>
                  </a:lnTo>
                  <a:lnTo>
                    <a:pt x="368680" y="298322"/>
                  </a:lnTo>
                  <a:lnTo>
                    <a:pt x="372110" y="296924"/>
                  </a:lnTo>
                  <a:lnTo>
                    <a:pt x="803988" y="296924"/>
                  </a:lnTo>
                  <a:lnTo>
                    <a:pt x="598425" y="91820"/>
                  </a:lnTo>
                  <a:lnTo>
                    <a:pt x="559526" y="58861"/>
                  </a:lnTo>
                  <a:lnTo>
                    <a:pt x="516849" y="33164"/>
                  </a:lnTo>
                  <a:lnTo>
                    <a:pt x="471459" y="14763"/>
                  </a:lnTo>
                  <a:lnTo>
                    <a:pt x="424423" y="3696"/>
                  </a:lnTo>
                  <a:lnTo>
                    <a:pt x="376808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2039" y="2534411"/>
              <a:ext cx="786765" cy="1080135"/>
            </a:xfrm>
            <a:custGeom>
              <a:avLst/>
              <a:gdLst/>
              <a:ahLst/>
              <a:cxnLst/>
              <a:rect l="l" t="t" r="r" b="b"/>
              <a:pathLst>
                <a:path w="786764" h="1080135">
                  <a:moveTo>
                    <a:pt x="786396" y="375539"/>
                  </a:moveTo>
                  <a:lnTo>
                    <a:pt x="782688" y="327761"/>
                  </a:lnTo>
                  <a:lnTo>
                    <a:pt x="771613" y="280771"/>
                  </a:lnTo>
                  <a:lnTo>
                    <a:pt x="753198" y="235546"/>
                  </a:lnTo>
                  <a:lnTo>
                    <a:pt x="727456" y="193065"/>
                  </a:lnTo>
                  <a:lnTo>
                    <a:pt x="694448" y="154305"/>
                  </a:lnTo>
                  <a:lnTo>
                    <a:pt x="540143" y="0"/>
                  </a:lnTo>
                  <a:lnTo>
                    <a:pt x="330085" y="209931"/>
                  </a:lnTo>
                  <a:lnTo>
                    <a:pt x="487807" y="367538"/>
                  </a:lnTo>
                  <a:lnTo>
                    <a:pt x="489216" y="375539"/>
                  </a:lnTo>
                  <a:lnTo>
                    <a:pt x="487807" y="383667"/>
                  </a:lnTo>
                  <a:lnTo>
                    <a:pt x="484517" y="387731"/>
                  </a:lnTo>
                  <a:lnTo>
                    <a:pt x="87884" y="784098"/>
                  </a:lnTo>
                  <a:lnTo>
                    <a:pt x="88519" y="743839"/>
                  </a:lnTo>
                  <a:lnTo>
                    <a:pt x="87566" y="734415"/>
                  </a:lnTo>
                  <a:lnTo>
                    <a:pt x="60134" y="700620"/>
                  </a:lnTo>
                  <a:lnTo>
                    <a:pt x="51295" y="697826"/>
                  </a:lnTo>
                  <a:lnTo>
                    <a:pt x="41656" y="696849"/>
                  </a:lnTo>
                  <a:lnTo>
                    <a:pt x="4470" y="721271"/>
                  </a:lnTo>
                  <a:lnTo>
                    <a:pt x="0" y="738505"/>
                  </a:lnTo>
                  <a:lnTo>
                    <a:pt x="2667" y="1030224"/>
                  </a:lnTo>
                  <a:lnTo>
                    <a:pt x="3911" y="1039495"/>
                  </a:lnTo>
                  <a:lnTo>
                    <a:pt x="6667" y="1048156"/>
                  </a:lnTo>
                  <a:lnTo>
                    <a:pt x="10960" y="1056068"/>
                  </a:lnTo>
                  <a:lnTo>
                    <a:pt x="16764" y="1063117"/>
                  </a:lnTo>
                  <a:lnTo>
                    <a:pt x="16764" y="1063752"/>
                  </a:lnTo>
                  <a:lnTo>
                    <a:pt x="342150" y="1079881"/>
                  </a:lnTo>
                  <a:lnTo>
                    <a:pt x="350329" y="1079703"/>
                  </a:lnTo>
                  <a:lnTo>
                    <a:pt x="380174" y="1045616"/>
                  </a:lnTo>
                  <a:lnTo>
                    <a:pt x="381139" y="1036193"/>
                  </a:lnTo>
                  <a:lnTo>
                    <a:pt x="380161" y="1026934"/>
                  </a:lnTo>
                  <a:lnTo>
                    <a:pt x="350735" y="994664"/>
                  </a:lnTo>
                  <a:lnTo>
                    <a:pt x="341160" y="992822"/>
                  </a:lnTo>
                  <a:lnTo>
                    <a:pt x="331482" y="991997"/>
                  </a:lnTo>
                  <a:lnTo>
                    <a:pt x="297192" y="994664"/>
                  </a:lnTo>
                  <a:lnTo>
                    <a:pt x="507885" y="784098"/>
                  </a:lnTo>
                  <a:lnTo>
                    <a:pt x="694448" y="597662"/>
                  </a:lnTo>
                  <a:lnTo>
                    <a:pt x="727468" y="558774"/>
                  </a:lnTo>
                  <a:lnTo>
                    <a:pt x="753198" y="516089"/>
                  </a:lnTo>
                  <a:lnTo>
                    <a:pt x="771613" y="470649"/>
                  </a:lnTo>
                  <a:lnTo>
                    <a:pt x="782688" y="423456"/>
                  </a:lnTo>
                  <a:lnTo>
                    <a:pt x="786396" y="375539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550038" y="0"/>
                  </a:moveTo>
                  <a:lnTo>
                    <a:pt x="0" y="547877"/>
                  </a:lnTo>
                  <a:lnTo>
                    <a:pt x="550038" y="1095755"/>
                  </a:lnTo>
                  <a:lnTo>
                    <a:pt x="1097281" y="547877"/>
                  </a:lnTo>
                  <a:lnTo>
                    <a:pt x="5500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1906" y="1883662"/>
              <a:ext cx="1097280" cy="1096010"/>
            </a:xfrm>
            <a:custGeom>
              <a:avLst/>
              <a:gdLst/>
              <a:ahLst/>
              <a:cxnLst/>
              <a:rect l="l" t="t" r="r" b="b"/>
              <a:pathLst>
                <a:path w="1097279" h="1096010">
                  <a:moveTo>
                    <a:pt x="1097281" y="547878"/>
                  </a:moveTo>
                  <a:lnTo>
                    <a:pt x="550037" y="1095756"/>
                  </a:lnTo>
                  <a:lnTo>
                    <a:pt x="0" y="547878"/>
                  </a:lnTo>
                  <a:lnTo>
                    <a:pt x="550037" y="0"/>
                  </a:lnTo>
                  <a:lnTo>
                    <a:pt x="1097281" y="547878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4646" y="2197348"/>
              <a:ext cx="444500" cy="875030"/>
            </a:xfrm>
            <a:custGeom>
              <a:avLst/>
              <a:gdLst/>
              <a:ahLst/>
              <a:cxnLst/>
              <a:rect l="l" t="t" r="r" b="b"/>
              <a:pathLst>
                <a:path w="444500" h="875030">
                  <a:moveTo>
                    <a:pt x="257460" y="0"/>
                  </a:moveTo>
                  <a:lnTo>
                    <a:pt x="242688" y="4258"/>
                  </a:lnTo>
                  <a:lnTo>
                    <a:pt x="233986" y="19089"/>
                  </a:lnTo>
                  <a:lnTo>
                    <a:pt x="225938" y="48897"/>
                  </a:lnTo>
                  <a:lnTo>
                    <a:pt x="89824" y="168155"/>
                  </a:lnTo>
                  <a:lnTo>
                    <a:pt x="21421" y="240478"/>
                  </a:lnTo>
                  <a:lnTo>
                    <a:pt x="0" y="295178"/>
                  </a:lnTo>
                  <a:lnTo>
                    <a:pt x="4831" y="361571"/>
                  </a:lnTo>
                  <a:lnTo>
                    <a:pt x="12917" y="405342"/>
                  </a:lnTo>
                  <a:lnTo>
                    <a:pt x="24770" y="453670"/>
                  </a:lnTo>
                  <a:lnTo>
                    <a:pt x="52235" y="555914"/>
                  </a:lnTo>
                  <a:lnTo>
                    <a:pt x="64070" y="605779"/>
                  </a:lnTo>
                  <a:lnTo>
                    <a:pt x="72127" y="652109"/>
                  </a:lnTo>
                  <a:lnTo>
                    <a:pt x="74514" y="692877"/>
                  </a:lnTo>
                  <a:lnTo>
                    <a:pt x="69347" y="726061"/>
                  </a:lnTo>
                  <a:lnTo>
                    <a:pt x="49599" y="780492"/>
                  </a:lnTo>
                  <a:lnTo>
                    <a:pt x="31661" y="826312"/>
                  </a:lnTo>
                  <a:lnTo>
                    <a:pt x="13594" y="869698"/>
                  </a:lnTo>
                  <a:lnTo>
                    <a:pt x="323347" y="875032"/>
                  </a:lnTo>
                  <a:lnTo>
                    <a:pt x="384675" y="839110"/>
                  </a:lnTo>
                  <a:lnTo>
                    <a:pt x="413438" y="806723"/>
                  </a:lnTo>
                  <a:lnTo>
                    <a:pt x="417127" y="759500"/>
                  </a:lnTo>
                  <a:lnTo>
                    <a:pt x="403230" y="679071"/>
                  </a:lnTo>
                  <a:lnTo>
                    <a:pt x="435430" y="594879"/>
                  </a:lnTo>
                  <a:lnTo>
                    <a:pt x="444140" y="534164"/>
                  </a:lnTo>
                  <a:lnTo>
                    <a:pt x="427537" y="467546"/>
                  </a:lnTo>
                  <a:lnTo>
                    <a:pt x="383799" y="365635"/>
                  </a:lnTo>
                  <a:lnTo>
                    <a:pt x="365666" y="314321"/>
                  </a:lnTo>
                  <a:lnTo>
                    <a:pt x="356006" y="264349"/>
                  </a:lnTo>
                  <a:lnTo>
                    <a:pt x="352318" y="216462"/>
                  </a:lnTo>
                  <a:lnTo>
                    <a:pt x="352102" y="171401"/>
                  </a:lnTo>
                  <a:lnTo>
                    <a:pt x="352859" y="129909"/>
                  </a:lnTo>
                  <a:lnTo>
                    <a:pt x="352088" y="92725"/>
                  </a:lnTo>
                  <a:lnTo>
                    <a:pt x="347289" y="60591"/>
                  </a:lnTo>
                  <a:lnTo>
                    <a:pt x="335961" y="34250"/>
                  </a:lnTo>
                  <a:lnTo>
                    <a:pt x="315607" y="14442"/>
                  </a:lnTo>
                  <a:lnTo>
                    <a:pt x="283723" y="1907"/>
                  </a:lnTo>
                  <a:lnTo>
                    <a:pt x="257460" y="0"/>
                  </a:lnTo>
                  <a:close/>
                </a:path>
              </a:pathLst>
            </a:custGeom>
            <a:solidFill>
              <a:srgbClr val="FFB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452" y="2250058"/>
              <a:ext cx="88900" cy="304165"/>
            </a:xfrm>
            <a:custGeom>
              <a:avLst/>
              <a:gdLst/>
              <a:ahLst/>
              <a:cxnLst/>
              <a:rect l="l" t="t" r="r" b="b"/>
              <a:pathLst>
                <a:path w="88900" h="304164">
                  <a:moveTo>
                    <a:pt x="88379" y="223177"/>
                  </a:moveTo>
                  <a:lnTo>
                    <a:pt x="86410" y="192087"/>
                  </a:lnTo>
                  <a:lnTo>
                    <a:pt x="79248" y="147701"/>
                  </a:lnTo>
                  <a:lnTo>
                    <a:pt x="75653" y="108673"/>
                  </a:lnTo>
                  <a:lnTo>
                    <a:pt x="75882" y="68491"/>
                  </a:lnTo>
                  <a:lnTo>
                    <a:pt x="78498" y="30835"/>
                  </a:lnTo>
                  <a:lnTo>
                    <a:pt x="81978" y="0"/>
                  </a:lnTo>
                  <a:lnTo>
                    <a:pt x="81280" y="0"/>
                  </a:lnTo>
                  <a:lnTo>
                    <a:pt x="78613" y="2667"/>
                  </a:lnTo>
                  <a:lnTo>
                    <a:pt x="75311" y="5461"/>
                  </a:lnTo>
                  <a:lnTo>
                    <a:pt x="71247" y="9398"/>
                  </a:lnTo>
                  <a:lnTo>
                    <a:pt x="58204" y="59334"/>
                  </a:lnTo>
                  <a:lnTo>
                    <a:pt x="38633" y="108991"/>
                  </a:lnTo>
                  <a:lnTo>
                    <a:pt x="17551" y="153327"/>
                  </a:lnTo>
                  <a:lnTo>
                    <a:pt x="0" y="187325"/>
                  </a:lnTo>
                  <a:lnTo>
                    <a:pt x="2400" y="223748"/>
                  </a:lnTo>
                  <a:lnTo>
                    <a:pt x="29324" y="261899"/>
                  </a:lnTo>
                  <a:lnTo>
                    <a:pt x="60426" y="291973"/>
                  </a:lnTo>
                  <a:lnTo>
                    <a:pt x="75311" y="304165"/>
                  </a:lnTo>
                  <a:lnTo>
                    <a:pt x="84810" y="255651"/>
                  </a:lnTo>
                  <a:lnTo>
                    <a:pt x="88379" y="223177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0778" y="2229610"/>
              <a:ext cx="79375" cy="60960"/>
            </a:xfrm>
            <a:custGeom>
              <a:avLst/>
              <a:gdLst/>
              <a:ahLst/>
              <a:cxnLst/>
              <a:rect l="l" t="t" r="r" b="b"/>
              <a:pathLst>
                <a:path w="79375" h="60960">
                  <a:moveTo>
                    <a:pt x="65149" y="0"/>
                  </a:moveTo>
                  <a:lnTo>
                    <a:pt x="14095" y="8761"/>
                  </a:lnTo>
                  <a:lnTo>
                    <a:pt x="6094" y="10031"/>
                  </a:lnTo>
                  <a:lnTo>
                    <a:pt x="0" y="17399"/>
                  </a:lnTo>
                  <a:lnTo>
                    <a:pt x="1395" y="25400"/>
                  </a:lnTo>
                  <a:lnTo>
                    <a:pt x="6094" y="55624"/>
                  </a:lnTo>
                  <a:lnTo>
                    <a:pt x="14095" y="60960"/>
                  </a:lnTo>
                  <a:lnTo>
                    <a:pt x="22225" y="59561"/>
                  </a:lnTo>
                  <a:lnTo>
                    <a:pt x="65149" y="52957"/>
                  </a:lnTo>
                  <a:lnTo>
                    <a:pt x="73150" y="51562"/>
                  </a:lnTo>
                  <a:lnTo>
                    <a:pt x="79246" y="43561"/>
                  </a:lnTo>
                  <a:lnTo>
                    <a:pt x="77849" y="35560"/>
                  </a:lnTo>
                  <a:lnTo>
                    <a:pt x="74549" y="14095"/>
                  </a:lnTo>
                  <a:lnTo>
                    <a:pt x="73150" y="5967"/>
                  </a:lnTo>
                  <a:lnTo>
                    <a:pt x="65149" y="0"/>
                  </a:lnTo>
                  <a:close/>
                </a:path>
              </a:pathLst>
            </a:custGeom>
            <a:solidFill>
              <a:srgbClr val="FFD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0506" y="2465830"/>
              <a:ext cx="6350" cy="32384"/>
            </a:xfrm>
            <a:custGeom>
              <a:avLst/>
              <a:gdLst/>
              <a:ahLst/>
              <a:cxnLst/>
              <a:rect l="l" t="t" r="r" b="b"/>
              <a:pathLst>
                <a:path w="6350" h="32385">
                  <a:moveTo>
                    <a:pt x="0" y="0"/>
                  </a:moveTo>
                  <a:lnTo>
                    <a:pt x="2286" y="14954"/>
                  </a:lnTo>
                  <a:lnTo>
                    <a:pt x="3893" y="23216"/>
                  </a:lnTo>
                  <a:lnTo>
                    <a:pt x="6096" y="32002"/>
                  </a:lnTo>
                  <a:lnTo>
                    <a:pt x="4304" y="2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5642" y="3070859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5">
                  <a:moveTo>
                    <a:pt x="0" y="0"/>
                  </a:moveTo>
                  <a:lnTo>
                    <a:pt x="22860" y="1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5642" y="2511550"/>
              <a:ext cx="121920" cy="561340"/>
            </a:xfrm>
            <a:custGeom>
              <a:avLst/>
              <a:gdLst/>
              <a:ahLst/>
              <a:cxnLst/>
              <a:rect l="l" t="t" r="r" b="b"/>
              <a:pathLst>
                <a:path w="121919" h="561339">
                  <a:moveTo>
                    <a:pt x="64007" y="0"/>
                  </a:moveTo>
                  <a:lnTo>
                    <a:pt x="79030" y="75686"/>
                  </a:lnTo>
                  <a:lnTo>
                    <a:pt x="87054" y="130321"/>
                  </a:lnTo>
                  <a:lnTo>
                    <a:pt x="92684" y="190226"/>
                  </a:lnTo>
                  <a:lnTo>
                    <a:pt x="93865" y="250957"/>
                  </a:lnTo>
                  <a:lnTo>
                    <a:pt x="88548" y="308070"/>
                  </a:lnTo>
                  <a:lnTo>
                    <a:pt x="74675" y="357125"/>
                  </a:lnTo>
                  <a:lnTo>
                    <a:pt x="75723" y="437093"/>
                  </a:lnTo>
                  <a:lnTo>
                    <a:pt x="68294" y="484902"/>
                  </a:lnTo>
                  <a:lnTo>
                    <a:pt x="45387" y="519591"/>
                  </a:lnTo>
                  <a:lnTo>
                    <a:pt x="0" y="560198"/>
                  </a:lnTo>
                  <a:lnTo>
                    <a:pt x="21971" y="560833"/>
                  </a:lnTo>
                  <a:lnTo>
                    <a:pt x="70502" y="532363"/>
                  </a:lnTo>
                  <a:lnTo>
                    <a:pt x="95425" y="506905"/>
                  </a:lnTo>
                  <a:lnTo>
                    <a:pt x="104607" y="470089"/>
                  </a:lnTo>
                  <a:lnTo>
                    <a:pt x="105919" y="407544"/>
                  </a:lnTo>
                  <a:lnTo>
                    <a:pt x="105666" y="397315"/>
                  </a:lnTo>
                  <a:lnTo>
                    <a:pt x="104855" y="386778"/>
                  </a:lnTo>
                  <a:lnTo>
                    <a:pt x="103399" y="375860"/>
                  </a:lnTo>
                  <a:lnTo>
                    <a:pt x="101218" y="364491"/>
                  </a:lnTo>
                  <a:lnTo>
                    <a:pt x="113187" y="334124"/>
                  </a:lnTo>
                  <a:lnTo>
                    <a:pt x="119333" y="310626"/>
                  </a:lnTo>
                  <a:lnTo>
                    <a:pt x="121597" y="281961"/>
                  </a:lnTo>
                  <a:lnTo>
                    <a:pt x="121919" y="236094"/>
                  </a:lnTo>
                  <a:lnTo>
                    <a:pt x="119992" y="195063"/>
                  </a:lnTo>
                  <a:lnTo>
                    <a:pt x="113442" y="150067"/>
                  </a:lnTo>
                  <a:lnTo>
                    <a:pt x="101132" y="101666"/>
                  </a:lnTo>
                  <a:lnTo>
                    <a:pt x="81915" y="50418"/>
                  </a:lnTo>
                  <a:lnTo>
                    <a:pt x="76706" y="37826"/>
                  </a:lnTo>
                  <a:lnTo>
                    <a:pt x="71962" y="25209"/>
                  </a:lnTo>
                  <a:lnTo>
                    <a:pt x="67716" y="12592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B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3934" y="3017518"/>
              <a:ext cx="745490" cy="1786255"/>
            </a:xfrm>
            <a:custGeom>
              <a:avLst/>
              <a:gdLst/>
              <a:ahLst/>
              <a:cxnLst/>
              <a:rect l="l" t="t" r="r" b="b"/>
              <a:pathLst>
                <a:path w="745489" h="1786254">
                  <a:moveTo>
                    <a:pt x="382015" y="0"/>
                  </a:moveTo>
                  <a:lnTo>
                    <a:pt x="0" y="1786129"/>
                  </a:lnTo>
                  <a:lnTo>
                    <a:pt x="396367" y="1786129"/>
                  </a:lnTo>
                  <a:lnTo>
                    <a:pt x="745237" y="152906"/>
                  </a:lnTo>
                  <a:lnTo>
                    <a:pt x="38201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2114" y="3095243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0"/>
                  </a:moveTo>
                  <a:lnTo>
                    <a:pt x="0" y="1397"/>
                  </a:lnTo>
                  <a:lnTo>
                    <a:pt x="67056" y="19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2450" y="3096766"/>
              <a:ext cx="426720" cy="1706880"/>
            </a:xfrm>
            <a:custGeom>
              <a:avLst/>
              <a:gdLst/>
              <a:ahLst/>
              <a:cxnLst/>
              <a:rect l="l" t="t" r="r" b="b"/>
              <a:pathLst>
                <a:path w="426719" h="1706879">
                  <a:moveTo>
                    <a:pt x="358903" y="0"/>
                  </a:moveTo>
                  <a:lnTo>
                    <a:pt x="0" y="1706881"/>
                  </a:lnTo>
                  <a:lnTo>
                    <a:pt x="77851" y="1706881"/>
                  </a:lnTo>
                  <a:lnTo>
                    <a:pt x="426721" y="29970"/>
                  </a:lnTo>
                  <a:lnTo>
                    <a:pt x="3589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8461" y="2965236"/>
              <a:ext cx="469900" cy="234315"/>
            </a:xfrm>
            <a:custGeom>
              <a:avLst/>
              <a:gdLst/>
              <a:ahLst/>
              <a:cxnLst/>
              <a:rect l="l" t="t" r="r" b="b"/>
              <a:pathLst>
                <a:path w="469900" h="234314">
                  <a:moveTo>
                    <a:pt x="50779" y="0"/>
                  </a:moveTo>
                  <a:lnTo>
                    <a:pt x="30915" y="8451"/>
                  </a:lnTo>
                  <a:lnTo>
                    <a:pt x="14290" y="24690"/>
                  </a:lnTo>
                  <a:lnTo>
                    <a:pt x="3166" y="47202"/>
                  </a:lnTo>
                  <a:lnTo>
                    <a:pt x="0" y="72491"/>
                  </a:lnTo>
                  <a:lnTo>
                    <a:pt x="4880" y="95303"/>
                  </a:lnTo>
                  <a:lnTo>
                    <a:pt x="16810" y="113210"/>
                  </a:lnTo>
                  <a:lnTo>
                    <a:pt x="34789" y="123784"/>
                  </a:lnTo>
                  <a:lnTo>
                    <a:pt x="397755" y="232496"/>
                  </a:lnTo>
                  <a:lnTo>
                    <a:pt x="418505" y="233784"/>
                  </a:lnTo>
                  <a:lnTo>
                    <a:pt x="438219" y="225558"/>
                  </a:lnTo>
                  <a:lnTo>
                    <a:pt x="454814" y="209403"/>
                  </a:lnTo>
                  <a:lnTo>
                    <a:pt x="466208" y="186903"/>
                  </a:lnTo>
                  <a:lnTo>
                    <a:pt x="469375" y="161613"/>
                  </a:lnTo>
                  <a:lnTo>
                    <a:pt x="464493" y="138802"/>
                  </a:lnTo>
                  <a:lnTo>
                    <a:pt x="452563" y="120895"/>
                  </a:lnTo>
                  <a:lnTo>
                    <a:pt x="434585" y="110322"/>
                  </a:lnTo>
                  <a:lnTo>
                    <a:pt x="71619" y="847"/>
                  </a:lnTo>
                  <a:lnTo>
                    <a:pt x="507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0961" y="308512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6683" y="0"/>
                  </a:moveTo>
                  <a:lnTo>
                    <a:pt x="15713" y="3324"/>
                  </a:lnTo>
                  <a:lnTo>
                    <a:pt x="6765" y="10460"/>
                  </a:lnTo>
                  <a:lnTo>
                    <a:pt x="1092" y="20787"/>
                  </a:lnTo>
                  <a:lnTo>
                    <a:pt x="0" y="32810"/>
                  </a:lnTo>
                  <a:lnTo>
                    <a:pt x="3394" y="43821"/>
                  </a:lnTo>
                  <a:lnTo>
                    <a:pt x="10718" y="52809"/>
                  </a:lnTo>
                  <a:lnTo>
                    <a:pt x="21412" y="58760"/>
                  </a:lnTo>
                  <a:lnTo>
                    <a:pt x="33157" y="59745"/>
                  </a:lnTo>
                  <a:lnTo>
                    <a:pt x="44129" y="56172"/>
                  </a:lnTo>
                  <a:lnTo>
                    <a:pt x="53077" y="48812"/>
                  </a:lnTo>
                  <a:lnTo>
                    <a:pt x="58750" y="38440"/>
                  </a:lnTo>
                  <a:lnTo>
                    <a:pt x="59736" y="26694"/>
                  </a:lnTo>
                  <a:lnTo>
                    <a:pt x="56161" y="15723"/>
                  </a:lnTo>
                  <a:lnTo>
                    <a:pt x="48802" y="6775"/>
                  </a:lnTo>
                  <a:lnTo>
                    <a:pt x="38430" y="1102"/>
                  </a:lnTo>
                  <a:lnTo>
                    <a:pt x="2668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203" y="2134741"/>
              <a:ext cx="192149" cy="1983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8809" y="2110611"/>
              <a:ext cx="194437" cy="1967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733" y="2449447"/>
              <a:ext cx="193165" cy="19773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12338" y="1046988"/>
            <a:ext cx="2229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“</a:t>
            </a: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b="1" spc="-15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1400" b="1" spc="-2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b="1" spc="-3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”</a:t>
            </a:r>
            <a:r>
              <a:rPr sz="1400" spc="-1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a </a:t>
            </a:r>
            <a:r>
              <a:rPr sz="1400" spc="-60" dirty="0">
                <a:solidFill>
                  <a:srgbClr val="F19C13"/>
                </a:solidFill>
                <a:latin typeface="Calibri"/>
                <a:cs typeface="Calibri"/>
              </a:rPr>
              <a:t>k</a:t>
            </a:r>
            <a:r>
              <a:rPr sz="1400" spc="-25" dirty="0">
                <a:solidFill>
                  <a:srgbClr val="F19C13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19C13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F19C13"/>
                </a:solidFill>
                <a:latin typeface="Calibri"/>
                <a:cs typeface="Calibri"/>
              </a:rPr>
              <a:t>w</a:t>
            </a:r>
            <a:r>
              <a:rPr sz="1400" spc="-20" dirty="0">
                <a:solidFill>
                  <a:srgbClr val="F19C13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19C13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d</a:t>
            </a:r>
            <a:r>
              <a:rPr sz="1400" spc="-35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in</a:t>
            </a:r>
            <a:r>
              <a:rPr sz="1400" spc="-90" dirty="0">
                <a:solidFill>
                  <a:srgbClr val="F19C13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19C13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F19C13"/>
                </a:solidFill>
                <a:latin typeface="Calibri"/>
                <a:cs typeface="Calibri"/>
              </a:rPr>
              <a:t>av</a:t>
            </a:r>
            <a:r>
              <a:rPr sz="1400" spc="-10" dirty="0">
                <a:solidFill>
                  <a:srgbClr val="F19C13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19C13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11272" y="4158996"/>
            <a:ext cx="3984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Here,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HR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class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cant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be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instantiated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by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the </a:t>
            </a:r>
            <a:r>
              <a:rPr sz="1400" spc="-40" dirty="0">
                <a:solidFill>
                  <a:srgbClr val="018599"/>
                </a:solidFill>
                <a:latin typeface="Calibri"/>
                <a:cs typeface="Calibri"/>
              </a:rPr>
              <a:t>user.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It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can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be </a:t>
            </a:r>
            <a:r>
              <a:rPr sz="1400" spc="-30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used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only as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9522" y="1115059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2759" y="2212339"/>
            <a:ext cx="462597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5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1545"/>
              </a:lnSpc>
            </a:pP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During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design,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if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requirement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just</a:t>
            </a:r>
            <a:r>
              <a:rPr sz="1400" spc="-2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have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 marL="428625" marR="52069">
              <a:lnSpc>
                <a:spcPct val="101400"/>
              </a:lnSpc>
            </a:pP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as a base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should not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be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instantiated by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the user </a:t>
            </a:r>
            <a:r>
              <a:rPr sz="1400" spc="-30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then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abstract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can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defined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976" y="3300476"/>
            <a:ext cx="154813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1240"/>
              </a:spcBef>
            </a:pP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It</a:t>
            </a:r>
            <a:r>
              <a:rPr sz="1400" spc="-3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can</a:t>
            </a:r>
            <a:r>
              <a:rPr sz="1400" spc="-3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be</a:t>
            </a:r>
            <a:r>
              <a:rPr sz="1400" spc="-3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defined</a:t>
            </a:r>
            <a:r>
              <a:rPr sz="1400" spc="-3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as: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590" y="3756658"/>
            <a:ext cx="1524000" cy="307975"/>
          </a:xfrm>
          <a:prstGeom prst="rect">
            <a:avLst/>
          </a:prstGeom>
          <a:solidFill>
            <a:srgbClr val="5F5F5F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HR{}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104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Abstract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791" y="845819"/>
            <a:ext cx="3209925" cy="13087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9720" marR="5080" indent="-287020">
              <a:lnSpc>
                <a:spcPct val="151000"/>
              </a:lnSpc>
              <a:spcBef>
                <a:spcPts val="6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When a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defined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abstract,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1400" spc="-3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ill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n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b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1400" spc="-12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1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deri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d 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this class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must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implement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abstract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66030" y="1039366"/>
          <a:ext cx="2326005" cy="140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532">
                <a:tc>
                  <a:txBody>
                    <a:bodyPr/>
                    <a:lstStyle/>
                    <a:p>
                      <a:pPr marR="582295" algn="ctr">
                        <a:lnSpc>
                          <a:spcPts val="157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Shape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R="6407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&lt;&lt;abstract&gt;&gt;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9525">
                      <a:solidFill>
                        <a:srgbClr val="303C3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8">
                <a:tc>
                  <a:txBody>
                    <a:bodyPr/>
                    <a:lstStyle/>
                    <a:p>
                      <a:pPr marL="184150" marR="57912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color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7795" marB="0">
                    <a:lnT w="9525">
                      <a:solidFill>
                        <a:srgbClr val="303C3E"/>
                      </a:solidFill>
                      <a:prstDash val="solid"/>
                    </a:lnT>
                    <a:lnB w="9525">
                      <a:solidFill>
                        <a:srgbClr val="303C3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29">
                <a:tc>
                  <a:txBody>
                    <a:bodyPr/>
                    <a:lstStyle/>
                    <a:p>
                      <a:pPr marL="97155">
                        <a:lnSpc>
                          <a:spcPts val="1645"/>
                        </a:lnSpc>
                        <a:spcBef>
                          <a:spcPts val="95"/>
                        </a:spcBef>
                        <a:tabLst>
                          <a:tab pos="1453515" algn="l"/>
                          <a:tab pos="2322195" algn="l"/>
                        </a:tabLst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+getArea()	</a:t>
                      </a:r>
                      <a:r>
                        <a:rPr sz="1400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095A82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155" marR="579120">
                        <a:lnSpc>
                          <a:spcPts val="164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+toString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()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T w="9525">
                      <a:solidFill>
                        <a:srgbClr val="303C3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32464" y="1025596"/>
            <a:ext cx="1803400" cy="1472565"/>
            <a:chOff x="4032464" y="1025596"/>
            <a:chExt cx="1803400" cy="1472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464" y="1025596"/>
              <a:ext cx="1802968" cy="14722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70602" y="1043938"/>
              <a:ext cx="1731645" cy="1400810"/>
            </a:xfrm>
            <a:custGeom>
              <a:avLst/>
              <a:gdLst/>
              <a:ahLst/>
              <a:cxnLst/>
              <a:rect l="l" t="t" r="r" b="b"/>
              <a:pathLst>
                <a:path w="1731645" h="1400810">
                  <a:moveTo>
                    <a:pt x="1731264" y="0"/>
                  </a:moveTo>
                  <a:lnTo>
                    <a:pt x="0" y="0"/>
                  </a:lnTo>
                  <a:lnTo>
                    <a:pt x="0" y="1400556"/>
                  </a:lnTo>
                  <a:lnTo>
                    <a:pt x="1731264" y="1400556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F19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0602" y="1043938"/>
              <a:ext cx="1731645" cy="1400810"/>
            </a:xfrm>
            <a:custGeom>
              <a:avLst/>
              <a:gdLst/>
              <a:ahLst/>
              <a:cxnLst/>
              <a:rect l="l" t="t" r="r" b="b"/>
              <a:pathLst>
                <a:path w="1731645" h="1400810">
                  <a:moveTo>
                    <a:pt x="0" y="0"/>
                  </a:moveTo>
                  <a:lnTo>
                    <a:pt x="1731264" y="0"/>
                  </a:lnTo>
                  <a:lnTo>
                    <a:pt x="1731264" y="1400556"/>
                  </a:lnTo>
                  <a:lnTo>
                    <a:pt x="0" y="14005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19C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6032" y="1039367"/>
              <a:ext cx="1740535" cy="902969"/>
            </a:xfrm>
            <a:custGeom>
              <a:avLst/>
              <a:gdLst/>
              <a:ahLst/>
              <a:cxnLst/>
              <a:rect l="l" t="t" r="r" b="b"/>
              <a:pathLst>
                <a:path w="1740535" h="902969">
                  <a:moveTo>
                    <a:pt x="1740535" y="451104"/>
                  </a:moveTo>
                  <a:lnTo>
                    <a:pt x="0" y="451104"/>
                  </a:lnTo>
                  <a:lnTo>
                    <a:pt x="0" y="902589"/>
                  </a:lnTo>
                  <a:lnTo>
                    <a:pt x="1740535" y="902589"/>
                  </a:lnTo>
                  <a:lnTo>
                    <a:pt x="1740535" y="451104"/>
                  </a:lnTo>
                  <a:close/>
                </a:path>
                <a:path w="1740535" h="902969">
                  <a:moveTo>
                    <a:pt x="1740535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1740535" y="441960"/>
                  </a:lnTo>
                  <a:lnTo>
                    <a:pt x="1740535" y="0"/>
                  </a:lnTo>
                  <a:close/>
                </a:path>
              </a:pathLst>
            </a:custGeom>
            <a:solidFill>
              <a:srgbClr val="F19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12155" y="1876031"/>
            <a:ext cx="1827530" cy="615950"/>
            <a:chOff x="6312155" y="1876031"/>
            <a:chExt cx="1827530" cy="6159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2155" y="2129534"/>
              <a:ext cx="68578" cy="127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032" y="1876031"/>
              <a:ext cx="1787651" cy="61570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94702" y="1898904"/>
            <a:ext cx="1706880" cy="535305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23495" rIns="0" bIns="0" rtlCol="0">
            <a:spAutoFit/>
          </a:bodyPr>
          <a:lstStyle/>
          <a:p>
            <a:pPr marL="95885" marR="123825">
              <a:lnSpc>
                <a:spcPct val="101400"/>
              </a:lnSpc>
              <a:spcBef>
                <a:spcPts val="185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Abstract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400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5284" y="2476500"/>
            <a:ext cx="2370455" cy="2022475"/>
            <a:chOff x="3415284" y="2476500"/>
            <a:chExt cx="2370455" cy="2022475"/>
          </a:xfrm>
        </p:grpSpPr>
        <p:sp>
          <p:nvSpPr>
            <p:cNvPr id="15" name="object 15"/>
            <p:cNvSpPr/>
            <p:nvPr/>
          </p:nvSpPr>
          <p:spPr>
            <a:xfrm>
              <a:off x="4908550" y="2540000"/>
              <a:ext cx="12700" cy="261620"/>
            </a:xfrm>
            <a:custGeom>
              <a:avLst/>
              <a:gdLst/>
              <a:ahLst/>
              <a:cxnLst/>
              <a:rect l="l" t="t" r="r" b="b"/>
              <a:pathLst>
                <a:path w="12700" h="261619">
                  <a:moveTo>
                    <a:pt x="12700" y="0"/>
                  </a:moveTo>
                  <a:lnTo>
                    <a:pt x="0" y="0"/>
                  </a:lnTo>
                  <a:lnTo>
                    <a:pt x="0" y="261619"/>
                  </a:lnTo>
                  <a:lnTo>
                    <a:pt x="12700" y="26161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1400" y="2476500"/>
              <a:ext cx="127000" cy="7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50792" y="2805684"/>
              <a:ext cx="1730375" cy="231140"/>
            </a:xfrm>
            <a:custGeom>
              <a:avLst/>
              <a:gdLst/>
              <a:ahLst/>
              <a:cxnLst/>
              <a:rect l="l" t="t" r="r" b="b"/>
              <a:pathLst>
                <a:path w="1730375" h="231139">
                  <a:moveTo>
                    <a:pt x="0" y="0"/>
                  </a:moveTo>
                  <a:lnTo>
                    <a:pt x="1729867" y="0"/>
                  </a:lnTo>
                </a:path>
                <a:path w="1730375" h="231139">
                  <a:moveTo>
                    <a:pt x="0" y="0"/>
                  </a:moveTo>
                  <a:lnTo>
                    <a:pt x="0" y="231141"/>
                  </a:lnTo>
                </a:path>
                <a:path w="1730375" h="231139">
                  <a:moveTo>
                    <a:pt x="1729740" y="0"/>
                  </a:moveTo>
                  <a:lnTo>
                    <a:pt x="1729740" y="231141"/>
                  </a:lnTo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284" y="3009887"/>
              <a:ext cx="1376171" cy="14889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62528" y="3037330"/>
              <a:ext cx="1286510" cy="1399540"/>
            </a:xfrm>
            <a:custGeom>
              <a:avLst/>
              <a:gdLst/>
              <a:ahLst/>
              <a:cxnLst/>
              <a:rect l="l" t="t" r="r" b="b"/>
              <a:pathLst>
                <a:path w="1286510" h="1399539">
                  <a:moveTo>
                    <a:pt x="1286254" y="0"/>
                  </a:moveTo>
                  <a:lnTo>
                    <a:pt x="0" y="0"/>
                  </a:lnTo>
                  <a:lnTo>
                    <a:pt x="0" y="1399033"/>
                  </a:lnTo>
                  <a:lnTo>
                    <a:pt x="1286254" y="1399033"/>
                  </a:lnTo>
                  <a:lnTo>
                    <a:pt x="1286254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2528" y="3037330"/>
              <a:ext cx="1286510" cy="1399540"/>
            </a:xfrm>
            <a:custGeom>
              <a:avLst/>
              <a:gdLst/>
              <a:ahLst/>
              <a:cxnLst/>
              <a:rect l="l" t="t" r="r" b="b"/>
              <a:pathLst>
                <a:path w="1286510" h="1399539">
                  <a:moveTo>
                    <a:pt x="0" y="0"/>
                  </a:moveTo>
                  <a:lnTo>
                    <a:pt x="1286255" y="0"/>
                  </a:lnTo>
                  <a:lnTo>
                    <a:pt x="1286255" y="1399033"/>
                  </a:lnTo>
                  <a:lnTo>
                    <a:pt x="0" y="139903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C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2527" y="3436873"/>
              <a:ext cx="1307465" cy="5080"/>
            </a:xfrm>
            <a:custGeom>
              <a:avLst/>
              <a:gdLst/>
              <a:ahLst/>
              <a:cxnLst/>
              <a:rect l="l" t="t" r="r" b="b"/>
              <a:pathLst>
                <a:path w="1307464" h="5079">
                  <a:moveTo>
                    <a:pt x="0" y="0"/>
                  </a:moveTo>
                  <a:lnTo>
                    <a:pt x="1307211" y="0"/>
                  </a:lnTo>
                </a:path>
                <a:path w="1307464" h="5079">
                  <a:moveTo>
                    <a:pt x="0" y="4572"/>
                  </a:moveTo>
                  <a:lnTo>
                    <a:pt x="1307211" y="4572"/>
                  </a:lnTo>
                </a:path>
              </a:pathLst>
            </a:custGeom>
            <a:ln w="6602">
              <a:solidFill>
                <a:srgbClr val="303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1860" y="3952175"/>
              <a:ext cx="1307465" cy="0"/>
            </a:xfrm>
            <a:custGeom>
              <a:avLst/>
              <a:gdLst/>
              <a:ahLst/>
              <a:cxnLst/>
              <a:rect l="l" t="t" r="r" b="b"/>
              <a:pathLst>
                <a:path w="1307464">
                  <a:moveTo>
                    <a:pt x="0" y="0"/>
                  </a:moveTo>
                  <a:lnTo>
                    <a:pt x="1307211" y="0"/>
                  </a:lnTo>
                </a:path>
              </a:pathLst>
            </a:custGeom>
            <a:ln w="3175">
              <a:solidFill>
                <a:srgbClr val="303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57954" y="3036824"/>
            <a:ext cx="1295400" cy="396875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8191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645"/>
              </a:spcBef>
            </a:pPr>
            <a:r>
              <a:rPr sz="1600" spc="-15" dirty="0">
                <a:solidFill>
                  <a:srgbClr val="5F5F5F"/>
                </a:solidFill>
                <a:latin typeface="Arial MT"/>
                <a:cs typeface="Arial MT"/>
              </a:rPr>
              <a:t>Rectangle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7954" y="3444746"/>
            <a:ext cx="1295400" cy="506730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0820" indent="-109220">
              <a:lnSpc>
                <a:spcPts val="1645"/>
              </a:lnSpc>
              <a:spcBef>
                <a:spcPts val="155"/>
              </a:spcBef>
              <a:buChar char="-"/>
              <a:tabLst>
                <a:tab pos="210820" algn="l"/>
              </a:tabLst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length</a:t>
            </a:r>
            <a:endParaRPr sz="1400">
              <a:latin typeface="Arial MT"/>
              <a:cs typeface="Arial MT"/>
            </a:endParaRPr>
          </a:p>
          <a:p>
            <a:pPr marL="210820" indent="-109220">
              <a:lnSpc>
                <a:spcPts val="1645"/>
              </a:lnSpc>
              <a:buChar char="-"/>
              <a:tabLst>
                <a:tab pos="210820" algn="l"/>
              </a:tabLst>
            </a:pPr>
            <a:r>
              <a:rPr sz="1400" spc="-10" dirty="0">
                <a:solidFill>
                  <a:srgbClr val="5F5F5F"/>
                </a:solidFill>
                <a:latin typeface="Arial MT"/>
                <a:cs typeface="Arial MT"/>
              </a:rPr>
              <a:t>width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7954" y="3953255"/>
            <a:ext cx="1295400" cy="494665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625"/>
              </a:lnSpc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+getArea()</a:t>
            </a:r>
            <a:endParaRPr sz="14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+toString</a:t>
            </a:r>
            <a:r>
              <a:rPr sz="1400" spc="-45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()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24628" y="3022104"/>
            <a:ext cx="1376680" cy="1490980"/>
            <a:chOff x="5024628" y="3022104"/>
            <a:chExt cx="1376680" cy="149098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8" y="3022104"/>
              <a:ext cx="1376172" cy="149047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71872" y="3049522"/>
              <a:ext cx="1286510" cy="1400810"/>
            </a:xfrm>
            <a:custGeom>
              <a:avLst/>
              <a:gdLst/>
              <a:ahLst/>
              <a:cxnLst/>
              <a:rect l="l" t="t" r="r" b="b"/>
              <a:pathLst>
                <a:path w="1286510" h="1400810">
                  <a:moveTo>
                    <a:pt x="1286254" y="0"/>
                  </a:moveTo>
                  <a:lnTo>
                    <a:pt x="0" y="0"/>
                  </a:lnTo>
                  <a:lnTo>
                    <a:pt x="0" y="1400556"/>
                  </a:lnTo>
                  <a:lnTo>
                    <a:pt x="1286254" y="1400556"/>
                  </a:lnTo>
                  <a:lnTo>
                    <a:pt x="1286254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1872" y="3049522"/>
              <a:ext cx="1286510" cy="1400810"/>
            </a:xfrm>
            <a:custGeom>
              <a:avLst/>
              <a:gdLst/>
              <a:ahLst/>
              <a:cxnLst/>
              <a:rect l="l" t="t" r="r" b="b"/>
              <a:pathLst>
                <a:path w="1286510" h="1400810">
                  <a:moveTo>
                    <a:pt x="0" y="0"/>
                  </a:moveTo>
                  <a:lnTo>
                    <a:pt x="1286255" y="0"/>
                  </a:lnTo>
                  <a:lnTo>
                    <a:pt x="1286255" y="1400556"/>
                  </a:lnTo>
                  <a:lnTo>
                    <a:pt x="0" y="14005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CE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71872" y="3447287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734" y="0"/>
                  </a:lnTo>
                </a:path>
              </a:pathLst>
            </a:custGeom>
            <a:ln w="3175">
              <a:solidFill>
                <a:srgbClr val="303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61204" y="396239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734" y="0"/>
                  </a:lnTo>
                </a:path>
              </a:pathLst>
            </a:custGeom>
            <a:ln w="9144">
              <a:solidFill>
                <a:srgbClr val="303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67300" y="3038854"/>
              <a:ext cx="1295400" cy="401320"/>
            </a:xfrm>
            <a:custGeom>
              <a:avLst/>
              <a:gdLst/>
              <a:ahLst/>
              <a:cxnLst/>
              <a:rect l="l" t="t" r="r" b="b"/>
              <a:pathLst>
                <a:path w="1295400" h="401320">
                  <a:moveTo>
                    <a:pt x="1295400" y="0"/>
                  </a:moveTo>
                  <a:lnTo>
                    <a:pt x="0" y="0"/>
                  </a:lnTo>
                  <a:lnTo>
                    <a:pt x="0" y="401319"/>
                  </a:lnTo>
                  <a:lnTo>
                    <a:pt x="1295400" y="40131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42890" y="3118611"/>
            <a:ext cx="741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5F5F5F"/>
                </a:solidFill>
                <a:latin typeface="Arial MT"/>
                <a:cs typeface="Arial MT"/>
              </a:rPr>
              <a:t>T</a:t>
            </a:r>
            <a:r>
              <a:rPr sz="1600" spc="-5" dirty="0">
                <a:solidFill>
                  <a:srgbClr val="5F5F5F"/>
                </a:solidFill>
                <a:latin typeface="Arial MT"/>
                <a:cs typeface="Arial MT"/>
              </a:rPr>
              <a:t>r</a:t>
            </a:r>
            <a:r>
              <a:rPr sz="1600" spc="-15" dirty="0">
                <a:solidFill>
                  <a:srgbClr val="5F5F5F"/>
                </a:solidFill>
                <a:latin typeface="Arial MT"/>
                <a:cs typeface="Arial MT"/>
              </a:rPr>
              <a:t>iangl</a:t>
            </a:r>
            <a:r>
              <a:rPr sz="1600" dirty="0">
                <a:solidFill>
                  <a:srgbClr val="5F5F5F"/>
                </a:solidFill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67300" y="3448810"/>
            <a:ext cx="1295400" cy="502284"/>
          </a:xfrm>
          <a:custGeom>
            <a:avLst/>
            <a:gdLst/>
            <a:ahLst/>
            <a:cxnLst/>
            <a:rect l="l" t="t" r="r" b="b"/>
            <a:pathLst>
              <a:path w="1295400" h="502285">
                <a:moveTo>
                  <a:pt x="1295400" y="0"/>
                </a:moveTo>
                <a:lnTo>
                  <a:pt x="0" y="0"/>
                </a:lnTo>
                <a:lnTo>
                  <a:pt x="0" y="502284"/>
                </a:lnTo>
                <a:lnTo>
                  <a:pt x="1295400" y="502284"/>
                </a:lnTo>
                <a:lnTo>
                  <a:pt x="1295400" y="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58104" y="3467100"/>
            <a:ext cx="61658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indent="-108585">
              <a:lnSpc>
                <a:spcPts val="1630"/>
              </a:lnSpc>
              <a:spcBef>
                <a:spcPts val="100"/>
              </a:spcBef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marL="121285" indent="-108585">
              <a:lnSpc>
                <a:spcPts val="163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he</a:t>
            </a:r>
            <a:r>
              <a:rPr sz="1400" dirty="0">
                <a:solidFill>
                  <a:srgbClr val="5F5F5F"/>
                </a:solidFill>
                <a:latin typeface="Arial MT"/>
                <a:cs typeface="Arial MT"/>
              </a:rPr>
              <a:t>i</a:t>
            </a: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ght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32070" y="3957828"/>
            <a:ext cx="899794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+getArea()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0"/>
              </a:lnSpc>
            </a:pP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+to</a:t>
            </a:r>
            <a:r>
              <a:rPr sz="1400" dirty="0">
                <a:solidFill>
                  <a:srgbClr val="5F5F5F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tr</a:t>
            </a:r>
            <a:r>
              <a:rPr sz="1400" dirty="0">
                <a:solidFill>
                  <a:srgbClr val="5F5F5F"/>
                </a:solidFill>
                <a:latin typeface="Arial MT"/>
                <a:cs typeface="Arial MT"/>
              </a:rPr>
              <a:t>i</a:t>
            </a: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5F5F5F"/>
                </a:solidFill>
                <a:latin typeface="Arial MT"/>
                <a:cs typeface="Arial MT"/>
              </a:rPr>
              <a:t>g</a:t>
            </a:r>
            <a:r>
              <a:rPr sz="1400" spc="-60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Arial MT"/>
                <a:cs typeface="Arial MT"/>
              </a:rPr>
              <a:t>()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52388" y="3863338"/>
            <a:ext cx="2711450" cy="615950"/>
            <a:chOff x="6152388" y="3863338"/>
            <a:chExt cx="2711450" cy="615950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0734" y="4122927"/>
              <a:ext cx="68579" cy="1270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52388" y="4180078"/>
              <a:ext cx="574675" cy="12700"/>
            </a:xfrm>
            <a:custGeom>
              <a:avLst/>
              <a:gdLst/>
              <a:ahLst/>
              <a:cxnLst/>
              <a:rect l="l" t="t" r="r" b="b"/>
              <a:pathLst>
                <a:path w="574675" h="12700">
                  <a:moveTo>
                    <a:pt x="49833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98335" y="12700"/>
                  </a:lnTo>
                  <a:lnTo>
                    <a:pt x="498335" y="0"/>
                  </a:lnTo>
                  <a:close/>
                </a:path>
                <a:path w="574675" h="12700">
                  <a:moveTo>
                    <a:pt x="574535" y="6350"/>
                  </a:moveTo>
                  <a:lnTo>
                    <a:pt x="566915" y="0"/>
                  </a:lnTo>
                  <a:lnTo>
                    <a:pt x="511035" y="0"/>
                  </a:lnTo>
                  <a:lnTo>
                    <a:pt x="511035" y="12700"/>
                  </a:lnTo>
                  <a:lnTo>
                    <a:pt x="566915" y="12700"/>
                  </a:lnTo>
                  <a:lnTo>
                    <a:pt x="574535" y="6350"/>
                  </a:lnTo>
                  <a:close/>
                </a:path>
              </a:pathLst>
            </a:custGeom>
            <a:solidFill>
              <a:srgbClr val="303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1028" y="3863338"/>
              <a:ext cx="2162554" cy="61570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743700" y="3886200"/>
            <a:ext cx="2082164" cy="552450"/>
          </a:xfrm>
          <a:prstGeom prst="rect">
            <a:avLst/>
          </a:prstGeom>
          <a:solidFill>
            <a:srgbClr val="9CB955"/>
          </a:solidFill>
        </p:spPr>
        <p:txBody>
          <a:bodyPr vert="horz" wrap="square" lIns="0" tIns="23495" rIns="0" bIns="0" rtlCol="0">
            <a:spAutoFit/>
          </a:bodyPr>
          <a:lstStyle/>
          <a:p>
            <a:pPr marL="96520" marR="153035">
              <a:lnSpc>
                <a:spcPct val="101400"/>
              </a:lnSpc>
              <a:spcBef>
                <a:spcPts val="18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Subclasses provide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actual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606" y="1194816"/>
            <a:ext cx="4759960" cy="2988945"/>
            <a:chOff x="2197606" y="1194816"/>
            <a:chExt cx="4759960" cy="298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6383" y="1248793"/>
              <a:ext cx="4132567" cy="29254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02178" y="1199388"/>
              <a:ext cx="4750435" cy="2979420"/>
            </a:xfrm>
            <a:custGeom>
              <a:avLst/>
              <a:gdLst/>
              <a:ahLst/>
              <a:cxnLst/>
              <a:rect l="l" t="t" r="r" b="b"/>
              <a:pathLst>
                <a:path w="4750434" h="2979420">
                  <a:moveTo>
                    <a:pt x="0" y="0"/>
                  </a:moveTo>
                  <a:lnTo>
                    <a:pt x="4750309" y="0"/>
                  </a:lnTo>
                  <a:lnTo>
                    <a:pt x="4750309" y="2979420"/>
                  </a:lnTo>
                  <a:lnTo>
                    <a:pt x="0" y="2979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541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Calibri"/>
                <a:cs typeface="Calibri"/>
              </a:rPr>
              <a:t>Abstract </a:t>
            </a:r>
            <a:r>
              <a:rPr sz="2800" b="1" spc="-10" dirty="0">
                <a:latin typeface="Calibri"/>
                <a:cs typeface="Calibri"/>
              </a:rPr>
              <a:t>Methods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10" dirty="0">
                <a:latin typeface="Calibri"/>
                <a:cs typeface="Calibri"/>
              </a:rPr>
              <a:t> Sample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4" y="882394"/>
            <a:ext cx="3400425" cy="3720465"/>
            <a:chOff x="524254" y="882394"/>
            <a:chExt cx="3400425" cy="3720465"/>
          </a:xfrm>
        </p:grpSpPr>
        <p:sp>
          <p:nvSpPr>
            <p:cNvPr id="3" name="object 3"/>
            <p:cNvSpPr/>
            <p:nvPr/>
          </p:nvSpPr>
          <p:spPr>
            <a:xfrm>
              <a:off x="539495" y="882394"/>
              <a:ext cx="3385185" cy="675640"/>
            </a:xfrm>
            <a:custGeom>
              <a:avLst/>
              <a:gdLst/>
              <a:ahLst/>
              <a:cxnLst/>
              <a:rect l="l" t="t" r="r" b="b"/>
              <a:pathLst>
                <a:path w="3385185" h="675640">
                  <a:moveTo>
                    <a:pt x="2985516" y="0"/>
                  </a:moveTo>
                  <a:lnTo>
                    <a:pt x="2985516" y="134112"/>
                  </a:lnTo>
                  <a:lnTo>
                    <a:pt x="0" y="134112"/>
                  </a:lnTo>
                  <a:lnTo>
                    <a:pt x="0" y="539496"/>
                  </a:lnTo>
                  <a:lnTo>
                    <a:pt x="2985516" y="539496"/>
                  </a:lnTo>
                  <a:lnTo>
                    <a:pt x="2985516" y="675132"/>
                  </a:lnTo>
                  <a:lnTo>
                    <a:pt x="3384804" y="33616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73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4" y="966215"/>
              <a:ext cx="376465" cy="36362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494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1" y="0"/>
                  </a:moveTo>
                  <a:lnTo>
                    <a:pt x="0" y="0"/>
                  </a:lnTo>
                  <a:lnTo>
                    <a:pt x="0" y="3534154"/>
                  </a:lnTo>
                  <a:lnTo>
                    <a:pt x="274321" y="3534154"/>
                  </a:lnTo>
                  <a:lnTo>
                    <a:pt x="27432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72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3040" y="1108964"/>
            <a:ext cx="392874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“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”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is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Java.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b="1" spc="10" dirty="0">
                <a:solidFill>
                  <a:srgbClr val="7364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can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be used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for </a:t>
            </a:r>
            <a:r>
              <a:rPr sz="1200" spc="-3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ttr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ibu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,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ho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d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r a</a:t>
            </a:r>
            <a:r>
              <a:rPr sz="1200" spc="-9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la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4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1016" y="299211"/>
            <a:ext cx="72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2800" b="1" spc="-10" dirty="0">
                <a:solidFill>
                  <a:srgbClr val="095A82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095A82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3920" y="1108964"/>
            <a:ext cx="4246245" cy="9982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2131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“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”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keyword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in Java.</a:t>
            </a:r>
            <a:r>
              <a:rPr sz="1200" spc="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7364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be used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 </a:t>
            </a:r>
            <a:r>
              <a:rPr sz="1200" spc="-3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attribute, method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class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When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used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00B59C"/>
                </a:solidFill>
                <a:latin typeface="Arial"/>
                <a:cs typeface="Arial"/>
              </a:rPr>
              <a:t>attribute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,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it 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works as 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constant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254" y="882394"/>
            <a:ext cx="3400425" cy="3720465"/>
            <a:chOff x="524254" y="882394"/>
            <a:chExt cx="3400425" cy="3720465"/>
          </a:xfrm>
        </p:grpSpPr>
        <p:sp>
          <p:nvSpPr>
            <p:cNvPr id="6" name="object 6"/>
            <p:cNvSpPr/>
            <p:nvPr/>
          </p:nvSpPr>
          <p:spPr>
            <a:xfrm>
              <a:off x="539495" y="882394"/>
              <a:ext cx="3385185" cy="675640"/>
            </a:xfrm>
            <a:custGeom>
              <a:avLst/>
              <a:gdLst/>
              <a:ahLst/>
              <a:cxnLst/>
              <a:rect l="l" t="t" r="r" b="b"/>
              <a:pathLst>
                <a:path w="3385185" h="675640">
                  <a:moveTo>
                    <a:pt x="2985516" y="0"/>
                  </a:moveTo>
                  <a:lnTo>
                    <a:pt x="2985516" y="134112"/>
                  </a:lnTo>
                  <a:lnTo>
                    <a:pt x="0" y="134112"/>
                  </a:lnTo>
                  <a:lnTo>
                    <a:pt x="0" y="539496"/>
                  </a:lnTo>
                  <a:lnTo>
                    <a:pt x="2985516" y="539496"/>
                  </a:lnTo>
                  <a:lnTo>
                    <a:pt x="2985516" y="675132"/>
                  </a:lnTo>
                  <a:lnTo>
                    <a:pt x="3384804" y="33616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73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5" y="1661158"/>
              <a:ext cx="2985770" cy="675640"/>
            </a:xfrm>
            <a:custGeom>
              <a:avLst/>
              <a:gdLst/>
              <a:ahLst/>
              <a:cxnLst/>
              <a:rect l="l" t="t" r="r" b="b"/>
              <a:pathLst>
                <a:path w="2985770" h="675639">
                  <a:moveTo>
                    <a:pt x="2583180" y="0"/>
                  </a:moveTo>
                  <a:lnTo>
                    <a:pt x="2583180" y="129540"/>
                  </a:lnTo>
                  <a:lnTo>
                    <a:pt x="0" y="129540"/>
                  </a:lnTo>
                  <a:lnTo>
                    <a:pt x="0" y="533401"/>
                  </a:lnTo>
                  <a:lnTo>
                    <a:pt x="2583180" y="533401"/>
                  </a:lnTo>
                  <a:lnTo>
                    <a:pt x="2583180" y="675133"/>
                  </a:lnTo>
                  <a:lnTo>
                    <a:pt x="2985516" y="336170"/>
                  </a:lnTo>
                  <a:lnTo>
                    <a:pt x="25831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4" y="966215"/>
              <a:ext cx="376465" cy="36362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9494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1" y="0"/>
                  </a:moveTo>
                  <a:lnTo>
                    <a:pt x="0" y="0"/>
                  </a:lnTo>
                  <a:lnTo>
                    <a:pt x="0" y="3534154"/>
                  </a:lnTo>
                  <a:lnTo>
                    <a:pt x="274321" y="3534154"/>
                  </a:lnTo>
                  <a:lnTo>
                    <a:pt x="27432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72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0" y="1108964"/>
            <a:ext cx="4246245" cy="9982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2131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“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”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keyword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in Java.</a:t>
            </a:r>
            <a:r>
              <a:rPr sz="1200" spc="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7364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be used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 </a:t>
            </a:r>
            <a:r>
              <a:rPr sz="1200" spc="-3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attribute, method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class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When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used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00B59C"/>
                </a:solidFill>
                <a:latin typeface="Arial"/>
                <a:cs typeface="Arial"/>
              </a:rPr>
              <a:t>attribute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,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it 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works as 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constant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976" y="2575051"/>
            <a:ext cx="1395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It</a:t>
            </a:r>
            <a:r>
              <a:rPr sz="1200" spc="-15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be</a:t>
            </a:r>
            <a:r>
              <a:rPr sz="1200" spc="-20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defined</a:t>
            </a:r>
            <a:r>
              <a:rPr sz="1200" spc="-20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as: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254" y="882394"/>
            <a:ext cx="3400425" cy="3720465"/>
            <a:chOff x="524254" y="882394"/>
            <a:chExt cx="3400425" cy="3720465"/>
          </a:xfrm>
        </p:grpSpPr>
        <p:sp>
          <p:nvSpPr>
            <p:cNvPr id="6" name="object 6"/>
            <p:cNvSpPr/>
            <p:nvPr/>
          </p:nvSpPr>
          <p:spPr>
            <a:xfrm>
              <a:off x="539495" y="882394"/>
              <a:ext cx="3385185" cy="675640"/>
            </a:xfrm>
            <a:custGeom>
              <a:avLst/>
              <a:gdLst/>
              <a:ahLst/>
              <a:cxnLst/>
              <a:rect l="l" t="t" r="r" b="b"/>
              <a:pathLst>
                <a:path w="3385185" h="675640">
                  <a:moveTo>
                    <a:pt x="2985516" y="0"/>
                  </a:moveTo>
                  <a:lnTo>
                    <a:pt x="2985516" y="134112"/>
                  </a:lnTo>
                  <a:lnTo>
                    <a:pt x="0" y="134112"/>
                  </a:lnTo>
                  <a:lnTo>
                    <a:pt x="0" y="539496"/>
                  </a:lnTo>
                  <a:lnTo>
                    <a:pt x="2985516" y="539496"/>
                  </a:lnTo>
                  <a:lnTo>
                    <a:pt x="2985516" y="675132"/>
                  </a:lnTo>
                  <a:lnTo>
                    <a:pt x="3384804" y="33616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73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5" y="1661158"/>
              <a:ext cx="2985770" cy="675640"/>
            </a:xfrm>
            <a:custGeom>
              <a:avLst/>
              <a:gdLst/>
              <a:ahLst/>
              <a:cxnLst/>
              <a:rect l="l" t="t" r="r" b="b"/>
              <a:pathLst>
                <a:path w="2985770" h="675639">
                  <a:moveTo>
                    <a:pt x="2583180" y="0"/>
                  </a:moveTo>
                  <a:lnTo>
                    <a:pt x="2583180" y="129540"/>
                  </a:lnTo>
                  <a:lnTo>
                    <a:pt x="0" y="129540"/>
                  </a:lnTo>
                  <a:lnTo>
                    <a:pt x="0" y="533401"/>
                  </a:lnTo>
                  <a:lnTo>
                    <a:pt x="2583180" y="533401"/>
                  </a:lnTo>
                  <a:lnTo>
                    <a:pt x="2583180" y="675133"/>
                  </a:lnTo>
                  <a:lnTo>
                    <a:pt x="2985516" y="336170"/>
                  </a:lnTo>
                  <a:lnTo>
                    <a:pt x="25831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5" y="2439922"/>
              <a:ext cx="2432685" cy="673735"/>
            </a:xfrm>
            <a:custGeom>
              <a:avLst/>
              <a:gdLst/>
              <a:ahLst/>
              <a:cxnLst/>
              <a:rect l="l" t="t" r="r" b="b"/>
              <a:pathLst>
                <a:path w="2432685" h="673735">
                  <a:moveTo>
                    <a:pt x="2031492" y="0"/>
                  </a:moveTo>
                  <a:lnTo>
                    <a:pt x="2031492" y="138683"/>
                  </a:lnTo>
                  <a:lnTo>
                    <a:pt x="0" y="138683"/>
                  </a:lnTo>
                  <a:lnTo>
                    <a:pt x="0" y="541019"/>
                  </a:lnTo>
                  <a:lnTo>
                    <a:pt x="2031492" y="541019"/>
                  </a:lnTo>
                  <a:lnTo>
                    <a:pt x="2031492" y="673607"/>
                  </a:lnTo>
                  <a:lnTo>
                    <a:pt x="2432304" y="33820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4" y="966215"/>
              <a:ext cx="376465" cy="36362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9494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1" y="0"/>
                  </a:moveTo>
                  <a:lnTo>
                    <a:pt x="0" y="0"/>
                  </a:lnTo>
                  <a:lnTo>
                    <a:pt x="0" y="3534154"/>
                  </a:lnTo>
                  <a:lnTo>
                    <a:pt x="274321" y="3534154"/>
                  </a:lnTo>
                  <a:lnTo>
                    <a:pt x="27432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82666" y="2510026"/>
            <a:ext cx="1213485" cy="340360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final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1200" b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120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1200" b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230;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72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0" y="1108964"/>
            <a:ext cx="4246245" cy="9982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2131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“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”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keyword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in Java.</a:t>
            </a:r>
            <a:r>
              <a:rPr sz="1200" spc="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7364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be used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 </a:t>
            </a:r>
            <a:r>
              <a:rPr sz="1200" spc="-3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attribute, method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class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When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used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00B59C"/>
                </a:solidFill>
                <a:latin typeface="Arial"/>
                <a:cs typeface="Arial"/>
              </a:rPr>
              <a:t>attribute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,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it 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works as 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constant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976" y="2575051"/>
            <a:ext cx="1395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It</a:t>
            </a:r>
            <a:r>
              <a:rPr sz="1200" spc="-15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be</a:t>
            </a:r>
            <a:r>
              <a:rPr sz="1200" spc="-20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defined</a:t>
            </a:r>
            <a:r>
              <a:rPr sz="1200" spc="-20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as: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7976" y="3446779"/>
            <a:ext cx="57556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In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 the code,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FF3E5F"/>
                </a:solidFill>
                <a:latin typeface="Arial"/>
                <a:cs typeface="Arial"/>
              </a:rPr>
              <a:t>x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value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defined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230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it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can’t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be changed in the entire program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some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other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integer.</a:t>
            </a:r>
            <a:r>
              <a:rPr sz="1200" spc="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If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done,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compiler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throw an error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254" y="882394"/>
            <a:ext cx="3400425" cy="3720465"/>
            <a:chOff x="524254" y="882394"/>
            <a:chExt cx="3400425" cy="3720465"/>
          </a:xfrm>
        </p:grpSpPr>
        <p:sp>
          <p:nvSpPr>
            <p:cNvPr id="7" name="object 7"/>
            <p:cNvSpPr/>
            <p:nvPr/>
          </p:nvSpPr>
          <p:spPr>
            <a:xfrm>
              <a:off x="539495" y="882394"/>
              <a:ext cx="3385185" cy="675640"/>
            </a:xfrm>
            <a:custGeom>
              <a:avLst/>
              <a:gdLst/>
              <a:ahLst/>
              <a:cxnLst/>
              <a:rect l="l" t="t" r="r" b="b"/>
              <a:pathLst>
                <a:path w="3385185" h="675640">
                  <a:moveTo>
                    <a:pt x="2985516" y="0"/>
                  </a:moveTo>
                  <a:lnTo>
                    <a:pt x="2985516" y="134112"/>
                  </a:lnTo>
                  <a:lnTo>
                    <a:pt x="0" y="134112"/>
                  </a:lnTo>
                  <a:lnTo>
                    <a:pt x="0" y="539496"/>
                  </a:lnTo>
                  <a:lnTo>
                    <a:pt x="2985516" y="539496"/>
                  </a:lnTo>
                  <a:lnTo>
                    <a:pt x="2985516" y="675132"/>
                  </a:lnTo>
                  <a:lnTo>
                    <a:pt x="3384804" y="33616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73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95" y="1661158"/>
              <a:ext cx="2985770" cy="675640"/>
            </a:xfrm>
            <a:custGeom>
              <a:avLst/>
              <a:gdLst/>
              <a:ahLst/>
              <a:cxnLst/>
              <a:rect l="l" t="t" r="r" b="b"/>
              <a:pathLst>
                <a:path w="2985770" h="675639">
                  <a:moveTo>
                    <a:pt x="2583180" y="0"/>
                  </a:moveTo>
                  <a:lnTo>
                    <a:pt x="2583180" y="129540"/>
                  </a:lnTo>
                  <a:lnTo>
                    <a:pt x="0" y="129540"/>
                  </a:lnTo>
                  <a:lnTo>
                    <a:pt x="0" y="533401"/>
                  </a:lnTo>
                  <a:lnTo>
                    <a:pt x="2583180" y="533401"/>
                  </a:lnTo>
                  <a:lnTo>
                    <a:pt x="2583180" y="675133"/>
                  </a:lnTo>
                  <a:lnTo>
                    <a:pt x="2985516" y="336170"/>
                  </a:lnTo>
                  <a:lnTo>
                    <a:pt x="25831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495" y="2439922"/>
              <a:ext cx="2432685" cy="673735"/>
            </a:xfrm>
            <a:custGeom>
              <a:avLst/>
              <a:gdLst/>
              <a:ahLst/>
              <a:cxnLst/>
              <a:rect l="l" t="t" r="r" b="b"/>
              <a:pathLst>
                <a:path w="2432685" h="673735">
                  <a:moveTo>
                    <a:pt x="2031492" y="0"/>
                  </a:moveTo>
                  <a:lnTo>
                    <a:pt x="2031492" y="138683"/>
                  </a:lnTo>
                  <a:lnTo>
                    <a:pt x="0" y="138683"/>
                  </a:lnTo>
                  <a:lnTo>
                    <a:pt x="0" y="541019"/>
                  </a:lnTo>
                  <a:lnTo>
                    <a:pt x="2031492" y="541019"/>
                  </a:lnTo>
                  <a:lnTo>
                    <a:pt x="2031492" y="673607"/>
                  </a:lnTo>
                  <a:lnTo>
                    <a:pt x="2432304" y="33820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3218686"/>
              <a:ext cx="1999614" cy="673735"/>
            </a:xfrm>
            <a:custGeom>
              <a:avLst/>
              <a:gdLst/>
              <a:ahLst/>
              <a:cxnLst/>
              <a:rect l="l" t="t" r="r" b="b"/>
              <a:pathLst>
                <a:path w="1999614" h="673735">
                  <a:moveTo>
                    <a:pt x="1598676" y="0"/>
                  </a:moveTo>
                  <a:lnTo>
                    <a:pt x="1598676" y="135636"/>
                  </a:lnTo>
                  <a:lnTo>
                    <a:pt x="0" y="135636"/>
                  </a:lnTo>
                  <a:lnTo>
                    <a:pt x="0" y="539496"/>
                  </a:lnTo>
                  <a:lnTo>
                    <a:pt x="1598676" y="539496"/>
                  </a:lnTo>
                  <a:lnTo>
                    <a:pt x="1598676" y="673608"/>
                  </a:lnTo>
                  <a:lnTo>
                    <a:pt x="1999488" y="338201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4" y="966215"/>
              <a:ext cx="376465" cy="36362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9494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1" y="0"/>
                  </a:moveTo>
                  <a:lnTo>
                    <a:pt x="0" y="0"/>
                  </a:lnTo>
                  <a:lnTo>
                    <a:pt x="0" y="3534154"/>
                  </a:lnTo>
                  <a:lnTo>
                    <a:pt x="274321" y="3534154"/>
                  </a:lnTo>
                  <a:lnTo>
                    <a:pt x="27432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34355" y="2967227"/>
            <a:ext cx="100965" cy="402590"/>
            <a:chOff x="5134355" y="2967227"/>
            <a:chExt cx="100965" cy="402590"/>
          </a:xfrm>
        </p:grpSpPr>
        <p:sp>
          <p:nvSpPr>
            <p:cNvPr id="14" name="object 14"/>
            <p:cNvSpPr/>
            <p:nvPr/>
          </p:nvSpPr>
          <p:spPr>
            <a:xfrm>
              <a:off x="5148833" y="2981705"/>
              <a:ext cx="71755" cy="373380"/>
            </a:xfrm>
            <a:custGeom>
              <a:avLst/>
              <a:gdLst/>
              <a:ahLst/>
              <a:cxnLst/>
              <a:rect l="l" t="t" r="r" b="b"/>
              <a:pathLst>
                <a:path w="71754" h="373379">
                  <a:moveTo>
                    <a:pt x="35813" y="0"/>
                  </a:moveTo>
                  <a:lnTo>
                    <a:pt x="0" y="35812"/>
                  </a:lnTo>
                  <a:lnTo>
                    <a:pt x="17905" y="35812"/>
                  </a:lnTo>
                  <a:lnTo>
                    <a:pt x="17905" y="373381"/>
                  </a:lnTo>
                  <a:lnTo>
                    <a:pt x="53720" y="373381"/>
                  </a:lnTo>
                  <a:lnTo>
                    <a:pt x="53720" y="35812"/>
                  </a:lnTo>
                  <a:lnTo>
                    <a:pt x="71627" y="35812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8833" y="2981705"/>
              <a:ext cx="71755" cy="373380"/>
            </a:xfrm>
            <a:custGeom>
              <a:avLst/>
              <a:gdLst/>
              <a:ahLst/>
              <a:cxnLst/>
              <a:rect l="l" t="t" r="r" b="b"/>
              <a:pathLst>
                <a:path w="71754" h="373379">
                  <a:moveTo>
                    <a:pt x="71628" y="35813"/>
                  </a:moveTo>
                  <a:lnTo>
                    <a:pt x="53720" y="35813"/>
                  </a:lnTo>
                  <a:lnTo>
                    <a:pt x="53720" y="373381"/>
                  </a:lnTo>
                  <a:lnTo>
                    <a:pt x="17906" y="373381"/>
                  </a:lnTo>
                  <a:lnTo>
                    <a:pt x="17906" y="35813"/>
                  </a:lnTo>
                  <a:lnTo>
                    <a:pt x="0" y="35813"/>
                  </a:lnTo>
                  <a:lnTo>
                    <a:pt x="35813" y="0"/>
                  </a:lnTo>
                  <a:lnTo>
                    <a:pt x="71628" y="35813"/>
                  </a:lnTo>
                  <a:close/>
                </a:path>
              </a:pathLst>
            </a:custGeom>
            <a:ln w="28956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82666" y="2510026"/>
            <a:ext cx="1213485" cy="340360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200" b="1" spc="-10" dirty="0">
                <a:solidFill>
                  <a:srgbClr val="5F5F5F"/>
                </a:solidFill>
                <a:latin typeface="Calibri"/>
                <a:cs typeface="Calibri"/>
              </a:rPr>
              <a:t>ﬁnal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120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230;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72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in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0" y="1108964"/>
            <a:ext cx="4246245" cy="9982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2131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“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”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 keyword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in Java.</a:t>
            </a:r>
            <a:r>
              <a:rPr sz="1200" spc="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73645D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73645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keyword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be used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 </a:t>
            </a:r>
            <a:r>
              <a:rPr sz="1200" spc="-3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attribute, method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3645D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3645D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73645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73645D"/>
                </a:solidFill>
                <a:latin typeface="Arial MT"/>
                <a:cs typeface="Arial MT"/>
              </a:rPr>
              <a:t>class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When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final</a:t>
            </a:r>
            <a:r>
              <a:rPr sz="1200" b="1" spc="5" dirty="0">
                <a:solidFill>
                  <a:srgbClr val="00B59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used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for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00B59C"/>
                </a:solidFill>
                <a:latin typeface="Arial"/>
                <a:cs typeface="Arial"/>
              </a:rPr>
              <a:t>attribute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,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it </a:t>
            </a:r>
            <a:r>
              <a:rPr sz="1200" spc="-10" dirty="0">
                <a:solidFill>
                  <a:srgbClr val="00B59C"/>
                </a:solidFill>
                <a:latin typeface="Arial MT"/>
                <a:cs typeface="Arial MT"/>
              </a:rPr>
              <a:t>works as </a:t>
            </a:r>
            <a:r>
              <a:rPr sz="1200" dirty="0">
                <a:solidFill>
                  <a:srgbClr val="00B59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00B59C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00B59C"/>
                </a:solidFill>
                <a:latin typeface="Arial"/>
                <a:cs typeface="Arial"/>
              </a:rPr>
              <a:t>constant</a:t>
            </a:r>
            <a:r>
              <a:rPr sz="1200" spc="-5" dirty="0">
                <a:solidFill>
                  <a:srgbClr val="00B59C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976" y="2575051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It</a:t>
            </a:r>
            <a:r>
              <a:rPr sz="1200" spc="5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c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 b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 de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ine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d</a:t>
            </a:r>
            <a:r>
              <a:rPr sz="1200" spc="-120" dirty="0">
                <a:solidFill>
                  <a:srgbClr val="0185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18599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018599"/>
                </a:solidFill>
                <a:latin typeface="Arial MT"/>
                <a:cs typeface="Arial MT"/>
              </a:rPr>
              <a:t>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1332" y="3446779"/>
            <a:ext cx="6106795" cy="8820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38455" marR="29845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In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 the code,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FF3E5F"/>
                </a:solidFill>
                <a:latin typeface="Arial"/>
                <a:cs typeface="Arial"/>
              </a:rPr>
              <a:t>x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value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defined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FF3E5F"/>
                </a:solidFill>
                <a:latin typeface="Arial"/>
                <a:cs typeface="Arial"/>
              </a:rPr>
              <a:t>230</a:t>
            </a:r>
            <a:r>
              <a:rPr sz="1200" b="1" spc="-15" dirty="0">
                <a:solidFill>
                  <a:srgbClr val="FF3E5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it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can’t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be changed in the entire program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some</a:t>
            </a:r>
            <a:r>
              <a:rPr sz="1200" spc="-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other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3E5F"/>
                </a:solidFill>
                <a:latin typeface="Arial MT"/>
                <a:cs typeface="Arial MT"/>
              </a:rPr>
              <a:t>integer.</a:t>
            </a:r>
            <a:r>
              <a:rPr sz="1200" spc="1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If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done,</a:t>
            </a:r>
            <a:r>
              <a:rPr sz="1200" spc="5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compiler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FF3E5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E5F"/>
                </a:solidFill>
                <a:latin typeface="Arial MT"/>
                <a:cs typeface="Arial MT"/>
              </a:rPr>
              <a:t>throw an error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When final</a:t>
            </a:r>
            <a:r>
              <a:rPr sz="1200" spc="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defined</a:t>
            </a:r>
            <a:r>
              <a:rPr sz="1200" spc="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used for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class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then</a:t>
            </a:r>
            <a:r>
              <a:rPr sz="1200" spc="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that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class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can’t</a:t>
            </a:r>
            <a:r>
              <a:rPr sz="1200" spc="1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be</a:t>
            </a:r>
            <a:r>
              <a:rPr sz="1200" spc="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extended.</a:t>
            </a:r>
            <a:r>
              <a:rPr sz="1200" spc="-1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19C13"/>
                </a:solidFill>
                <a:latin typeface="Arial MT"/>
                <a:cs typeface="Arial MT"/>
              </a:rPr>
              <a:t>That</a:t>
            </a:r>
            <a:r>
              <a:rPr sz="1200" spc="1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means</a:t>
            </a:r>
            <a:r>
              <a:rPr sz="1200" spc="1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it</a:t>
            </a:r>
            <a:r>
              <a:rPr sz="1200" spc="1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19C13"/>
                </a:solidFill>
                <a:latin typeface="Arial MT"/>
                <a:cs typeface="Arial MT"/>
              </a:rPr>
              <a:t>can’t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1332" y="4297171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19C13"/>
                </a:solidFill>
                <a:latin typeface="Arial MT"/>
                <a:cs typeface="Arial MT"/>
              </a:rPr>
              <a:t>be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1332" y="4394708"/>
            <a:ext cx="164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19C13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19C13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19C13"/>
                </a:solidFill>
                <a:latin typeface="Arial MT"/>
                <a:cs typeface="Arial MT"/>
              </a:rPr>
              <a:t>derived</a:t>
            </a:r>
            <a:r>
              <a:rPr sz="1200" spc="-30" dirty="0">
                <a:solidFill>
                  <a:srgbClr val="F19C1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19C13"/>
                </a:solidFill>
                <a:latin typeface="Arial MT"/>
                <a:cs typeface="Arial MT"/>
              </a:rPr>
              <a:t>classes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254" y="882394"/>
            <a:ext cx="3400425" cy="3789045"/>
            <a:chOff x="524254" y="882394"/>
            <a:chExt cx="3400425" cy="3789045"/>
          </a:xfrm>
        </p:grpSpPr>
        <p:sp>
          <p:nvSpPr>
            <p:cNvPr id="9" name="object 9"/>
            <p:cNvSpPr/>
            <p:nvPr/>
          </p:nvSpPr>
          <p:spPr>
            <a:xfrm>
              <a:off x="539495" y="882394"/>
              <a:ext cx="3385185" cy="675640"/>
            </a:xfrm>
            <a:custGeom>
              <a:avLst/>
              <a:gdLst/>
              <a:ahLst/>
              <a:cxnLst/>
              <a:rect l="l" t="t" r="r" b="b"/>
              <a:pathLst>
                <a:path w="3385185" h="675640">
                  <a:moveTo>
                    <a:pt x="2985516" y="0"/>
                  </a:moveTo>
                  <a:lnTo>
                    <a:pt x="2985516" y="134112"/>
                  </a:lnTo>
                  <a:lnTo>
                    <a:pt x="0" y="134112"/>
                  </a:lnTo>
                  <a:lnTo>
                    <a:pt x="0" y="539496"/>
                  </a:lnTo>
                  <a:lnTo>
                    <a:pt x="2985516" y="539496"/>
                  </a:lnTo>
                  <a:lnTo>
                    <a:pt x="2985516" y="675132"/>
                  </a:lnTo>
                  <a:lnTo>
                    <a:pt x="3384804" y="33616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73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1661158"/>
              <a:ext cx="2985770" cy="675640"/>
            </a:xfrm>
            <a:custGeom>
              <a:avLst/>
              <a:gdLst/>
              <a:ahLst/>
              <a:cxnLst/>
              <a:rect l="l" t="t" r="r" b="b"/>
              <a:pathLst>
                <a:path w="2985770" h="675639">
                  <a:moveTo>
                    <a:pt x="2583180" y="0"/>
                  </a:moveTo>
                  <a:lnTo>
                    <a:pt x="2583180" y="129540"/>
                  </a:lnTo>
                  <a:lnTo>
                    <a:pt x="0" y="129540"/>
                  </a:lnTo>
                  <a:lnTo>
                    <a:pt x="0" y="533401"/>
                  </a:lnTo>
                  <a:lnTo>
                    <a:pt x="2583180" y="533401"/>
                  </a:lnTo>
                  <a:lnTo>
                    <a:pt x="2583180" y="675133"/>
                  </a:lnTo>
                  <a:lnTo>
                    <a:pt x="2985516" y="336170"/>
                  </a:lnTo>
                  <a:lnTo>
                    <a:pt x="258318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2439922"/>
              <a:ext cx="2432685" cy="673735"/>
            </a:xfrm>
            <a:custGeom>
              <a:avLst/>
              <a:gdLst/>
              <a:ahLst/>
              <a:cxnLst/>
              <a:rect l="l" t="t" r="r" b="b"/>
              <a:pathLst>
                <a:path w="2432685" h="673735">
                  <a:moveTo>
                    <a:pt x="2031492" y="0"/>
                  </a:moveTo>
                  <a:lnTo>
                    <a:pt x="2031492" y="138683"/>
                  </a:lnTo>
                  <a:lnTo>
                    <a:pt x="0" y="138683"/>
                  </a:lnTo>
                  <a:lnTo>
                    <a:pt x="0" y="541019"/>
                  </a:lnTo>
                  <a:lnTo>
                    <a:pt x="2031492" y="541019"/>
                  </a:lnTo>
                  <a:lnTo>
                    <a:pt x="2031492" y="673607"/>
                  </a:lnTo>
                  <a:lnTo>
                    <a:pt x="2432304" y="338200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9495" y="3218686"/>
              <a:ext cx="1999614" cy="673735"/>
            </a:xfrm>
            <a:custGeom>
              <a:avLst/>
              <a:gdLst/>
              <a:ahLst/>
              <a:cxnLst/>
              <a:rect l="l" t="t" r="r" b="b"/>
              <a:pathLst>
                <a:path w="1999614" h="673735">
                  <a:moveTo>
                    <a:pt x="1598676" y="0"/>
                  </a:moveTo>
                  <a:lnTo>
                    <a:pt x="1598676" y="135636"/>
                  </a:lnTo>
                  <a:lnTo>
                    <a:pt x="0" y="135636"/>
                  </a:lnTo>
                  <a:lnTo>
                    <a:pt x="0" y="539496"/>
                  </a:lnTo>
                  <a:lnTo>
                    <a:pt x="1598676" y="539496"/>
                  </a:lnTo>
                  <a:lnTo>
                    <a:pt x="1598676" y="673608"/>
                  </a:lnTo>
                  <a:lnTo>
                    <a:pt x="1999488" y="338201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495" y="3997451"/>
              <a:ext cx="1457325" cy="673735"/>
            </a:xfrm>
            <a:custGeom>
              <a:avLst/>
              <a:gdLst/>
              <a:ahLst/>
              <a:cxnLst/>
              <a:rect l="l" t="t" r="r" b="b"/>
              <a:pathLst>
                <a:path w="1457325" h="673735">
                  <a:moveTo>
                    <a:pt x="1057656" y="0"/>
                  </a:moveTo>
                  <a:lnTo>
                    <a:pt x="1057656" y="137159"/>
                  </a:lnTo>
                  <a:lnTo>
                    <a:pt x="0" y="137159"/>
                  </a:lnTo>
                  <a:lnTo>
                    <a:pt x="0" y="539495"/>
                  </a:lnTo>
                  <a:lnTo>
                    <a:pt x="1057656" y="539495"/>
                  </a:lnTo>
                  <a:lnTo>
                    <a:pt x="1057656" y="673607"/>
                  </a:lnTo>
                  <a:lnTo>
                    <a:pt x="1456944" y="338200"/>
                  </a:lnTo>
                  <a:lnTo>
                    <a:pt x="1057656" y="0"/>
                  </a:lnTo>
                  <a:close/>
                </a:path>
              </a:pathLst>
            </a:custGeom>
            <a:solidFill>
              <a:srgbClr val="FDB8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4" y="966215"/>
              <a:ext cx="376465" cy="36362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9494" y="1019556"/>
              <a:ext cx="274320" cy="3534410"/>
            </a:xfrm>
            <a:custGeom>
              <a:avLst/>
              <a:gdLst/>
              <a:ahLst/>
              <a:cxnLst/>
              <a:rect l="l" t="t" r="r" b="b"/>
              <a:pathLst>
                <a:path w="274319" h="3534410">
                  <a:moveTo>
                    <a:pt x="274321" y="0"/>
                  </a:moveTo>
                  <a:lnTo>
                    <a:pt x="0" y="0"/>
                  </a:lnTo>
                  <a:lnTo>
                    <a:pt x="0" y="3534154"/>
                  </a:lnTo>
                  <a:lnTo>
                    <a:pt x="274321" y="3534154"/>
                  </a:lnTo>
                  <a:lnTo>
                    <a:pt x="27432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134355" y="2967227"/>
            <a:ext cx="100965" cy="402590"/>
            <a:chOff x="5134355" y="2967227"/>
            <a:chExt cx="100965" cy="402590"/>
          </a:xfrm>
        </p:grpSpPr>
        <p:sp>
          <p:nvSpPr>
            <p:cNvPr id="17" name="object 17"/>
            <p:cNvSpPr/>
            <p:nvPr/>
          </p:nvSpPr>
          <p:spPr>
            <a:xfrm>
              <a:off x="5148833" y="2981705"/>
              <a:ext cx="71755" cy="373380"/>
            </a:xfrm>
            <a:custGeom>
              <a:avLst/>
              <a:gdLst/>
              <a:ahLst/>
              <a:cxnLst/>
              <a:rect l="l" t="t" r="r" b="b"/>
              <a:pathLst>
                <a:path w="71754" h="373379">
                  <a:moveTo>
                    <a:pt x="35813" y="0"/>
                  </a:moveTo>
                  <a:lnTo>
                    <a:pt x="0" y="35812"/>
                  </a:lnTo>
                  <a:lnTo>
                    <a:pt x="17905" y="35812"/>
                  </a:lnTo>
                  <a:lnTo>
                    <a:pt x="17905" y="373381"/>
                  </a:lnTo>
                  <a:lnTo>
                    <a:pt x="53720" y="373381"/>
                  </a:lnTo>
                  <a:lnTo>
                    <a:pt x="53720" y="35812"/>
                  </a:lnTo>
                  <a:lnTo>
                    <a:pt x="71627" y="35812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8833" y="2981705"/>
              <a:ext cx="71755" cy="373380"/>
            </a:xfrm>
            <a:custGeom>
              <a:avLst/>
              <a:gdLst/>
              <a:ahLst/>
              <a:cxnLst/>
              <a:rect l="l" t="t" r="r" b="b"/>
              <a:pathLst>
                <a:path w="71754" h="373379">
                  <a:moveTo>
                    <a:pt x="71628" y="35813"/>
                  </a:moveTo>
                  <a:lnTo>
                    <a:pt x="53720" y="35813"/>
                  </a:lnTo>
                  <a:lnTo>
                    <a:pt x="53720" y="373381"/>
                  </a:lnTo>
                  <a:lnTo>
                    <a:pt x="17906" y="373381"/>
                  </a:lnTo>
                  <a:lnTo>
                    <a:pt x="17906" y="35813"/>
                  </a:lnTo>
                  <a:lnTo>
                    <a:pt x="0" y="35813"/>
                  </a:lnTo>
                  <a:lnTo>
                    <a:pt x="35813" y="0"/>
                  </a:lnTo>
                  <a:lnTo>
                    <a:pt x="71628" y="35813"/>
                  </a:lnTo>
                  <a:close/>
                </a:path>
              </a:pathLst>
            </a:custGeom>
            <a:ln w="28956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2666" y="2510026"/>
            <a:ext cx="1213485" cy="340360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200" b="1" spc="-10" dirty="0">
                <a:solidFill>
                  <a:srgbClr val="5F5F5F"/>
                </a:solidFill>
                <a:latin typeface="Calibri"/>
                <a:cs typeface="Calibri"/>
              </a:rPr>
              <a:t>ﬁnal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int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120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F5F5F"/>
                </a:solidFill>
                <a:latin typeface="Calibri"/>
                <a:cs typeface="Calibri"/>
              </a:rPr>
              <a:t>230;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87366" y="4383022"/>
            <a:ext cx="1565275" cy="277495"/>
          </a:xfrm>
          <a:prstGeom prst="rect">
            <a:avLst/>
          </a:prstGeom>
          <a:solidFill>
            <a:srgbClr val="DCE2E3"/>
          </a:solidFill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200" b="1" spc="-10" dirty="0">
                <a:solidFill>
                  <a:srgbClr val="006FC0"/>
                </a:solidFill>
                <a:latin typeface="Calibri"/>
                <a:cs typeface="Calibri"/>
              </a:rPr>
              <a:t>ﬁnal</a:t>
            </a:r>
            <a:r>
              <a:rPr sz="12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200" b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F5F5F"/>
                </a:solidFill>
                <a:latin typeface="Calibri"/>
                <a:cs typeface="Calibri"/>
              </a:rPr>
              <a:t>Employee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4" y="858774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1016" y="299211"/>
            <a:ext cx="84264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95A82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095A82"/>
                </a:solidFill>
                <a:latin typeface="Calibri"/>
                <a:cs typeface="Calibri"/>
              </a:rPr>
              <a:t>ta</a:t>
            </a:r>
            <a:r>
              <a:rPr sz="2800" b="1" dirty="0">
                <a:solidFill>
                  <a:srgbClr val="095A82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095A82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095A82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655" y="1456339"/>
            <a:ext cx="850265" cy="1804035"/>
            <a:chOff x="693655" y="1456339"/>
            <a:chExt cx="850265" cy="1804035"/>
          </a:xfrm>
        </p:grpSpPr>
        <p:sp>
          <p:nvSpPr>
            <p:cNvPr id="5" name="object 5"/>
            <p:cNvSpPr/>
            <p:nvPr/>
          </p:nvSpPr>
          <p:spPr>
            <a:xfrm>
              <a:off x="693655" y="1459768"/>
              <a:ext cx="782320" cy="1657350"/>
            </a:xfrm>
            <a:custGeom>
              <a:avLst/>
              <a:gdLst/>
              <a:ahLst/>
              <a:cxnLst/>
              <a:rect l="l" t="t" r="r" b="b"/>
              <a:pathLst>
                <a:path w="782319" h="1657350">
                  <a:moveTo>
                    <a:pt x="527882" y="0"/>
                  </a:moveTo>
                  <a:lnTo>
                    <a:pt x="511852" y="4286"/>
                  </a:lnTo>
                  <a:lnTo>
                    <a:pt x="100144" y="215741"/>
                  </a:lnTo>
                  <a:lnTo>
                    <a:pt x="92473" y="222535"/>
                  </a:lnTo>
                  <a:lnTo>
                    <a:pt x="90504" y="231997"/>
                  </a:lnTo>
                  <a:lnTo>
                    <a:pt x="93861" y="241458"/>
                  </a:lnTo>
                  <a:lnTo>
                    <a:pt x="102163" y="248253"/>
                  </a:lnTo>
                  <a:lnTo>
                    <a:pt x="183291" y="274669"/>
                  </a:lnTo>
                  <a:lnTo>
                    <a:pt x="10901" y="807180"/>
                  </a:lnTo>
                  <a:lnTo>
                    <a:pt x="600" y="857980"/>
                  </a:lnTo>
                  <a:lnTo>
                    <a:pt x="0" y="908780"/>
                  </a:lnTo>
                  <a:lnTo>
                    <a:pt x="8906" y="958056"/>
                  </a:lnTo>
                  <a:lnTo>
                    <a:pt x="27131" y="1004284"/>
                  </a:lnTo>
                  <a:lnTo>
                    <a:pt x="359732" y="1656810"/>
                  </a:lnTo>
                  <a:lnTo>
                    <a:pt x="341228" y="1610867"/>
                  </a:lnTo>
                  <a:lnTo>
                    <a:pt x="331849" y="1562068"/>
                  </a:lnTo>
                  <a:lnTo>
                    <a:pt x="332357" y="1511363"/>
                  </a:lnTo>
                  <a:lnTo>
                    <a:pt x="343514" y="1459706"/>
                  </a:lnTo>
                  <a:lnTo>
                    <a:pt x="676166" y="435197"/>
                  </a:lnTo>
                  <a:lnTo>
                    <a:pt x="759224" y="461613"/>
                  </a:lnTo>
                  <a:lnTo>
                    <a:pt x="769542" y="461517"/>
                  </a:lnTo>
                  <a:lnTo>
                    <a:pt x="777766" y="456279"/>
                  </a:lnTo>
                  <a:lnTo>
                    <a:pt x="781798" y="447611"/>
                  </a:lnTo>
                  <a:lnTo>
                    <a:pt x="779544" y="437229"/>
                  </a:lnTo>
                  <a:lnTo>
                    <a:pt x="570666" y="22574"/>
                  </a:lnTo>
                  <a:lnTo>
                    <a:pt x="559194" y="9715"/>
                  </a:lnTo>
                  <a:lnTo>
                    <a:pt x="544298" y="2000"/>
                  </a:lnTo>
                  <a:lnTo>
                    <a:pt x="527882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80" y="1456339"/>
              <a:ext cx="681355" cy="441325"/>
            </a:xfrm>
            <a:custGeom>
              <a:avLst/>
              <a:gdLst/>
              <a:ahLst/>
              <a:cxnLst/>
              <a:rect l="l" t="t" r="r" b="b"/>
              <a:pathLst>
                <a:path w="681355" h="441325">
                  <a:moveTo>
                    <a:pt x="433421" y="0"/>
                  </a:moveTo>
                  <a:lnTo>
                    <a:pt x="419665" y="1873"/>
                  </a:lnTo>
                  <a:lnTo>
                    <a:pt x="407049" y="6413"/>
                  </a:lnTo>
                  <a:lnTo>
                    <a:pt x="396531" y="12287"/>
                  </a:lnTo>
                  <a:lnTo>
                    <a:pt x="362503" y="29718"/>
                  </a:lnTo>
                  <a:lnTo>
                    <a:pt x="351801" y="34639"/>
                  </a:lnTo>
                  <a:lnTo>
                    <a:pt x="330479" y="46450"/>
                  </a:lnTo>
                  <a:lnTo>
                    <a:pt x="309347" y="57499"/>
                  </a:lnTo>
                  <a:lnTo>
                    <a:pt x="288600" y="67786"/>
                  </a:lnTo>
                  <a:lnTo>
                    <a:pt x="268426" y="77311"/>
                  </a:lnTo>
                  <a:lnTo>
                    <a:pt x="229916" y="97885"/>
                  </a:lnTo>
                  <a:lnTo>
                    <a:pt x="193694" y="116935"/>
                  </a:lnTo>
                  <a:lnTo>
                    <a:pt x="159760" y="134461"/>
                  </a:lnTo>
                  <a:lnTo>
                    <a:pt x="128116" y="150463"/>
                  </a:lnTo>
                  <a:lnTo>
                    <a:pt x="0" y="219551"/>
                  </a:lnTo>
                  <a:lnTo>
                    <a:pt x="130148" y="154527"/>
                  </a:lnTo>
                  <a:lnTo>
                    <a:pt x="232807" y="102806"/>
                  </a:lnTo>
                  <a:lnTo>
                    <a:pt x="292382" y="73882"/>
                  </a:lnTo>
                  <a:lnTo>
                    <a:pt x="312653" y="63595"/>
                  </a:lnTo>
                  <a:lnTo>
                    <a:pt x="355865" y="40735"/>
                  </a:lnTo>
                  <a:lnTo>
                    <a:pt x="366543" y="35813"/>
                  </a:lnTo>
                  <a:lnTo>
                    <a:pt x="377219" y="30321"/>
                  </a:lnTo>
                  <a:lnTo>
                    <a:pt x="398563" y="18383"/>
                  </a:lnTo>
                  <a:lnTo>
                    <a:pt x="410447" y="12795"/>
                  </a:lnTo>
                  <a:lnTo>
                    <a:pt x="421951" y="8731"/>
                  </a:lnTo>
                  <a:lnTo>
                    <a:pt x="433453" y="6953"/>
                  </a:lnTo>
                  <a:lnTo>
                    <a:pt x="445337" y="8223"/>
                  </a:lnTo>
                  <a:lnTo>
                    <a:pt x="475842" y="44799"/>
                  </a:lnTo>
                  <a:lnTo>
                    <a:pt x="480778" y="55467"/>
                  </a:lnTo>
                  <a:lnTo>
                    <a:pt x="486279" y="66135"/>
                  </a:lnTo>
                  <a:lnTo>
                    <a:pt x="498219" y="87471"/>
                  </a:lnTo>
                  <a:lnTo>
                    <a:pt x="530225" y="150622"/>
                  </a:lnTo>
                  <a:lnTo>
                    <a:pt x="540893" y="170783"/>
                  </a:lnTo>
                  <a:lnTo>
                    <a:pt x="560325" y="209264"/>
                  </a:lnTo>
                  <a:lnTo>
                    <a:pt x="579008" y="245459"/>
                  </a:lnTo>
                  <a:lnTo>
                    <a:pt x="596953" y="279368"/>
                  </a:lnTo>
                  <a:lnTo>
                    <a:pt x="614172" y="310991"/>
                  </a:lnTo>
                  <a:lnTo>
                    <a:pt x="681228" y="441039"/>
                  </a:lnTo>
                  <a:lnTo>
                    <a:pt x="663956" y="405479"/>
                  </a:lnTo>
                  <a:lnTo>
                    <a:pt x="546989" y="168751"/>
                  </a:lnTo>
                  <a:lnTo>
                    <a:pt x="536321" y="148590"/>
                  </a:lnTo>
                  <a:lnTo>
                    <a:pt x="525653" y="127857"/>
                  </a:lnTo>
                  <a:lnTo>
                    <a:pt x="504317" y="85439"/>
                  </a:lnTo>
                  <a:lnTo>
                    <a:pt x="498538" y="74453"/>
                  </a:lnTo>
                  <a:lnTo>
                    <a:pt x="487743" y="51720"/>
                  </a:lnTo>
                  <a:lnTo>
                    <a:pt x="481963" y="40735"/>
                  </a:lnTo>
                  <a:lnTo>
                    <a:pt x="476549" y="29559"/>
                  </a:lnTo>
                  <a:lnTo>
                    <a:pt x="469234" y="18383"/>
                  </a:lnTo>
                  <a:lnTo>
                    <a:pt x="459634" y="8731"/>
                  </a:lnTo>
                  <a:lnTo>
                    <a:pt x="447369" y="2127"/>
                  </a:lnTo>
                  <a:lnTo>
                    <a:pt x="433421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4127" y="2740152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5" h="520064">
                  <a:moveTo>
                    <a:pt x="259840" y="0"/>
                  </a:moveTo>
                  <a:lnTo>
                    <a:pt x="213133" y="4185"/>
                  </a:lnTo>
                  <a:lnTo>
                    <a:pt x="169173" y="16256"/>
                  </a:lnTo>
                  <a:lnTo>
                    <a:pt x="128693" y="35474"/>
                  </a:lnTo>
                  <a:lnTo>
                    <a:pt x="92426" y="61109"/>
                  </a:lnTo>
                  <a:lnTo>
                    <a:pt x="61109" y="92426"/>
                  </a:lnTo>
                  <a:lnTo>
                    <a:pt x="35475" y="128692"/>
                  </a:lnTo>
                  <a:lnTo>
                    <a:pt x="16256" y="169172"/>
                  </a:lnTo>
                  <a:lnTo>
                    <a:pt x="4185" y="213133"/>
                  </a:lnTo>
                  <a:lnTo>
                    <a:pt x="0" y="259842"/>
                  </a:lnTo>
                  <a:lnTo>
                    <a:pt x="4185" y="306550"/>
                  </a:lnTo>
                  <a:lnTo>
                    <a:pt x="16254" y="350511"/>
                  </a:lnTo>
                  <a:lnTo>
                    <a:pt x="35475" y="390991"/>
                  </a:lnTo>
                  <a:lnTo>
                    <a:pt x="61109" y="427257"/>
                  </a:lnTo>
                  <a:lnTo>
                    <a:pt x="92426" y="458574"/>
                  </a:lnTo>
                  <a:lnTo>
                    <a:pt x="128693" y="484209"/>
                  </a:lnTo>
                  <a:lnTo>
                    <a:pt x="169173" y="503429"/>
                  </a:lnTo>
                  <a:lnTo>
                    <a:pt x="213133" y="515498"/>
                  </a:lnTo>
                  <a:lnTo>
                    <a:pt x="259840" y="519685"/>
                  </a:lnTo>
                  <a:lnTo>
                    <a:pt x="306548" y="515498"/>
                  </a:lnTo>
                  <a:lnTo>
                    <a:pt x="350509" y="503428"/>
                  </a:lnTo>
                  <a:lnTo>
                    <a:pt x="390989" y="484209"/>
                  </a:lnTo>
                  <a:lnTo>
                    <a:pt x="427255" y="458574"/>
                  </a:lnTo>
                  <a:lnTo>
                    <a:pt x="458572" y="427257"/>
                  </a:lnTo>
                  <a:lnTo>
                    <a:pt x="484207" y="390991"/>
                  </a:lnTo>
                  <a:lnTo>
                    <a:pt x="503428" y="350511"/>
                  </a:lnTo>
                  <a:lnTo>
                    <a:pt x="515496" y="306550"/>
                  </a:lnTo>
                  <a:lnTo>
                    <a:pt x="519684" y="259842"/>
                  </a:lnTo>
                  <a:lnTo>
                    <a:pt x="515496" y="213133"/>
                  </a:lnTo>
                  <a:lnTo>
                    <a:pt x="503428" y="169172"/>
                  </a:lnTo>
                  <a:lnTo>
                    <a:pt x="484207" y="128692"/>
                  </a:lnTo>
                  <a:lnTo>
                    <a:pt x="458572" y="92426"/>
                  </a:lnTo>
                  <a:lnTo>
                    <a:pt x="427255" y="61109"/>
                  </a:lnTo>
                  <a:lnTo>
                    <a:pt x="390989" y="35474"/>
                  </a:lnTo>
                  <a:lnTo>
                    <a:pt x="350509" y="16256"/>
                  </a:lnTo>
                  <a:lnTo>
                    <a:pt x="306548" y="4185"/>
                  </a:lnTo>
                  <a:lnTo>
                    <a:pt x="2598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2841" y="2806391"/>
              <a:ext cx="386715" cy="389255"/>
            </a:xfrm>
            <a:custGeom>
              <a:avLst/>
              <a:gdLst/>
              <a:ahLst/>
              <a:cxnLst/>
              <a:rect l="l" t="t" r="r" b="b"/>
              <a:pathLst>
                <a:path w="386715" h="389255">
                  <a:moveTo>
                    <a:pt x="213697" y="0"/>
                  </a:moveTo>
                  <a:lnTo>
                    <a:pt x="171096" y="0"/>
                  </a:lnTo>
                  <a:lnTo>
                    <a:pt x="129347" y="9469"/>
                  </a:lnTo>
                  <a:lnTo>
                    <a:pt x="90159" y="28409"/>
                  </a:lnTo>
                  <a:lnTo>
                    <a:pt x="55236" y="56822"/>
                  </a:lnTo>
                  <a:lnTo>
                    <a:pt x="27618" y="91854"/>
                  </a:lnTo>
                  <a:lnTo>
                    <a:pt x="9205" y="131151"/>
                  </a:lnTo>
                  <a:lnTo>
                    <a:pt x="0" y="173008"/>
                  </a:lnTo>
                  <a:lnTo>
                    <a:pt x="0" y="215718"/>
                  </a:lnTo>
                  <a:lnTo>
                    <a:pt x="9205" y="257575"/>
                  </a:lnTo>
                  <a:lnTo>
                    <a:pt x="27618" y="296872"/>
                  </a:lnTo>
                  <a:lnTo>
                    <a:pt x="55236" y="331904"/>
                  </a:lnTo>
                  <a:lnTo>
                    <a:pt x="90159" y="360316"/>
                  </a:lnTo>
                  <a:lnTo>
                    <a:pt x="129347" y="379257"/>
                  </a:lnTo>
                  <a:lnTo>
                    <a:pt x="171096" y="388727"/>
                  </a:lnTo>
                  <a:lnTo>
                    <a:pt x="213697" y="388727"/>
                  </a:lnTo>
                  <a:lnTo>
                    <a:pt x="255444" y="379257"/>
                  </a:lnTo>
                  <a:lnTo>
                    <a:pt x="294634" y="360316"/>
                  </a:lnTo>
                  <a:lnTo>
                    <a:pt x="329556" y="331904"/>
                  </a:lnTo>
                  <a:lnTo>
                    <a:pt x="357922" y="296872"/>
                  </a:lnTo>
                  <a:lnTo>
                    <a:pt x="376832" y="257575"/>
                  </a:lnTo>
                  <a:lnTo>
                    <a:pt x="386287" y="215718"/>
                  </a:lnTo>
                  <a:lnTo>
                    <a:pt x="386287" y="173008"/>
                  </a:lnTo>
                  <a:lnTo>
                    <a:pt x="376832" y="131151"/>
                  </a:lnTo>
                  <a:lnTo>
                    <a:pt x="357922" y="91854"/>
                  </a:lnTo>
                  <a:lnTo>
                    <a:pt x="329556" y="56822"/>
                  </a:lnTo>
                  <a:lnTo>
                    <a:pt x="294634" y="28409"/>
                  </a:lnTo>
                  <a:lnTo>
                    <a:pt x="255444" y="9469"/>
                  </a:lnTo>
                  <a:lnTo>
                    <a:pt x="213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15821" y="1251203"/>
            <a:ext cx="5883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“</a:t>
            </a:r>
            <a:r>
              <a:rPr sz="1400" b="1" spc="-10" dirty="0">
                <a:solidFill>
                  <a:srgbClr val="FF3E5F"/>
                </a:solidFill>
                <a:latin typeface="Calibri"/>
                <a:cs typeface="Calibri"/>
              </a:rPr>
              <a:t>Static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”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Java.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can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used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for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attribute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method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block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838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40" dirty="0">
                <a:latin typeface="Calibri"/>
                <a:cs typeface="Calibri"/>
              </a:rPr>
              <a:t>ta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-20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3655" y="1456339"/>
            <a:ext cx="2044064" cy="1804035"/>
            <a:chOff x="693655" y="1456339"/>
            <a:chExt cx="2044064" cy="1804035"/>
          </a:xfrm>
        </p:grpSpPr>
        <p:sp>
          <p:nvSpPr>
            <p:cNvPr id="4" name="object 4"/>
            <p:cNvSpPr/>
            <p:nvPr/>
          </p:nvSpPr>
          <p:spPr>
            <a:xfrm>
              <a:off x="1100326" y="2119279"/>
              <a:ext cx="1633220" cy="725170"/>
            </a:xfrm>
            <a:custGeom>
              <a:avLst/>
              <a:gdLst/>
              <a:ahLst/>
              <a:cxnLst/>
              <a:rect l="l" t="t" r="r" b="b"/>
              <a:pathLst>
                <a:path w="1633220" h="725169">
                  <a:moveTo>
                    <a:pt x="1283207" y="0"/>
                  </a:moveTo>
                  <a:lnTo>
                    <a:pt x="1273301" y="857"/>
                  </a:lnTo>
                  <a:lnTo>
                    <a:pt x="1265681" y="6667"/>
                  </a:lnTo>
                  <a:lnTo>
                    <a:pt x="1262633" y="16859"/>
                  </a:lnTo>
                  <a:lnTo>
                    <a:pt x="1262633" y="103981"/>
                  </a:lnTo>
                  <a:lnTo>
                    <a:pt x="703452" y="103981"/>
                  </a:lnTo>
                  <a:lnTo>
                    <a:pt x="650557" y="109153"/>
                  </a:lnTo>
                  <a:lnTo>
                    <a:pt x="601852" y="124032"/>
                  </a:lnTo>
                  <a:lnTo>
                    <a:pt x="557720" y="147647"/>
                  </a:lnTo>
                  <a:lnTo>
                    <a:pt x="518540" y="179038"/>
                  </a:lnTo>
                  <a:lnTo>
                    <a:pt x="0" y="696183"/>
                  </a:lnTo>
                  <a:lnTo>
                    <a:pt x="38342" y="664738"/>
                  </a:lnTo>
                  <a:lnTo>
                    <a:pt x="82599" y="641127"/>
                  </a:lnTo>
                  <a:lnTo>
                    <a:pt x="131813" y="626281"/>
                  </a:lnTo>
                  <a:lnTo>
                    <a:pt x="185037" y="621126"/>
                  </a:lnTo>
                  <a:lnTo>
                    <a:pt x="1262633" y="621126"/>
                  </a:lnTo>
                  <a:lnTo>
                    <a:pt x="1262633" y="706216"/>
                  </a:lnTo>
                  <a:lnTo>
                    <a:pt x="1265681" y="716725"/>
                  </a:lnTo>
                  <a:lnTo>
                    <a:pt x="1273301" y="723234"/>
                  </a:lnTo>
                  <a:lnTo>
                    <a:pt x="1283207" y="724790"/>
                  </a:lnTo>
                  <a:lnTo>
                    <a:pt x="1293113" y="720440"/>
                  </a:lnTo>
                  <a:lnTo>
                    <a:pt x="1620519" y="392018"/>
                  </a:lnTo>
                  <a:lnTo>
                    <a:pt x="1629663" y="378208"/>
                  </a:lnTo>
                  <a:lnTo>
                    <a:pt x="1632711" y="362315"/>
                  </a:lnTo>
                  <a:lnTo>
                    <a:pt x="1629663" y="346066"/>
                  </a:lnTo>
                  <a:lnTo>
                    <a:pt x="1620519" y="331184"/>
                  </a:lnTo>
                  <a:lnTo>
                    <a:pt x="1293113" y="4667"/>
                  </a:lnTo>
                  <a:lnTo>
                    <a:pt x="1283207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2678" y="2122930"/>
              <a:ext cx="344805" cy="718185"/>
            </a:xfrm>
            <a:custGeom>
              <a:avLst/>
              <a:gdLst/>
              <a:ahLst/>
              <a:cxnLst/>
              <a:rect l="l" t="t" r="r" b="b"/>
              <a:pathLst>
                <a:path w="344805" h="718185">
                  <a:moveTo>
                    <a:pt x="0" y="0"/>
                  </a:moveTo>
                  <a:lnTo>
                    <a:pt x="59310" y="60918"/>
                  </a:lnTo>
                  <a:lnTo>
                    <a:pt x="101852" y="103759"/>
                  </a:lnTo>
                  <a:lnTo>
                    <a:pt x="126236" y="129254"/>
                  </a:lnTo>
                  <a:lnTo>
                    <a:pt x="211961" y="217549"/>
                  </a:lnTo>
                  <a:lnTo>
                    <a:pt x="228746" y="233142"/>
                  </a:lnTo>
                  <a:lnTo>
                    <a:pt x="245554" y="249316"/>
                  </a:lnTo>
                  <a:lnTo>
                    <a:pt x="279144" y="282700"/>
                  </a:lnTo>
                  <a:lnTo>
                    <a:pt x="313817" y="319278"/>
                  </a:lnTo>
                  <a:lnTo>
                    <a:pt x="322812" y="327310"/>
                  </a:lnTo>
                  <a:lnTo>
                    <a:pt x="330438" y="336294"/>
                  </a:lnTo>
                  <a:lnTo>
                    <a:pt x="335372" y="346424"/>
                  </a:lnTo>
                  <a:lnTo>
                    <a:pt x="336294" y="357886"/>
                  </a:lnTo>
                  <a:lnTo>
                    <a:pt x="335372" y="370236"/>
                  </a:lnTo>
                  <a:lnTo>
                    <a:pt x="330438" y="380492"/>
                  </a:lnTo>
                  <a:lnTo>
                    <a:pt x="322812" y="389604"/>
                  </a:lnTo>
                  <a:lnTo>
                    <a:pt x="279144" y="433068"/>
                  </a:lnTo>
                  <a:lnTo>
                    <a:pt x="262361" y="451050"/>
                  </a:lnTo>
                  <a:lnTo>
                    <a:pt x="245554" y="468233"/>
                  </a:lnTo>
                  <a:lnTo>
                    <a:pt x="228746" y="484630"/>
                  </a:lnTo>
                  <a:lnTo>
                    <a:pt x="211961" y="500253"/>
                  </a:lnTo>
                  <a:lnTo>
                    <a:pt x="181862" y="531431"/>
                  </a:lnTo>
                  <a:lnTo>
                    <a:pt x="153098" y="560705"/>
                  </a:lnTo>
                  <a:lnTo>
                    <a:pt x="101852" y="612013"/>
                  </a:lnTo>
                  <a:lnTo>
                    <a:pt x="64758" y="650313"/>
                  </a:lnTo>
                  <a:lnTo>
                    <a:pt x="0" y="717804"/>
                  </a:lnTo>
                  <a:lnTo>
                    <a:pt x="27510" y="690610"/>
                  </a:lnTo>
                  <a:lnTo>
                    <a:pt x="129476" y="590899"/>
                  </a:lnTo>
                  <a:lnTo>
                    <a:pt x="186753" y="535209"/>
                  </a:lnTo>
                  <a:lnTo>
                    <a:pt x="218057" y="504317"/>
                  </a:lnTo>
                  <a:lnTo>
                    <a:pt x="327225" y="395033"/>
                  </a:lnTo>
                  <a:lnTo>
                    <a:pt x="344424" y="357886"/>
                  </a:lnTo>
                  <a:lnTo>
                    <a:pt x="342009" y="344614"/>
                  </a:lnTo>
                  <a:lnTo>
                    <a:pt x="335772" y="332486"/>
                  </a:lnTo>
                  <a:lnTo>
                    <a:pt x="327225" y="321881"/>
                  </a:lnTo>
                  <a:lnTo>
                    <a:pt x="317881" y="313180"/>
                  </a:lnTo>
                  <a:lnTo>
                    <a:pt x="186753" y="182594"/>
                  </a:lnTo>
                  <a:lnTo>
                    <a:pt x="42037" y="41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655" y="1459768"/>
              <a:ext cx="782320" cy="1657350"/>
            </a:xfrm>
            <a:custGeom>
              <a:avLst/>
              <a:gdLst/>
              <a:ahLst/>
              <a:cxnLst/>
              <a:rect l="l" t="t" r="r" b="b"/>
              <a:pathLst>
                <a:path w="782319" h="1657350">
                  <a:moveTo>
                    <a:pt x="527882" y="0"/>
                  </a:moveTo>
                  <a:lnTo>
                    <a:pt x="511852" y="4286"/>
                  </a:lnTo>
                  <a:lnTo>
                    <a:pt x="100144" y="215741"/>
                  </a:lnTo>
                  <a:lnTo>
                    <a:pt x="92473" y="222535"/>
                  </a:lnTo>
                  <a:lnTo>
                    <a:pt x="90504" y="231997"/>
                  </a:lnTo>
                  <a:lnTo>
                    <a:pt x="93861" y="241458"/>
                  </a:lnTo>
                  <a:lnTo>
                    <a:pt x="102163" y="248253"/>
                  </a:lnTo>
                  <a:lnTo>
                    <a:pt x="183291" y="274669"/>
                  </a:lnTo>
                  <a:lnTo>
                    <a:pt x="10901" y="807180"/>
                  </a:lnTo>
                  <a:lnTo>
                    <a:pt x="600" y="857980"/>
                  </a:lnTo>
                  <a:lnTo>
                    <a:pt x="0" y="908780"/>
                  </a:lnTo>
                  <a:lnTo>
                    <a:pt x="8906" y="958056"/>
                  </a:lnTo>
                  <a:lnTo>
                    <a:pt x="27131" y="1004284"/>
                  </a:lnTo>
                  <a:lnTo>
                    <a:pt x="359732" y="1656810"/>
                  </a:lnTo>
                  <a:lnTo>
                    <a:pt x="341228" y="1610867"/>
                  </a:lnTo>
                  <a:lnTo>
                    <a:pt x="331849" y="1562068"/>
                  </a:lnTo>
                  <a:lnTo>
                    <a:pt x="332357" y="1511363"/>
                  </a:lnTo>
                  <a:lnTo>
                    <a:pt x="343514" y="1459706"/>
                  </a:lnTo>
                  <a:lnTo>
                    <a:pt x="676166" y="435197"/>
                  </a:lnTo>
                  <a:lnTo>
                    <a:pt x="759224" y="461613"/>
                  </a:lnTo>
                  <a:lnTo>
                    <a:pt x="769542" y="461517"/>
                  </a:lnTo>
                  <a:lnTo>
                    <a:pt x="777766" y="456279"/>
                  </a:lnTo>
                  <a:lnTo>
                    <a:pt x="781798" y="447611"/>
                  </a:lnTo>
                  <a:lnTo>
                    <a:pt x="779544" y="437229"/>
                  </a:lnTo>
                  <a:lnTo>
                    <a:pt x="570666" y="22574"/>
                  </a:lnTo>
                  <a:lnTo>
                    <a:pt x="559194" y="9715"/>
                  </a:lnTo>
                  <a:lnTo>
                    <a:pt x="544298" y="2000"/>
                  </a:lnTo>
                  <a:lnTo>
                    <a:pt x="527882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1456339"/>
              <a:ext cx="681355" cy="441325"/>
            </a:xfrm>
            <a:custGeom>
              <a:avLst/>
              <a:gdLst/>
              <a:ahLst/>
              <a:cxnLst/>
              <a:rect l="l" t="t" r="r" b="b"/>
              <a:pathLst>
                <a:path w="681355" h="441325">
                  <a:moveTo>
                    <a:pt x="433421" y="0"/>
                  </a:moveTo>
                  <a:lnTo>
                    <a:pt x="419665" y="1873"/>
                  </a:lnTo>
                  <a:lnTo>
                    <a:pt x="407049" y="6413"/>
                  </a:lnTo>
                  <a:lnTo>
                    <a:pt x="396531" y="12287"/>
                  </a:lnTo>
                  <a:lnTo>
                    <a:pt x="362503" y="29718"/>
                  </a:lnTo>
                  <a:lnTo>
                    <a:pt x="351801" y="34639"/>
                  </a:lnTo>
                  <a:lnTo>
                    <a:pt x="330479" y="46450"/>
                  </a:lnTo>
                  <a:lnTo>
                    <a:pt x="309347" y="57499"/>
                  </a:lnTo>
                  <a:lnTo>
                    <a:pt x="288600" y="67786"/>
                  </a:lnTo>
                  <a:lnTo>
                    <a:pt x="268426" y="77311"/>
                  </a:lnTo>
                  <a:lnTo>
                    <a:pt x="229916" y="97885"/>
                  </a:lnTo>
                  <a:lnTo>
                    <a:pt x="193694" y="116935"/>
                  </a:lnTo>
                  <a:lnTo>
                    <a:pt x="159760" y="134461"/>
                  </a:lnTo>
                  <a:lnTo>
                    <a:pt x="128116" y="150463"/>
                  </a:lnTo>
                  <a:lnTo>
                    <a:pt x="0" y="219551"/>
                  </a:lnTo>
                  <a:lnTo>
                    <a:pt x="130148" y="154527"/>
                  </a:lnTo>
                  <a:lnTo>
                    <a:pt x="232807" y="102806"/>
                  </a:lnTo>
                  <a:lnTo>
                    <a:pt x="292382" y="73882"/>
                  </a:lnTo>
                  <a:lnTo>
                    <a:pt x="312653" y="63595"/>
                  </a:lnTo>
                  <a:lnTo>
                    <a:pt x="355865" y="40735"/>
                  </a:lnTo>
                  <a:lnTo>
                    <a:pt x="366543" y="35813"/>
                  </a:lnTo>
                  <a:lnTo>
                    <a:pt x="377219" y="30321"/>
                  </a:lnTo>
                  <a:lnTo>
                    <a:pt x="398563" y="18383"/>
                  </a:lnTo>
                  <a:lnTo>
                    <a:pt x="410447" y="12795"/>
                  </a:lnTo>
                  <a:lnTo>
                    <a:pt x="421951" y="8731"/>
                  </a:lnTo>
                  <a:lnTo>
                    <a:pt x="433453" y="6953"/>
                  </a:lnTo>
                  <a:lnTo>
                    <a:pt x="445337" y="8223"/>
                  </a:lnTo>
                  <a:lnTo>
                    <a:pt x="475842" y="44799"/>
                  </a:lnTo>
                  <a:lnTo>
                    <a:pt x="480778" y="55467"/>
                  </a:lnTo>
                  <a:lnTo>
                    <a:pt x="486279" y="66135"/>
                  </a:lnTo>
                  <a:lnTo>
                    <a:pt x="498219" y="87471"/>
                  </a:lnTo>
                  <a:lnTo>
                    <a:pt x="530225" y="150622"/>
                  </a:lnTo>
                  <a:lnTo>
                    <a:pt x="540893" y="170783"/>
                  </a:lnTo>
                  <a:lnTo>
                    <a:pt x="560325" y="209264"/>
                  </a:lnTo>
                  <a:lnTo>
                    <a:pt x="579008" y="245459"/>
                  </a:lnTo>
                  <a:lnTo>
                    <a:pt x="596953" y="279368"/>
                  </a:lnTo>
                  <a:lnTo>
                    <a:pt x="614172" y="310991"/>
                  </a:lnTo>
                  <a:lnTo>
                    <a:pt x="681228" y="441039"/>
                  </a:lnTo>
                  <a:lnTo>
                    <a:pt x="663956" y="405479"/>
                  </a:lnTo>
                  <a:lnTo>
                    <a:pt x="546989" y="168751"/>
                  </a:lnTo>
                  <a:lnTo>
                    <a:pt x="536321" y="148590"/>
                  </a:lnTo>
                  <a:lnTo>
                    <a:pt x="525653" y="127857"/>
                  </a:lnTo>
                  <a:lnTo>
                    <a:pt x="504317" y="85439"/>
                  </a:lnTo>
                  <a:lnTo>
                    <a:pt x="498538" y="74453"/>
                  </a:lnTo>
                  <a:lnTo>
                    <a:pt x="487743" y="51720"/>
                  </a:lnTo>
                  <a:lnTo>
                    <a:pt x="481963" y="40735"/>
                  </a:lnTo>
                  <a:lnTo>
                    <a:pt x="476549" y="29559"/>
                  </a:lnTo>
                  <a:lnTo>
                    <a:pt x="469234" y="18383"/>
                  </a:lnTo>
                  <a:lnTo>
                    <a:pt x="459634" y="8731"/>
                  </a:lnTo>
                  <a:lnTo>
                    <a:pt x="447369" y="2127"/>
                  </a:lnTo>
                  <a:lnTo>
                    <a:pt x="433421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127" y="2740152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5" h="520064">
                  <a:moveTo>
                    <a:pt x="259840" y="0"/>
                  </a:moveTo>
                  <a:lnTo>
                    <a:pt x="213133" y="4185"/>
                  </a:lnTo>
                  <a:lnTo>
                    <a:pt x="169173" y="16256"/>
                  </a:lnTo>
                  <a:lnTo>
                    <a:pt x="128693" y="35474"/>
                  </a:lnTo>
                  <a:lnTo>
                    <a:pt x="92426" y="61109"/>
                  </a:lnTo>
                  <a:lnTo>
                    <a:pt x="61109" y="92426"/>
                  </a:lnTo>
                  <a:lnTo>
                    <a:pt x="35475" y="128692"/>
                  </a:lnTo>
                  <a:lnTo>
                    <a:pt x="16256" y="169172"/>
                  </a:lnTo>
                  <a:lnTo>
                    <a:pt x="4185" y="213133"/>
                  </a:lnTo>
                  <a:lnTo>
                    <a:pt x="0" y="259842"/>
                  </a:lnTo>
                  <a:lnTo>
                    <a:pt x="4185" y="306550"/>
                  </a:lnTo>
                  <a:lnTo>
                    <a:pt x="16254" y="350511"/>
                  </a:lnTo>
                  <a:lnTo>
                    <a:pt x="35475" y="390991"/>
                  </a:lnTo>
                  <a:lnTo>
                    <a:pt x="61109" y="427257"/>
                  </a:lnTo>
                  <a:lnTo>
                    <a:pt x="92426" y="458574"/>
                  </a:lnTo>
                  <a:lnTo>
                    <a:pt x="128693" y="484209"/>
                  </a:lnTo>
                  <a:lnTo>
                    <a:pt x="169173" y="503429"/>
                  </a:lnTo>
                  <a:lnTo>
                    <a:pt x="213133" y="515498"/>
                  </a:lnTo>
                  <a:lnTo>
                    <a:pt x="259840" y="519685"/>
                  </a:lnTo>
                  <a:lnTo>
                    <a:pt x="306548" y="515498"/>
                  </a:lnTo>
                  <a:lnTo>
                    <a:pt x="350509" y="503428"/>
                  </a:lnTo>
                  <a:lnTo>
                    <a:pt x="390989" y="484209"/>
                  </a:lnTo>
                  <a:lnTo>
                    <a:pt x="427255" y="458574"/>
                  </a:lnTo>
                  <a:lnTo>
                    <a:pt x="458572" y="427257"/>
                  </a:lnTo>
                  <a:lnTo>
                    <a:pt x="484207" y="390991"/>
                  </a:lnTo>
                  <a:lnTo>
                    <a:pt x="503428" y="350511"/>
                  </a:lnTo>
                  <a:lnTo>
                    <a:pt x="515496" y="306550"/>
                  </a:lnTo>
                  <a:lnTo>
                    <a:pt x="519684" y="259842"/>
                  </a:lnTo>
                  <a:lnTo>
                    <a:pt x="515496" y="213133"/>
                  </a:lnTo>
                  <a:lnTo>
                    <a:pt x="503428" y="169172"/>
                  </a:lnTo>
                  <a:lnTo>
                    <a:pt x="484207" y="128692"/>
                  </a:lnTo>
                  <a:lnTo>
                    <a:pt x="458572" y="92426"/>
                  </a:lnTo>
                  <a:lnTo>
                    <a:pt x="427255" y="61109"/>
                  </a:lnTo>
                  <a:lnTo>
                    <a:pt x="390989" y="35474"/>
                  </a:lnTo>
                  <a:lnTo>
                    <a:pt x="350509" y="16256"/>
                  </a:lnTo>
                  <a:lnTo>
                    <a:pt x="306548" y="4185"/>
                  </a:lnTo>
                  <a:lnTo>
                    <a:pt x="2598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841" y="2806391"/>
              <a:ext cx="386715" cy="389255"/>
            </a:xfrm>
            <a:custGeom>
              <a:avLst/>
              <a:gdLst/>
              <a:ahLst/>
              <a:cxnLst/>
              <a:rect l="l" t="t" r="r" b="b"/>
              <a:pathLst>
                <a:path w="386715" h="389255">
                  <a:moveTo>
                    <a:pt x="213697" y="0"/>
                  </a:moveTo>
                  <a:lnTo>
                    <a:pt x="171096" y="0"/>
                  </a:lnTo>
                  <a:lnTo>
                    <a:pt x="129347" y="9469"/>
                  </a:lnTo>
                  <a:lnTo>
                    <a:pt x="90159" y="28409"/>
                  </a:lnTo>
                  <a:lnTo>
                    <a:pt x="55236" y="56822"/>
                  </a:lnTo>
                  <a:lnTo>
                    <a:pt x="27618" y="91854"/>
                  </a:lnTo>
                  <a:lnTo>
                    <a:pt x="9205" y="131151"/>
                  </a:lnTo>
                  <a:lnTo>
                    <a:pt x="0" y="173008"/>
                  </a:lnTo>
                  <a:lnTo>
                    <a:pt x="0" y="215718"/>
                  </a:lnTo>
                  <a:lnTo>
                    <a:pt x="9205" y="257575"/>
                  </a:lnTo>
                  <a:lnTo>
                    <a:pt x="27618" y="296872"/>
                  </a:lnTo>
                  <a:lnTo>
                    <a:pt x="55236" y="331904"/>
                  </a:lnTo>
                  <a:lnTo>
                    <a:pt x="90159" y="360316"/>
                  </a:lnTo>
                  <a:lnTo>
                    <a:pt x="129347" y="379257"/>
                  </a:lnTo>
                  <a:lnTo>
                    <a:pt x="171096" y="388727"/>
                  </a:lnTo>
                  <a:lnTo>
                    <a:pt x="213697" y="388727"/>
                  </a:lnTo>
                  <a:lnTo>
                    <a:pt x="255444" y="379257"/>
                  </a:lnTo>
                  <a:lnTo>
                    <a:pt x="294634" y="360316"/>
                  </a:lnTo>
                  <a:lnTo>
                    <a:pt x="329556" y="331904"/>
                  </a:lnTo>
                  <a:lnTo>
                    <a:pt x="357922" y="296872"/>
                  </a:lnTo>
                  <a:lnTo>
                    <a:pt x="376832" y="257575"/>
                  </a:lnTo>
                  <a:lnTo>
                    <a:pt x="386287" y="215718"/>
                  </a:lnTo>
                  <a:lnTo>
                    <a:pt x="386287" y="173008"/>
                  </a:lnTo>
                  <a:lnTo>
                    <a:pt x="376832" y="131151"/>
                  </a:lnTo>
                  <a:lnTo>
                    <a:pt x="357922" y="91854"/>
                  </a:lnTo>
                  <a:lnTo>
                    <a:pt x="329556" y="56822"/>
                  </a:lnTo>
                  <a:lnTo>
                    <a:pt x="294634" y="28409"/>
                  </a:lnTo>
                  <a:lnTo>
                    <a:pt x="255444" y="9469"/>
                  </a:lnTo>
                  <a:lnTo>
                    <a:pt x="213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15821" y="1251203"/>
            <a:ext cx="5883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“</a:t>
            </a:r>
            <a:r>
              <a:rPr sz="1400" b="1" spc="-10" dirty="0">
                <a:solidFill>
                  <a:srgbClr val="FF3E5F"/>
                </a:solidFill>
                <a:latin typeface="Calibri"/>
                <a:cs typeface="Calibri"/>
              </a:rPr>
              <a:t>Static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”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Java.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can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used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for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attribute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method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block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63723" y="2058923"/>
            <a:ext cx="567626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Static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attribute </a:t>
            </a:r>
            <a:r>
              <a:rPr sz="1400" dirty="0">
                <a:solidFill>
                  <a:srgbClr val="018599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method </a:t>
            </a:r>
            <a:r>
              <a:rPr sz="1400" dirty="0">
                <a:solidFill>
                  <a:srgbClr val="018599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block gets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loaded when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class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gets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loaded. This is </a:t>
            </a:r>
            <a:r>
              <a:rPr sz="1400" spc="-30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before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object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gets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created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6420" y="1851659"/>
            <a:ext cx="3416935" cy="2653665"/>
            <a:chOff x="1836420" y="1851659"/>
            <a:chExt cx="3416935" cy="2653665"/>
          </a:xfrm>
        </p:grpSpPr>
        <p:sp>
          <p:nvSpPr>
            <p:cNvPr id="3" name="object 3"/>
            <p:cNvSpPr/>
            <p:nvPr/>
          </p:nvSpPr>
          <p:spPr>
            <a:xfrm>
              <a:off x="1836420" y="1851659"/>
              <a:ext cx="3416935" cy="2653665"/>
            </a:xfrm>
            <a:custGeom>
              <a:avLst/>
              <a:gdLst/>
              <a:ahLst/>
              <a:cxnLst/>
              <a:rect l="l" t="t" r="r" b="b"/>
              <a:pathLst>
                <a:path w="3416935" h="2653665">
                  <a:moveTo>
                    <a:pt x="3416806" y="0"/>
                  </a:moveTo>
                  <a:lnTo>
                    <a:pt x="0" y="0"/>
                  </a:lnTo>
                  <a:lnTo>
                    <a:pt x="0" y="2653283"/>
                  </a:lnTo>
                  <a:lnTo>
                    <a:pt x="3416806" y="2653283"/>
                  </a:lnTo>
                  <a:lnTo>
                    <a:pt x="3416806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776" y="2916947"/>
              <a:ext cx="1100326" cy="5181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65020" y="2944366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19" h="428625">
                  <a:moveTo>
                    <a:pt x="939038" y="0"/>
                  </a:moveTo>
                  <a:lnTo>
                    <a:pt x="71374" y="0"/>
                  </a:lnTo>
                  <a:lnTo>
                    <a:pt x="43611" y="5614"/>
                  </a:lnTo>
                  <a:lnTo>
                    <a:pt x="20923" y="20923"/>
                  </a:lnTo>
                  <a:lnTo>
                    <a:pt x="5614" y="43611"/>
                  </a:lnTo>
                  <a:lnTo>
                    <a:pt x="0" y="71374"/>
                  </a:lnTo>
                  <a:lnTo>
                    <a:pt x="0" y="356868"/>
                  </a:lnTo>
                  <a:lnTo>
                    <a:pt x="5614" y="384630"/>
                  </a:lnTo>
                  <a:lnTo>
                    <a:pt x="20923" y="407320"/>
                  </a:lnTo>
                  <a:lnTo>
                    <a:pt x="43611" y="422628"/>
                  </a:lnTo>
                  <a:lnTo>
                    <a:pt x="71374" y="428244"/>
                  </a:lnTo>
                  <a:lnTo>
                    <a:pt x="939038" y="428244"/>
                  </a:lnTo>
                  <a:lnTo>
                    <a:pt x="966798" y="422628"/>
                  </a:lnTo>
                  <a:lnTo>
                    <a:pt x="989487" y="407320"/>
                  </a:lnTo>
                  <a:lnTo>
                    <a:pt x="1004796" y="384630"/>
                  </a:lnTo>
                  <a:lnTo>
                    <a:pt x="1010412" y="356868"/>
                  </a:lnTo>
                  <a:lnTo>
                    <a:pt x="1010412" y="71374"/>
                  </a:lnTo>
                  <a:lnTo>
                    <a:pt x="1004796" y="43611"/>
                  </a:lnTo>
                  <a:lnTo>
                    <a:pt x="989487" y="20923"/>
                  </a:lnTo>
                  <a:lnTo>
                    <a:pt x="966798" y="5614"/>
                  </a:lnTo>
                  <a:lnTo>
                    <a:pt x="939038" y="0"/>
                  </a:lnTo>
                  <a:close/>
                </a:path>
              </a:pathLst>
            </a:custGeom>
            <a:solidFill>
              <a:srgbClr val="9CB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5020" y="2944366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19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939038" y="0"/>
                  </a:lnTo>
                  <a:lnTo>
                    <a:pt x="966799" y="5615"/>
                  </a:lnTo>
                  <a:lnTo>
                    <a:pt x="989488" y="20923"/>
                  </a:lnTo>
                  <a:lnTo>
                    <a:pt x="1004796" y="43612"/>
                  </a:lnTo>
                  <a:lnTo>
                    <a:pt x="1010412" y="71374"/>
                  </a:lnTo>
                  <a:lnTo>
                    <a:pt x="1010412" y="356869"/>
                  </a:lnTo>
                  <a:lnTo>
                    <a:pt x="1004796" y="384631"/>
                  </a:lnTo>
                  <a:lnTo>
                    <a:pt x="989488" y="407320"/>
                  </a:lnTo>
                  <a:lnTo>
                    <a:pt x="966799" y="422628"/>
                  </a:lnTo>
                  <a:lnTo>
                    <a:pt x="939038" y="428244"/>
                  </a:lnTo>
                  <a:lnTo>
                    <a:pt x="71374" y="428244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9143">
              <a:solidFill>
                <a:srgbClr val="9CB9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2254" y="3037332"/>
            <a:ext cx="536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7776" y="3806952"/>
            <a:ext cx="1100455" cy="518159"/>
            <a:chOff x="2017776" y="3806952"/>
            <a:chExt cx="1100455" cy="51815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776" y="3806952"/>
              <a:ext cx="1100326" cy="5181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65020" y="3834384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19" h="428625">
                  <a:moveTo>
                    <a:pt x="939038" y="0"/>
                  </a:moveTo>
                  <a:lnTo>
                    <a:pt x="71374" y="0"/>
                  </a:lnTo>
                  <a:lnTo>
                    <a:pt x="43611" y="5614"/>
                  </a:lnTo>
                  <a:lnTo>
                    <a:pt x="20923" y="20923"/>
                  </a:lnTo>
                  <a:lnTo>
                    <a:pt x="5614" y="43611"/>
                  </a:lnTo>
                  <a:lnTo>
                    <a:pt x="0" y="71372"/>
                  </a:lnTo>
                  <a:lnTo>
                    <a:pt x="0" y="356868"/>
                  </a:lnTo>
                  <a:lnTo>
                    <a:pt x="5614" y="384651"/>
                  </a:lnTo>
                  <a:lnTo>
                    <a:pt x="20923" y="407338"/>
                  </a:lnTo>
                  <a:lnTo>
                    <a:pt x="43611" y="422634"/>
                  </a:lnTo>
                  <a:lnTo>
                    <a:pt x="71374" y="428242"/>
                  </a:lnTo>
                  <a:lnTo>
                    <a:pt x="939038" y="428242"/>
                  </a:lnTo>
                  <a:lnTo>
                    <a:pt x="966798" y="422634"/>
                  </a:lnTo>
                  <a:lnTo>
                    <a:pt x="989487" y="407338"/>
                  </a:lnTo>
                  <a:lnTo>
                    <a:pt x="1004796" y="384651"/>
                  </a:lnTo>
                  <a:lnTo>
                    <a:pt x="1010412" y="356868"/>
                  </a:lnTo>
                  <a:lnTo>
                    <a:pt x="1010412" y="71372"/>
                  </a:lnTo>
                  <a:lnTo>
                    <a:pt x="1004796" y="43611"/>
                  </a:lnTo>
                  <a:lnTo>
                    <a:pt x="989487" y="20923"/>
                  </a:lnTo>
                  <a:lnTo>
                    <a:pt x="966798" y="5614"/>
                  </a:lnTo>
                  <a:lnTo>
                    <a:pt x="939038" y="0"/>
                  </a:lnTo>
                  <a:close/>
                </a:path>
              </a:pathLst>
            </a:custGeom>
            <a:solidFill>
              <a:srgbClr val="9CB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5020" y="3834384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19" h="428625">
                  <a:moveTo>
                    <a:pt x="0" y="71373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939038" y="0"/>
                  </a:lnTo>
                  <a:lnTo>
                    <a:pt x="966799" y="5615"/>
                  </a:lnTo>
                  <a:lnTo>
                    <a:pt x="989488" y="20923"/>
                  </a:lnTo>
                  <a:lnTo>
                    <a:pt x="1004796" y="43612"/>
                  </a:lnTo>
                  <a:lnTo>
                    <a:pt x="1010412" y="71373"/>
                  </a:lnTo>
                  <a:lnTo>
                    <a:pt x="1010412" y="356869"/>
                  </a:lnTo>
                  <a:lnTo>
                    <a:pt x="1004796" y="384652"/>
                  </a:lnTo>
                  <a:lnTo>
                    <a:pt x="989488" y="407339"/>
                  </a:lnTo>
                  <a:lnTo>
                    <a:pt x="966799" y="422635"/>
                  </a:lnTo>
                  <a:lnTo>
                    <a:pt x="939038" y="428243"/>
                  </a:lnTo>
                  <a:lnTo>
                    <a:pt x="71374" y="428243"/>
                  </a:lnTo>
                  <a:lnTo>
                    <a:pt x="43612" y="422635"/>
                  </a:lnTo>
                  <a:lnTo>
                    <a:pt x="20923" y="407339"/>
                  </a:lnTo>
                  <a:lnTo>
                    <a:pt x="5615" y="384652"/>
                  </a:lnTo>
                  <a:lnTo>
                    <a:pt x="0" y="356869"/>
                  </a:lnTo>
                  <a:lnTo>
                    <a:pt x="0" y="71373"/>
                  </a:lnTo>
                  <a:close/>
                </a:path>
              </a:pathLst>
            </a:custGeom>
            <a:ln w="9143">
              <a:solidFill>
                <a:srgbClr val="9CB9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02254" y="3930396"/>
            <a:ext cx="535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057" y="955547"/>
            <a:ext cx="479552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 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blueprint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which specific objects are</a:t>
            </a:r>
            <a:r>
              <a:rPr sz="1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Anything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state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behavior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27298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F5F5F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43528" y="3793234"/>
            <a:ext cx="1100455" cy="518159"/>
            <a:chOff x="3843528" y="3793234"/>
            <a:chExt cx="1100455" cy="51815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3528" y="3793234"/>
              <a:ext cx="1100326" cy="5181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90772" y="3820666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20" h="428625">
                  <a:moveTo>
                    <a:pt x="939036" y="0"/>
                  </a:moveTo>
                  <a:lnTo>
                    <a:pt x="71374" y="0"/>
                  </a:lnTo>
                  <a:lnTo>
                    <a:pt x="43611" y="5614"/>
                  </a:lnTo>
                  <a:lnTo>
                    <a:pt x="20923" y="20923"/>
                  </a:lnTo>
                  <a:lnTo>
                    <a:pt x="5614" y="43611"/>
                  </a:lnTo>
                  <a:lnTo>
                    <a:pt x="0" y="71373"/>
                  </a:lnTo>
                  <a:lnTo>
                    <a:pt x="0" y="356869"/>
                  </a:lnTo>
                  <a:lnTo>
                    <a:pt x="5614" y="384652"/>
                  </a:lnTo>
                  <a:lnTo>
                    <a:pt x="20923" y="407339"/>
                  </a:lnTo>
                  <a:lnTo>
                    <a:pt x="43611" y="422635"/>
                  </a:lnTo>
                  <a:lnTo>
                    <a:pt x="71374" y="428243"/>
                  </a:lnTo>
                  <a:lnTo>
                    <a:pt x="939036" y="428243"/>
                  </a:lnTo>
                  <a:lnTo>
                    <a:pt x="966797" y="422635"/>
                  </a:lnTo>
                  <a:lnTo>
                    <a:pt x="989487" y="407339"/>
                  </a:lnTo>
                  <a:lnTo>
                    <a:pt x="1004794" y="384652"/>
                  </a:lnTo>
                  <a:lnTo>
                    <a:pt x="1010410" y="356869"/>
                  </a:lnTo>
                  <a:lnTo>
                    <a:pt x="1010410" y="71373"/>
                  </a:lnTo>
                  <a:lnTo>
                    <a:pt x="1004794" y="43611"/>
                  </a:lnTo>
                  <a:lnTo>
                    <a:pt x="989487" y="20923"/>
                  </a:lnTo>
                  <a:lnTo>
                    <a:pt x="966797" y="5614"/>
                  </a:lnTo>
                  <a:lnTo>
                    <a:pt x="939036" y="0"/>
                  </a:lnTo>
                  <a:close/>
                </a:path>
              </a:pathLst>
            </a:custGeom>
            <a:solidFill>
              <a:srgbClr val="9CB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0772" y="3820666"/>
              <a:ext cx="1010919" cy="428625"/>
            </a:xfrm>
            <a:custGeom>
              <a:avLst/>
              <a:gdLst/>
              <a:ahLst/>
              <a:cxnLst/>
              <a:rect l="l" t="t" r="r" b="b"/>
              <a:pathLst>
                <a:path w="1010920" h="428625">
                  <a:moveTo>
                    <a:pt x="0" y="71373"/>
                  </a:moveTo>
                  <a:lnTo>
                    <a:pt x="5614" y="43612"/>
                  </a:lnTo>
                  <a:lnTo>
                    <a:pt x="20922" y="20923"/>
                  </a:lnTo>
                  <a:lnTo>
                    <a:pt x="43611" y="5615"/>
                  </a:lnTo>
                  <a:lnTo>
                    <a:pt x="71373" y="0"/>
                  </a:lnTo>
                  <a:lnTo>
                    <a:pt x="939037" y="0"/>
                  </a:lnTo>
                  <a:lnTo>
                    <a:pt x="966798" y="5615"/>
                  </a:lnTo>
                  <a:lnTo>
                    <a:pt x="989487" y="20923"/>
                  </a:lnTo>
                  <a:lnTo>
                    <a:pt x="1004795" y="43612"/>
                  </a:lnTo>
                  <a:lnTo>
                    <a:pt x="1010411" y="71373"/>
                  </a:lnTo>
                  <a:lnTo>
                    <a:pt x="1010411" y="356869"/>
                  </a:lnTo>
                  <a:lnTo>
                    <a:pt x="1004795" y="384652"/>
                  </a:lnTo>
                  <a:lnTo>
                    <a:pt x="989487" y="407339"/>
                  </a:lnTo>
                  <a:lnTo>
                    <a:pt x="966798" y="422635"/>
                  </a:lnTo>
                  <a:lnTo>
                    <a:pt x="939037" y="428243"/>
                  </a:lnTo>
                  <a:lnTo>
                    <a:pt x="71373" y="428243"/>
                  </a:lnTo>
                  <a:lnTo>
                    <a:pt x="43611" y="422635"/>
                  </a:lnTo>
                  <a:lnTo>
                    <a:pt x="20922" y="407339"/>
                  </a:lnTo>
                  <a:lnTo>
                    <a:pt x="5614" y="384652"/>
                  </a:lnTo>
                  <a:lnTo>
                    <a:pt x="0" y="356869"/>
                  </a:lnTo>
                  <a:lnTo>
                    <a:pt x="0" y="71373"/>
                  </a:lnTo>
                  <a:close/>
                </a:path>
              </a:pathLst>
            </a:custGeom>
            <a:ln w="9143">
              <a:solidFill>
                <a:srgbClr val="9CB9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8641" y="3915155"/>
            <a:ext cx="536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1952" y="3019044"/>
            <a:ext cx="1600200" cy="317500"/>
          </a:xfrm>
          <a:prstGeom prst="rect">
            <a:avLst/>
          </a:prstGeom>
          <a:solidFill>
            <a:srgbClr val="095A82"/>
          </a:solidFill>
        </p:spPr>
        <p:txBody>
          <a:bodyPr vert="horz" wrap="square" lIns="0" tIns="4635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6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behaviour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413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Classes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-10" dirty="0">
                <a:latin typeface="Calibri"/>
                <a:cs typeface="Calibri"/>
              </a:rPr>
              <a:t> Objects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5432" y="3119627"/>
            <a:ext cx="3474720" cy="934719"/>
          </a:xfrm>
          <a:custGeom>
            <a:avLst/>
            <a:gdLst/>
            <a:ahLst/>
            <a:cxnLst/>
            <a:rect l="l" t="t" r="r" b="b"/>
            <a:pathLst>
              <a:path w="3474720" h="934720">
                <a:moveTo>
                  <a:pt x="2648458" y="38100"/>
                </a:moveTo>
                <a:lnTo>
                  <a:pt x="2572258" y="0"/>
                </a:lnTo>
                <a:lnTo>
                  <a:pt x="2572258" y="31750"/>
                </a:lnTo>
                <a:lnTo>
                  <a:pt x="418338" y="31750"/>
                </a:lnTo>
                <a:lnTo>
                  <a:pt x="416179" y="27432"/>
                </a:lnTo>
                <a:lnTo>
                  <a:pt x="414020" y="31750"/>
                </a:lnTo>
                <a:lnTo>
                  <a:pt x="0" y="31750"/>
                </a:lnTo>
                <a:lnTo>
                  <a:pt x="0" y="44450"/>
                </a:lnTo>
                <a:lnTo>
                  <a:pt x="407670" y="44450"/>
                </a:lnTo>
                <a:lnTo>
                  <a:pt x="378079" y="103632"/>
                </a:lnTo>
                <a:lnTo>
                  <a:pt x="409829" y="103632"/>
                </a:lnTo>
                <a:lnTo>
                  <a:pt x="409829" y="921893"/>
                </a:lnTo>
                <a:lnTo>
                  <a:pt x="0" y="921893"/>
                </a:lnTo>
                <a:lnTo>
                  <a:pt x="0" y="934580"/>
                </a:lnTo>
                <a:lnTo>
                  <a:pt x="419735" y="934580"/>
                </a:lnTo>
                <a:lnTo>
                  <a:pt x="422529" y="931735"/>
                </a:lnTo>
                <a:lnTo>
                  <a:pt x="422529" y="103632"/>
                </a:lnTo>
                <a:lnTo>
                  <a:pt x="454279" y="103632"/>
                </a:lnTo>
                <a:lnTo>
                  <a:pt x="424688" y="44450"/>
                </a:lnTo>
                <a:lnTo>
                  <a:pt x="2572258" y="44450"/>
                </a:lnTo>
                <a:lnTo>
                  <a:pt x="2572258" y="76200"/>
                </a:lnTo>
                <a:lnTo>
                  <a:pt x="2648458" y="38100"/>
                </a:lnTo>
                <a:close/>
              </a:path>
              <a:path w="3474720" h="934720">
                <a:moveTo>
                  <a:pt x="3474580" y="288036"/>
                </a:moveTo>
                <a:lnTo>
                  <a:pt x="3468230" y="275336"/>
                </a:lnTo>
                <a:lnTo>
                  <a:pt x="3436480" y="211836"/>
                </a:lnTo>
                <a:lnTo>
                  <a:pt x="3430638" y="223520"/>
                </a:lnTo>
                <a:lnTo>
                  <a:pt x="3430638" y="913892"/>
                </a:lnTo>
                <a:lnTo>
                  <a:pt x="3430130" y="914400"/>
                </a:lnTo>
                <a:lnTo>
                  <a:pt x="3430130" y="913892"/>
                </a:lnTo>
                <a:lnTo>
                  <a:pt x="3430638" y="913892"/>
                </a:lnTo>
                <a:lnTo>
                  <a:pt x="3430638" y="223520"/>
                </a:lnTo>
                <a:lnTo>
                  <a:pt x="3398380" y="288036"/>
                </a:lnTo>
                <a:lnTo>
                  <a:pt x="3430130" y="288036"/>
                </a:lnTo>
                <a:lnTo>
                  <a:pt x="3430130" y="907542"/>
                </a:lnTo>
                <a:lnTo>
                  <a:pt x="3430130" y="908050"/>
                </a:lnTo>
                <a:lnTo>
                  <a:pt x="1825752" y="908050"/>
                </a:lnTo>
                <a:lnTo>
                  <a:pt x="1825752" y="920750"/>
                </a:lnTo>
                <a:lnTo>
                  <a:pt x="3440036" y="920750"/>
                </a:lnTo>
                <a:lnTo>
                  <a:pt x="3442830" y="917905"/>
                </a:lnTo>
                <a:lnTo>
                  <a:pt x="3442830" y="914400"/>
                </a:lnTo>
                <a:lnTo>
                  <a:pt x="3442830" y="908050"/>
                </a:lnTo>
                <a:lnTo>
                  <a:pt x="3436480" y="908050"/>
                </a:lnTo>
                <a:lnTo>
                  <a:pt x="3433813" y="910717"/>
                </a:lnTo>
                <a:lnTo>
                  <a:pt x="3433813" y="907542"/>
                </a:lnTo>
                <a:lnTo>
                  <a:pt x="3442830" y="907542"/>
                </a:lnTo>
                <a:lnTo>
                  <a:pt x="3442830" y="288036"/>
                </a:lnTo>
                <a:lnTo>
                  <a:pt x="3474580" y="288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3600" y="4877089"/>
            <a:ext cx="29476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2020,</a:t>
            </a:r>
            <a:r>
              <a:rPr sz="800" spc="1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3" name="object 4">
            <a:extLst>
              <a:ext uri="{FF2B5EF4-FFF2-40B4-BE49-F238E27FC236}">
                <a16:creationId xmlns:a16="http://schemas.microsoft.com/office/drawing/2014/main" id="{797DBF8F-FEC2-4B3D-A3B5-AE7DDAEF99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838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40" dirty="0">
                <a:latin typeface="Calibri"/>
                <a:cs typeface="Calibri"/>
              </a:rPr>
              <a:t>ta</a:t>
            </a:r>
            <a:r>
              <a:rPr sz="2800" b="1" spc="-15" dirty="0">
                <a:latin typeface="Calibri"/>
                <a:cs typeface="Calibri"/>
              </a:rPr>
              <a:t>t</a:t>
            </a:r>
            <a:r>
              <a:rPr sz="2800" b="1" spc="-20" dirty="0">
                <a:latin typeface="Calibri"/>
                <a:cs typeface="Calibri"/>
              </a:rPr>
              <a:t>i</a:t>
            </a:r>
            <a:r>
              <a:rPr sz="2800" b="1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3655" y="1456339"/>
            <a:ext cx="2044064" cy="2766695"/>
            <a:chOff x="693655" y="1456339"/>
            <a:chExt cx="2044064" cy="2766695"/>
          </a:xfrm>
        </p:grpSpPr>
        <p:sp>
          <p:nvSpPr>
            <p:cNvPr id="4" name="object 4"/>
            <p:cNvSpPr/>
            <p:nvPr/>
          </p:nvSpPr>
          <p:spPr>
            <a:xfrm>
              <a:off x="1100326" y="2119279"/>
              <a:ext cx="1633220" cy="725170"/>
            </a:xfrm>
            <a:custGeom>
              <a:avLst/>
              <a:gdLst/>
              <a:ahLst/>
              <a:cxnLst/>
              <a:rect l="l" t="t" r="r" b="b"/>
              <a:pathLst>
                <a:path w="1633220" h="725169">
                  <a:moveTo>
                    <a:pt x="1283207" y="0"/>
                  </a:moveTo>
                  <a:lnTo>
                    <a:pt x="1273301" y="857"/>
                  </a:lnTo>
                  <a:lnTo>
                    <a:pt x="1265681" y="6667"/>
                  </a:lnTo>
                  <a:lnTo>
                    <a:pt x="1262633" y="16859"/>
                  </a:lnTo>
                  <a:lnTo>
                    <a:pt x="1262633" y="103981"/>
                  </a:lnTo>
                  <a:lnTo>
                    <a:pt x="703452" y="103981"/>
                  </a:lnTo>
                  <a:lnTo>
                    <a:pt x="650557" y="109153"/>
                  </a:lnTo>
                  <a:lnTo>
                    <a:pt x="601852" y="124032"/>
                  </a:lnTo>
                  <a:lnTo>
                    <a:pt x="557720" y="147647"/>
                  </a:lnTo>
                  <a:lnTo>
                    <a:pt x="518540" y="179038"/>
                  </a:lnTo>
                  <a:lnTo>
                    <a:pt x="0" y="696183"/>
                  </a:lnTo>
                  <a:lnTo>
                    <a:pt x="38342" y="664738"/>
                  </a:lnTo>
                  <a:lnTo>
                    <a:pt x="82599" y="641127"/>
                  </a:lnTo>
                  <a:lnTo>
                    <a:pt x="131813" y="626281"/>
                  </a:lnTo>
                  <a:lnTo>
                    <a:pt x="185037" y="621126"/>
                  </a:lnTo>
                  <a:lnTo>
                    <a:pt x="1262633" y="621126"/>
                  </a:lnTo>
                  <a:lnTo>
                    <a:pt x="1262633" y="706216"/>
                  </a:lnTo>
                  <a:lnTo>
                    <a:pt x="1265681" y="716725"/>
                  </a:lnTo>
                  <a:lnTo>
                    <a:pt x="1273301" y="723234"/>
                  </a:lnTo>
                  <a:lnTo>
                    <a:pt x="1283207" y="724790"/>
                  </a:lnTo>
                  <a:lnTo>
                    <a:pt x="1293113" y="720440"/>
                  </a:lnTo>
                  <a:lnTo>
                    <a:pt x="1620519" y="392018"/>
                  </a:lnTo>
                  <a:lnTo>
                    <a:pt x="1629663" y="378208"/>
                  </a:lnTo>
                  <a:lnTo>
                    <a:pt x="1632711" y="362315"/>
                  </a:lnTo>
                  <a:lnTo>
                    <a:pt x="1629663" y="346066"/>
                  </a:lnTo>
                  <a:lnTo>
                    <a:pt x="1620519" y="331184"/>
                  </a:lnTo>
                  <a:lnTo>
                    <a:pt x="1293113" y="4667"/>
                  </a:lnTo>
                  <a:lnTo>
                    <a:pt x="1283207" y="0"/>
                  </a:lnTo>
                  <a:close/>
                </a:path>
              </a:pathLst>
            </a:custGeom>
            <a:solidFill>
              <a:srgbClr val="01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2678" y="2122930"/>
              <a:ext cx="344805" cy="718185"/>
            </a:xfrm>
            <a:custGeom>
              <a:avLst/>
              <a:gdLst/>
              <a:ahLst/>
              <a:cxnLst/>
              <a:rect l="l" t="t" r="r" b="b"/>
              <a:pathLst>
                <a:path w="344805" h="718185">
                  <a:moveTo>
                    <a:pt x="0" y="0"/>
                  </a:moveTo>
                  <a:lnTo>
                    <a:pt x="59310" y="60918"/>
                  </a:lnTo>
                  <a:lnTo>
                    <a:pt x="101852" y="103759"/>
                  </a:lnTo>
                  <a:lnTo>
                    <a:pt x="126236" y="129254"/>
                  </a:lnTo>
                  <a:lnTo>
                    <a:pt x="211961" y="217549"/>
                  </a:lnTo>
                  <a:lnTo>
                    <a:pt x="228746" y="233142"/>
                  </a:lnTo>
                  <a:lnTo>
                    <a:pt x="245554" y="249316"/>
                  </a:lnTo>
                  <a:lnTo>
                    <a:pt x="279144" y="282700"/>
                  </a:lnTo>
                  <a:lnTo>
                    <a:pt x="313817" y="319278"/>
                  </a:lnTo>
                  <a:lnTo>
                    <a:pt x="322812" y="327310"/>
                  </a:lnTo>
                  <a:lnTo>
                    <a:pt x="330438" y="336294"/>
                  </a:lnTo>
                  <a:lnTo>
                    <a:pt x="335372" y="346424"/>
                  </a:lnTo>
                  <a:lnTo>
                    <a:pt x="336294" y="357886"/>
                  </a:lnTo>
                  <a:lnTo>
                    <a:pt x="335372" y="370236"/>
                  </a:lnTo>
                  <a:lnTo>
                    <a:pt x="330438" y="380492"/>
                  </a:lnTo>
                  <a:lnTo>
                    <a:pt x="322812" y="389604"/>
                  </a:lnTo>
                  <a:lnTo>
                    <a:pt x="279144" y="433068"/>
                  </a:lnTo>
                  <a:lnTo>
                    <a:pt x="262361" y="451050"/>
                  </a:lnTo>
                  <a:lnTo>
                    <a:pt x="245554" y="468233"/>
                  </a:lnTo>
                  <a:lnTo>
                    <a:pt x="228746" y="484630"/>
                  </a:lnTo>
                  <a:lnTo>
                    <a:pt x="211961" y="500253"/>
                  </a:lnTo>
                  <a:lnTo>
                    <a:pt x="181862" y="531431"/>
                  </a:lnTo>
                  <a:lnTo>
                    <a:pt x="153098" y="560705"/>
                  </a:lnTo>
                  <a:lnTo>
                    <a:pt x="101852" y="612013"/>
                  </a:lnTo>
                  <a:lnTo>
                    <a:pt x="64758" y="650313"/>
                  </a:lnTo>
                  <a:lnTo>
                    <a:pt x="0" y="717804"/>
                  </a:lnTo>
                  <a:lnTo>
                    <a:pt x="27510" y="690610"/>
                  </a:lnTo>
                  <a:lnTo>
                    <a:pt x="129476" y="590899"/>
                  </a:lnTo>
                  <a:lnTo>
                    <a:pt x="186753" y="535209"/>
                  </a:lnTo>
                  <a:lnTo>
                    <a:pt x="218057" y="504317"/>
                  </a:lnTo>
                  <a:lnTo>
                    <a:pt x="327225" y="395033"/>
                  </a:lnTo>
                  <a:lnTo>
                    <a:pt x="344424" y="357886"/>
                  </a:lnTo>
                  <a:lnTo>
                    <a:pt x="342009" y="344614"/>
                  </a:lnTo>
                  <a:lnTo>
                    <a:pt x="335772" y="332486"/>
                  </a:lnTo>
                  <a:lnTo>
                    <a:pt x="327225" y="321881"/>
                  </a:lnTo>
                  <a:lnTo>
                    <a:pt x="317881" y="313180"/>
                  </a:lnTo>
                  <a:lnTo>
                    <a:pt x="186753" y="182594"/>
                  </a:lnTo>
                  <a:lnTo>
                    <a:pt x="42037" y="41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655" y="1459768"/>
              <a:ext cx="782320" cy="1657350"/>
            </a:xfrm>
            <a:custGeom>
              <a:avLst/>
              <a:gdLst/>
              <a:ahLst/>
              <a:cxnLst/>
              <a:rect l="l" t="t" r="r" b="b"/>
              <a:pathLst>
                <a:path w="782319" h="1657350">
                  <a:moveTo>
                    <a:pt x="527882" y="0"/>
                  </a:moveTo>
                  <a:lnTo>
                    <a:pt x="511852" y="4286"/>
                  </a:lnTo>
                  <a:lnTo>
                    <a:pt x="100144" y="215741"/>
                  </a:lnTo>
                  <a:lnTo>
                    <a:pt x="92473" y="222535"/>
                  </a:lnTo>
                  <a:lnTo>
                    <a:pt x="90504" y="231997"/>
                  </a:lnTo>
                  <a:lnTo>
                    <a:pt x="93861" y="241458"/>
                  </a:lnTo>
                  <a:lnTo>
                    <a:pt x="102163" y="248253"/>
                  </a:lnTo>
                  <a:lnTo>
                    <a:pt x="183291" y="274669"/>
                  </a:lnTo>
                  <a:lnTo>
                    <a:pt x="10901" y="807180"/>
                  </a:lnTo>
                  <a:lnTo>
                    <a:pt x="600" y="857980"/>
                  </a:lnTo>
                  <a:lnTo>
                    <a:pt x="0" y="908780"/>
                  </a:lnTo>
                  <a:lnTo>
                    <a:pt x="8906" y="958056"/>
                  </a:lnTo>
                  <a:lnTo>
                    <a:pt x="27131" y="1004284"/>
                  </a:lnTo>
                  <a:lnTo>
                    <a:pt x="359732" y="1656810"/>
                  </a:lnTo>
                  <a:lnTo>
                    <a:pt x="341228" y="1610867"/>
                  </a:lnTo>
                  <a:lnTo>
                    <a:pt x="331849" y="1562068"/>
                  </a:lnTo>
                  <a:lnTo>
                    <a:pt x="332357" y="1511363"/>
                  </a:lnTo>
                  <a:lnTo>
                    <a:pt x="343514" y="1459706"/>
                  </a:lnTo>
                  <a:lnTo>
                    <a:pt x="676166" y="435197"/>
                  </a:lnTo>
                  <a:lnTo>
                    <a:pt x="759224" y="461613"/>
                  </a:lnTo>
                  <a:lnTo>
                    <a:pt x="769542" y="461517"/>
                  </a:lnTo>
                  <a:lnTo>
                    <a:pt x="777766" y="456279"/>
                  </a:lnTo>
                  <a:lnTo>
                    <a:pt x="781798" y="447611"/>
                  </a:lnTo>
                  <a:lnTo>
                    <a:pt x="779544" y="437229"/>
                  </a:lnTo>
                  <a:lnTo>
                    <a:pt x="570666" y="22574"/>
                  </a:lnTo>
                  <a:lnTo>
                    <a:pt x="559194" y="9715"/>
                  </a:lnTo>
                  <a:lnTo>
                    <a:pt x="544298" y="2000"/>
                  </a:lnTo>
                  <a:lnTo>
                    <a:pt x="527882" y="0"/>
                  </a:lnTo>
                  <a:close/>
                </a:path>
              </a:pathLst>
            </a:custGeom>
            <a:solidFill>
              <a:srgbClr val="FF3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1456339"/>
              <a:ext cx="681355" cy="441325"/>
            </a:xfrm>
            <a:custGeom>
              <a:avLst/>
              <a:gdLst/>
              <a:ahLst/>
              <a:cxnLst/>
              <a:rect l="l" t="t" r="r" b="b"/>
              <a:pathLst>
                <a:path w="681355" h="441325">
                  <a:moveTo>
                    <a:pt x="433421" y="0"/>
                  </a:moveTo>
                  <a:lnTo>
                    <a:pt x="419665" y="1873"/>
                  </a:lnTo>
                  <a:lnTo>
                    <a:pt x="407049" y="6413"/>
                  </a:lnTo>
                  <a:lnTo>
                    <a:pt x="396531" y="12287"/>
                  </a:lnTo>
                  <a:lnTo>
                    <a:pt x="362503" y="29718"/>
                  </a:lnTo>
                  <a:lnTo>
                    <a:pt x="351801" y="34639"/>
                  </a:lnTo>
                  <a:lnTo>
                    <a:pt x="330479" y="46450"/>
                  </a:lnTo>
                  <a:lnTo>
                    <a:pt x="309347" y="57499"/>
                  </a:lnTo>
                  <a:lnTo>
                    <a:pt x="288600" y="67786"/>
                  </a:lnTo>
                  <a:lnTo>
                    <a:pt x="268426" y="77311"/>
                  </a:lnTo>
                  <a:lnTo>
                    <a:pt x="229916" y="97885"/>
                  </a:lnTo>
                  <a:lnTo>
                    <a:pt x="193694" y="116935"/>
                  </a:lnTo>
                  <a:lnTo>
                    <a:pt x="159760" y="134461"/>
                  </a:lnTo>
                  <a:lnTo>
                    <a:pt x="128116" y="150463"/>
                  </a:lnTo>
                  <a:lnTo>
                    <a:pt x="0" y="219551"/>
                  </a:lnTo>
                  <a:lnTo>
                    <a:pt x="130148" y="154527"/>
                  </a:lnTo>
                  <a:lnTo>
                    <a:pt x="232807" y="102806"/>
                  </a:lnTo>
                  <a:lnTo>
                    <a:pt x="292382" y="73882"/>
                  </a:lnTo>
                  <a:lnTo>
                    <a:pt x="312653" y="63595"/>
                  </a:lnTo>
                  <a:lnTo>
                    <a:pt x="355865" y="40735"/>
                  </a:lnTo>
                  <a:lnTo>
                    <a:pt x="366543" y="35813"/>
                  </a:lnTo>
                  <a:lnTo>
                    <a:pt x="377219" y="30321"/>
                  </a:lnTo>
                  <a:lnTo>
                    <a:pt x="398563" y="18383"/>
                  </a:lnTo>
                  <a:lnTo>
                    <a:pt x="410447" y="12795"/>
                  </a:lnTo>
                  <a:lnTo>
                    <a:pt x="421951" y="8731"/>
                  </a:lnTo>
                  <a:lnTo>
                    <a:pt x="433453" y="6953"/>
                  </a:lnTo>
                  <a:lnTo>
                    <a:pt x="445337" y="8223"/>
                  </a:lnTo>
                  <a:lnTo>
                    <a:pt x="475842" y="44799"/>
                  </a:lnTo>
                  <a:lnTo>
                    <a:pt x="480778" y="55467"/>
                  </a:lnTo>
                  <a:lnTo>
                    <a:pt x="486279" y="66135"/>
                  </a:lnTo>
                  <a:lnTo>
                    <a:pt x="498219" y="87471"/>
                  </a:lnTo>
                  <a:lnTo>
                    <a:pt x="530225" y="150622"/>
                  </a:lnTo>
                  <a:lnTo>
                    <a:pt x="540893" y="170783"/>
                  </a:lnTo>
                  <a:lnTo>
                    <a:pt x="560325" y="209264"/>
                  </a:lnTo>
                  <a:lnTo>
                    <a:pt x="579008" y="245459"/>
                  </a:lnTo>
                  <a:lnTo>
                    <a:pt x="596953" y="279368"/>
                  </a:lnTo>
                  <a:lnTo>
                    <a:pt x="614172" y="310991"/>
                  </a:lnTo>
                  <a:lnTo>
                    <a:pt x="681228" y="441039"/>
                  </a:lnTo>
                  <a:lnTo>
                    <a:pt x="663956" y="405479"/>
                  </a:lnTo>
                  <a:lnTo>
                    <a:pt x="546989" y="168751"/>
                  </a:lnTo>
                  <a:lnTo>
                    <a:pt x="536321" y="148590"/>
                  </a:lnTo>
                  <a:lnTo>
                    <a:pt x="525653" y="127857"/>
                  </a:lnTo>
                  <a:lnTo>
                    <a:pt x="504317" y="85439"/>
                  </a:lnTo>
                  <a:lnTo>
                    <a:pt x="498538" y="74453"/>
                  </a:lnTo>
                  <a:lnTo>
                    <a:pt x="487743" y="51720"/>
                  </a:lnTo>
                  <a:lnTo>
                    <a:pt x="481963" y="40735"/>
                  </a:lnTo>
                  <a:lnTo>
                    <a:pt x="476549" y="29559"/>
                  </a:lnTo>
                  <a:lnTo>
                    <a:pt x="469234" y="18383"/>
                  </a:lnTo>
                  <a:lnTo>
                    <a:pt x="459634" y="8731"/>
                  </a:lnTo>
                  <a:lnTo>
                    <a:pt x="447369" y="2127"/>
                  </a:lnTo>
                  <a:lnTo>
                    <a:pt x="433421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554" y="2769108"/>
              <a:ext cx="1062990" cy="1450340"/>
            </a:xfrm>
            <a:custGeom>
              <a:avLst/>
              <a:gdLst/>
              <a:ahLst/>
              <a:cxnLst/>
              <a:rect l="l" t="t" r="r" b="b"/>
              <a:pathLst>
                <a:path w="1062989" h="1450339">
                  <a:moveTo>
                    <a:pt x="0" y="0"/>
                  </a:moveTo>
                  <a:lnTo>
                    <a:pt x="42966" y="26924"/>
                  </a:lnTo>
                  <a:lnTo>
                    <a:pt x="79613" y="61468"/>
                  </a:lnTo>
                  <a:lnTo>
                    <a:pt x="108995" y="102868"/>
                  </a:lnTo>
                  <a:lnTo>
                    <a:pt x="130175" y="150368"/>
                  </a:lnTo>
                  <a:lnTo>
                    <a:pt x="463932" y="1174496"/>
                  </a:lnTo>
                  <a:lnTo>
                    <a:pt x="380492" y="1202944"/>
                  </a:lnTo>
                  <a:lnTo>
                    <a:pt x="372173" y="1208595"/>
                  </a:lnTo>
                  <a:lnTo>
                    <a:pt x="368807" y="1217676"/>
                  </a:lnTo>
                  <a:lnTo>
                    <a:pt x="370776" y="1227518"/>
                  </a:lnTo>
                  <a:lnTo>
                    <a:pt x="378460" y="1235456"/>
                  </a:lnTo>
                  <a:lnTo>
                    <a:pt x="791592" y="1444752"/>
                  </a:lnTo>
                  <a:lnTo>
                    <a:pt x="808516" y="1449895"/>
                  </a:lnTo>
                  <a:lnTo>
                    <a:pt x="824881" y="1447800"/>
                  </a:lnTo>
                  <a:lnTo>
                    <a:pt x="839364" y="1439608"/>
                  </a:lnTo>
                  <a:lnTo>
                    <a:pt x="850645" y="1426464"/>
                  </a:lnTo>
                  <a:lnTo>
                    <a:pt x="1060195" y="1013968"/>
                  </a:lnTo>
                  <a:lnTo>
                    <a:pt x="1062451" y="1003268"/>
                  </a:lnTo>
                  <a:lnTo>
                    <a:pt x="1058419" y="993902"/>
                  </a:lnTo>
                  <a:lnTo>
                    <a:pt x="1050194" y="987964"/>
                  </a:lnTo>
                  <a:lnTo>
                    <a:pt x="1039877" y="987552"/>
                  </a:lnTo>
                  <a:lnTo>
                    <a:pt x="956438" y="1016000"/>
                  </a:lnTo>
                  <a:lnTo>
                    <a:pt x="783464" y="483616"/>
                  </a:lnTo>
                  <a:lnTo>
                    <a:pt x="762295" y="434975"/>
                  </a:lnTo>
                  <a:lnTo>
                    <a:pt x="733092" y="393192"/>
                  </a:lnTo>
                  <a:lnTo>
                    <a:pt x="697005" y="359029"/>
                  </a:lnTo>
                  <a:lnTo>
                    <a:pt x="655194" y="333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8506" y="3784091"/>
              <a:ext cx="681355" cy="438784"/>
            </a:xfrm>
            <a:custGeom>
              <a:avLst/>
              <a:gdLst/>
              <a:ahLst/>
              <a:cxnLst/>
              <a:rect l="l" t="t" r="r" b="b"/>
              <a:pathLst>
                <a:path w="681355" h="438785">
                  <a:moveTo>
                    <a:pt x="681228" y="0"/>
                  </a:moveTo>
                  <a:lnTo>
                    <a:pt x="641794" y="74338"/>
                  </a:lnTo>
                  <a:lnTo>
                    <a:pt x="614172" y="127570"/>
                  </a:lnTo>
                  <a:lnTo>
                    <a:pt x="598096" y="159091"/>
                  </a:lnTo>
                  <a:lnTo>
                    <a:pt x="580532" y="192886"/>
                  </a:lnTo>
                  <a:lnTo>
                    <a:pt x="530225" y="287400"/>
                  </a:lnTo>
                  <a:lnTo>
                    <a:pt x="519555" y="308061"/>
                  </a:lnTo>
                  <a:lnTo>
                    <a:pt x="498221" y="350328"/>
                  </a:lnTo>
                  <a:lnTo>
                    <a:pt x="492442" y="360991"/>
                  </a:lnTo>
                  <a:lnTo>
                    <a:pt x="469963" y="405382"/>
                  </a:lnTo>
                  <a:lnTo>
                    <a:pt x="433525" y="431425"/>
                  </a:lnTo>
                  <a:lnTo>
                    <a:pt x="422211" y="429558"/>
                  </a:lnTo>
                  <a:lnTo>
                    <a:pt x="411276" y="425035"/>
                  </a:lnTo>
                  <a:lnTo>
                    <a:pt x="400558" y="419186"/>
                  </a:lnTo>
                  <a:lnTo>
                    <a:pt x="366553" y="402665"/>
                  </a:lnTo>
                  <a:lnTo>
                    <a:pt x="355854" y="396911"/>
                  </a:lnTo>
                  <a:lnTo>
                    <a:pt x="292703" y="365009"/>
                  </a:lnTo>
                  <a:lnTo>
                    <a:pt x="272542" y="354379"/>
                  </a:lnTo>
                  <a:lnTo>
                    <a:pt x="130175" y="283501"/>
                  </a:lnTo>
                  <a:lnTo>
                    <a:pt x="0" y="220725"/>
                  </a:lnTo>
                  <a:lnTo>
                    <a:pt x="74634" y="260024"/>
                  </a:lnTo>
                  <a:lnTo>
                    <a:pt x="128143" y="287552"/>
                  </a:lnTo>
                  <a:lnTo>
                    <a:pt x="159767" y="303502"/>
                  </a:lnTo>
                  <a:lnTo>
                    <a:pt x="193690" y="320967"/>
                  </a:lnTo>
                  <a:lnTo>
                    <a:pt x="288639" y="371087"/>
                  </a:lnTo>
                  <a:lnTo>
                    <a:pt x="309372" y="381720"/>
                  </a:lnTo>
                  <a:lnTo>
                    <a:pt x="351790" y="402982"/>
                  </a:lnTo>
                  <a:lnTo>
                    <a:pt x="362775" y="408742"/>
                  </a:lnTo>
                  <a:lnTo>
                    <a:pt x="385508" y="419498"/>
                  </a:lnTo>
                  <a:lnTo>
                    <a:pt x="407880" y="431396"/>
                  </a:lnTo>
                  <a:lnTo>
                    <a:pt x="420433" y="436395"/>
                  </a:lnTo>
                  <a:lnTo>
                    <a:pt x="459676" y="429652"/>
                  </a:lnTo>
                  <a:lnTo>
                    <a:pt x="481965" y="396911"/>
                  </a:lnTo>
                  <a:lnTo>
                    <a:pt x="493903" y="375641"/>
                  </a:lnTo>
                  <a:lnTo>
                    <a:pt x="499395" y="365009"/>
                  </a:lnTo>
                  <a:lnTo>
                    <a:pt x="504317" y="354379"/>
                  </a:lnTo>
                  <a:lnTo>
                    <a:pt x="514985" y="332292"/>
                  </a:lnTo>
                  <a:lnTo>
                    <a:pt x="525653" y="311345"/>
                  </a:lnTo>
                  <a:lnTo>
                    <a:pt x="546989" y="271359"/>
                  </a:lnTo>
                  <a:lnTo>
                    <a:pt x="566408" y="231834"/>
                  </a:lnTo>
                  <a:lnTo>
                    <a:pt x="618236" y="129602"/>
                  </a:lnTo>
                  <a:lnTo>
                    <a:pt x="655066" y="52680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005B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4127" y="2740152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5" h="520064">
                  <a:moveTo>
                    <a:pt x="259840" y="0"/>
                  </a:moveTo>
                  <a:lnTo>
                    <a:pt x="213133" y="4185"/>
                  </a:lnTo>
                  <a:lnTo>
                    <a:pt x="169173" y="16256"/>
                  </a:lnTo>
                  <a:lnTo>
                    <a:pt x="128693" y="35474"/>
                  </a:lnTo>
                  <a:lnTo>
                    <a:pt x="92426" y="61109"/>
                  </a:lnTo>
                  <a:lnTo>
                    <a:pt x="61109" y="92426"/>
                  </a:lnTo>
                  <a:lnTo>
                    <a:pt x="35475" y="128692"/>
                  </a:lnTo>
                  <a:lnTo>
                    <a:pt x="16256" y="169172"/>
                  </a:lnTo>
                  <a:lnTo>
                    <a:pt x="4185" y="213133"/>
                  </a:lnTo>
                  <a:lnTo>
                    <a:pt x="0" y="259842"/>
                  </a:lnTo>
                  <a:lnTo>
                    <a:pt x="4185" y="306550"/>
                  </a:lnTo>
                  <a:lnTo>
                    <a:pt x="16254" y="350511"/>
                  </a:lnTo>
                  <a:lnTo>
                    <a:pt x="35475" y="390991"/>
                  </a:lnTo>
                  <a:lnTo>
                    <a:pt x="61109" y="427257"/>
                  </a:lnTo>
                  <a:lnTo>
                    <a:pt x="92426" y="458574"/>
                  </a:lnTo>
                  <a:lnTo>
                    <a:pt x="128693" y="484209"/>
                  </a:lnTo>
                  <a:lnTo>
                    <a:pt x="169173" y="503429"/>
                  </a:lnTo>
                  <a:lnTo>
                    <a:pt x="213133" y="515498"/>
                  </a:lnTo>
                  <a:lnTo>
                    <a:pt x="259840" y="519685"/>
                  </a:lnTo>
                  <a:lnTo>
                    <a:pt x="306548" y="515498"/>
                  </a:lnTo>
                  <a:lnTo>
                    <a:pt x="350509" y="503428"/>
                  </a:lnTo>
                  <a:lnTo>
                    <a:pt x="390989" y="484209"/>
                  </a:lnTo>
                  <a:lnTo>
                    <a:pt x="427255" y="458574"/>
                  </a:lnTo>
                  <a:lnTo>
                    <a:pt x="458572" y="427257"/>
                  </a:lnTo>
                  <a:lnTo>
                    <a:pt x="484207" y="390991"/>
                  </a:lnTo>
                  <a:lnTo>
                    <a:pt x="503428" y="350511"/>
                  </a:lnTo>
                  <a:lnTo>
                    <a:pt x="515496" y="306550"/>
                  </a:lnTo>
                  <a:lnTo>
                    <a:pt x="519684" y="259842"/>
                  </a:lnTo>
                  <a:lnTo>
                    <a:pt x="515496" y="213133"/>
                  </a:lnTo>
                  <a:lnTo>
                    <a:pt x="503428" y="169172"/>
                  </a:lnTo>
                  <a:lnTo>
                    <a:pt x="484207" y="128692"/>
                  </a:lnTo>
                  <a:lnTo>
                    <a:pt x="458572" y="92426"/>
                  </a:lnTo>
                  <a:lnTo>
                    <a:pt x="427255" y="61109"/>
                  </a:lnTo>
                  <a:lnTo>
                    <a:pt x="390989" y="35474"/>
                  </a:lnTo>
                  <a:lnTo>
                    <a:pt x="350509" y="16256"/>
                  </a:lnTo>
                  <a:lnTo>
                    <a:pt x="306548" y="4185"/>
                  </a:lnTo>
                  <a:lnTo>
                    <a:pt x="2598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2841" y="2806391"/>
              <a:ext cx="386715" cy="389255"/>
            </a:xfrm>
            <a:custGeom>
              <a:avLst/>
              <a:gdLst/>
              <a:ahLst/>
              <a:cxnLst/>
              <a:rect l="l" t="t" r="r" b="b"/>
              <a:pathLst>
                <a:path w="386715" h="389255">
                  <a:moveTo>
                    <a:pt x="213697" y="0"/>
                  </a:moveTo>
                  <a:lnTo>
                    <a:pt x="171096" y="0"/>
                  </a:lnTo>
                  <a:lnTo>
                    <a:pt x="129347" y="9469"/>
                  </a:lnTo>
                  <a:lnTo>
                    <a:pt x="90159" y="28409"/>
                  </a:lnTo>
                  <a:lnTo>
                    <a:pt x="55236" y="56822"/>
                  </a:lnTo>
                  <a:lnTo>
                    <a:pt x="27618" y="91854"/>
                  </a:lnTo>
                  <a:lnTo>
                    <a:pt x="9205" y="131151"/>
                  </a:lnTo>
                  <a:lnTo>
                    <a:pt x="0" y="173008"/>
                  </a:lnTo>
                  <a:lnTo>
                    <a:pt x="0" y="215718"/>
                  </a:lnTo>
                  <a:lnTo>
                    <a:pt x="9205" y="257575"/>
                  </a:lnTo>
                  <a:lnTo>
                    <a:pt x="27618" y="296872"/>
                  </a:lnTo>
                  <a:lnTo>
                    <a:pt x="55236" y="331904"/>
                  </a:lnTo>
                  <a:lnTo>
                    <a:pt x="90159" y="360316"/>
                  </a:lnTo>
                  <a:lnTo>
                    <a:pt x="129347" y="379257"/>
                  </a:lnTo>
                  <a:lnTo>
                    <a:pt x="171096" y="388727"/>
                  </a:lnTo>
                  <a:lnTo>
                    <a:pt x="213697" y="388727"/>
                  </a:lnTo>
                  <a:lnTo>
                    <a:pt x="255444" y="379257"/>
                  </a:lnTo>
                  <a:lnTo>
                    <a:pt x="294634" y="360316"/>
                  </a:lnTo>
                  <a:lnTo>
                    <a:pt x="329556" y="331904"/>
                  </a:lnTo>
                  <a:lnTo>
                    <a:pt x="357922" y="296872"/>
                  </a:lnTo>
                  <a:lnTo>
                    <a:pt x="376832" y="257575"/>
                  </a:lnTo>
                  <a:lnTo>
                    <a:pt x="386287" y="215718"/>
                  </a:lnTo>
                  <a:lnTo>
                    <a:pt x="386287" y="173008"/>
                  </a:lnTo>
                  <a:lnTo>
                    <a:pt x="376832" y="131151"/>
                  </a:lnTo>
                  <a:lnTo>
                    <a:pt x="357922" y="91854"/>
                  </a:lnTo>
                  <a:lnTo>
                    <a:pt x="329556" y="56822"/>
                  </a:lnTo>
                  <a:lnTo>
                    <a:pt x="294634" y="28409"/>
                  </a:lnTo>
                  <a:lnTo>
                    <a:pt x="255444" y="9469"/>
                  </a:lnTo>
                  <a:lnTo>
                    <a:pt x="213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5821" y="1251203"/>
            <a:ext cx="588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“</a:t>
            </a:r>
            <a:r>
              <a:rPr sz="1400" b="1" spc="-10" dirty="0">
                <a:solidFill>
                  <a:srgbClr val="FF3E5F"/>
                </a:solidFill>
                <a:latin typeface="Calibri"/>
                <a:cs typeface="Calibri"/>
              </a:rPr>
              <a:t>Static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”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 </a:t>
            </a:r>
            <a:r>
              <a:rPr sz="1400" spc="-30" dirty="0">
                <a:solidFill>
                  <a:srgbClr val="FF3E5F"/>
                </a:solidFill>
                <a:latin typeface="Calibri"/>
                <a:cs typeface="Calibri"/>
              </a:rPr>
              <a:t>keyword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Java.</a:t>
            </a:r>
            <a:r>
              <a:rPr sz="1400" spc="-3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It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can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used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3E5F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an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attribute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method </a:t>
            </a:r>
            <a:r>
              <a:rPr sz="1400" spc="-5" dirty="0">
                <a:solidFill>
                  <a:srgbClr val="FF3E5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3E5F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FF3E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3E5F"/>
                </a:solidFill>
                <a:latin typeface="Calibri"/>
                <a:cs typeface="Calibri"/>
              </a:rPr>
              <a:t>block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3723" y="2058923"/>
            <a:ext cx="567626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Static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attribute </a:t>
            </a:r>
            <a:r>
              <a:rPr sz="1400" dirty="0">
                <a:solidFill>
                  <a:srgbClr val="018599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method </a:t>
            </a:r>
            <a:r>
              <a:rPr sz="1400" dirty="0">
                <a:solidFill>
                  <a:srgbClr val="018599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block gets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loaded when </a:t>
            </a:r>
            <a:r>
              <a:rPr sz="1400" spc="-10" dirty="0">
                <a:solidFill>
                  <a:srgbClr val="018599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class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gets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loaded. This is </a:t>
            </a:r>
            <a:r>
              <a:rPr sz="1400" spc="-30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before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18599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object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18599"/>
                </a:solidFill>
                <a:latin typeface="Calibri"/>
                <a:cs typeface="Calibri"/>
              </a:rPr>
              <a:t>gets</a:t>
            </a:r>
            <a:r>
              <a:rPr sz="1400" spc="-25" dirty="0">
                <a:solidFill>
                  <a:srgbClr val="018599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18599"/>
                </a:solidFill>
                <a:latin typeface="Calibri"/>
                <a:cs typeface="Calibri"/>
              </a:rPr>
              <a:t>created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1298" y="3668267"/>
            <a:ext cx="591185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00B59C"/>
                </a:solidFill>
                <a:latin typeface="Calibri"/>
                <a:cs typeface="Calibri"/>
              </a:rPr>
              <a:t>Static </a:t>
            </a:r>
            <a:r>
              <a:rPr sz="1400" spc="-15" dirty="0">
                <a:solidFill>
                  <a:srgbClr val="00B59C"/>
                </a:solidFill>
                <a:latin typeface="Calibri"/>
                <a:cs typeface="Calibri"/>
              </a:rPr>
              <a:t>attribute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/ </a:t>
            </a:r>
            <a:r>
              <a:rPr sz="1400" spc="-10" dirty="0">
                <a:solidFill>
                  <a:srgbClr val="00B59C"/>
                </a:solidFill>
                <a:latin typeface="Calibri"/>
                <a:cs typeface="Calibri"/>
              </a:rPr>
              <a:t>method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block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is </a:t>
            </a:r>
            <a:r>
              <a:rPr sz="1400" spc="-20" dirty="0">
                <a:solidFill>
                  <a:srgbClr val="00B59C"/>
                </a:solidFill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class 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not </a:t>
            </a:r>
            <a:r>
              <a:rPr sz="1400" spc="-15" dirty="0">
                <a:solidFill>
                  <a:srgbClr val="00B59C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00B59C"/>
                </a:solidFill>
                <a:latin typeface="Calibri"/>
                <a:cs typeface="Calibri"/>
              </a:rPr>
              <a:t>object. 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Hence </a:t>
            </a:r>
            <a:r>
              <a:rPr sz="1400" spc="-10" dirty="0">
                <a:solidFill>
                  <a:srgbClr val="00B59C"/>
                </a:solidFill>
                <a:latin typeface="Calibri"/>
                <a:cs typeface="Calibri"/>
              </a:rPr>
              <a:t>to access </a:t>
            </a:r>
            <a:r>
              <a:rPr sz="1400" spc="-305" dirty="0">
                <a:solidFill>
                  <a:srgbClr val="00B59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them</a:t>
            </a:r>
            <a:r>
              <a:rPr sz="1400" spc="-30" dirty="0">
                <a:solidFill>
                  <a:srgbClr val="00B59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B59C"/>
                </a:solidFill>
                <a:latin typeface="Calibri"/>
                <a:cs typeface="Calibri"/>
              </a:rPr>
              <a:t>object creation</a:t>
            </a:r>
            <a:r>
              <a:rPr sz="1400" spc="-15" dirty="0">
                <a:solidFill>
                  <a:srgbClr val="00B59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00B59C"/>
                </a:solidFill>
                <a:latin typeface="Calibri"/>
                <a:cs typeface="Calibri"/>
              </a:rPr>
              <a:t> not</a:t>
            </a:r>
            <a:r>
              <a:rPr sz="1400" spc="5" dirty="0">
                <a:solidFill>
                  <a:srgbClr val="00B59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B59C"/>
                </a:solidFill>
                <a:latin typeface="Calibri"/>
                <a:cs typeface="Calibri"/>
              </a:rPr>
              <a:t>necessary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619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Program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Static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9239" y="1194816"/>
            <a:ext cx="6387465" cy="2954020"/>
            <a:chOff x="1539239" y="1194816"/>
            <a:chExt cx="6387465" cy="2954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902" y="1299259"/>
              <a:ext cx="6321195" cy="2839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3810" y="1199388"/>
              <a:ext cx="6377940" cy="2944495"/>
            </a:xfrm>
            <a:custGeom>
              <a:avLst/>
              <a:gdLst/>
              <a:ahLst/>
              <a:cxnLst/>
              <a:rect l="l" t="t" r="r" b="b"/>
              <a:pathLst>
                <a:path w="6377940" h="2944495">
                  <a:moveTo>
                    <a:pt x="0" y="0"/>
                  </a:moveTo>
                  <a:lnTo>
                    <a:pt x="6377940" y="0"/>
                  </a:lnTo>
                  <a:lnTo>
                    <a:pt x="6377940" y="2944368"/>
                  </a:lnTo>
                  <a:lnTo>
                    <a:pt x="0" y="29443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Copyright ©</a:t>
            </a:r>
            <a:r>
              <a:rPr spc="-5" dirty="0"/>
              <a:t> 2020,</a:t>
            </a:r>
            <a:r>
              <a:rPr spc="5" dirty="0"/>
              <a:t> </a:t>
            </a:r>
            <a:r>
              <a:rPr spc="-5" dirty="0"/>
              <a:t>Dursikshya</a:t>
            </a:r>
            <a:r>
              <a:rPr spc="5" dirty="0"/>
              <a:t> </a:t>
            </a:r>
            <a:r>
              <a:rPr dirty="0"/>
              <a:t>and/or its </a:t>
            </a:r>
            <a:r>
              <a:rPr spc="-5" dirty="0"/>
              <a:t>affiliates.</a:t>
            </a:r>
            <a:r>
              <a:rPr spc="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35610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Attributes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7750" y="1732787"/>
            <a:ext cx="4078604" cy="2837815"/>
            <a:chOff x="2587750" y="1732787"/>
            <a:chExt cx="4078604" cy="2837815"/>
          </a:xfrm>
        </p:grpSpPr>
        <p:sp>
          <p:nvSpPr>
            <p:cNvPr id="4" name="object 4"/>
            <p:cNvSpPr/>
            <p:nvPr/>
          </p:nvSpPr>
          <p:spPr>
            <a:xfrm>
              <a:off x="2587750" y="1732787"/>
              <a:ext cx="4078604" cy="2837815"/>
            </a:xfrm>
            <a:custGeom>
              <a:avLst/>
              <a:gdLst/>
              <a:ahLst/>
              <a:cxnLst/>
              <a:rect l="l" t="t" r="r" b="b"/>
              <a:pathLst>
                <a:path w="4078604" h="2837815">
                  <a:moveTo>
                    <a:pt x="4078224" y="0"/>
                  </a:moveTo>
                  <a:lnTo>
                    <a:pt x="0" y="0"/>
                  </a:lnTo>
                  <a:lnTo>
                    <a:pt x="0" y="2837687"/>
                  </a:lnTo>
                  <a:lnTo>
                    <a:pt x="4078224" y="2837687"/>
                  </a:lnTo>
                  <a:lnTo>
                    <a:pt x="4078224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2" y="2906293"/>
              <a:ext cx="1141463" cy="5745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79746" y="2933698"/>
              <a:ext cx="1051560" cy="485140"/>
            </a:xfrm>
            <a:custGeom>
              <a:avLst/>
              <a:gdLst/>
              <a:ahLst/>
              <a:cxnLst/>
              <a:rect l="l" t="t" r="r" b="b"/>
              <a:pathLst>
                <a:path w="1051560" h="485139">
                  <a:moveTo>
                    <a:pt x="970788" y="0"/>
                  </a:moveTo>
                  <a:lnTo>
                    <a:pt x="80772" y="0"/>
                  </a:lnTo>
                  <a:lnTo>
                    <a:pt x="49344" y="6351"/>
                  </a:lnTo>
                  <a:lnTo>
                    <a:pt x="23668" y="23668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403861"/>
                  </a:lnTo>
                  <a:lnTo>
                    <a:pt x="6351" y="435287"/>
                  </a:lnTo>
                  <a:lnTo>
                    <a:pt x="23668" y="460963"/>
                  </a:lnTo>
                  <a:lnTo>
                    <a:pt x="49344" y="478280"/>
                  </a:lnTo>
                  <a:lnTo>
                    <a:pt x="80772" y="484631"/>
                  </a:lnTo>
                  <a:lnTo>
                    <a:pt x="970788" y="484631"/>
                  </a:lnTo>
                  <a:lnTo>
                    <a:pt x="1002214" y="478280"/>
                  </a:lnTo>
                  <a:lnTo>
                    <a:pt x="1027889" y="460963"/>
                  </a:lnTo>
                  <a:lnTo>
                    <a:pt x="1045207" y="435287"/>
                  </a:lnTo>
                  <a:lnTo>
                    <a:pt x="1051560" y="403861"/>
                  </a:lnTo>
                  <a:lnTo>
                    <a:pt x="1051560" y="80772"/>
                  </a:lnTo>
                  <a:lnTo>
                    <a:pt x="1045207" y="49345"/>
                  </a:lnTo>
                  <a:lnTo>
                    <a:pt x="1027889" y="23668"/>
                  </a:lnTo>
                  <a:lnTo>
                    <a:pt x="1002214" y="6351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9CB9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746" y="2933698"/>
              <a:ext cx="1051560" cy="485140"/>
            </a:xfrm>
            <a:custGeom>
              <a:avLst/>
              <a:gdLst/>
              <a:ahLst/>
              <a:cxnLst/>
              <a:rect l="l" t="t" r="r" b="b"/>
              <a:pathLst>
                <a:path w="1051560" h="48513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970788" y="0"/>
                  </a:lnTo>
                  <a:lnTo>
                    <a:pt x="1002214" y="6351"/>
                  </a:lnTo>
                  <a:lnTo>
                    <a:pt x="1027890" y="23669"/>
                  </a:lnTo>
                  <a:lnTo>
                    <a:pt x="1045208" y="49345"/>
                  </a:lnTo>
                  <a:lnTo>
                    <a:pt x="1051560" y="80772"/>
                  </a:lnTo>
                  <a:lnTo>
                    <a:pt x="1051560" y="403860"/>
                  </a:lnTo>
                  <a:lnTo>
                    <a:pt x="1045208" y="435286"/>
                  </a:lnTo>
                  <a:lnTo>
                    <a:pt x="1027890" y="460962"/>
                  </a:lnTo>
                  <a:lnTo>
                    <a:pt x="1002214" y="478281"/>
                  </a:lnTo>
                  <a:lnTo>
                    <a:pt x="970788" y="484632"/>
                  </a:lnTo>
                  <a:lnTo>
                    <a:pt x="80772" y="484632"/>
                  </a:lnTo>
                  <a:lnTo>
                    <a:pt x="49345" y="478281"/>
                  </a:lnTo>
                  <a:lnTo>
                    <a:pt x="23669" y="460962"/>
                  </a:lnTo>
                  <a:lnTo>
                    <a:pt x="6351" y="435286"/>
                  </a:lnTo>
                  <a:lnTo>
                    <a:pt x="0" y="403860"/>
                  </a:lnTo>
                  <a:lnTo>
                    <a:pt x="0" y="80772"/>
                  </a:lnTo>
                  <a:close/>
                </a:path>
              </a:pathLst>
            </a:custGeom>
            <a:ln w="9144">
              <a:solidFill>
                <a:srgbClr val="9CB9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49750" y="3055620"/>
            <a:ext cx="523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2028" y="1947671"/>
            <a:ext cx="127000" cy="2409190"/>
          </a:xfrm>
          <a:custGeom>
            <a:avLst/>
            <a:gdLst/>
            <a:ahLst/>
            <a:cxnLst/>
            <a:rect l="l" t="t" r="r" b="b"/>
            <a:pathLst>
              <a:path w="127000" h="2409190">
                <a:moveTo>
                  <a:pt x="127000" y="1546860"/>
                </a:moveTo>
                <a:lnTo>
                  <a:pt x="63500" y="1470660"/>
                </a:lnTo>
                <a:lnTo>
                  <a:pt x="0" y="1546860"/>
                </a:lnTo>
                <a:lnTo>
                  <a:pt x="57150" y="1546860"/>
                </a:lnTo>
                <a:lnTo>
                  <a:pt x="57150" y="2408656"/>
                </a:lnTo>
                <a:lnTo>
                  <a:pt x="69850" y="2408656"/>
                </a:lnTo>
                <a:lnTo>
                  <a:pt x="69850" y="1546860"/>
                </a:lnTo>
                <a:lnTo>
                  <a:pt x="127000" y="1546860"/>
                </a:lnTo>
                <a:close/>
              </a:path>
              <a:path w="127000" h="2409190">
                <a:moveTo>
                  <a:pt x="127000" y="909701"/>
                </a:moveTo>
                <a:lnTo>
                  <a:pt x="69850" y="909701"/>
                </a:lnTo>
                <a:lnTo>
                  <a:pt x="69850" y="0"/>
                </a:lnTo>
                <a:lnTo>
                  <a:pt x="57150" y="0"/>
                </a:lnTo>
                <a:lnTo>
                  <a:pt x="57150" y="909701"/>
                </a:lnTo>
                <a:lnTo>
                  <a:pt x="0" y="909701"/>
                </a:lnTo>
                <a:lnTo>
                  <a:pt x="63500" y="985901"/>
                </a:lnTo>
                <a:lnTo>
                  <a:pt x="127000" y="9097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72277" y="2358644"/>
            <a:ext cx="35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5F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5F5F5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5F5F5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5F5F5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5F5F5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0964" y="2312670"/>
            <a:ext cx="533400" cy="292735"/>
          </a:xfrm>
          <a:custGeom>
            <a:avLst/>
            <a:gdLst/>
            <a:ahLst/>
            <a:cxnLst/>
            <a:rect l="l" t="t" r="r" b="b"/>
            <a:pathLst>
              <a:path w="533400" h="292735">
                <a:moveTo>
                  <a:pt x="0" y="48768"/>
                </a:moveTo>
                <a:lnTo>
                  <a:pt x="3833" y="29789"/>
                </a:lnTo>
                <a:lnTo>
                  <a:pt x="14287" y="14287"/>
                </a:lnTo>
                <a:lnTo>
                  <a:pt x="29789" y="3833"/>
                </a:lnTo>
                <a:lnTo>
                  <a:pt x="48768" y="0"/>
                </a:lnTo>
                <a:lnTo>
                  <a:pt x="484632" y="0"/>
                </a:lnTo>
                <a:lnTo>
                  <a:pt x="503610" y="3833"/>
                </a:lnTo>
                <a:lnTo>
                  <a:pt x="519112" y="14287"/>
                </a:lnTo>
                <a:lnTo>
                  <a:pt x="529566" y="29789"/>
                </a:lnTo>
                <a:lnTo>
                  <a:pt x="533400" y="48768"/>
                </a:lnTo>
                <a:lnTo>
                  <a:pt x="533400" y="243840"/>
                </a:lnTo>
                <a:lnTo>
                  <a:pt x="529566" y="262818"/>
                </a:lnTo>
                <a:lnTo>
                  <a:pt x="519112" y="278320"/>
                </a:lnTo>
                <a:lnTo>
                  <a:pt x="503610" y="288774"/>
                </a:lnTo>
                <a:lnTo>
                  <a:pt x="484632" y="292607"/>
                </a:lnTo>
                <a:lnTo>
                  <a:pt x="48768" y="292607"/>
                </a:lnTo>
                <a:lnTo>
                  <a:pt x="29789" y="288774"/>
                </a:lnTo>
                <a:lnTo>
                  <a:pt x="14287" y="278320"/>
                </a:lnTo>
                <a:lnTo>
                  <a:pt x="3833" y="262818"/>
                </a:lnTo>
                <a:lnTo>
                  <a:pt x="0" y="243840"/>
                </a:lnTo>
                <a:lnTo>
                  <a:pt x="0" y="48768"/>
                </a:lnTo>
                <a:close/>
              </a:path>
            </a:pathLst>
          </a:custGeom>
          <a:ln w="1981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1885" y="3824732"/>
            <a:ext cx="59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F5F5F"/>
                </a:solidFill>
                <a:latin typeface="Tahoma"/>
                <a:cs typeface="Tahoma"/>
              </a:rPr>
              <a:t>Beh</a:t>
            </a:r>
            <a:r>
              <a:rPr sz="1200" spc="-10" dirty="0">
                <a:solidFill>
                  <a:srgbClr val="5F5F5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5F5F5F"/>
                </a:solidFill>
                <a:latin typeface="Tahoma"/>
                <a:cs typeface="Tahoma"/>
              </a:rPr>
              <a:t>vi</a:t>
            </a:r>
            <a:r>
              <a:rPr sz="1200" spc="-10" dirty="0">
                <a:solidFill>
                  <a:srgbClr val="5F5F5F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56990" y="2275292"/>
            <a:ext cx="2675255" cy="1805305"/>
            <a:chOff x="3856990" y="2275292"/>
            <a:chExt cx="2675255" cy="1805305"/>
          </a:xfrm>
        </p:grpSpPr>
        <p:sp>
          <p:nvSpPr>
            <p:cNvPr id="14" name="object 14"/>
            <p:cNvSpPr/>
            <p:nvPr/>
          </p:nvSpPr>
          <p:spPr>
            <a:xfrm>
              <a:off x="3867150" y="3806188"/>
              <a:ext cx="673735" cy="264160"/>
            </a:xfrm>
            <a:custGeom>
              <a:avLst/>
              <a:gdLst/>
              <a:ahLst/>
              <a:cxnLst/>
              <a:rect l="l" t="t" r="r" b="b"/>
              <a:pathLst>
                <a:path w="673735" h="264160">
                  <a:moveTo>
                    <a:pt x="0" y="43942"/>
                  </a:moveTo>
                  <a:lnTo>
                    <a:pt x="3454" y="26842"/>
                  </a:lnTo>
                  <a:lnTo>
                    <a:pt x="12874" y="12874"/>
                  </a:lnTo>
                  <a:lnTo>
                    <a:pt x="26842" y="3454"/>
                  </a:lnTo>
                  <a:lnTo>
                    <a:pt x="43941" y="0"/>
                  </a:lnTo>
                  <a:lnTo>
                    <a:pt x="629665" y="0"/>
                  </a:lnTo>
                  <a:lnTo>
                    <a:pt x="646765" y="3454"/>
                  </a:lnTo>
                  <a:lnTo>
                    <a:pt x="660733" y="12874"/>
                  </a:lnTo>
                  <a:lnTo>
                    <a:pt x="670153" y="26842"/>
                  </a:lnTo>
                  <a:lnTo>
                    <a:pt x="673608" y="43942"/>
                  </a:lnTo>
                  <a:lnTo>
                    <a:pt x="673608" y="219710"/>
                  </a:lnTo>
                  <a:lnTo>
                    <a:pt x="670153" y="236814"/>
                  </a:lnTo>
                  <a:lnTo>
                    <a:pt x="660733" y="250782"/>
                  </a:lnTo>
                  <a:lnTo>
                    <a:pt x="646765" y="260198"/>
                  </a:lnTo>
                  <a:lnTo>
                    <a:pt x="629665" y="263652"/>
                  </a:lnTo>
                  <a:lnTo>
                    <a:pt x="43941" y="263652"/>
                  </a:lnTo>
                  <a:lnTo>
                    <a:pt x="26842" y="260198"/>
                  </a:lnTo>
                  <a:lnTo>
                    <a:pt x="12874" y="250782"/>
                  </a:lnTo>
                  <a:lnTo>
                    <a:pt x="3454" y="236814"/>
                  </a:lnTo>
                  <a:lnTo>
                    <a:pt x="0" y="219710"/>
                  </a:lnTo>
                  <a:lnTo>
                    <a:pt x="0" y="43942"/>
                  </a:lnTo>
                  <a:close/>
                </a:path>
              </a:pathLst>
            </a:custGeom>
            <a:ln w="19811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9328" y="2390138"/>
              <a:ext cx="68579" cy="127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3604" y="2447289"/>
              <a:ext cx="428625" cy="12700"/>
            </a:xfrm>
            <a:custGeom>
              <a:avLst/>
              <a:gdLst/>
              <a:ahLst/>
              <a:cxnLst/>
              <a:rect l="l" t="t" r="r" b="b"/>
              <a:pathLst>
                <a:path w="428625" h="12700">
                  <a:moveTo>
                    <a:pt x="35571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5714" y="12700"/>
                  </a:lnTo>
                  <a:lnTo>
                    <a:pt x="355714" y="0"/>
                  </a:lnTo>
                  <a:close/>
                </a:path>
                <a:path w="428625" h="12700">
                  <a:moveTo>
                    <a:pt x="428231" y="0"/>
                  </a:moveTo>
                  <a:lnTo>
                    <a:pt x="368414" y="0"/>
                  </a:lnTo>
                  <a:lnTo>
                    <a:pt x="368414" y="12700"/>
                  </a:lnTo>
                  <a:lnTo>
                    <a:pt x="428231" y="12700"/>
                  </a:lnTo>
                  <a:lnTo>
                    <a:pt x="4282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9176" y="2275292"/>
              <a:ext cx="932713" cy="3673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41846" y="2298191"/>
              <a:ext cx="852169" cy="287020"/>
            </a:xfrm>
            <a:custGeom>
              <a:avLst/>
              <a:gdLst/>
              <a:ahLst/>
              <a:cxnLst/>
              <a:rect l="l" t="t" r="r" b="b"/>
              <a:pathLst>
                <a:path w="852170" h="287019">
                  <a:moveTo>
                    <a:pt x="852168" y="0"/>
                  </a:moveTo>
                  <a:lnTo>
                    <a:pt x="0" y="0"/>
                  </a:lnTo>
                  <a:lnTo>
                    <a:pt x="0" y="287019"/>
                  </a:lnTo>
                  <a:lnTo>
                    <a:pt x="852168" y="287019"/>
                  </a:lnTo>
                  <a:lnTo>
                    <a:pt x="852168" y="0"/>
                  </a:lnTo>
                  <a:close/>
                </a:path>
              </a:pathLst>
            </a:custGeom>
            <a:solidFill>
              <a:srgbClr val="16A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38366" y="2334260"/>
            <a:ext cx="655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ib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65476" y="3777996"/>
            <a:ext cx="1200785" cy="367665"/>
            <a:chOff x="2665476" y="3777996"/>
            <a:chExt cx="1200785" cy="367665"/>
          </a:xfrm>
        </p:grpSpPr>
        <p:sp>
          <p:nvSpPr>
            <p:cNvPr id="21" name="object 21"/>
            <p:cNvSpPr/>
            <p:nvPr/>
          </p:nvSpPr>
          <p:spPr>
            <a:xfrm>
              <a:off x="3480816" y="3874516"/>
              <a:ext cx="385445" cy="127000"/>
            </a:xfrm>
            <a:custGeom>
              <a:avLst/>
              <a:gdLst/>
              <a:ahLst/>
              <a:cxnLst/>
              <a:rect l="l" t="t" r="r" b="b"/>
              <a:pathLst>
                <a:path w="385445" h="127000">
                  <a:moveTo>
                    <a:pt x="385051" y="57150"/>
                  </a:moveTo>
                  <a:lnTo>
                    <a:pt x="76200" y="57150"/>
                  </a:lnTo>
                  <a:lnTo>
                    <a:pt x="76200" y="0"/>
                  </a:lnTo>
                  <a:lnTo>
                    <a:pt x="0" y="63500"/>
                  </a:lnTo>
                  <a:lnTo>
                    <a:pt x="76200" y="127000"/>
                  </a:lnTo>
                  <a:lnTo>
                    <a:pt x="76200" y="69850"/>
                  </a:lnTo>
                  <a:lnTo>
                    <a:pt x="385051" y="69850"/>
                  </a:lnTo>
                  <a:lnTo>
                    <a:pt x="385051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476" y="3777996"/>
              <a:ext cx="848855" cy="3673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708148" y="3800854"/>
            <a:ext cx="768350" cy="287020"/>
          </a:xfrm>
          <a:prstGeom prst="rect">
            <a:avLst/>
          </a:prstGeom>
          <a:solidFill>
            <a:srgbClr val="16A995"/>
          </a:solidFill>
        </p:spPr>
        <p:txBody>
          <a:bodyPr vert="horz" wrap="square" lIns="0" tIns="4889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84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3600" y="4877089"/>
            <a:ext cx="29476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2020,</a:t>
            </a:r>
            <a:r>
              <a:rPr sz="800" spc="1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057" y="955547"/>
            <a:ext cx="288671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Attributes</a:t>
            </a:r>
            <a:r>
              <a:rPr sz="1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state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1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Methods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are behaviour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6" name="object 4">
            <a:extLst>
              <a:ext uri="{FF2B5EF4-FFF2-40B4-BE49-F238E27FC236}">
                <a16:creationId xmlns:a16="http://schemas.microsoft.com/office/drawing/2014/main" id="{588DBD9B-0A08-439B-9C9B-A6D2E13B67A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057" y="946403"/>
            <a:ext cx="396176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Java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defined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sz="1400" b="1" spc="-70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”.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330"/>
              </a:spcBef>
            </a:pP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For</a:t>
            </a:r>
            <a:r>
              <a:rPr sz="1400" b="1" spc="-4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8904" y="1482852"/>
            <a:ext cx="3329940" cy="3093720"/>
            <a:chOff x="1898904" y="1482852"/>
            <a:chExt cx="3329940" cy="3093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489" y="1530081"/>
              <a:ext cx="2657497" cy="30278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3476" y="1487424"/>
              <a:ext cx="3321050" cy="3084830"/>
            </a:xfrm>
            <a:custGeom>
              <a:avLst/>
              <a:gdLst/>
              <a:ahLst/>
              <a:cxnLst/>
              <a:rect l="l" t="t" r="r" b="b"/>
              <a:pathLst>
                <a:path w="3321050" h="3084829">
                  <a:moveTo>
                    <a:pt x="0" y="0"/>
                  </a:moveTo>
                  <a:lnTo>
                    <a:pt x="3320796" y="0"/>
                  </a:lnTo>
                  <a:lnTo>
                    <a:pt x="3320796" y="3084577"/>
                  </a:lnTo>
                  <a:lnTo>
                    <a:pt x="0" y="308457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138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Classes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30" dirty="0">
                <a:latin typeface="Calibri"/>
                <a:cs typeface="Calibri"/>
              </a:rPr>
              <a:t> 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932DAEA8-220B-47CB-827F-5D27827CEB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138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Classes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30" dirty="0">
                <a:latin typeface="Calibri"/>
                <a:cs typeface="Calibri"/>
              </a:rPr>
              <a:t> 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946403"/>
            <a:ext cx="393192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Java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defined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1400" spc="-3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sz="1400" b="1" spc="-70" dirty="0">
                <a:solidFill>
                  <a:srgbClr val="095A82"/>
                </a:solidFill>
                <a:latin typeface="Calibri"/>
                <a:cs typeface="Calibri"/>
              </a:rPr>
              <a:t>class</a:t>
            </a:r>
            <a:r>
              <a:rPr sz="1400" spc="-70" dirty="0">
                <a:solidFill>
                  <a:srgbClr val="5F5F5F"/>
                </a:solidFill>
                <a:latin typeface="Calibri"/>
                <a:cs typeface="Calibri"/>
              </a:rPr>
              <a:t>”.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330"/>
              </a:spcBef>
            </a:pPr>
            <a:r>
              <a:rPr sz="1400" b="1" spc="-30" dirty="0">
                <a:solidFill>
                  <a:srgbClr val="095A82"/>
                </a:solidFill>
                <a:latin typeface="Calibri"/>
                <a:cs typeface="Calibri"/>
              </a:rPr>
              <a:t>F</a:t>
            </a:r>
            <a:r>
              <a:rPr sz="1400" b="1" spc="-10" dirty="0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r</a:t>
            </a:r>
            <a:r>
              <a:rPr sz="1400" b="1" spc="-40" dirty="0">
                <a:solidFill>
                  <a:srgbClr val="095A82"/>
                </a:solidFill>
                <a:latin typeface="Calibri"/>
                <a:cs typeface="Calibri"/>
              </a:rPr>
              <a:t> ex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amp</a:t>
            </a:r>
            <a:r>
              <a:rPr sz="1400" b="1" spc="-5" dirty="0">
                <a:solidFill>
                  <a:srgbClr val="095A82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95A8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8904" y="1370074"/>
            <a:ext cx="3329940" cy="3206750"/>
            <a:chOff x="1898904" y="1370074"/>
            <a:chExt cx="3329940" cy="3206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489" y="1530081"/>
              <a:ext cx="2657497" cy="3027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3476" y="1487422"/>
              <a:ext cx="3321050" cy="3084830"/>
            </a:xfrm>
            <a:custGeom>
              <a:avLst/>
              <a:gdLst/>
              <a:ahLst/>
              <a:cxnLst/>
              <a:rect l="l" t="t" r="r" b="b"/>
              <a:pathLst>
                <a:path w="3321050" h="3084829">
                  <a:moveTo>
                    <a:pt x="0" y="0"/>
                  </a:moveTo>
                  <a:lnTo>
                    <a:pt x="3320796" y="0"/>
                  </a:lnTo>
                  <a:lnTo>
                    <a:pt x="3320796" y="3084577"/>
                  </a:lnTo>
                  <a:lnTo>
                    <a:pt x="0" y="308457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1082" y="1384552"/>
              <a:ext cx="1219200" cy="325120"/>
            </a:xfrm>
            <a:custGeom>
              <a:avLst/>
              <a:gdLst/>
              <a:ahLst/>
              <a:cxnLst/>
              <a:rect l="l" t="t" r="r" b="b"/>
              <a:pathLst>
                <a:path w="1219200" h="325119">
                  <a:moveTo>
                    <a:pt x="0" y="0"/>
                  </a:moveTo>
                  <a:lnTo>
                    <a:pt x="1219199" y="0"/>
                  </a:lnTo>
                  <a:lnTo>
                    <a:pt x="1219199" y="324613"/>
                  </a:lnTo>
                  <a:lnTo>
                    <a:pt x="0" y="32461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6" y="299211"/>
            <a:ext cx="219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Objects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57" y="928115"/>
            <a:ext cx="703072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to </a:t>
            </a:r>
            <a:r>
              <a:rPr sz="1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class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using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libri"/>
                <a:cs typeface="Calibri"/>
              </a:rPr>
              <a:t>keyword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F5F5F"/>
                </a:solidFill>
                <a:latin typeface="Calibri"/>
                <a:cs typeface="Calibri"/>
              </a:rPr>
              <a:t>“new”.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allocates memory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for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510"/>
              </a:spcBef>
            </a:pP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For</a:t>
            </a:r>
            <a:r>
              <a:rPr sz="1400" b="1" spc="-4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95A82"/>
                </a:solidFill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4078" y="2150364"/>
            <a:ext cx="3037840" cy="306705"/>
          </a:xfrm>
          <a:prstGeom prst="rect">
            <a:avLst/>
          </a:prstGeom>
          <a:solidFill>
            <a:srgbClr val="C3CFD0"/>
          </a:solidFill>
          <a:ln w="9144">
            <a:solidFill>
              <a:srgbClr val="DCE2E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student_1</a:t>
            </a:r>
            <a:r>
              <a:rPr sz="1400" spc="-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F5F5F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F5F5F"/>
                </a:solidFill>
                <a:latin typeface="Tahoma"/>
                <a:cs typeface="Tahoma"/>
              </a:rPr>
              <a:t>student();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5482" y="2436876"/>
            <a:ext cx="127000" cy="467995"/>
            <a:chOff x="2475482" y="2436876"/>
            <a:chExt cx="127000" cy="467995"/>
          </a:xfrm>
        </p:grpSpPr>
        <p:sp>
          <p:nvSpPr>
            <p:cNvPr id="6" name="object 6"/>
            <p:cNvSpPr/>
            <p:nvPr/>
          </p:nvSpPr>
          <p:spPr>
            <a:xfrm>
              <a:off x="2532632" y="2500376"/>
              <a:ext cx="12700" cy="404495"/>
            </a:xfrm>
            <a:custGeom>
              <a:avLst/>
              <a:gdLst/>
              <a:ahLst/>
              <a:cxnLst/>
              <a:rect l="l" t="t" r="r" b="b"/>
              <a:pathLst>
                <a:path w="12700" h="404494">
                  <a:moveTo>
                    <a:pt x="12700" y="0"/>
                  </a:moveTo>
                  <a:lnTo>
                    <a:pt x="0" y="0"/>
                  </a:lnTo>
                  <a:lnTo>
                    <a:pt x="0" y="404494"/>
                  </a:lnTo>
                  <a:lnTo>
                    <a:pt x="12700" y="4044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482" y="2436876"/>
              <a:ext cx="127000" cy="76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46732" y="2906266"/>
            <a:ext cx="982980" cy="287020"/>
          </a:xfrm>
          <a:prstGeom prst="rect">
            <a:avLst/>
          </a:prstGeom>
          <a:solidFill>
            <a:srgbClr val="FF0066"/>
          </a:solidFill>
        </p:spPr>
        <p:txBody>
          <a:bodyPr vert="horz" wrap="square" lIns="0" tIns="501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9800" y="4877089"/>
            <a:ext cx="292100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800" spc="-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©</a:t>
            </a:r>
            <a:r>
              <a:rPr sz="800" spc="3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2020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Dursikshya</a:t>
            </a:r>
            <a:r>
              <a:rPr sz="800" spc="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800" spc="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80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rights</a:t>
            </a:r>
            <a:r>
              <a:rPr sz="800" spc="2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2567</Words>
  <Application>Microsoft Office PowerPoint</Application>
  <PresentationFormat>On-screen Show (16:9)</PresentationFormat>
  <Paragraphs>319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Arial MT</vt:lpstr>
      <vt:lpstr>Calibri</vt:lpstr>
      <vt:lpstr>Tahoma</vt:lpstr>
      <vt:lpstr>Times New Roman</vt:lpstr>
      <vt:lpstr>Wingdings</vt:lpstr>
      <vt:lpstr>Office Theme</vt:lpstr>
      <vt:lpstr>Object Oriented Programming  in Java</vt:lpstr>
      <vt:lpstr>Course Outline</vt:lpstr>
      <vt:lpstr>Objectives</vt:lpstr>
      <vt:lpstr>Classes and Objects</vt:lpstr>
      <vt:lpstr>Classes and Objects (contd.)</vt:lpstr>
      <vt:lpstr>Attributes and Methods</vt:lpstr>
      <vt:lpstr>Classes in Java</vt:lpstr>
      <vt:lpstr>Classes in Java</vt:lpstr>
      <vt:lpstr>Objects in Java</vt:lpstr>
      <vt:lpstr>Objects in Java</vt:lpstr>
      <vt:lpstr>Objects in Java</vt:lpstr>
      <vt:lpstr>Objects in Java</vt:lpstr>
      <vt:lpstr>Objects in Java</vt:lpstr>
      <vt:lpstr>PowerPoint Presentation</vt:lpstr>
      <vt:lpstr>Why do we use Constructors?</vt:lpstr>
      <vt:lpstr>PowerPoint Presentation</vt:lpstr>
      <vt:lpstr>Where do we use Constructors?</vt:lpstr>
      <vt:lpstr>Example of Constructor</vt:lpstr>
      <vt:lpstr>Inheritance</vt:lpstr>
      <vt:lpstr>PowerPoint Presentation</vt:lpstr>
      <vt:lpstr>Why do we use Inheritance?</vt:lpstr>
      <vt:lpstr>PowerPoint Presentation</vt:lpstr>
      <vt:lpstr>Where do we use Inheritance?</vt:lpstr>
      <vt:lpstr>Inheritance</vt:lpstr>
      <vt:lpstr>PowerPoint Presentation</vt:lpstr>
      <vt:lpstr>PowerPoint Presentation</vt:lpstr>
      <vt:lpstr>Inheritance</vt:lpstr>
      <vt:lpstr>Inheritance – Sample Program</vt:lpstr>
      <vt:lpstr>Inheritance – Sample Program</vt:lpstr>
      <vt:lpstr>Inheritance – Sample Program</vt:lpstr>
      <vt:lpstr>Q</vt:lpstr>
      <vt:lpstr>A</vt:lpstr>
      <vt:lpstr>Method Overriding</vt:lpstr>
      <vt:lpstr>Method Overriding</vt:lpstr>
      <vt:lpstr>PowerPoint Presentation</vt:lpstr>
      <vt:lpstr>A</vt:lpstr>
      <vt:lpstr>Abstract Class</vt:lpstr>
      <vt:lpstr>Abstract Class (contd.)</vt:lpstr>
      <vt:lpstr>Abstract Class (contd.)</vt:lpstr>
      <vt:lpstr>Abstract Class (contd.)</vt:lpstr>
      <vt:lpstr>Abstract Class and Methods</vt:lpstr>
      <vt:lpstr>Abstract Methods – Sample Program</vt:lpstr>
      <vt:lpstr>Final</vt:lpstr>
      <vt:lpstr>PowerPoint Presentation</vt:lpstr>
      <vt:lpstr>Final</vt:lpstr>
      <vt:lpstr>Final</vt:lpstr>
      <vt:lpstr>Final</vt:lpstr>
      <vt:lpstr>PowerPoint Presentation</vt:lpstr>
      <vt:lpstr>Static</vt:lpstr>
      <vt:lpstr>Static</vt:lpstr>
      <vt:lpstr>Program on Static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in Java</dc:title>
  <dc:creator>Kabiraj Shrestha</dc:creator>
  <cp:lastModifiedBy>Kabiraj Shrestha</cp:lastModifiedBy>
  <cp:revision>3</cp:revision>
  <dcterms:created xsi:type="dcterms:W3CDTF">2023-03-30T02:08:10Z</dcterms:created>
  <dcterms:modified xsi:type="dcterms:W3CDTF">2023-04-05T03:07:26Z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2023-03-30T00:00:00Z</vt:filetime>
  </property>
</Properties>
</file>