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6070600" cy="4552950"/>
  <p:notesSz cx="6070600" cy="45529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411414"/>
            <a:ext cx="5165407" cy="95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2549652"/>
            <a:ext cx="4253865" cy="1138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03847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129629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728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1047178"/>
            <a:ext cx="5469255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66163" y="4234243"/>
            <a:ext cx="1944624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03847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75404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2023-04-05T02:16:06Z</dcterms:created>
  <dcterms:modified xsi:type="dcterms:W3CDTF">2023-04-05T02:16:06Z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LastSaved">
    <vt:filetime>2023-04-05T00:00:00Z</vt:filetime>
  </property>
</Properties>
</file>