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6070600" cy="3422650"/>
  <p:notesSz cx="6070600" cy="3422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771" y="1061021"/>
            <a:ext cx="5165407" cy="7187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542" y="1916684"/>
            <a:ext cx="4253865" cy="855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03847" y="787209"/>
            <a:ext cx="2643473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129629" y="787209"/>
            <a:ext cx="2643473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847" y="136906"/>
            <a:ext cx="5469255" cy="547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847" y="787209"/>
            <a:ext cx="5469255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66163" y="3183064"/>
            <a:ext cx="1944624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03847" y="3183064"/>
            <a:ext cx="1397698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75404" y="3183064"/>
            <a:ext cx="1397698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2023-04-21T04:52:57Z</dcterms:created>
  <dcterms:modified xsi:type="dcterms:W3CDTF">2023-04-21T04:52:57Z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2023-04-21T00:00:00Z</vt:filetime>
  </property>
  <property fmtid="{D5CDD505-2E9C-101B-9397-08002B2CF9AE}" pid="3" name="LastSaved">
    <vt:filetime>2023-04-21T00:00:00Z</vt:filetime>
  </property>
</Properties>
</file>