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8" r:id="rId2"/>
    <p:sldId id="269" r:id="rId3"/>
    <p:sldId id="280" r:id="rId4"/>
    <p:sldId id="281" r:id="rId5"/>
    <p:sldId id="279" r:id="rId6"/>
    <p:sldId id="278" r:id="rId7"/>
    <p:sldId id="282" r:id="rId8"/>
    <p:sldId id="283" r:id="rId9"/>
    <p:sldId id="270" r:id="rId10"/>
    <p:sldId id="271" r:id="rId11"/>
    <p:sldId id="272" r:id="rId12"/>
    <p:sldId id="273" r:id="rId13"/>
    <p:sldId id="274" r:id="rId14"/>
    <p:sldId id="275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solidFill>
                <a:schemeClr val="l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C3-4480-BB50-33A0F7DE3D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solidFill>
                <a:schemeClr val="l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C3-4480-BB50-33A0F7DE3D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solidFill>
                <a:schemeClr val="l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C3-4480-BB50-33A0F7DE3D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0214120"/>
        <c:axId val="150215296"/>
      </c:barChart>
      <c:catAx>
        <c:axId val="150214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15296"/>
        <c:crosses val="autoZero"/>
        <c:auto val="1"/>
        <c:lblAlgn val="ctr"/>
        <c:lblOffset val="100"/>
        <c:noMultiLvlLbl val="0"/>
      </c:catAx>
      <c:valAx>
        <c:axId val="15021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14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3EBFE9-5143-429C-8A36-5C193A7C9450}" type="doc">
      <dgm:prSet loTypeId="urn:microsoft.com/office/officeart/2005/8/layout/architecture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4B50D65-CC12-40EF-8CEF-272E68208987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8A0F5E0B-7E2A-41CD-98E2-F7853A6067A6}" type="parTrans" cxnId="{78DF7BB3-1ECB-4903-B493-162832A2E6E5}">
      <dgm:prSet/>
      <dgm:spPr/>
      <dgm:t>
        <a:bodyPr/>
        <a:lstStyle/>
        <a:p>
          <a:endParaRPr lang="en-US"/>
        </a:p>
      </dgm:t>
    </dgm:pt>
    <dgm:pt modelId="{C0A2709E-FB04-42E2-ACBF-02B79EB1CC14}" type="sibTrans" cxnId="{78DF7BB3-1ECB-4903-B493-162832A2E6E5}">
      <dgm:prSet/>
      <dgm:spPr/>
      <dgm:t>
        <a:bodyPr/>
        <a:lstStyle/>
        <a:p>
          <a:endParaRPr lang="en-US"/>
        </a:p>
      </dgm:t>
    </dgm:pt>
    <dgm:pt modelId="{7046D01A-0E58-4F98-B7EF-6847C8462285}">
      <dgm:prSet phldrT="[Text]" custT="1"/>
      <dgm:spPr/>
      <dgm:t>
        <a:bodyPr/>
        <a:lstStyle/>
        <a:p>
          <a:r>
            <a:rPr lang="en-US" sz="2800" dirty="0"/>
            <a:t>Core Container</a:t>
          </a:r>
        </a:p>
      </dgm:t>
    </dgm:pt>
    <dgm:pt modelId="{B861B4B8-545C-4BD7-937E-F6A708D60A4E}" type="parTrans" cxnId="{CD8A094E-9258-485E-A122-8163B74C54E8}">
      <dgm:prSet/>
      <dgm:spPr/>
      <dgm:t>
        <a:bodyPr/>
        <a:lstStyle/>
        <a:p>
          <a:endParaRPr lang="en-US"/>
        </a:p>
      </dgm:t>
    </dgm:pt>
    <dgm:pt modelId="{2A539BCF-3E8D-4356-BB13-AF306E06F132}" type="sibTrans" cxnId="{CD8A094E-9258-485E-A122-8163B74C54E8}">
      <dgm:prSet/>
      <dgm:spPr/>
      <dgm:t>
        <a:bodyPr/>
        <a:lstStyle/>
        <a:p>
          <a:endParaRPr lang="en-US"/>
        </a:p>
      </dgm:t>
    </dgm:pt>
    <dgm:pt modelId="{C2B0AA0A-605F-49B8-AB65-46B3F7B629F5}" type="pres">
      <dgm:prSet presAssocID="{E33EBFE9-5143-429C-8A36-5C193A7C945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03797D-E7F9-4DAE-822C-E3FFE47DB9BB}" type="pres">
      <dgm:prSet presAssocID="{C4B50D65-CC12-40EF-8CEF-272E68208987}" presName="vertOne" presStyleCnt="0"/>
      <dgm:spPr/>
    </dgm:pt>
    <dgm:pt modelId="{F6328355-E174-423E-9419-B6991C41F1D8}" type="pres">
      <dgm:prSet presAssocID="{C4B50D65-CC12-40EF-8CEF-272E68208987}" presName="txOne" presStyleLbl="node0" presStyleIdx="0" presStyleCnt="1">
        <dgm:presLayoutVars>
          <dgm:chPref val="3"/>
        </dgm:presLayoutVars>
      </dgm:prSet>
      <dgm:spPr/>
    </dgm:pt>
    <dgm:pt modelId="{116CC893-FD7B-4296-90EA-EAC02D85D633}" type="pres">
      <dgm:prSet presAssocID="{C4B50D65-CC12-40EF-8CEF-272E68208987}" presName="parTransOne" presStyleCnt="0"/>
      <dgm:spPr/>
    </dgm:pt>
    <dgm:pt modelId="{AF24D1A2-A0A2-4001-A22E-AD2D884CDEBF}" type="pres">
      <dgm:prSet presAssocID="{C4B50D65-CC12-40EF-8CEF-272E68208987}" presName="horzOne" presStyleCnt="0"/>
      <dgm:spPr/>
    </dgm:pt>
    <dgm:pt modelId="{FDA4EFAF-2F63-46D7-902C-3C9243178CB1}" type="pres">
      <dgm:prSet presAssocID="{7046D01A-0E58-4F98-B7EF-6847C8462285}" presName="vertTwo" presStyleCnt="0"/>
      <dgm:spPr/>
    </dgm:pt>
    <dgm:pt modelId="{909E57AB-F69D-4E09-8D28-E50D47E06D27}" type="pres">
      <dgm:prSet presAssocID="{7046D01A-0E58-4F98-B7EF-6847C8462285}" presName="txTwo" presStyleLbl="node2" presStyleIdx="0" presStyleCnt="1" custLinFactNeighborY="1990">
        <dgm:presLayoutVars>
          <dgm:chPref val="3"/>
        </dgm:presLayoutVars>
      </dgm:prSet>
      <dgm:spPr/>
    </dgm:pt>
    <dgm:pt modelId="{314E5985-5C7D-463A-8EFB-B8C3837D914D}" type="pres">
      <dgm:prSet presAssocID="{7046D01A-0E58-4F98-B7EF-6847C8462285}" presName="horzTwo" presStyleCnt="0"/>
      <dgm:spPr/>
    </dgm:pt>
  </dgm:ptLst>
  <dgm:cxnLst>
    <dgm:cxn modelId="{D09F4506-1F8C-43B9-B843-19C47F411EB1}" type="presOf" srcId="{C4B50D65-CC12-40EF-8CEF-272E68208987}" destId="{F6328355-E174-423E-9419-B6991C41F1D8}" srcOrd="0" destOrd="0" presId="urn:microsoft.com/office/officeart/2005/8/layout/architecture"/>
    <dgm:cxn modelId="{F3491F27-E55C-4AD9-AAAE-CC9E2CEEDF18}" type="presOf" srcId="{E33EBFE9-5143-429C-8A36-5C193A7C9450}" destId="{C2B0AA0A-605F-49B8-AB65-46B3F7B629F5}" srcOrd="0" destOrd="0" presId="urn:microsoft.com/office/officeart/2005/8/layout/architecture"/>
    <dgm:cxn modelId="{CD8A094E-9258-485E-A122-8163B74C54E8}" srcId="{C4B50D65-CC12-40EF-8CEF-272E68208987}" destId="{7046D01A-0E58-4F98-B7EF-6847C8462285}" srcOrd="0" destOrd="0" parTransId="{B861B4B8-545C-4BD7-937E-F6A708D60A4E}" sibTransId="{2A539BCF-3E8D-4356-BB13-AF306E06F132}"/>
    <dgm:cxn modelId="{78DF7BB3-1ECB-4903-B493-162832A2E6E5}" srcId="{E33EBFE9-5143-429C-8A36-5C193A7C9450}" destId="{C4B50D65-CC12-40EF-8CEF-272E68208987}" srcOrd="0" destOrd="0" parTransId="{8A0F5E0B-7E2A-41CD-98E2-F7853A6067A6}" sibTransId="{C0A2709E-FB04-42E2-ACBF-02B79EB1CC14}"/>
    <dgm:cxn modelId="{E9458BC7-5311-4E41-B647-929CC979E68E}" type="presOf" srcId="{7046D01A-0E58-4F98-B7EF-6847C8462285}" destId="{909E57AB-F69D-4E09-8D28-E50D47E06D27}" srcOrd="0" destOrd="0" presId="urn:microsoft.com/office/officeart/2005/8/layout/architecture"/>
    <dgm:cxn modelId="{DFE3A432-1FF0-4F23-9F7E-8CDCD0381AD1}" type="presParOf" srcId="{C2B0AA0A-605F-49B8-AB65-46B3F7B629F5}" destId="{7003797D-E7F9-4DAE-822C-E3FFE47DB9BB}" srcOrd="0" destOrd="0" presId="urn:microsoft.com/office/officeart/2005/8/layout/architecture"/>
    <dgm:cxn modelId="{16DB8FEE-7016-4E85-9A4E-91ED30C8DC98}" type="presParOf" srcId="{7003797D-E7F9-4DAE-822C-E3FFE47DB9BB}" destId="{F6328355-E174-423E-9419-B6991C41F1D8}" srcOrd="0" destOrd="0" presId="urn:microsoft.com/office/officeart/2005/8/layout/architecture"/>
    <dgm:cxn modelId="{9CDF9DA9-D1D1-4860-A60E-5B5F8C0375FC}" type="presParOf" srcId="{7003797D-E7F9-4DAE-822C-E3FFE47DB9BB}" destId="{116CC893-FD7B-4296-90EA-EAC02D85D633}" srcOrd="1" destOrd="0" presId="urn:microsoft.com/office/officeart/2005/8/layout/architecture"/>
    <dgm:cxn modelId="{3C8CD13A-C862-4DF6-B872-CB8AFCCD4438}" type="presParOf" srcId="{7003797D-E7F9-4DAE-822C-E3FFE47DB9BB}" destId="{AF24D1A2-A0A2-4001-A22E-AD2D884CDEBF}" srcOrd="2" destOrd="0" presId="urn:microsoft.com/office/officeart/2005/8/layout/architecture"/>
    <dgm:cxn modelId="{76837DD7-53F6-4AEB-AF93-070EC4AAFBAF}" type="presParOf" srcId="{AF24D1A2-A0A2-4001-A22E-AD2D884CDEBF}" destId="{FDA4EFAF-2F63-46D7-902C-3C9243178CB1}" srcOrd="0" destOrd="0" presId="urn:microsoft.com/office/officeart/2005/8/layout/architecture"/>
    <dgm:cxn modelId="{0CA3F2AD-01AC-4739-85F7-9805EF3E4D51}" type="presParOf" srcId="{FDA4EFAF-2F63-46D7-902C-3C9243178CB1}" destId="{909E57AB-F69D-4E09-8D28-E50D47E06D27}" srcOrd="0" destOrd="0" presId="urn:microsoft.com/office/officeart/2005/8/layout/architecture"/>
    <dgm:cxn modelId="{5918F9AE-2AEA-43B6-B235-F27FB7E1E2A4}" type="presParOf" srcId="{FDA4EFAF-2F63-46D7-902C-3C9243178CB1}" destId="{314E5985-5C7D-463A-8EFB-B8C3837D914D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F634E8-0A89-49A1-9147-DB9A7A50EB15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9A95CE-9097-4FFE-AD63-792E7394CB6E}">
      <dgm:prSet phldrT="[Text]"/>
      <dgm:spPr/>
      <dgm:t>
        <a:bodyPr/>
        <a:lstStyle/>
        <a:p>
          <a:r>
            <a:rPr lang="en-US" dirty="0"/>
            <a:t>Beans</a:t>
          </a:r>
        </a:p>
      </dgm:t>
    </dgm:pt>
    <dgm:pt modelId="{8A8F5ADB-D2A4-4FD8-8620-61CF9BC18240}" type="parTrans" cxnId="{6A1C54F6-481B-4D3D-8416-84CC8F9D6933}">
      <dgm:prSet/>
      <dgm:spPr/>
      <dgm:t>
        <a:bodyPr/>
        <a:lstStyle/>
        <a:p>
          <a:endParaRPr lang="en-US"/>
        </a:p>
      </dgm:t>
    </dgm:pt>
    <dgm:pt modelId="{EB543DB0-486B-4E1B-8E3A-06D11F93F394}" type="sibTrans" cxnId="{6A1C54F6-481B-4D3D-8416-84CC8F9D6933}">
      <dgm:prSet/>
      <dgm:spPr/>
      <dgm:t>
        <a:bodyPr/>
        <a:lstStyle/>
        <a:p>
          <a:endParaRPr lang="en-US"/>
        </a:p>
      </dgm:t>
    </dgm:pt>
    <dgm:pt modelId="{65DA1CE7-D5EB-414D-A692-9D11FC144FC8}">
      <dgm:prSet phldrT="[Text]"/>
      <dgm:spPr/>
      <dgm:t>
        <a:bodyPr/>
        <a:lstStyle/>
        <a:p>
          <a:r>
            <a:rPr lang="en-US" dirty="0"/>
            <a:t>Core</a:t>
          </a:r>
        </a:p>
      </dgm:t>
    </dgm:pt>
    <dgm:pt modelId="{0BF33B6B-E625-4F4B-A749-3895140E0EA5}" type="parTrans" cxnId="{887C6464-E0A1-478A-BB30-8115CD3DC900}">
      <dgm:prSet/>
      <dgm:spPr/>
      <dgm:t>
        <a:bodyPr/>
        <a:lstStyle/>
        <a:p>
          <a:endParaRPr lang="en-US"/>
        </a:p>
      </dgm:t>
    </dgm:pt>
    <dgm:pt modelId="{4BD84480-E795-4D3E-8D05-FA1921195B51}" type="sibTrans" cxnId="{887C6464-E0A1-478A-BB30-8115CD3DC900}">
      <dgm:prSet/>
      <dgm:spPr/>
      <dgm:t>
        <a:bodyPr/>
        <a:lstStyle/>
        <a:p>
          <a:endParaRPr lang="en-US"/>
        </a:p>
      </dgm:t>
    </dgm:pt>
    <dgm:pt modelId="{FC59DB06-D7CB-4C99-9CC3-BA00C53D4C39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77390CF3-B17D-4048-90CB-EB59F89310AD}" type="parTrans" cxnId="{D2A07827-1C5E-426E-8D54-013246AB94BB}">
      <dgm:prSet/>
      <dgm:spPr/>
      <dgm:t>
        <a:bodyPr/>
        <a:lstStyle/>
        <a:p>
          <a:endParaRPr lang="en-US"/>
        </a:p>
      </dgm:t>
    </dgm:pt>
    <dgm:pt modelId="{B6C5590A-CCC1-4EC7-80A8-0BABA1FE1E57}" type="sibTrans" cxnId="{D2A07827-1C5E-426E-8D54-013246AB94BB}">
      <dgm:prSet/>
      <dgm:spPr/>
      <dgm:t>
        <a:bodyPr/>
        <a:lstStyle/>
        <a:p>
          <a:endParaRPr lang="en-US"/>
        </a:p>
      </dgm:t>
    </dgm:pt>
    <dgm:pt modelId="{523A9BD4-26DD-4E80-A02B-B469F6B817D2}">
      <dgm:prSet phldrT="[Text]"/>
      <dgm:spPr/>
      <dgm:t>
        <a:bodyPr/>
        <a:lstStyle/>
        <a:p>
          <a:r>
            <a:rPr lang="en-US" dirty="0" err="1"/>
            <a:t>SpEL</a:t>
          </a:r>
          <a:endParaRPr lang="en-US" dirty="0"/>
        </a:p>
      </dgm:t>
    </dgm:pt>
    <dgm:pt modelId="{23FEC6A7-C5EC-4917-9139-AC05CAFB02C8}" type="parTrans" cxnId="{1F8940A8-34AB-44E0-AA51-649363FCD8FA}">
      <dgm:prSet/>
      <dgm:spPr/>
      <dgm:t>
        <a:bodyPr/>
        <a:lstStyle/>
        <a:p>
          <a:endParaRPr lang="en-US"/>
        </a:p>
      </dgm:t>
    </dgm:pt>
    <dgm:pt modelId="{691C1A32-41F3-4FBD-98A6-CC91A74850AF}" type="sibTrans" cxnId="{1F8940A8-34AB-44E0-AA51-649363FCD8FA}">
      <dgm:prSet/>
      <dgm:spPr/>
      <dgm:t>
        <a:bodyPr/>
        <a:lstStyle/>
        <a:p>
          <a:endParaRPr lang="en-US"/>
        </a:p>
      </dgm:t>
    </dgm:pt>
    <dgm:pt modelId="{DF32BC74-280C-4AAF-8D94-DC54C9B3024A}" type="pres">
      <dgm:prSet presAssocID="{9DF634E8-0A89-49A1-9147-DB9A7A50EB1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867DDE-D3A4-40DF-837A-15233D836B0F}" type="pres">
      <dgm:prSet presAssocID="{ED9A95CE-9097-4FFE-AD63-792E7394CB6E}" presName="vertOne" presStyleCnt="0"/>
      <dgm:spPr/>
    </dgm:pt>
    <dgm:pt modelId="{7630B703-498C-4EDA-A1FB-D908995B811B}" type="pres">
      <dgm:prSet presAssocID="{ED9A95CE-9097-4FFE-AD63-792E7394CB6E}" presName="txOne" presStyleLbl="node0" presStyleIdx="0" presStyleCnt="4">
        <dgm:presLayoutVars>
          <dgm:chPref val="3"/>
        </dgm:presLayoutVars>
      </dgm:prSet>
      <dgm:spPr/>
    </dgm:pt>
    <dgm:pt modelId="{BDCB12CD-4043-4789-A81C-C1C1D66CD58E}" type="pres">
      <dgm:prSet presAssocID="{ED9A95CE-9097-4FFE-AD63-792E7394CB6E}" presName="horzOne" presStyleCnt="0"/>
      <dgm:spPr/>
    </dgm:pt>
    <dgm:pt modelId="{F7558293-9DA2-4B43-9104-2F2161CA55F9}" type="pres">
      <dgm:prSet presAssocID="{EB543DB0-486B-4E1B-8E3A-06D11F93F394}" presName="sibSpaceOne" presStyleCnt="0"/>
      <dgm:spPr/>
    </dgm:pt>
    <dgm:pt modelId="{34E93165-6D49-474D-B49C-496B6BFAA8CA}" type="pres">
      <dgm:prSet presAssocID="{65DA1CE7-D5EB-414D-A692-9D11FC144FC8}" presName="vertOne" presStyleCnt="0"/>
      <dgm:spPr/>
    </dgm:pt>
    <dgm:pt modelId="{9BBD0A65-C3F7-40A0-A85C-EF79DA2C072A}" type="pres">
      <dgm:prSet presAssocID="{65DA1CE7-D5EB-414D-A692-9D11FC144FC8}" presName="txOne" presStyleLbl="node0" presStyleIdx="1" presStyleCnt="4">
        <dgm:presLayoutVars>
          <dgm:chPref val="3"/>
        </dgm:presLayoutVars>
      </dgm:prSet>
      <dgm:spPr/>
    </dgm:pt>
    <dgm:pt modelId="{771355D1-976F-484F-914A-483245639047}" type="pres">
      <dgm:prSet presAssocID="{65DA1CE7-D5EB-414D-A692-9D11FC144FC8}" presName="horzOne" presStyleCnt="0"/>
      <dgm:spPr/>
    </dgm:pt>
    <dgm:pt modelId="{85068156-30B7-4CDD-AA39-71A572C35822}" type="pres">
      <dgm:prSet presAssocID="{4BD84480-E795-4D3E-8D05-FA1921195B51}" presName="sibSpaceOne" presStyleCnt="0"/>
      <dgm:spPr/>
    </dgm:pt>
    <dgm:pt modelId="{79DE98CC-C984-4D0B-83E4-3A62CE1C2E8A}" type="pres">
      <dgm:prSet presAssocID="{FC59DB06-D7CB-4C99-9CC3-BA00C53D4C39}" presName="vertOne" presStyleCnt="0"/>
      <dgm:spPr/>
    </dgm:pt>
    <dgm:pt modelId="{17B2F4F9-7193-4931-B7C2-A55AD81EE5F0}" type="pres">
      <dgm:prSet presAssocID="{FC59DB06-D7CB-4C99-9CC3-BA00C53D4C39}" presName="txOne" presStyleLbl="node0" presStyleIdx="2" presStyleCnt="4">
        <dgm:presLayoutVars>
          <dgm:chPref val="3"/>
        </dgm:presLayoutVars>
      </dgm:prSet>
      <dgm:spPr/>
    </dgm:pt>
    <dgm:pt modelId="{6E0301C7-40C2-44C7-A346-22A2183F6F78}" type="pres">
      <dgm:prSet presAssocID="{FC59DB06-D7CB-4C99-9CC3-BA00C53D4C39}" presName="horzOne" presStyleCnt="0"/>
      <dgm:spPr/>
    </dgm:pt>
    <dgm:pt modelId="{19DA9C18-D16A-4FEC-9FB1-9A9D1EE9ED2A}" type="pres">
      <dgm:prSet presAssocID="{B6C5590A-CCC1-4EC7-80A8-0BABA1FE1E57}" presName="sibSpaceOne" presStyleCnt="0"/>
      <dgm:spPr/>
    </dgm:pt>
    <dgm:pt modelId="{F0F0C396-3ADF-41BD-A2FE-62D7A6D66732}" type="pres">
      <dgm:prSet presAssocID="{523A9BD4-26DD-4E80-A02B-B469F6B817D2}" presName="vertOne" presStyleCnt="0"/>
      <dgm:spPr/>
    </dgm:pt>
    <dgm:pt modelId="{5FEE6445-4696-4107-B737-B249A3E51A6C}" type="pres">
      <dgm:prSet presAssocID="{523A9BD4-26DD-4E80-A02B-B469F6B817D2}" presName="txOne" presStyleLbl="node0" presStyleIdx="3" presStyleCnt="4">
        <dgm:presLayoutVars>
          <dgm:chPref val="3"/>
        </dgm:presLayoutVars>
      </dgm:prSet>
      <dgm:spPr/>
    </dgm:pt>
    <dgm:pt modelId="{AF5BFB6F-1304-43E9-8CE9-6AF336B66FA9}" type="pres">
      <dgm:prSet presAssocID="{523A9BD4-26DD-4E80-A02B-B469F6B817D2}" presName="horzOne" presStyleCnt="0"/>
      <dgm:spPr/>
    </dgm:pt>
  </dgm:ptLst>
  <dgm:cxnLst>
    <dgm:cxn modelId="{43BB1025-C2B6-4344-A33C-19819C4AF873}" type="presOf" srcId="{9DF634E8-0A89-49A1-9147-DB9A7A50EB15}" destId="{DF32BC74-280C-4AAF-8D94-DC54C9B3024A}" srcOrd="0" destOrd="0" presId="urn:microsoft.com/office/officeart/2005/8/layout/architecture"/>
    <dgm:cxn modelId="{D2A07827-1C5E-426E-8D54-013246AB94BB}" srcId="{9DF634E8-0A89-49A1-9147-DB9A7A50EB15}" destId="{FC59DB06-D7CB-4C99-9CC3-BA00C53D4C39}" srcOrd="2" destOrd="0" parTransId="{77390CF3-B17D-4048-90CB-EB59F89310AD}" sibTransId="{B6C5590A-CCC1-4EC7-80A8-0BABA1FE1E57}"/>
    <dgm:cxn modelId="{C205652E-6241-4424-A5A6-B730D083F955}" type="presOf" srcId="{523A9BD4-26DD-4E80-A02B-B469F6B817D2}" destId="{5FEE6445-4696-4107-B737-B249A3E51A6C}" srcOrd="0" destOrd="0" presId="urn:microsoft.com/office/officeart/2005/8/layout/architecture"/>
    <dgm:cxn modelId="{887C6464-E0A1-478A-BB30-8115CD3DC900}" srcId="{9DF634E8-0A89-49A1-9147-DB9A7A50EB15}" destId="{65DA1CE7-D5EB-414D-A692-9D11FC144FC8}" srcOrd="1" destOrd="0" parTransId="{0BF33B6B-E625-4F4B-A749-3895140E0EA5}" sibTransId="{4BD84480-E795-4D3E-8D05-FA1921195B51}"/>
    <dgm:cxn modelId="{0E9B8F9C-0118-49D3-9955-04E4AF108293}" type="presOf" srcId="{ED9A95CE-9097-4FFE-AD63-792E7394CB6E}" destId="{7630B703-498C-4EDA-A1FB-D908995B811B}" srcOrd="0" destOrd="0" presId="urn:microsoft.com/office/officeart/2005/8/layout/architecture"/>
    <dgm:cxn modelId="{1F8940A8-34AB-44E0-AA51-649363FCD8FA}" srcId="{9DF634E8-0A89-49A1-9147-DB9A7A50EB15}" destId="{523A9BD4-26DD-4E80-A02B-B469F6B817D2}" srcOrd="3" destOrd="0" parTransId="{23FEC6A7-C5EC-4917-9139-AC05CAFB02C8}" sibTransId="{691C1A32-41F3-4FBD-98A6-CC91A74850AF}"/>
    <dgm:cxn modelId="{E33E39A9-474B-4A74-A2AA-2A626FBDCCA5}" type="presOf" srcId="{FC59DB06-D7CB-4C99-9CC3-BA00C53D4C39}" destId="{17B2F4F9-7193-4931-B7C2-A55AD81EE5F0}" srcOrd="0" destOrd="0" presId="urn:microsoft.com/office/officeart/2005/8/layout/architecture"/>
    <dgm:cxn modelId="{6A1C54F6-481B-4D3D-8416-84CC8F9D6933}" srcId="{9DF634E8-0A89-49A1-9147-DB9A7A50EB15}" destId="{ED9A95CE-9097-4FFE-AD63-792E7394CB6E}" srcOrd="0" destOrd="0" parTransId="{8A8F5ADB-D2A4-4FD8-8620-61CF9BC18240}" sibTransId="{EB543DB0-486B-4E1B-8E3A-06D11F93F394}"/>
    <dgm:cxn modelId="{6AA900F8-A9D9-4147-9EE1-7DF537F10E92}" type="presOf" srcId="{65DA1CE7-D5EB-414D-A692-9D11FC144FC8}" destId="{9BBD0A65-C3F7-40A0-A85C-EF79DA2C072A}" srcOrd="0" destOrd="0" presId="urn:microsoft.com/office/officeart/2005/8/layout/architecture"/>
    <dgm:cxn modelId="{B9925620-B883-4F61-AFDF-919ED1C704BF}" type="presParOf" srcId="{DF32BC74-280C-4AAF-8D94-DC54C9B3024A}" destId="{F5867DDE-D3A4-40DF-837A-15233D836B0F}" srcOrd="0" destOrd="0" presId="urn:microsoft.com/office/officeart/2005/8/layout/architecture"/>
    <dgm:cxn modelId="{EADD5A96-0AA4-4CAC-9780-BF7F2F581B5A}" type="presParOf" srcId="{F5867DDE-D3A4-40DF-837A-15233D836B0F}" destId="{7630B703-498C-4EDA-A1FB-D908995B811B}" srcOrd="0" destOrd="0" presId="urn:microsoft.com/office/officeart/2005/8/layout/architecture"/>
    <dgm:cxn modelId="{4E093A11-268C-4007-BB4F-D4D47B904A0D}" type="presParOf" srcId="{F5867DDE-D3A4-40DF-837A-15233D836B0F}" destId="{BDCB12CD-4043-4789-A81C-C1C1D66CD58E}" srcOrd="1" destOrd="0" presId="urn:microsoft.com/office/officeart/2005/8/layout/architecture"/>
    <dgm:cxn modelId="{E6299831-A9C7-47AB-8AD1-A09E75F59AD5}" type="presParOf" srcId="{DF32BC74-280C-4AAF-8D94-DC54C9B3024A}" destId="{F7558293-9DA2-4B43-9104-2F2161CA55F9}" srcOrd="1" destOrd="0" presId="urn:microsoft.com/office/officeart/2005/8/layout/architecture"/>
    <dgm:cxn modelId="{505EF0A7-5FCC-427E-B5F8-63224EDA2014}" type="presParOf" srcId="{DF32BC74-280C-4AAF-8D94-DC54C9B3024A}" destId="{34E93165-6D49-474D-B49C-496B6BFAA8CA}" srcOrd="2" destOrd="0" presId="urn:microsoft.com/office/officeart/2005/8/layout/architecture"/>
    <dgm:cxn modelId="{BBCFB1B9-C3A7-4AF8-8488-A3BF9BB1F19E}" type="presParOf" srcId="{34E93165-6D49-474D-B49C-496B6BFAA8CA}" destId="{9BBD0A65-C3F7-40A0-A85C-EF79DA2C072A}" srcOrd="0" destOrd="0" presId="urn:microsoft.com/office/officeart/2005/8/layout/architecture"/>
    <dgm:cxn modelId="{5D990218-AACD-464C-8D2D-7186C2F5B1F9}" type="presParOf" srcId="{34E93165-6D49-474D-B49C-496B6BFAA8CA}" destId="{771355D1-976F-484F-914A-483245639047}" srcOrd="1" destOrd="0" presId="urn:microsoft.com/office/officeart/2005/8/layout/architecture"/>
    <dgm:cxn modelId="{480DD135-AB9A-4B7F-A269-66B5772A6A8E}" type="presParOf" srcId="{DF32BC74-280C-4AAF-8D94-DC54C9B3024A}" destId="{85068156-30B7-4CDD-AA39-71A572C35822}" srcOrd="3" destOrd="0" presId="urn:microsoft.com/office/officeart/2005/8/layout/architecture"/>
    <dgm:cxn modelId="{3DE7A6E8-15A7-48B9-BB61-2149C32A4039}" type="presParOf" srcId="{DF32BC74-280C-4AAF-8D94-DC54C9B3024A}" destId="{79DE98CC-C984-4D0B-83E4-3A62CE1C2E8A}" srcOrd="4" destOrd="0" presId="urn:microsoft.com/office/officeart/2005/8/layout/architecture"/>
    <dgm:cxn modelId="{FC7DD58A-C59D-42EB-9F16-8D56F2F0E636}" type="presParOf" srcId="{79DE98CC-C984-4D0B-83E4-3A62CE1C2E8A}" destId="{17B2F4F9-7193-4931-B7C2-A55AD81EE5F0}" srcOrd="0" destOrd="0" presId="urn:microsoft.com/office/officeart/2005/8/layout/architecture"/>
    <dgm:cxn modelId="{F12C3CFC-C61E-4203-9FE5-34B37166498D}" type="presParOf" srcId="{79DE98CC-C984-4D0B-83E4-3A62CE1C2E8A}" destId="{6E0301C7-40C2-44C7-A346-22A2183F6F78}" srcOrd="1" destOrd="0" presId="urn:microsoft.com/office/officeart/2005/8/layout/architecture"/>
    <dgm:cxn modelId="{A7E61033-5C59-4231-AB89-79AB497CE09D}" type="presParOf" srcId="{DF32BC74-280C-4AAF-8D94-DC54C9B3024A}" destId="{19DA9C18-D16A-4FEC-9FB1-9A9D1EE9ED2A}" srcOrd="5" destOrd="0" presId="urn:microsoft.com/office/officeart/2005/8/layout/architecture"/>
    <dgm:cxn modelId="{8BA3EF2F-8AF9-4F78-9A8A-E8D022D7BBD1}" type="presParOf" srcId="{DF32BC74-280C-4AAF-8D94-DC54C9B3024A}" destId="{F0F0C396-3ADF-41BD-A2FE-62D7A6D66732}" srcOrd="6" destOrd="0" presId="urn:microsoft.com/office/officeart/2005/8/layout/architecture"/>
    <dgm:cxn modelId="{1C6D4A4F-A1B2-47F6-8537-C0CAFCE05E8C}" type="presParOf" srcId="{F0F0C396-3ADF-41BD-A2FE-62D7A6D66732}" destId="{5FEE6445-4696-4107-B737-B249A3E51A6C}" srcOrd="0" destOrd="0" presId="urn:microsoft.com/office/officeart/2005/8/layout/architecture"/>
    <dgm:cxn modelId="{F4E00175-F556-4BD9-88A5-63E51C83A65D}" type="presParOf" srcId="{F0F0C396-3ADF-41BD-A2FE-62D7A6D66732}" destId="{AF5BFB6F-1304-43E9-8CE9-6AF336B66FA9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CFF1E9-C400-4787-9EBE-7E2369A40695}" type="doc">
      <dgm:prSet loTypeId="urn:microsoft.com/office/officeart/2011/layout/InterconnectedBlock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3DBD4-90CD-4290-8BFE-98DD059D9533}">
      <dgm:prSet phldrT="[Text]"/>
      <dgm:spPr/>
      <dgm:t>
        <a:bodyPr/>
        <a:lstStyle/>
        <a:p>
          <a:r>
            <a:rPr lang="en-US" dirty="0"/>
            <a:t>Step 1</a:t>
          </a:r>
        </a:p>
      </dgm:t>
      <dgm:extLst>
        <a:ext uri="{E40237B7-FDA0-4F09-8148-C483321AD2D9}">
          <dgm14:cNvPr xmlns:dgm14="http://schemas.microsoft.com/office/drawing/2010/diagram" id="0" name="" title="Step 1 heading "/>
        </a:ext>
      </dgm:extLst>
    </dgm:pt>
    <dgm:pt modelId="{103DDE2D-4BA9-46E4-B7D5-20AC68D5AF79}" type="parTrans" cxnId="{BE946E77-33F8-4D64-A0D4-AF0C74135D36}">
      <dgm:prSet/>
      <dgm:spPr/>
      <dgm:t>
        <a:bodyPr/>
        <a:lstStyle/>
        <a:p>
          <a:endParaRPr lang="en-US"/>
        </a:p>
      </dgm:t>
    </dgm:pt>
    <dgm:pt modelId="{C2971989-7AAA-42A2-A4EF-884E090F6962}" type="sibTrans" cxnId="{BE946E77-33F8-4D64-A0D4-AF0C74135D36}">
      <dgm:prSet/>
      <dgm:spPr/>
      <dgm:t>
        <a:bodyPr/>
        <a:lstStyle/>
        <a:p>
          <a:endParaRPr lang="en-US"/>
        </a:p>
      </dgm:t>
    </dgm:pt>
    <dgm:pt modelId="{DC116BB7-7E08-4371-8427-129FC519EAC3}">
      <dgm:prSet phldrT="[Text]"/>
      <dgm:spPr/>
      <dgm:t>
        <a:bodyPr/>
        <a:lstStyle/>
        <a:p>
          <a:r>
            <a:rPr lang="en-US" dirty="0"/>
            <a:t>Step 2</a:t>
          </a:r>
        </a:p>
      </dgm:t>
      <dgm:extLst>
        <a:ext uri="{E40237B7-FDA0-4F09-8148-C483321AD2D9}">
          <dgm14:cNvPr xmlns:dgm14="http://schemas.microsoft.com/office/drawing/2010/diagram" id="0" name="" title="Step 2 heading"/>
        </a:ext>
      </dgm:extLst>
    </dgm:pt>
    <dgm:pt modelId="{D9D289B4-455D-4A02-8505-A4AF490B105A}" type="parTrans" cxnId="{CB4B7FE7-8AFF-4751-A507-684CB9536E49}">
      <dgm:prSet/>
      <dgm:spPr/>
      <dgm:t>
        <a:bodyPr/>
        <a:lstStyle/>
        <a:p>
          <a:endParaRPr lang="en-US"/>
        </a:p>
      </dgm:t>
    </dgm:pt>
    <dgm:pt modelId="{0DFF8ADE-93F1-470A-9A46-AAD178A95DAC}" type="sibTrans" cxnId="{CB4B7FE7-8AFF-4751-A507-684CB9536E49}">
      <dgm:prSet/>
      <dgm:spPr/>
      <dgm:t>
        <a:bodyPr/>
        <a:lstStyle/>
        <a:p>
          <a:endParaRPr lang="en-US"/>
        </a:p>
      </dgm:t>
    </dgm:pt>
    <dgm:pt modelId="{7947CEE9-5A28-46C4-A03A-3C8C5E37DF87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BF51C53E-E658-496D-9C60-FC71F03FB86F}" type="parTrans" cxnId="{9C1AFC09-ACFD-4642-A98C-0A3856C5CEAD}">
      <dgm:prSet/>
      <dgm:spPr/>
      <dgm:t>
        <a:bodyPr/>
        <a:lstStyle/>
        <a:p>
          <a:endParaRPr lang="en-US"/>
        </a:p>
      </dgm:t>
    </dgm:pt>
    <dgm:pt modelId="{456F42C0-B429-4FE8-B163-6E1DA1EE39B8}" type="sibTrans" cxnId="{9C1AFC09-ACFD-4642-A98C-0A3856C5CEAD}">
      <dgm:prSet/>
      <dgm:spPr/>
      <dgm:t>
        <a:bodyPr/>
        <a:lstStyle/>
        <a:p>
          <a:endParaRPr lang="en-US"/>
        </a:p>
      </dgm:t>
    </dgm:pt>
    <dgm:pt modelId="{CDA36253-46B1-4579-98B8-8C5F85390E57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ACEAB6EC-AA1D-4924-9607-920AF547F530}" type="parTrans" cxnId="{CBE684EA-7285-45DB-BE1C-833E3F4C7507}">
      <dgm:prSet/>
      <dgm:spPr/>
      <dgm:t>
        <a:bodyPr/>
        <a:lstStyle/>
        <a:p>
          <a:endParaRPr lang="en-US"/>
        </a:p>
      </dgm:t>
    </dgm:pt>
    <dgm:pt modelId="{EBAFA115-C9A8-4243-8E32-FA3EB149282E}" type="sibTrans" cxnId="{CBE684EA-7285-45DB-BE1C-833E3F4C7507}">
      <dgm:prSet/>
      <dgm:spPr/>
      <dgm:t>
        <a:bodyPr/>
        <a:lstStyle/>
        <a:p>
          <a:endParaRPr lang="en-US"/>
        </a:p>
      </dgm:t>
    </dgm:pt>
    <dgm:pt modelId="{10FE6316-23EE-47CE-9B89-BC8C073B5E7A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66F05F6C-B4CE-4631-9053-DB7483C5405C}" type="parTrans" cxnId="{BB09ACB8-BFE3-46F8-BAE2-FF819A707017}">
      <dgm:prSet/>
      <dgm:spPr/>
      <dgm:t>
        <a:bodyPr/>
        <a:lstStyle/>
        <a:p>
          <a:endParaRPr lang="en-US"/>
        </a:p>
      </dgm:t>
    </dgm:pt>
    <dgm:pt modelId="{22B2D49C-3B9C-4707-B418-835FAE5F964C}" type="sibTrans" cxnId="{BB09ACB8-BFE3-46F8-BAE2-FF819A707017}">
      <dgm:prSet/>
      <dgm:spPr/>
      <dgm:t>
        <a:bodyPr/>
        <a:lstStyle/>
        <a:p>
          <a:endParaRPr lang="en-US"/>
        </a:p>
      </dgm:t>
    </dgm:pt>
    <dgm:pt modelId="{7CECA0AB-610B-40F3-B090-6F1635DEEBA3}">
      <dgm:prSet phldrT="[Text]"/>
      <dgm:spPr/>
      <dgm:t>
        <a:bodyPr/>
        <a:lstStyle/>
        <a:p>
          <a:r>
            <a:rPr lang="en-US" dirty="0"/>
            <a:t>Step 3</a:t>
          </a:r>
        </a:p>
      </dgm:t>
      <dgm:extLst>
        <a:ext uri="{E40237B7-FDA0-4F09-8148-C483321AD2D9}">
          <dgm14:cNvPr xmlns:dgm14="http://schemas.microsoft.com/office/drawing/2010/diagram" id="0" name="" title="Step 3 heading"/>
        </a:ext>
      </dgm:extLst>
    </dgm:pt>
    <dgm:pt modelId="{BAF2E384-230D-4858-9CE7-77AA704A69F6}" type="parTrans" cxnId="{08C14A99-C365-4AD5-A145-67440E119CFE}">
      <dgm:prSet/>
      <dgm:spPr/>
      <dgm:t>
        <a:bodyPr/>
        <a:lstStyle/>
        <a:p>
          <a:endParaRPr lang="en-US"/>
        </a:p>
      </dgm:t>
    </dgm:pt>
    <dgm:pt modelId="{2688901E-AE32-4DA5-A99E-0AC13433ABD5}" type="sibTrans" cxnId="{08C14A99-C365-4AD5-A145-67440E119CFE}">
      <dgm:prSet/>
      <dgm:spPr/>
      <dgm:t>
        <a:bodyPr/>
        <a:lstStyle/>
        <a:p>
          <a:endParaRPr lang="en-US"/>
        </a:p>
      </dgm:t>
    </dgm:pt>
    <dgm:pt modelId="{B75A8043-2A5C-40F5-AB52-84B648833440}" type="pres">
      <dgm:prSet presAssocID="{25CFF1E9-C400-4787-9EBE-7E2369A40695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12C1E06A-EA1F-4CA8-A626-CC69DDF632FB}" type="pres">
      <dgm:prSet presAssocID="{7CECA0AB-610B-40F3-B090-6F1635DEEBA3}" presName="ChildAccent3" presStyleCnt="0"/>
      <dgm:spPr/>
    </dgm:pt>
    <dgm:pt modelId="{878FC103-C764-4B12-881B-D0533F7D9205}" type="pres">
      <dgm:prSet presAssocID="{7CECA0AB-610B-40F3-B090-6F1635DEEBA3}" presName="ChildAccent" presStyleLbl="alignImgPlace1" presStyleIdx="0" presStyleCnt="3"/>
      <dgm:spPr/>
    </dgm:pt>
    <dgm:pt modelId="{282A2CFE-F062-4629-810C-5804D8DB16F8}" type="pres">
      <dgm:prSet presAssocID="{7CECA0AB-610B-40F3-B090-6F1635DEEBA3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7D539AB-F6E5-4F46-BE6B-474374D6A3DA}" type="pres">
      <dgm:prSet presAssocID="{7CECA0AB-610B-40F3-B090-6F1635DEEBA3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01A93EBE-B6CC-44D9-96D8-9EC440AA2DF8}" type="pres">
      <dgm:prSet presAssocID="{DC116BB7-7E08-4371-8427-129FC519EAC3}" presName="ChildAccent2" presStyleCnt="0"/>
      <dgm:spPr/>
    </dgm:pt>
    <dgm:pt modelId="{8481E0A1-3340-4D41-A335-19FC673E8623}" type="pres">
      <dgm:prSet presAssocID="{DC116BB7-7E08-4371-8427-129FC519EAC3}" presName="ChildAccent" presStyleLbl="alignImgPlace1" presStyleIdx="1" presStyleCnt="3"/>
      <dgm:spPr/>
    </dgm:pt>
    <dgm:pt modelId="{0AE8916F-9FB8-40E3-82AE-C07E45D61326}" type="pres">
      <dgm:prSet presAssocID="{DC116BB7-7E08-4371-8427-129FC519EAC3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62B26E2-3F53-45C3-8A5D-BDB13ED86F84}" type="pres">
      <dgm:prSet presAssocID="{DC116BB7-7E08-4371-8427-129FC519EAC3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45FD4591-DBFF-4CB2-9093-D43637390FB5}" type="pres">
      <dgm:prSet presAssocID="{9973DBD4-90CD-4290-8BFE-98DD059D9533}" presName="ChildAccent1" presStyleCnt="0"/>
      <dgm:spPr/>
    </dgm:pt>
    <dgm:pt modelId="{3830D3E1-928E-44CE-8B15-1E0CB9FA2D58}" type="pres">
      <dgm:prSet presAssocID="{9973DBD4-90CD-4290-8BFE-98DD059D9533}" presName="ChildAccent" presStyleLbl="alignImgPlace1" presStyleIdx="2" presStyleCnt="3"/>
      <dgm:spPr/>
    </dgm:pt>
    <dgm:pt modelId="{B1BE7A79-853A-4053-B20E-911788D679BC}" type="pres">
      <dgm:prSet presAssocID="{9973DBD4-90CD-4290-8BFE-98DD059D9533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89B834B-0576-4B5D-B813-1B600D181483}" type="pres">
      <dgm:prSet presAssocID="{9973DBD4-90CD-4290-8BFE-98DD059D9533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9C1AFC09-ACFD-4642-A98C-0A3856C5CEAD}" srcId="{9973DBD4-90CD-4290-8BFE-98DD059D9533}" destId="{7947CEE9-5A28-46C4-A03A-3C8C5E37DF87}" srcOrd="0" destOrd="0" parTransId="{BF51C53E-E658-496D-9C60-FC71F03FB86F}" sibTransId="{456F42C0-B429-4FE8-B163-6E1DA1EE39B8}"/>
    <dgm:cxn modelId="{A216DD14-5E56-401D-9696-95A989867AAB}" type="presOf" srcId="{CDA36253-46B1-4579-98B8-8C5F85390E57}" destId="{8481E0A1-3340-4D41-A335-19FC673E8623}" srcOrd="0" destOrd="0" presId="urn:microsoft.com/office/officeart/2011/layout/InterconnectedBlockProcess"/>
    <dgm:cxn modelId="{81756E18-7D30-49AA-AE22-0BC535066E34}" type="presOf" srcId="{CDA36253-46B1-4579-98B8-8C5F85390E57}" destId="{0AE8916F-9FB8-40E3-82AE-C07E45D61326}" srcOrd="1" destOrd="0" presId="urn:microsoft.com/office/officeart/2011/layout/InterconnectedBlockProcess"/>
    <dgm:cxn modelId="{B769DA23-8F78-4366-9845-75F8026140DB}" type="presOf" srcId="{DC116BB7-7E08-4371-8427-129FC519EAC3}" destId="{F62B26E2-3F53-45C3-8A5D-BDB13ED86F84}" srcOrd="0" destOrd="0" presId="urn:microsoft.com/office/officeart/2011/layout/InterconnectedBlockProcess"/>
    <dgm:cxn modelId="{13BEA12B-208F-4875-8428-25EC51B16C9C}" type="presOf" srcId="{9973DBD4-90CD-4290-8BFE-98DD059D9533}" destId="{689B834B-0576-4B5D-B813-1B600D181483}" srcOrd="0" destOrd="0" presId="urn:microsoft.com/office/officeart/2011/layout/InterconnectedBlockProcess"/>
    <dgm:cxn modelId="{63271143-40A4-423E-9769-800F63933D64}" type="presOf" srcId="{10FE6316-23EE-47CE-9B89-BC8C073B5E7A}" destId="{878FC103-C764-4B12-881B-D0533F7D9205}" srcOrd="0" destOrd="0" presId="urn:microsoft.com/office/officeart/2011/layout/InterconnectedBlockProcess"/>
    <dgm:cxn modelId="{3035AC74-0C24-456B-A0B9-7FB234B02391}" type="presOf" srcId="{7947CEE9-5A28-46C4-A03A-3C8C5E37DF87}" destId="{B1BE7A79-853A-4053-B20E-911788D679BC}" srcOrd="1" destOrd="0" presId="urn:microsoft.com/office/officeart/2011/layout/InterconnectedBlockProcess"/>
    <dgm:cxn modelId="{BE946E77-33F8-4D64-A0D4-AF0C74135D36}" srcId="{25CFF1E9-C400-4787-9EBE-7E2369A40695}" destId="{9973DBD4-90CD-4290-8BFE-98DD059D9533}" srcOrd="0" destOrd="0" parTransId="{103DDE2D-4BA9-46E4-B7D5-20AC68D5AF79}" sibTransId="{C2971989-7AAA-42A2-A4EF-884E090F6962}"/>
    <dgm:cxn modelId="{58B5E98F-91A2-45E1-85AE-54E89BDD7C2C}" type="presOf" srcId="{7947CEE9-5A28-46C4-A03A-3C8C5E37DF87}" destId="{3830D3E1-928E-44CE-8B15-1E0CB9FA2D58}" srcOrd="0" destOrd="0" presId="urn:microsoft.com/office/officeart/2011/layout/InterconnectedBlockProcess"/>
    <dgm:cxn modelId="{08C14A99-C365-4AD5-A145-67440E119CFE}" srcId="{25CFF1E9-C400-4787-9EBE-7E2369A40695}" destId="{7CECA0AB-610B-40F3-B090-6F1635DEEBA3}" srcOrd="2" destOrd="0" parTransId="{BAF2E384-230D-4858-9CE7-77AA704A69F6}" sibTransId="{2688901E-AE32-4DA5-A99E-0AC13433ABD5}"/>
    <dgm:cxn modelId="{62F6ADA5-1312-49BC-BBA1-69DF6626DCB8}" type="presOf" srcId="{7CECA0AB-610B-40F3-B090-6F1635DEEBA3}" destId="{37D539AB-F6E5-4F46-BE6B-474374D6A3DA}" srcOrd="0" destOrd="0" presId="urn:microsoft.com/office/officeart/2011/layout/InterconnectedBlockProcess"/>
    <dgm:cxn modelId="{BB09ACB8-BFE3-46F8-BAE2-FF819A707017}" srcId="{7CECA0AB-610B-40F3-B090-6F1635DEEBA3}" destId="{10FE6316-23EE-47CE-9B89-BC8C073B5E7A}" srcOrd="0" destOrd="0" parTransId="{66F05F6C-B4CE-4631-9053-DB7483C5405C}" sibTransId="{22B2D49C-3B9C-4707-B418-835FAE5F964C}"/>
    <dgm:cxn modelId="{018C29BC-56E7-40CC-A505-FB54C4277113}" type="presOf" srcId="{10FE6316-23EE-47CE-9B89-BC8C073B5E7A}" destId="{282A2CFE-F062-4629-810C-5804D8DB16F8}" srcOrd="1" destOrd="0" presId="urn:microsoft.com/office/officeart/2011/layout/InterconnectedBlockProcess"/>
    <dgm:cxn modelId="{19B622C1-5EE9-4F90-B4C7-CC40C62A1370}" type="presOf" srcId="{25CFF1E9-C400-4787-9EBE-7E2369A40695}" destId="{B75A8043-2A5C-40F5-AB52-84B648833440}" srcOrd="0" destOrd="0" presId="urn:microsoft.com/office/officeart/2011/layout/InterconnectedBlockProcess"/>
    <dgm:cxn modelId="{CB4B7FE7-8AFF-4751-A507-684CB9536E49}" srcId="{25CFF1E9-C400-4787-9EBE-7E2369A40695}" destId="{DC116BB7-7E08-4371-8427-129FC519EAC3}" srcOrd="1" destOrd="0" parTransId="{D9D289B4-455D-4A02-8505-A4AF490B105A}" sibTransId="{0DFF8ADE-93F1-470A-9A46-AAD178A95DAC}"/>
    <dgm:cxn modelId="{CBE684EA-7285-45DB-BE1C-833E3F4C7507}" srcId="{DC116BB7-7E08-4371-8427-129FC519EAC3}" destId="{CDA36253-46B1-4579-98B8-8C5F85390E57}" srcOrd="0" destOrd="0" parTransId="{ACEAB6EC-AA1D-4924-9607-920AF547F530}" sibTransId="{EBAFA115-C9A8-4243-8E32-FA3EB149282E}"/>
    <dgm:cxn modelId="{34DCCCF9-0F63-4D09-BE5C-512721B50ADA}" type="presParOf" srcId="{B75A8043-2A5C-40F5-AB52-84B648833440}" destId="{12C1E06A-EA1F-4CA8-A626-CC69DDF632FB}" srcOrd="0" destOrd="0" presId="urn:microsoft.com/office/officeart/2011/layout/InterconnectedBlockProcess"/>
    <dgm:cxn modelId="{952DCE8E-93B8-49BB-ABE7-CEBF1065AE53}" type="presParOf" srcId="{12C1E06A-EA1F-4CA8-A626-CC69DDF632FB}" destId="{878FC103-C764-4B12-881B-D0533F7D9205}" srcOrd="0" destOrd="0" presId="urn:microsoft.com/office/officeart/2011/layout/InterconnectedBlockProcess"/>
    <dgm:cxn modelId="{D5947D7B-13B7-42D0-970E-DE9EF9CED78E}" type="presParOf" srcId="{B75A8043-2A5C-40F5-AB52-84B648833440}" destId="{282A2CFE-F062-4629-810C-5804D8DB16F8}" srcOrd="1" destOrd="0" presId="urn:microsoft.com/office/officeart/2011/layout/InterconnectedBlockProcess"/>
    <dgm:cxn modelId="{20B67F8F-4F41-40B8-BC6E-631518A6517C}" type="presParOf" srcId="{B75A8043-2A5C-40F5-AB52-84B648833440}" destId="{37D539AB-F6E5-4F46-BE6B-474374D6A3DA}" srcOrd="2" destOrd="0" presId="urn:microsoft.com/office/officeart/2011/layout/InterconnectedBlockProcess"/>
    <dgm:cxn modelId="{81949706-B238-4390-BEAC-6A17EAEF3A31}" type="presParOf" srcId="{B75A8043-2A5C-40F5-AB52-84B648833440}" destId="{01A93EBE-B6CC-44D9-96D8-9EC440AA2DF8}" srcOrd="3" destOrd="0" presId="urn:microsoft.com/office/officeart/2011/layout/InterconnectedBlockProcess"/>
    <dgm:cxn modelId="{6191741D-66EF-42BD-9474-FEB493F393AA}" type="presParOf" srcId="{01A93EBE-B6CC-44D9-96D8-9EC440AA2DF8}" destId="{8481E0A1-3340-4D41-A335-19FC673E8623}" srcOrd="0" destOrd="0" presId="urn:microsoft.com/office/officeart/2011/layout/InterconnectedBlockProcess"/>
    <dgm:cxn modelId="{0F4565C3-D17B-42D3-AA56-F3E09B66DD4D}" type="presParOf" srcId="{B75A8043-2A5C-40F5-AB52-84B648833440}" destId="{0AE8916F-9FB8-40E3-82AE-C07E45D61326}" srcOrd="4" destOrd="0" presId="urn:microsoft.com/office/officeart/2011/layout/InterconnectedBlockProcess"/>
    <dgm:cxn modelId="{F0F1DE96-5E7D-4D61-9EAA-2B36A37B8B27}" type="presParOf" srcId="{B75A8043-2A5C-40F5-AB52-84B648833440}" destId="{F62B26E2-3F53-45C3-8A5D-BDB13ED86F84}" srcOrd="5" destOrd="0" presId="urn:microsoft.com/office/officeart/2011/layout/InterconnectedBlockProcess"/>
    <dgm:cxn modelId="{40A05565-0A9F-4BAE-A962-C2AB70C0EEAB}" type="presParOf" srcId="{B75A8043-2A5C-40F5-AB52-84B648833440}" destId="{45FD4591-DBFF-4CB2-9093-D43637390FB5}" srcOrd="6" destOrd="0" presId="urn:microsoft.com/office/officeart/2011/layout/InterconnectedBlockProcess"/>
    <dgm:cxn modelId="{CB18EEE3-696F-46D4-B0E3-529BB8771DE8}" type="presParOf" srcId="{45FD4591-DBFF-4CB2-9093-D43637390FB5}" destId="{3830D3E1-928E-44CE-8B15-1E0CB9FA2D58}" srcOrd="0" destOrd="0" presId="urn:microsoft.com/office/officeart/2011/layout/InterconnectedBlockProcess"/>
    <dgm:cxn modelId="{9E377DA7-8A96-442A-8D43-95BC19F43ED2}" type="presParOf" srcId="{B75A8043-2A5C-40F5-AB52-84B648833440}" destId="{B1BE7A79-853A-4053-B20E-911788D679BC}" srcOrd="7" destOrd="0" presId="urn:microsoft.com/office/officeart/2011/layout/InterconnectedBlockProcess"/>
    <dgm:cxn modelId="{7FA10AA0-2685-4BA7-A06E-5C829A831A76}" type="presParOf" srcId="{B75A8043-2A5C-40F5-AB52-84B648833440}" destId="{689B834B-0576-4B5D-B813-1B600D181483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28355-E174-423E-9419-B6991C41F1D8}">
      <dsp:nvSpPr>
        <dsp:cNvPr id="0" name=""/>
        <dsp:cNvSpPr/>
      </dsp:nvSpPr>
      <dsp:spPr>
        <a:xfrm>
          <a:off x="2843" y="2233267"/>
          <a:ext cx="5817597" cy="20748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Test</a:t>
          </a:r>
        </a:p>
      </dsp:txBody>
      <dsp:txXfrm>
        <a:off x="63612" y="2294036"/>
        <a:ext cx="5696059" cy="1953266"/>
      </dsp:txXfrm>
    </dsp:sp>
    <dsp:sp modelId="{909E57AB-F69D-4E09-8D28-E50D47E06D27}">
      <dsp:nvSpPr>
        <dsp:cNvPr id="0" name=""/>
        <dsp:cNvSpPr/>
      </dsp:nvSpPr>
      <dsp:spPr>
        <a:xfrm>
          <a:off x="2843" y="42750"/>
          <a:ext cx="5817597" cy="20748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Core Container</a:t>
          </a:r>
        </a:p>
      </dsp:txBody>
      <dsp:txXfrm>
        <a:off x="63612" y="103519"/>
        <a:ext cx="5696059" cy="19532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0B703-498C-4EDA-A1FB-D908995B811B}">
      <dsp:nvSpPr>
        <dsp:cNvPr id="0" name=""/>
        <dsp:cNvSpPr/>
      </dsp:nvSpPr>
      <dsp:spPr>
        <a:xfrm>
          <a:off x="1197" y="0"/>
          <a:ext cx="1168195" cy="911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Beans</a:t>
          </a:r>
        </a:p>
      </dsp:txBody>
      <dsp:txXfrm>
        <a:off x="27903" y="26706"/>
        <a:ext cx="1114783" cy="858403"/>
      </dsp:txXfrm>
    </dsp:sp>
    <dsp:sp modelId="{9BBD0A65-C3F7-40A0-A85C-EF79DA2C072A}">
      <dsp:nvSpPr>
        <dsp:cNvPr id="0" name=""/>
        <dsp:cNvSpPr/>
      </dsp:nvSpPr>
      <dsp:spPr>
        <a:xfrm>
          <a:off x="1365650" y="0"/>
          <a:ext cx="1168195" cy="911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Core</a:t>
          </a:r>
        </a:p>
      </dsp:txBody>
      <dsp:txXfrm>
        <a:off x="1392356" y="26706"/>
        <a:ext cx="1114783" cy="858403"/>
      </dsp:txXfrm>
    </dsp:sp>
    <dsp:sp modelId="{17B2F4F9-7193-4931-B7C2-A55AD81EE5F0}">
      <dsp:nvSpPr>
        <dsp:cNvPr id="0" name=""/>
        <dsp:cNvSpPr/>
      </dsp:nvSpPr>
      <dsp:spPr>
        <a:xfrm>
          <a:off x="2730103" y="0"/>
          <a:ext cx="1168195" cy="911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Context</a:t>
          </a:r>
        </a:p>
      </dsp:txBody>
      <dsp:txXfrm>
        <a:off x="2756809" y="26706"/>
        <a:ext cx="1114783" cy="858403"/>
      </dsp:txXfrm>
    </dsp:sp>
    <dsp:sp modelId="{5FEE6445-4696-4107-B737-B249A3E51A6C}">
      <dsp:nvSpPr>
        <dsp:cNvPr id="0" name=""/>
        <dsp:cNvSpPr/>
      </dsp:nvSpPr>
      <dsp:spPr>
        <a:xfrm>
          <a:off x="4094556" y="0"/>
          <a:ext cx="1168195" cy="911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SpEL</a:t>
          </a:r>
          <a:endParaRPr lang="en-US" sz="2300" kern="1200" dirty="0"/>
        </a:p>
      </dsp:txBody>
      <dsp:txXfrm>
        <a:off x="4121262" y="26706"/>
        <a:ext cx="1114783" cy="8584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FC103-C764-4B12-881B-D0533F7D9205}">
      <dsp:nvSpPr>
        <dsp:cNvPr id="0" name=""/>
        <dsp:cNvSpPr/>
      </dsp:nvSpPr>
      <dsp:spPr>
        <a:xfrm>
          <a:off x="3048152" y="907677"/>
          <a:ext cx="1523847" cy="3386377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 Description</a:t>
          </a:r>
        </a:p>
      </dsp:txBody>
      <dsp:txXfrm>
        <a:off x="3241547" y="907677"/>
        <a:ext cx="1330452" cy="3386377"/>
      </dsp:txXfrm>
    </dsp:sp>
    <dsp:sp modelId="{37D539AB-F6E5-4F46-BE6B-474374D6A3DA}">
      <dsp:nvSpPr>
        <dsp:cNvPr id="0" name=""/>
        <dsp:cNvSpPr/>
      </dsp:nvSpPr>
      <dsp:spPr>
        <a:xfrm>
          <a:off x="3048152" y="185869"/>
          <a:ext cx="1523847" cy="7230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3</a:t>
          </a:r>
        </a:p>
      </dsp:txBody>
      <dsp:txXfrm>
        <a:off x="3048152" y="185869"/>
        <a:ext cx="1523847" cy="723040"/>
      </dsp:txXfrm>
    </dsp:sp>
    <dsp:sp modelId="{8481E0A1-3340-4D41-A335-19FC673E8623}">
      <dsp:nvSpPr>
        <dsp:cNvPr id="0" name=""/>
        <dsp:cNvSpPr/>
      </dsp:nvSpPr>
      <dsp:spPr>
        <a:xfrm>
          <a:off x="1523847" y="907677"/>
          <a:ext cx="1523847" cy="314481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 Description</a:t>
          </a:r>
        </a:p>
      </dsp:txBody>
      <dsp:txXfrm>
        <a:off x="1717243" y="907677"/>
        <a:ext cx="1330452" cy="3144816"/>
      </dsp:txXfrm>
    </dsp:sp>
    <dsp:sp modelId="{F62B26E2-3F53-45C3-8A5D-BDB13ED86F84}">
      <dsp:nvSpPr>
        <dsp:cNvPr id="0" name=""/>
        <dsp:cNvSpPr/>
      </dsp:nvSpPr>
      <dsp:spPr>
        <a:xfrm>
          <a:off x="1523847" y="302952"/>
          <a:ext cx="1523847" cy="6047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2</a:t>
          </a:r>
        </a:p>
      </dsp:txBody>
      <dsp:txXfrm>
        <a:off x="1523847" y="302952"/>
        <a:ext cx="1523847" cy="604724"/>
      </dsp:txXfrm>
    </dsp:sp>
    <dsp:sp modelId="{3830D3E1-928E-44CE-8B15-1E0CB9FA2D58}">
      <dsp:nvSpPr>
        <dsp:cNvPr id="0" name=""/>
        <dsp:cNvSpPr/>
      </dsp:nvSpPr>
      <dsp:spPr>
        <a:xfrm>
          <a:off x="0" y="907677"/>
          <a:ext cx="1523847" cy="2902844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 Description</a:t>
          </a:r>
        </a:p>
      </dsp:txBody>
      <dsp:txXfrm>
        <a:off x="193395" y="907677"/>
        <a:ext cx="1330452" cy="2902844"/>
      </dsp:txXfrm>
    </dsp:sp>
    <dsp:sp modelId="{689B834B-0576-4B5D-B813-1B600D181483}">
      <dsp:nvSpPr>
        <dsp:cNvPr id="0" name=""/>
        <dsp:cNvSpPr/>
      </dsp:nvSpPr>
      <dsp:spPr>
        <a:xfrm>
          <a:off x="0" y="423733"/>
          <a:ext cx="1523847" cy="483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1</a:t>
          </a:r>
        </a:p>
      </dsp:txBody>
      <dsp:txXfrm>
        <a:off x="0" y="423733"/>
        <a:ext cx="1523847" cy="483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Introduction</a:t>
            </a:r>
          </a:p>
          <a:p>
            <a:r>
              <a:rPr lang="en-US" dirty="0"/>
              <a:t>By: Kabiraj Shrestha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33365808"/>
              </p:ext>
            </p:extLst>
          </p:nvPr>
        </p:nvGraphicFramePr>
        <p:xfrm>
          <a:off x="6781800" y="1981200"/>
          <a:ext cx="4572000" cy="20920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Interconnected block process showing sequence of 3 steps in a process and their task description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7400778"/>
              </p:ext>
            </p:extLst>
          </p:nvPr>
        </p:nvGraphicFramePr>
        <p:xfrm>
          <a:off x="6781800" y="1981200"/>
          <a:ext cx="4572000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1323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9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is an </a:t>
            </a:r>
            <a:br>
              <a:rPr lang="en-US" sz="2400" dirty="0"/>
            </a:br>
            <a:r>
              <a:rPr lang="en-US" dirty="0"/>
              <a:t>Application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set of libraries and classes, which provides built-in generic functionalities, dealt with standard low-level details of a system. </a:t>
            </a:r>
          </a:p>
          <a:p>
            <a:r>
              <a:rPr lang="en-US" dirty="0"/>
              <a:t>A reusable software environment.</a:t>
            </a:r>
          </a:p>
          <a:p>
            <a:r>
              <a:rPr lang="en-US" dirty="0"/>
              <a:t>Can be extended by additional users written code to provide specific functionalities.</a:t>
            </a:r>
          </a:p>
          <a:p>
            <a:r>
              <a:rPr lang="en-US" dirty="0"/>
              <a:t>Enforces the adherence to a coding standards and consistent design approaches which are pre-defined by the framework itself.</a:t>
            </a:r>
          </a:p>
          <a:p>
            <a:r>
              <a:rPr lang="en-US" dirty="0"/>
              <a:t>Each Programming language have at least one universal reusable framework.</a:t>
            </a:r>
          </a:p>
          <a:p>
            <a:r>
              <a:rPr lang="en-US" dirty="0"/>
              <a:t>Frameworks are fully layered workflow environment. More than just code, they define the flow of control for the application.</a:t>
            </a:r>
          </a:p>
          <a:p>
            <a:r>
              <a:rPr lang="en-US" dirty="0"/>
              <a:t>They include Libraries, APIs, Compilers, Tool Sets, Security, Caching….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Advantages of using</a:t>
            </a:r>
            <a:br>
              <a:rPr lang="en-US" dirty="0"/>
            </a:br>
            <a:r>
              <a:rPr lang="en-US" dirty="0"/>
              <a:t>Application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built-in generic functionalities</a:t>
            </a:r>
          </a:p>
          <a:p>
            <a:pPr lvl="1"/>
            <a:r>
              <a:rPr lang="en-US" dirty="0"/>
              <a:t>For example: Security, Request Handling, caching, logging…</a:t>
            </a:r>
          </a:p>
          <a:p>
            <a:r>
              <a:rPr lang="en-US" dirty="0"/>
              <a:t>Reduces overall development effort and time</a:t>
            </a:r>
          </a:p>
          <a:p>
            <a:pPr lvl="1"/>
            <a:r>
              <a:rPr lang="en-US" dirty="0"/>
              <a:t>Developers can focus in writing code for their specific application requirements.</a:t>
            </a:r>
          </a:p>
          <a:p>
            <a:r>
              <a:rPr lang="en-US" dirty="0"/>
              <a:t>Allows the applications to be implemented in a standard structure</a:t>
            </a:r>
          </a:p>
          <a:p>
            <a:pPr lvl="1"/>
            <a:r>
              <a:rPr lang="en-US" dirty="0"/>
              <a:t>Improves the readability and manageability of applications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02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DisAdvantages</a:t>
            </a:r>
            <a:r>
              <a:rPr lang="en-US" sz="2400" dirty="0"/>
              <a:t> of using</a:t>
            </a:r>
            <a:br>
              <a:rPr lang="en-US" dirty="0"/>
            </a:br>
            <a:r>
              <a:rPr lang="en-US" dirty="0"/>
              <a:t>Application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takes time to learn to use a framework</a:t>
            </a:r>
          </a:p>
          <a:p>
            <a:r>
              <a:rPr lang="en-US" dirty="0"/>
              <a:t>Use of framework makes a program large</a:t>
            </a:r>
          </a:p>
          <a:p>
            <a:r>
              <a:rPr lang="en-US" dirty="0"/>
              <a:t>Needs to follow some coding standards in order to utilize the features of a framework</a:t>
            </a:r>
          </a:p>
          <a:p>
            <a:r>
              <a:rPr lang="en-US" dirty="0"/>
              <a:t>Its not suitable for writing small programs which can be written quickly without using any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46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Spring is a lightweight open source application framework(Since 2003)</a:t>
            </a:r>
          </a:p>
          <a:p>
            <a:r>
              <a:rPr lang="en-US" dirty="0"/>
              <a:t>Supports any kind of Java Application</a:t>
            </a:r>
          </a:p>
          <a:p>
            <a:pPr lvl="1"/>
            <a:r>
              <a:rPr lang="en-US" dirty="0"/>
              <a:t>Special support for J2EE Applications</a:t>
            </a:r>
          </a:p>
          <a:p>
            <a:r>
              <a:rPr lang="en-US" dirty="0"/>
              <a:t>Foundation: the Core Container</a:t>
            </a:r>
          </a:p>
          <a:p>
            <a:pPr lvl="1"/>
            <a:r>
              <a:rPr lang="en-US" dirty="0"/>
              <a:t>Inversion of Control(IoC) Container</a:t>
            </a:r>
          </a:p>
          <a:p>
            <a:pPr lvl="1"/>
            <a:r>
              <a:rPr lang="en-US" dirty="0"/>
              <a:t>Dependency Injection</a:t>
            </a:r>
          </a:p>
          <a:p>
            <a:r>
              <a:rPr lang="en-US" dirty="0"/>
              <a:t>Spring handles the infrastructure, so you can focus on your business logic </a:t>
            </a:r>
          </a:p>
          <a:p>
            <a:r>
              <a:rPr lang="en-US" dirty="0"/>
              <a:t>Where Struts, Webwork and other can be considered as web frameworks, Spring addresses all tier of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235284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Of Spring Framework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1E3036F-9B6C-411F-9140-58A133719947}"/>
              </a:ext>
            </a:extLst>
          </p:cNvPr>
          <p:cNvSpPr txBox="1">
            <a:spLocks/>
          </p:cNvSpPr>
          <p:nvPr/>
        </p:nvSpPr>
        <p:spPr>
          <a:xfrm>
            <a:off x="1007220" y="977766"/>
            <a:ext cx="5018195" cy="5682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October 2002, Rod Johnson wrote his famous book on J2EE Design and Development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First release in 2003(interface21) under Apache License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Spring 1.0 - 2014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Spring 2.0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Simplified XML configuration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Spring 2.5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Annotation Configuration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Spring 3.0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Java 7 support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Servlet 3.0 specs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Java Configuration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Spring 4.0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Java 8 support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Spring 5.0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Features new reactive web framework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Spring 6.0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Servlet 6.0, Jakarta EE 10 API, JPA 3.1…</a:t>
            </a:r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5875-D5F2-42E3-873D-7829E2E4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F967A-9E1A-424F-8FBF-02199BB5632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A93F2-63D2-4893-9D2A-EC069C24C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24D95F8-6D05-4812-A0DA-F851790793DB}"/>
              </a:ext>
            </a:extLst>
          </p:cNvPr>
          <p:cNvSpPr txBox="1">
            <a:spLocks/>
          </p:cNvSpPr>
          <p:nvPr/>
        </p:nvSpPr>
        <p:spPr>
          <a:xfrm>
            <a:off x="835152" y="1102894"/>
            <a:ext cx="4799140" cy="5346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Introduced in 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Makes it easy to create and config a spring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Automatically configures Spring and third party libraries whenever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Convention over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Spring Boot hides so much of what’s going on under the hood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Spring Boot is still spring framework under the hood, it is based on the same core of spring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7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9B73-79C3-45A7-AB81-F8613B1D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11480"/>
            <a:ext cx="4800600" cy="18288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38FB9-63E6-4B56-9739-F3096569F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889AB75-F18C-4AC1-8C62-D433619F42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990637"/>
              </p:ext>
            </p:extLst>
          </p:nvPr>
        </p:nvGraphicFramePr>
        <p:xfrm>
          <a:off x="6237171" y="1973179"/>
          <a:ext cx="5823284" cy="43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C4721D3-BE15-4E73-B761-D0FE23397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057929"/>
              </p:ext>
            </p:extLst>
          </p:nvPr>
        </p:nvGraphicFramePr>
        <p:xfrm>
          <a:off x="6613625" y="2517185"/>
          <a:ext cx="5263950" cy="911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5623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63748"/>
              </p:ext>
            </p:extLst>
          </p:nvPr>
        </p:nvGraphicFramePr>
        <p:xfrm>
          <a:off x="1981200" y="1987550"/>
          <a:ext cx="937260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543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Wireframe Building 16x9</vt:lpstr>
      <vt:lpstr>Spring Framework</vt:lpstr>
      <vt:lpstr>What is an  Application framework</vt:lpstr>
      <vt:lpstr>Advantages of using Application framework</vt:lpstr>
      <vt:lpstr>DisAdvantages of using Application framework</vt:lpstr>
      <vt:lpstr>What is spring framework</vt:lpstr>
      <vt:lpstr>History</vt:lpstr>
      <vt:lpstr>Spring Boot</vt:lpstr>
      <vt:lpstr>PowerPoint Presentation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Add a Slide Title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kabiraj shrestha</dc:creator>
  <cp:lastModifiedBy>kabiraj shrestha</cp:lastModifiedBy>
  <cp:revision>12</cp:revision>
  <dcterms:created xsi:type="dcterms:W3CDTF">2023-04-26T04:53:35Z</dcterms:created>
  <dcterms:modified xsi:type="dcterms:W3CDTF">2023-04-26T07:20:41Z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