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6070600" cy="4552950"/>
  <p:notesSz cx="6070600" cy="4552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42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4959" y="2141303"/>
            <a:ext cx="4866199" cy="148689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239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959" y="3628197"/>
            <a:ext cx="4866199" cy="675861"/>
          </a:xfrm>
        </p:spPr>
        <p:txBody>
          <a:bodyPr>
            <a:normAutofit/>
          </a:bodyPr>
          <a:lstStyle>
            <a:lvl1pPr marL="0" indent="0" algn="l">
              <a:buNone/>
              <a:defRPr sz="1859" b="0" i="0">
                <a:solidFill>
                  <a:srgbClr val="FF2D96"/>
                </a:solidFill>
              </a:defRPr>
            </a:lvl1pPr>
            <a:lvl2pPr marL="30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0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1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880" y="3187066"/>
            <a:ext cx="3642360" cy="376252"/>
          </a:xfrm>
        </p:spPr>
        <p:txBody>
          <a:bodyPr anchor="b"/>
          <a:lstStyle>
            <a:lvl1pPr algn="l">
              <a:defRPr sz="13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9880" y="406814"/>
            <a:ext cx="3642360" cy="2731770"/>
          </a:xfrm>
        </p:spPr>
        <p:txBody>
          <a:bodyPr/>
          <a:lstStyle>
            <a:lvl1pPr marL="0" indent="0">
              <a:buNone/>
              <a:defRPr sz="2124"/>
            </a:lvl1pPr>
            <a:lvl2pPr marL="303535" indent="0">
              <a:buNone/>
              <a:defRPr sz="1859"/>
            </a:lvl2pPr>
            <a:lvl3pPr marL="607070" indent="0">
              <a:buNone/>
              <a:defRPr sz="1593"/>
            </a:lvl3pPr>
            <a:lvl4pPr marL="910605" indent="0">
              <a:buNone/>
              <a:defRPr sz="1328"/>
            </a:lvl4pPr>
            <a:lvl5pPr marL="1214140" indent="0">
              <a:buNone/>
              <a:defRPr sz="1328"/>
            </a:lvl5pPr>
            <a:lvl6pPr marL="1517675" indent="0">
              <a:buNone/>
              <a:defRPr sz="1328"/>
            </a:lvl6pPr>
            <a:lvl7pPr marL="1821210" indent="0">
              <a:buNone/>
              <a:defRPr sz="1328"/>
            </a:lvl7pPr>
            <a:lvl8pPr marL="2124746" indent="0">
              <a:buNone/>
              <a:defRPr sz="1328"/>
            </a:lvl8pPr>
            <a:lvl9pPr marL="2428281" indent="0">
              <a:buNone/>
              <a:defRPr sz="132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9880" y="3563317"/>
            <a:ext cx="3642360" cy="534339"/>
          </a:xfrm>
        </p:spPr>
        <p:txBody>
          <a:bodyPr/>
          <a:lstStyle>
            <a:lvl1pPr marL="0" indent="0">
              <a:buNone/>
              <a:defRPr sz="9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1185" y="182330"/>
            <a:ext cx="1365885" cy="3884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530" y="182330"/>
            <a:ext cx="3996478" cy="3884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42" y="2451426"/>
            <a:ext cx="971718" cy="34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61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43" y="789581"/>
            <a:ext cx="5271715" cy="675861"/>
          </a:xfrm>
        </p:spPr>
        <p:txBody>
          <a:bodyPr>
            <a:normAutofit/>
          </a:bodyPr>
          <a:lstStyle>
            <a:lvl1pPr algn="l">
              <a:defRPr sz="2390" baseline="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42" y="1465441"/>
            <a:ext cx="5271716" cy="2838616"/>
          </a:xfrm>
        </p:spPr>
        <p:txBody>
          <a:bodyPr/>
          <a:lstStyle>
            <a:lvl1pPr algn="l">
              <a:defRPr sz="1859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42" y="248893"/>
            <a:ext cx="4257924" cy="811032"/>
          </a:xfrm>
          <a:noFill/>
        </p:spPr>
        <p:txBody>
          <a:bodyPr>
            <a:normAutofit/>
          </a:bodyPr>
          <a:lstStyle>
            <a:lvl1pPr algn="l">
              <a:defRPr sz="239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42" y="1059926"/>
            <a:ext cx="4257924" cy="3107939"/>
          </a:xfrm>
        </p:spPr>
        <p:txBody>
          <a:bodyPr/>
          <a:lstStyle>
            <a:lvl1pPr algn="l">
              <a:defRPr sz="1859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4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36" y="2925693"/>
            <a:ext cx="5160010" cy="904266"/>
          </a:xfrm>
        </p:spPr>
        <p:txBody>
          <a:bodyPr anchor="t"/>
          <a:lstStyle>
            <a:lvl1pPr algn="l">
              <a:defRPr sz="265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536" y="1929735"/>
            <a:ext cx="5160010" cy="995957"/>
          </a:xfrm>
        </p:spPr>
        <p:txBody>
          <a:bodyPr anchor="b"/>
          <a:lstStyle>
            <a:lvl1pPr marL="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6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530" y="1062356"/>
            <a:ext cx="2681182" cy="3004736"/>
          </a:xfrm>
        </p:spPr>
        <p:txBody>
          <a:bodyPr/>
          <a:lstStyle>
            <a:lvl1pPr>
              <a:defRPr sz="1859"/>
            </a:lvl1pPr>
            <a:lvl2pPr>
              <a:defRPr sz="1593"/>
            </a:lvl2pPr>
            <a:lvl3pPr>
              <a:defRPr sz="1328"/>
            </a:lvl3pPr>
            <a:lvl4pPr>
              <a:defRPr sz="1195"/>
            </a:lvl4pPr>
            <a:lvl5pPr>
              <a:defRPr sz="1195"/>
            </a:lvl5pPr>
            <a:lvl6pPr>
              <a:defRPr sz="1195"/>
            </a:lvl6pPr>
            <a:lvl7pPr>
              <a:defRPr sz="1195"/>
            </a:lvl7pPr>
            <a:lvl8pPr>
              <a:defRPr sz="1195"/>
            </a:lvl8pPr>
            <a:lvl9pPr>
              <a:defRPr sz="1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5888" y="1062356"/>
            <a:ext cx="2681182" cy="3004736"/>
          </a:xfrm>
        </p:spPr>
        <p:txBody>
          <a:bodyPr/>
          <a:lstStyle>
            <a:lvl1pPr>
              <a:defRPr sz="1859"/>
            </a:lvl1pPr>
            <a:lvl2pPr>
              <a:defRPr sz="1593"/>
            </a:lvl2pPr>
            <a:lvl3pPr>
              <a:defRPr sz="1328"/>
            </a:lvl3pPr>
            <a:lvl4pPr>
              <a:defRPr sz="1195"/>
            </a:lvl4pPr>
            <a:lvl5pPr>
              <a:defRPr sz="1195"/>
            </a:lvl5pPr>
            <a:lvl6pPr>
              <a:defRPr sz="1195"/>
            </a:lvl6pPr>
            <a:lvl7pPr>
              <a:defRPr sz="1195"/>
            </a:lvl7pPr>
            <a:lvl8pPr>
              <a:defRPr sz="1195"/>
            </a:lvl8pPr>
            <a:lvl9pPr>
              <a:defRPr sz="1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2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63" y="789581"/>
            <a:ext cx="5474474" cy="675861"/>
          </a:xfrm>
        </p:spPr>
        <p:txBody>
          <a:bodyPr>
            <a:normAutofit/>
          </a:bodyPr>
          <a:lstStyle>
            <a:lvl1pPr algn="l">
              <a:defRPr sz="2390" baseline="0">
                <a:solidFill>
                  <a:srgbClr val="FF2D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427" y="1587973"/>
            <a:ext cx="2682236" cy="424731"/>
          </a:xfrm>
        </p:spPr>
        <p:txBody>
          <a:bodyPr anchor="b"/>
          <a:lstStyle>
            <a:lvl1pPr marL="0" indent="0" algn="ctr">
              <a:buNone/>
              <a:defRPr sz="1593" b="1">
                <a:solidFill>
                  <a:schemeClr val="bg1"/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427" y="2006130"/>
            <a:ext cx="2682236" cy="2014942"/>
          </a:xfrm>
        </p:spPr>
        <p:txBody>
          <a:bodyPr/>
          <a:lstStyle>
            <a:lvl1pPr algn="ctr">
              <a:defRPr sz="1593">
                <a:solidFill>
                  <a:schemeClr val="bg1"/>
                </a:solidFill>
              </a:defRPr>
            </a:lvl1pPr>
            <a:lvl2pPr algn="ctr">
              <a:defRPr sz="1328">
                <a:solidFill>
                  <a:schemeClr val="bg1"/>
                </a:solidFill>
              </a:defRPr>
            </a:lvl2pPr>
            <a:lvl3pPr algn="ctr">
              <a:defRPr sz="1195">
                <a:solidFill>
                  <a:schemeClr val="bg1"/>
                </a:solidFill>
              </a:defRPr>
            </a:lvl3pPr>
            <a:lvl4pPr algn="ctr">
              <a:defRPr sz="1062">
                <a:solidFill>
                  <a:schemeClr val="bg1"/>
                </a:solidFill>
              </a:defRPr>
            </a:lvl4pPr>
            <a:lvl5pPr algn="ctr">
              <a:defRPr sz="1062">
                <a:solidFill>
                  <a:schemeClr val="bg1"/>
                </a:solidFill>
              </a:defRPr>
            </a:lvl5pPr>
            <a:lvl6pPr>
              <a:defRPr sz="1062"/>
            </a:lvl6pPr>
            <a:lvl7pPr>
              <a:defRPr sz="1062"/>
            </a:lvl7pPr>
            <a:lvl8pPr>
              <a:defRPr sz="1062"/>
            </a:lvl8pPr>
            <a:lvl9pPr>
              <a:defRPr sz="10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35300" y="1587973"/>
            <a:ext cx="2683290" cy="424731"/>
          </a:xfrm>
        </p:spPr>
        <p:txBody>
          <a:bodyPr anchor="b"/>
          <a:lstStyle>
            <a:lvl1pPr marL="0" indent="0" algn="ctr">
              <a:buNone/>
              <a:defRPr sz="1593" b="1">
                <a:solidFill>
                  <a:schemeClr val="bg1"/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35300" y="2006130"/>
            <a:ext cx="2683290" cy="2014942"/>
          </a:xfrm>
        </p:spPr>
        <p:txBody>
          <a:bodyPr/>
          <a:lstStyle>
            <a:lvl1pPr algn="ctr">
              <a:defRPr sz="1593">
                <a:solidFill>
                  <a:schemeClr val="bg1"/>
                </a:solidFill>
              </a:defRPr>
            </a:lvl1pPr>
            <a:lvl2pPr algn="ctr">
              <a:defRPr sz="1328">
                <a:solidFill>
                  <a:schemeClr val="bg1"/>
                </a:solidFill>
              </a:defRPr>
            </a:lvl2pPr>
            <a:lvl3pPr algn="ctr">
              <a:defRPr sz="1195">
                <a:solidFill>
                  <a:schemeClr val="bg1"/>
                </a:solidFill>
              </a:defRPr>
            </a:lvl3pPr>
            <a:lvl4pPr algn="ctr">
              <a:defRPr sz="1062">
                <a:solidFill>
                  <a:schemeClr val="bg1"/>
                </a:solidFill>
              </a:defRPr>
            </a:lvl4pPr>
            <a:lvl5pPr algn="ctr">
              <a:defRPr sz="1062">
                <a:solidFill>
                  <a:schemeClr val="bg1"/>
                </a:solidFill>
              </a:defRPr>
            </a:lvl5pPr>
            <a:lvl6pPr>
              <a:defRPr sz="1062"/>
            </a:lvl6pPr>
            <a:lvl7pPr>
              <a:defRPr sz="1062"/>
            </a:lvl7pPr>
            <a:lvl8pPr>
              <a:defRPr sz="1062"/>
            </a:lvl8pPr>
            <a:lvl9pPr>
              <a:defRPr sz="10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32" y="181274"/>
            <a:ext cx="1997186" cy="771473"/>
          </a:xfrm>
        </p:spPr>
        <p:txBody>
          <a:bodyPr anchor="b"/>
          <a:lstStyle>
            <a:lvl1pPr algn="l">
              <a:defRPr sz="13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436" y="181277"/>
            <a:ext cx="3393634" cy="3885817"/>
          </a:xfrm>
        </p:spPr>
        <p:txBody>
          <a:bodyPr/>
          <a:lstStyle>
            <a:lvl1pPr>
              <a:defRPr sz="2124"/>
            </a:lvl1pPr>
            <a:lvl2pPr>
              <a:defRPr sz="1859"/>
            </a:lvl2pPr>
            <a:lvl3pPr>
              <a:defRPr sz="1593"/>
            </a:lvl3pPr>
            <a:lvl4pPr>
              <a:defRPr sz="1328"/>
            </a:lvl4pPr>
            <a:lvl5pPr>
              <a:defRPr sz="1328"/>
            </a:lvl5pPr>
            <a:lvl6pPr>
              <a:defRPr sz="1328"/>
            </a:lvl6pPr>
            <a:lvl7pPr>
              <a:defRPr sz="1328"/>
            </a:lvl7pPr>
            <a:lvl8pPr>
              <a:defRPr sz="1328"/>
            </a:lvl8pPr>
            <a:lvl9pPr>
              <a:defRPr sz="13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532" y="952749"/>
            <a:ext cx="1997186" cy="3114344"/>
          </a:xfrm>
        </p:spPr>
        <p:txBody>
          <a:bodyPr/>
          <a:lstStyle>
            <a:lvl1pPr marL="0" indent="0">
              <a:buNone/>
              <a:defRPr sz="9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530" y="182330"/>
            <a:ext cx="5463540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530" y="1062356"/>
            <a:ext cx="5463540" cy="300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3530" y="4219911"/>
            <a:ext cx="1416473" cy="242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4122" y="4219911"/>
            <a:ext cx="1922357" cy="242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0597" y="4219911"/>
            <a:ext cx="1416473" cy="242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6074" y="4615132"/>
            <a:ext cx="5569779" cy="378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29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929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99340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607070" rtl="0" eaLnBrk="1" latinLnBrk="0" hangingPunct="1">
        <a:spcBef>
          <a:spcPct val="0"/>
        </a:spcBef>
        <a:buNone/>
        <a:defRPr sz="29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651" indent="-227651" algn="l" defTabSz="607070" rtl="0" eaLnBrk="1" latinLnBrk="0" hangingPunct="1">
        <a:spcBef>
          <a:spcPct val="20000"/>
        </a:spcBef>
        <a:buFont typeface="Arial" pitchFamily="34" charset="0"/>
        <a:buChar char="•"/>
        <a:defRPr sz="2124" kern="1200">
          <a:solidFill>
            <a:schemeClr val="tx1"/>
          </a:solidFill>
          <a:latin typeface="+mn-lt"/>
          <a:ea typeface="+mn-ea"/>
          <a:cs typeface="+mn-cs"/>
        </a:defRPr>
      </a:lvl1pPr>
      <a:lvl2pPr marL="493245" indent="-189709" algn="l" defTabSz="607070" rtl="0" eaLnBrk="1" latinLnBrk="0" hangingPunct="1">
        <a:spcBef>
          <a:spcPct val="20000"/>
        </a:spcBef>
        <a:buFont typeface="Arial" pitchFamily="34" charset="0"/>
        <a:buChar char="–"/>
        <a:defRPr sz="1859" kern="1200">
          <a:solidFill>
            <a:schemeClr val="tx1"/>
          </a:solidFill>
          <a:latin typeface="+mn-lt"/>
          <a:ea typeface="+mn-ea"/>
          <a:cs typeface="+mn-cs"/>
        </a:defRPr>
      </a:lvl2pPr>
      <a:lvl3pPr marL="758838" indent="-151768" algn="l" defTabSz="607070" rtl="0" eaLnBrk="1" latinLnBrk="0" hangingPunct="1">
        <a:spcBef>
          <a:spcPct val="20000"/>
        </a:spcBef>
        <a:buFont typeface="Arial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3pPr>
      <a:lvl4pPr marL="1062373" indent="-151768" algn="l" defTabSz="607070" rtl="0" eaLnBrk="1" latinLnBrk="0" hangingPunct="1">
        <a:spcBef>
          <a:spcPct val="20000"/>
        </a:spcBef>
        <a:buFont typeface="Arial" pitchFamily="34" charset="0"/>
        <a:buChar char="–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65908" indent="-151768" algn="l" defTabSz="607070" rtl="0" eaLnBrk="1" latinLnBrk="0" hangingPunct="1">
        <a:spcBef>
          <a:spcPct val="20000"/>
        </a:spcBef>
        <a:buFont typeface="Arial" pitchFamily="34" charset="0"/>
        <a:buChar char="»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69443" indent="-151768" algn="l" defTabSz="607070" rtl="0" eaLnBrk="1" latinLnBrk="0" hangingPunct="1">
        <a:spcBef>
          <a:spcPct val="20000"/>
        </a:spcBef>
        <a:buFont typeface="Arial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1972978" indent="-151768" algn="l" defTabSz="607070" rtl="0" eaLnBrk="1" latinLnBrk="0" hangingPunct="1">
        <a:spcBef>
          <a:spcPct val="20000"/>
        </a:spcBef>
        <a:buFont typeface="Arial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276513" indent="-151768" algn="l" defTabSz="607070" rtl="0" eaLnBrk="1" latinLnBrk="0" hangingPunct="1">
        <a:spcBef>
          <a:spcPct val="20000"/>
        </a:spcBef>
        <a:buFont typeface="Arial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580048" indent="-151768" algn="l" defTabSz="607070" rtl="0" eaLnBrk="1" latinLnBrk="0" hangingPunct="1">
        <a:spcBef>
          <a:spcPct val="20000"/>
        </a:spcBef>
        <a:buFont typeface="Arial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53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07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60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14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767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21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4746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8281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62298-digital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162298-digital-template-16x9</Template>
  <TotalTime>155</TotalTime>
  <Words>0</Words>
  <Application>Microsoft Office PowerPoint</Application>
  <PresentationFormat>Custom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162298-digital-template-16x9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kabiraj shrestha</cp:lastModifiedBy>
  <cp:revision>2</cp:revision>
  <dcterms:created xsi:type="dcterms:W3CDTF">2023-04-26T04:45:12Z</dcterms:created>
  <dcterms:modified xsi:type="dcterms:W3CDTF">2023-04-26T07:21:20Z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LastSaved">
    <vt:filetime>2023-04-26T00:00:00Z</vt:filetime>
  </property>
</Properties>
</file>