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EFF29"/>
    <a:srgbClr val="FF2549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846" y="-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9" y="2949676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949" y="4195917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408692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71600"/>
            <a:ext cx="8246070" cy="340687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56" y="318046"/>
            <a:ext cx="65410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069258"/>
            <a:ext cx="6563033" cy="3619239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5" y="41175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5965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32049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5965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32049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038" y="2883307"/>
            <a:ext cx="7027605" cy="133472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778" y="4218034"/>
            <a:ext cx="6950307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2018-06-27T16:04:09Z</dcterms:modified>
</cp:coreProperties>
</file>