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A00"/>
    <a:srgbClr val="DBF200"/>
    <a:srgbClr val="0000CC"/>
    <a:srgbClr val="9EFF29"/>
    <a:srgbClr val="FF2549"/>
    <a:srgbClr val="007033"/>
    <a:srgbClr val="C33A1F"/>
    <a:srgbClr val="003635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6237" y="1504334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35" y="2875934"/>
            <a:ext cx="7382308" cy="80378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DBF2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22433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DB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16742"/>
            <a:ext cx="8246070" cy="356173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11" y="318046"/>
            <a:ext cx="622498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E7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734" y="1069258"/>
            <a:ext cx="6245943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4" y="22740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DB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E7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E7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1555953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075" y="2875930"/>
            <a:ext cx="695030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2018-07-06T00:02:39Z</dcterms:modified>
</cp:coreProperties>
</file>