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97"/>
    <a:srgbClr val="0000CC"/>
    <a:srgbClr val="003635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2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6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5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437968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24214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8" y="685800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161" y="2337613"/>
            <a:ext cx="7875639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2018-09-14T05:55:25Z</dcterms:modified>
</cp:coreProperties>
</file>