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0D97"/>
    <a:srgbClr val="0000CC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73" y="3443749"/>
            <a:ext cx="7978879" cy="84803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4" y="4306527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3" y="101337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806678"/>
            <a:ext cx="8246070" cy="2971798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435" y="369666"/>
            <a:ext cx="605594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213" y="1142999"/>
            <a:ext cx="6076335" cy="350862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93532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83986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312262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83986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312262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560" y="3406877"/>
            <a:ext cx="6975987" cy="855401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2" y="4284401"/>
            <a:ext cx="7875639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2018-09-25T12:56:29Z</dcterms:modified>
</cp:coreProperties>
</file>