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D97"/>
    <a:srgbClr val="FF8225"/>
    <a:srgbClr val="FF2549"/>
    <a:srgbClr val="5DD5FF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9937" y="1799304"/>
            <a:ext cx="8015750" cy="1836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34" y="379770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00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2" y="268583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6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00CC"/>
                </a:solidFill>
              </a:defRPr>
            </a:lvl1pPr>
            <a:lvl2pPr algn="l">
              <a:defRPr>
                <a:solidFill>
                  <a:srgbClr val="0000CC"/>
                </a:solidFill>
              </a:defRPr>
            </a:lvl2pPr>
            <a:lvl3pPr algn="l">
              <a:defRPr>
                <a:solidFill>
                  <a:srgbClr val="0000CC"/>
                </a:solidFill>
              </a:defRPr>
            </a:lvl3pPr>
            <a:lvl4pPr algn="l">
              <a:defRPr>
                <a:solidFill>
                  <a:srgbClr val="0000CC"/>
                </a:solidFill>
              </a:defRPr>
            </a:lvl4pPr>
            <a:lvl5pPr algn="l">
              <a:defRPr>
                <a:solidFill>
                  <a:srgbClr val="0000C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D9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312606"/>
            <a:ext cx="6304935" cy="3508626"/>
          </a:xfrm>
        </p:spPr>
        <p:txBody>
          <a:bodyPr/>
          <a:lstStyle>
            <a:lvl1pPr>
              <a:defRPr sz="2800">
                <a:solidFill>
                  <a:srgbClr val="0000CC"/>
                </a:solidFill>
              </a:defRPr>
            </a:lvl1pPr>
            <a:lvl2pPr>
              <a:defRPr>
                <a:solidFill>
                  <a:srgbClr val="0000CC"/>
                </a:solidFill>
              </a:defRPr>
            </a:lvl2pPr>
            <a:lvl3pPr>
              <a:defRPr>
                <a:solidFill>
                  <a:srgbClr val="0000CC"/>
                </a:solidFill>
              </a:defRPr>
            </a:lvl3pPr>
            <a:lvl4pPr>
              <a:defRPr>
                <a:solidFill>
                  <a:srgbClr val="0000CC"/>
                </a:solidFill>
              </a:defRPr>
            </a:lvl4pPr>
            <a:lvl5pPr>
              <a:defRPr>
                <a:solidFill>
                  <a:srgbClr val="0000C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952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127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00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8366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00CC"/>
                </a:solidFill>
              </a:defRPr>
            </a:lvl1pPr>
            <a:lvl2pPr algn="ctr">
              <a:defRPr sz="2000">
                <a:solidFill>
                  <a:srgbClr val="0000CC"/>
                </a:solidFill>
              </a:defRPr>
            </a:lvl2pPr>
            <a:lvl3pPr algn="ctr">
              <a:defRPr sz="1800">
                <a:solidFill>
                  <a:srgbClr val="0000CC"/>
                </a:solidFill>
              </a:defRPr>
            </a:lvl3pPr>
            <a:lvl4pPr algn="ctr">
              <a:defRPr sz="1600">
                <a:solidFill>
                  <a:srgbClr val="0000CC"/>
                </a:solidFill>
              </a:defRPr>
            </a:lvl4pPr>
            <a:lvl5pPr algn="ctr">
              <a:defRPr sz="1600">
                <a:solidFill>
                  <a:srgbClr val="0000C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127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00C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8366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00CC"/>
                </a:solidFill>
              </a:defRPr>
            </a:lvl1pPr>
            <a:lvl2pPr algn="ctr">
              <a:defRPr sz="2000">
                <a:solidFill>
                  <a:srgbClr val="0000CC"/>
                </a:solidFill>
              </a:defRPr>
            </a:lvl2pPr>
            <a:lvl3pPr algn="ctr">
              <a:defRPr sz="1800">
                <a:solidFill>
                  <a:srgbClr val="0000CC"/>
                </a:solidFill>
              </a:defRPr>
            </a:lvl3pPr>
            <a:lvl4pPr algn="ctr">
              <a:defRPr sz="1600">
                <a:solidFill>
                  <a:srgbClr val="0000CC"/>
                </a:solidFill>
              </a:defRPr>
            </a:lvl4pPr>
            <a:lvl5pPr algn="ctr">
              <a:defRPr sz="1600">
                <a:solidFill>
                  <a:srgbClr val="0000C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954" y="1755059"/>
            <a:ext cx="7049730" cy="165918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69104"/>
            <a:ext cx="7875639" cy="730043"/>
          </a:xfrm>
        </p:spPr>
        <p:txBody>
          <a:bodyPr/>
          <a:lstStyle/>
          <a:p>
            <a:pPr algn="r"/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2018-10-08T05:19:19Z</dcterms:modified>
</cp:coreProperties>
</file>