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83"/>
    <a:srgbClr val="00217E"/>
    <a:srgbClr val="FF0D97"/>
    <a:srgbClr val="FF9933"/>
    <a:srgbClr val="9EFF29"/>
    <a:srgbClr val="003635"/>
    <a:srgbClr val="5DD5FF"/>
    <a:srgbClr val="600000"/>
    <a:srgbClr val="FF8225"/>
    <a:srgbClr val="FF2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84" y="-5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6701" y="1644445"/>
            <a:ext cx="7801893" cy="177718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E60083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070" y="3491683"/>
            <a:ext cx="7766107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1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2" y="320203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E6008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1224116"/>
            <a:ext cx="8244349" cy="3524865"/>
          </a:xfrm>
        </p:spPr>
        <p:txBody>
          <a:bodyPr/>
          <a:lstStyle>
            <a:lvl1pPr algn="l">
              <a:defRPr sz="2800">
                <a:solidFill>
                  <a:srgbClr val="00217E"/>
                </a:solidFill>
              </a:defRPr>
            </a:lvl1pPr>
            <a:lvl2pPr algn="l">
              <a:defRPr>
                <a:solidFill>
                  <a:srgbClr val="00217E"/>
                </a:solidFill>
              </a:defRPr>
            </a:lvl2pPr>
            <a:lvl3pPr algn="l">
              <a:defRPr>
                <a:solidFill>
                  <a:srgbClr val="00217E"/>
                </a:solidFill>
              </a:defRPr>
            </a:lvl3pPr>
            <a:lvl4pPr algn="l">
              <a:defRPr>
                <a:solidFill>
                  <a:srgbClr val="00217E"/>
                </a:solidFill>
              </a:defRPr>
            </a:lvl4pPr>
            <a:lvl5pPr algn="l">
              <a:defRPr>
                <a:solidFill>
                  <a:srgbClr val="00217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86" y="487653"/>
            <a:ext cx="6618881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E6008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74" y="1260986"/>
            <a:ext cx="6644149" cy="3508626"/>
          </a:xfrm>
        </p:spPr>
        <p:txBody>
          <a:bodyPr/>
          <a:lstStyle>
            <a:lvl1pPr>
              <a:defRPr sz="2800">
                <a:solidFill>
                  <a:srgbClr val="00217E"/>
                </a:solidFill>
              </a:defRPr>
            </a:lvl1pPr>
            <a:lvl2pPr>
              <a:defRPr>
                <a:solidFill>
                  <a:srgbClr val="00217E"/>
                </a:solidFill>
              </a:defRPr>
            </a:lvl2pPr>
            <a:lvl3pPr>
              <a:defRPr>
                <a:solidFill>
                  <a:srgbClr val="00217E"/>
                </a:solidFill>
              </a:defRPr>
            </a:lvl3pPr>
            <a:lvl4pPr>
              <a:defRPr>
                <a:solidFill>
                  <a:srgbClr val="00217E"/>
                </a:solidFill>
              </a:defRPr>
            </a:lvl4pPr>
            <a:lvl5pPr>
              <a:defRPr>
                <a:solidFill>
                  <a:srgbClr val="00217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5" y="308513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E6008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9976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1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72158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17E"/>
                </a:solidFill>
              </a:defRPr>
            </a:lvl1pPr>
            <a:lvl2pPr algn="ctr">
              <a:defRPr sz="2000">
                <a:solidFill>
                  <a:srgbClr val="00217E"/>
                </a:solidFill>
              </a:defRPr>
            </a:lvl2pPr>
            <a:lvl3pPr algn="ctr">
              <a:defRPr sz="1800">
                <a:solidFill>
                  <a:srgbClr val="00217E"/>
                </a:solidFill>
              </a:defRPr>
            </a:lvl3pPr>
            <a:lvl4pPr algn="ctr">
              <a:defRPr sz="1600">
                <a:solidFill>
                  <a:srgbClr val="00217E"/>
                </a:solidFill>
              </a:defRPr>
            </a:lvl4pPr>
            <a:lvl5pPr algn="ctr">
              <a:defRPr sz="1600">
                <a:solidFill>
                  <a:srgbClr val="00217E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9976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1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72158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17E"/>
                </a:solidFill>
              </a:defRPr>
            </a:lvl1pPr>
            <a:lvl2pPr algn="ctr">
              <a:defRPr sz="2000">
                <a:solidFill>
                  <a:srgbClr val="00217E"/>
                </a:solidFill>
              </a:defRPr>
            </a:lvl2pPr>
            <a:lvl3pPr algn="ctr">
              <a:defRPr sz="1800">
                <a:solidFill>
                  <a:srgbClr val="00217E"/>
                </a:solidFill>
              </a:defRPr>
            </a:lvl3pPr>
            <a:lvl4pPr algn="ctr">
              <a:defRPr sz="1600">
                <a:solidFill>
                  <a:srgbClr val="00217E"/>
                </a:solidFill>
              </a:defRPr>
            </a:lvl4pPr>
            <a:lvl5pPr algn="ctr">
              <a:defRPr sz="1600">
                <a:solidFill>
                  <a:srgbClr val="00217E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182" y="1703439"/>
            <a:ext cx="7728154" cy="1673941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050" y="3480611"/>
            <a:ext cx="7883014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2018-12-14T17:21:36Z</dcterms:modified>
</cp:coreProperties>
</file>