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43"/>
    <a:srgbClr val="FE9202"/>
    <a:srgbClr val="F3548A"/>
    <a:srgbClr val="FF9BC1"/>
    <a:srgbClr val="E20304"/>
    <a:srgbClr val="FC3636"/>
    <a:srgbClr val="550957"/>
    <a:srgbClr val="762700"/>
    <a:srgbClr val="993300"/>
    <a:srgbClr val="986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586585"/>
            <a:ext cx="4059738" cy="17726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29" y="2571750"/>
            <a:ext cx="4059738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E92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214534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rgbClr val="00B050"/>
                </a:solidFill>
              </a:defRPr>
            </a:lvl1pPr>
            <a:lvl2pPr algn="l">
              <a:defRPr>
                <a:solidFill>
                  <a:srgbClr val="00B050"/>
                </a:solidFill>
              </a:defRPr>
            </a:lvl2pPr>
            <a:lvl3pPr algn="l">
              <a:defRPr>
                <a:solidFill>
                  <a:srgbClr val="00B050"/>
                </a:solidFill>
              </a:defRPr>
            </a:lvl3pPr>
            <a:lvl4pPr algn="l">
              <a:defRPr>
                <a:solidFill>
                  <a:srgbClr val="00B050"/>
                </a:solidFill>
              </a:defRPr>
            </a:lvl4pPr>
            <a:lvl5pPr algn="l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FFBC43"/>
                </a:solidFill>
              </a:defRPr>
            </a:lvl1pPr>
            <a:lvl2pPr algn="l">
              <a:defRPr>
                <a:solidFill>
                  <a:srgbClr val="FFBC43"/>
                </a:solidFill>
              </a:defRPr>
            </a:lvl2pPr>
            <a:lvl3pPr algn="l">
              <a:defRPr>
                <a:solidFill>
                  <a:srgbClr val="FFBC43"/>
                </a:solidFill>
              </a:defRPr>
            </a:lvl3pPr>
            <a:lvl4pPr algn="l">
              <a:defRPr>
                <a:solidFill>
                  <a:srgbClr val="FFBC43"/>
                </a:solidFill>
              </a:defRPr>
            </a:lvl4pPr>
            <a:lvl5pPr algn="l">
              <a:defRPr>
                <a:solidFill>
                  <a:srgbClr val="FFBC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252992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B050"/>
                </a:solidFill>
              </a:defRPr>
            </a:lvl1pPr>
            <a:lvl2pPr algn="ctr">
              <a:defRPr sz="2000">
                <a:solidFill>
                  <a:srgbClr val="00B050"/>
                </a:solidFill>
              </a:defRPr>
            </a:lvl2pPr>
            <a:lvl3pPr algn="ctr">
              <a:defRPr sz="1800">
                <a:solidFill>
                  <a:srgbClr val="00B050"/>
                </a:solidFill>
              </a:defRPr>
            </a:lvl3pPr>
            <a:lvl4pPr algn="ctr">
              <a:defRPr sz="1600">
                <a:solidFill>
                  <a:srgbClr val="00B050"/>
                </a:solidFill>
              </a:defRPr>
            </a:lvl4pPr>
            <a:lvl5pPr algn="ctr">
              <a:defRPr sz="1600">
                <a:solidFill>
                  <a:srgbClr val="00B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B050"/>
                </a:solidFill>
              </a:defRPr>
            </a:lvl1pPr>
            <a:lvl2pPr algn="ctr">
              <a:defRPr sz="2000">
                <a:solidFill>
                  <a:srgbClr val="00B050"/>
                </a:solidFill>
              </a:defRPr>
            </a:lvl2pPr>
            <a:lvl3pPr algn="ctr">
              <a:defRPr sz="1800">
                <a:solidFill>
                  <a:srgbClr val="00B050"/>
                </a:solidFill>
              </a:defRPr>
            </a:lvl3pPr>
            <a:lvl4pPr algn="ctr">
              <a:defRPr sz="1600">
                <a:solidFill>
                  <a:srgbClr val="00B050"/>
                </a:solidFill>
              </a:defRPr>
            </a:lvl4pPr>
            <a:lvl5pPr algn="ctr">
              <a:defRPr sz="1600">
                <a:solidFill>
                  <a:srgbClr val="00B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2021-07-15T20:23:51Z</dcterms:modified>
</cp:coreProperties>
</file>