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96"/>
    <a:srgbClr val="CC0066"/>
    <a:srgbClr val="CC0000"/>
    <a:srgbClr val="1D3A00"/>
    <a:srgbClr val="FE9202"/>
    <a:srgbClr val="D47A02"/>
    <a:srgbClr val="5EEC3C"/>
    <a:srgbClr val="E6B254"/>
    <a:srgbClr val="BF7E37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48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2419045"/>
            <a:ext cx="7329840" cy="167975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490" y="4098800"/>
            <a:ext cx="7329840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2D9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91995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655519"/>
            <a:ext cx="7940660" cy="320680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79394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490" y="2266340"/>
            <a:ext cx="7329840" cy="1985163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739290"/>
            <a:ext cx="7940660" cy="91623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739290"/>
            <a:ext cx="8093365" cy="91623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2022-01-28T17:45:09Z</dcterms:modified>
</cp:coreProperties>
</file>