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9" r:id="rId3"/>
    <p:sldId id="270" r:id="rId4"/>
    <p:sldId id="258" r:id="rId5"/>
    <p:sldId id="259" r:id="rId6"/>
    <p:sldId id="271" r:id="rId7"/>
    <p:sldId id="275" r:id="rId8"/>
    <p:sldId id="276" r:id="rId9"/>
    <p:sldId id="277" r:id="rId10"/>
    <p:sldId id="278" r:id="rId11"/>
    <p:sldId id="260" r:id="rId12"/>
    <p:sldId id="262" r:id="rId13"/>
    <p:sldId id="268" r:id="rId14"/>
    <p:sldId id="266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F37B3-267C-4AF2-8D96-2EADD1EB0750}" type="doc">
      <dgm:prSet loTypeId="urn:microsoft.com/office/officeart/2008/layout/AlternatingHexagons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489617-523B-4D8B-B07A-2E6AC341D48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</a:rPr>
            <a:t>JAVA</a:t>
          </a:r>
        </a:p>
      </dgm:t>
    </dgm:pt>
    <dgm:pt modelId="{3AAF644B-043B-4214-B40C-1559B783252D}" type="parTrans" cxnId="{1BF51EDD-5A73-416B-886F-E0A9286D789B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12592C83-56A6-42D7-9B09-55B29CE0DD50}" type="sibTrans" cxnId="{1BF51EDD-5A73-416B-886F-E0A9286D789B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45652C31-E4A4-453E-948E-6DA5C86407F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</a:rPr>
            <a:t>HIBERNATE</a:t>
          </a:r>
        </a:p>
      </dgm:t>
    </dgm:pt>
    <dgm:pt modelId="{7BBED0E5-A77C-4F44-AC14-B59EA9379A60}" type="parTrans" cxnId="{A07F82CE-617F-4486-9F19-AC70F1E0E7D5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936A6F52-03CB-463C-8922-4E59AC7E53A9}" type="sibTrans" cxnId="{A07F82CE-617F-4486-9F19-AC70F1E0E7D5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F58AD07E-D2E6-4C2F-AA1C-58A46FAEBCE7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</a:rPr>
            <a:t>SWING</a:t>
          </a:r>
        </a:p>
      </dgm:t>
    </dgm:pt>
    <dgm:pt modelId="{94CB4450-3028-43C1-AD11-1E1C3F9A0793}" type="parTrans" cxnId="{CA31FB85-FA59-4165-B5C0-6724959CA5C4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A0ED5F59-D09F-4290-866F-C3AB7259124D}" type="sibTrans" cxnId="{CA31FB85-FA59-4165-B5C0-6724959CA5C4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8A9F89ED-5707-4741-9164-84478BC4792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</a:rPr>
            <a:t>MVC</a:t>
          </a:r>
        </a:p>
      </dgm:t>
    </dgm:pt>
    <dgm:pt modelId="{202625B2-956D-4077-95AB-E6C21A05DD5F}" type="parTrans" cxnId="{76A3320C-45DC-4B78-9B44-FDFCC43266B7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89B8BD6C-E6B2-4E76-8E96-A4F12A30701A}" type="sibTrans" cxnId="{76A3320C-45DC-4B78-9B44-FDFCC43266B7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090B07EB-1C77-4FDB-B022-212F30FAD7A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</a:rPr>
            <a:t>SPRING</a:t>
          </a:r>
        </a:p>
      </dgm:t>
    </dgm:pt>
    <dgm:pt modelId="{FE25E4BA-80B4-4AD6-A008-CC340566246E}" type="parTrans" cxnId="{321E8123-82AD-4019-9E0A-3C3E14F92C8C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99EB3322-1582-4893-8F27-4499B1432883}" type="sibTrans" cxnId="{321E8123-82AD-4019-9E0A-3C3E14F92C8C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D91AD090-0EB1-4633-9596-6EA9180F08CC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</a:rPr>
            <a:t>JUNIT</a:t>
          </a:r>
        </a:p>
      </dgm:t>
    </dgm:pt>
    <dgm:pt modelId="{7F6E7409-D809-43FF-96F1-5CE9515CDD0A}" type="parTrans" cxnId="{46A6B967-9D66-48AE-9E29-18180CB975B0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ACC3CA0A-9DC5-4B18-B099-1D17F9A02CDD}" type="sibTrans" cxnId="{46A6B967-9D66-48AE-9E29-18180CB975B0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10CA053A-DB20-4DF6-B870-C551FB0200C6}">
      <dgm:prSet/>
      <dgm:spPr/>
      <dgm:t>
        <a:bodyPr/>
        <a:lstStyle/>
        <a:p>
          <a:r>
            <a:rPr lang="en-US" dirty="0">
              <a:solidFill>
                <a:schemeClr val="bg2">
                  <a:lumMod val="20000"/>
                  <a:lumOff val="80000"/>
                </a:schemeClr>
              </a:solidFill>
            </a:rPr>
            <a:t>MySQL</a:t>
          </a:r>
        </a:p>
      </dgm:t>
    </dgm:pt>
    <dgm:pt modelId="{19AE7C11-FEE0-419E-9980-D3DF1B0AFE68}" type="parTrans" cxnId="{9667B547-9A96-4D4E-B4CE-BCE36526C812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FAE28902-E73A-495C-9A89-B08D82B83F4F}" type="sibTrans" cxnId="{9667B547-9A96-4D4E-B4CE-BCE36526C812}">
      <dgm:prSet/>
      <dgm:spPr/>
      <dgm:t>
        <a:bodyPr/>
        <a:lstStyle/>
        <a:p>
          <a:endParaRPr lang="en-US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FEDA54F-682C-4A81-88DE-3B2314EC546C}" type="pres">
      <dgm:prSet presAssocID="{40FF37B3-267C-4AF2-8D96-2EADD1EB0750}" presName="Name0" presStyleCnt="0">
        <dgm:presLayoutVars>
          <dgm:chMax/>
          <dgm:chPref/>
          <dgm:dir/>
          <dgm:animLvl val="lvl"/>
        </dgm:presLayoutVars>
      </dgm:prSet>
      <dgm:spPr/>
    </dgm:pt>
    <dgm:pt modelId="{29DABB5A-9A07-4E36-BBBC-93D64BD41437}" type="pres">
      <dgm:prSet presAssocID="{C1489617-523B-4D8B-B07A-2E6AC341D482}" presName="composite" presStyleCnt="0"/>
      <dgm:spPr/>
    </dgm:pt>
    <dgm:pt modelId="{D66758D7-335A-44B3-A442-776534438406}" type="pres">
      <dgm:prSet presAssocID="{C1489617-523B-4D8B-B07A-2E6AC341D48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7B038930-9F3F-43AA-B4B2-B69965E1733A}" type="pres">
      <dgm:prSet presAssocID="{C1489617-523B-4D8B-B07A-2E6AC341D48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106C7A5-5CE4-4A89-8670-478FB4160532}" type="pres">
      <dgm:prSet presAssocID="{C1489617-523B-4D8B-B07A-2E6AC341D482}" presName="BalanceSpacing" presStyleCnt="0"/>
      <dgm:spPr/>
    </dgm:pt>
    <dgm:pt modelId="{4FFC840F-BE54-41A5-89BF-2D6E4D13EACD}" type="pres">
      <dgm:prSet presAssocID="{C1489617-523B-4D8B-B07A-2E6AC341D482}" presName="BalanceSpacing1" presStyleCnt="0"/>
      <dgm:spPr/>
    </dgm:pt>
    <dgm:pt modelId="{42B4DA5E-81E7-48D7-8236-E4A6FB23B67E}" type="pres">
      <dgm:prSet presAssocID="{12592C83-56A6-42D7-9B09-55B29CE0DD50}" presName="Accent1Text" presStyleLbl="node1" presStyleIdx="1" presStyleCnt="8"/>
      <dgm:spPr/>
    </dgm:pt>
    <dgm:pt modelId="{A22465B6-89D5-425D-B6B5-CAA398F14CD9}" type="pres">
      <dgm:prSet presAssocID="{12592C83-56A6-42D7-9B09-55B29CE0DD50}" presName="spaceBetweenRectangles" presStyleCnt="0"/>
      <dgm:spPr/>
    </dgm:pt>
    <dgm:pt modelId="{906C3E5E-18E1-4671-B37E-DF1C4B5E9F83}" type="pres">
      <dgm:prSet presAssocID="{F58AD07E-D2E6-4C2F-AA1C-58A46FAEBCE7}" presName="composite" presStyleCnt="0"/>
      <dgm:spPr/>
    </dgm:pt>
    <dgm:pt modelId="{866954C1-5B55-44FD-A023-BF2F08C04F77}" type="pres">
      <dgm:prSet presAssocID="{F58AD07E-D2E6-4C2F-AA1C-58A46FAEBCE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11A68DBA-718E-4620-ACD4-0311B5461051}" type="pres">
      <dgm:prSet presAssocID="{F58AD07E-D2E6-4C2F-AA1C-58A46FAEBCE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7117CA4-E121-4A54-BE3E-EF514BB2286A}" type="pres">
      <dgm:prSet presAssocID="{F58AD07E-D2E6-4C2F-AA1C-58A46FAEBCE7}" presName="BalanceSpacing" presStyleCnt="0"/>
      <dgm:spPr/>
    </dgm:pt>
    <dgm:pt modelId="{3D3CAF10-2285-4D7B-887A-1696D6EBBAFD}" type="pres">
      <dgm:prSet presAssocID="{F58AD07E-D2E6-4C2F-AA1C-58A46FAEBCE7}" presName="BalanceSpacing1" presStyleCnt="0"/>
      <dgm:spPr/>
    </dgm:pt>
    <dgm:pt modelId="{949FA57F-DAF1-4C2F-9339-3BD93B8B0298}" type="pres">
      <dgm:prSet presAssocID="{A0ED5F59-D09F-4290-866F-C3AB7259124D}" presName="Accent1Text" presStyleLbl="node1" presStyleIdx="3" presStyleCnt="8"/>
      <dgm:spPr/>
    </dgm:pt>
    <dgm:pt modelId="{91D54C14-4EB6-40BF-BFB7-FE8278731306}" type="pres">
      <dgm:prSet presAssocID="{A0ED5F59-D09F-4290-866F-C3AB7259124D}" presName="spaceBetweenRectangles" presStyleCnt="0"/>
      <dgm:spPr/>
    </dgm:pt>
    <dgm:pt modelId="{78AE9F4D-44DC-4F12-8E88-9CD082CB3563}" type="pres">
      <dgm:prSet presAssocID="{090B07EB-1C77-4FDB-B022-212F30FAD7AA}" presName="composite" presStyleCnt="0"/>
      <dgm:spPr/>
    </dgm:pt>
    <dgm:pt modelId="{CD97925B-0B3D-4DB8-ABA9-DEC9725AA0C5}" type="pres">
      <dgm:prSet presAssocID="{090B07EB-1C77-4FDB-B022-212F30FAD7AA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DA1805B5-9EEB-4ED6-9894-1BF1EEDAA523}" type="pres">
      <dgm:prSet presAssocID="{090B07EB-1C77-4FDB-B022-212F30FAD7A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1C7DF87-A346-44B5-B293-AF1F2500E426}" type="pres">
      <dgm:prSet presAssocID="{090B07EB-1C77-4FDB-B022-212F30FAD7AA}" presName="BalanceSpacing" presStyleCnt="0"/>
      <dgm:spPr/>
    </dgm:pt>
    <dgm:pt modelId="{5E61C4EE-9476-4473-95D2-30E0B3D3C726}" type="pres">
      <dgm:prSet presAssocID="{090B07EB-1C77-4FDB-B022-212F30FAD7AA}" presName="BalanceSpacing1" presStyleCnt="0"/>
      <dgm:spPr/>
    </dgm:pt>
    <dgm:pt modelId="{500EAEAA-FC82-4A28-85F1-EBC5A3A65FBE}" type="pres">
      <dgm:prSet presAssocID="{99EB3322-1582-4893-8F27-4499B1432883}" presName="Accent1Text" presStyleLbl="node1" presStyleIdx="5" presStyleCnt="8"/>
      <dgm:spPr/>
    </dgm:pt>
    <dgm:pt modelId="{D2A46F2F-7697-42C5-984D-676451F43D19}" type="pres">
      <dgm:prSet presAssocID="{99EB3322-1582-4893-8F27-4499B1432883}" presName="spaceBetweenRectangles" presStyleCnt="0"/>
      <dgm:spPr/>
    </dgm:pt>
    <dgm:pt modelId="{DF555B2D-D3B5-4FC9-B475-51C5066E75BA}" type="pres">
      <dgm:prSet presAssocID="{10CA053A-DB20-4DF6-B870-C551FB0200C6}" presName="composite" presStyleCnt="0"/>
      <dgm:spPr/>
    </dgm:pt>
    <dgm:pt modelId="{E2773619-1199-4C77-94C3-4448FBB7E494}" type="pres">
      <dgm:prSet presAssocID="{10CA053A-DB20-4DF6-B870-C551FB0200C6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95437217-2CC6-4784-B990-37AE9DCFE649}" type="pres">
      <dgm:prSet presAssocID="{10CA053A-DB20-4DF6-B870-C551FB0200C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7299358-1CE0-445D-A046-8EF49637E662}" type="pres">
      <dgm:prSet presAssocID="{10CA053A-DB20-4DF6-B870-C551FB0200C6}" presName="BalanceSpacing" presStyleCnt="0"/>
      <dgm:spPr/>
    </dgm:pt>
    <dgm:pt modelId="{B0137589-DF5E-494A-B251-C00B36F7178A}" type="pres">
      <dgm:prSet presAssocID="{10CA053A-DB20-4DF6-B870-C551FB0200C6}" presName="BalanceSpacing1" presStyleCnt="0"/>
      <dgm:spPr/>
    </dgm:pt>
    <dgm:pt modelId="{52004AE2-DBF9-4259-B1AC-A74C1BCBE957}" type="pres">
      <dgm:prSet presAssocID="{FAE28902-E73A-495C-9A89-B08D82B83F4F}" presName="Accent1Text" presStyleLbl="node1" presStyleIdx="7" presStyleCnt="8" custLinFactNeighborY="0"/>
      <dgm:spPr/>
    </dgm:pt>
  </dgm:ptLst>
  <dgm:cxnLst>
    <dgm:cxn modelId="{131C680B-D7BD-4724-B658-875130846FDF}" type="presOf" srcId="{12592C83-56A6-42D7-9B09-55B29CE0DD50}" destId="{42B4DA5E-81E7-48D7-8236-E4A6FB23B67E}" srcOrd="0" destOrd="0" presId="urn:microsoft.com/office/officeart/2008/layout/AlternatingHexagons"/>
    <dgm:cxn modelId="{76A3320C-45DC-4B78-9B44-FDFCC43266B7}" srcId="{F58AD07E-D2E6-4C2F-AA1C-58A46FAEBCE7}" destId="{8A9F89ED-5707-4741-9164-84478BC47921}" srcOrd="0" destOrd="0" parTransId="{202625B2-956D-4077-95AB-E6C21A05DD5F}" sibTransId="{89B8BD6C-E6B2-4E76-8E96-A4F12A30701A}"/>
    <dgm:cxn modelId="{F8FB7918-465A-492A-A628-BEDE968948F5}" type="presOf" srcId="{45652C31-E4A4-453E-948E-6DA5C86407F8}" destId="{7B038930-9F3F-43AA-B4B2-B69965E1733A}" srcOrd="0" destOrd="0" presId="urn:microsoft.com/office/officeart/2008/layout/AlternatingHexagons"/>
    <dgm:cxn modelId="{321E8123-82AD-4019-9E0A-3C3E14F92C8C}" srcId="{40FF37B3-267C-4AF2-8D96-2EADD1EB0750}" destId="{090B07EB-1C77-4FDB-B022-212F30FAD7AA}" srcOrd="2" destOrd="0" parTransId="{FE25E4BA-80B4-4AD6-A008-CC340566246E}" sibTransId="{99EB3322-1582-4893-8F27-4499B1432883}"/>
    <dgm:cxn modelId="{810D3827-5C13-4B86-AC0A-77CA4F6F88B8}" type="presOf" srcId="{090B07EB-1C77-4FDB-B022-212F30FAD7AA}" destId="{CD97925B-0B3D-4DB8-ABA9-DEC9725AA0C5}" srcOrd="0" destOrd="0" presId="urn:microsoft.com/office/officeart/2008/layout/AlternatingHexagons"/>
    <dgm:cxn modelId="{CBA05A63-3695-4B72-851E-159612436281}" type="presOf" srcId="{99EB3322-1582-4893-8F27-4499B1432883}" destId="{500EAEAA-FC82-4A28-85F1-EBC5A3A65FBE}" srcOrd="0" destOrd="0" presId="urn:microsoft.com/office/officeart/2008/layout/AlternatingHexagons"/>
    <dgm:cxn modelId="{971EDB65-A121-4F47-9B47-14269EDC761E}" type="presOf" srcId="{8A9F89ED-5707-4741-9164-84478BC47921}" destId="{11A68DBA-718E-4620-ACD4-0311B5461051}" srcOrd="0" destOrd="0" presId="urn:microsoft.com/office/officeart/2008/layout/AlternatingHexagons"/>
    <dgm:cxn modelId="{9667B547-9A96-4D4E-B4CE-BCE36526C812}" srcId="{40FF37B3-267C-4AF2-8D96-2EADD1EB0750}" destId="{10CA053A-DB20-4DF6-B870-C551FB0200C6}" srcOrd="3" destOrd="0" parTransId="{19AE7C11-FEE0-419E-9980-D3DF1B0AFE68}" sibTransId="{FAE28902-E73A-495C-9A89-B08D82B83F4F}"/>
    <dgm:cxn modelId="{46A6B967-9D66-48AE-9E29-18180CB975B0}" srcId="{090B07EB-1C77-4FDB-B022-212F30FAD7AA}" destId="{D91AD090-0EB1-4633-9596-6EA9180F08CC}" srcOrd="0" destOrd="0" parTransId="{7F6E7409-D809-43FF-96F1-5CE9515CDD0A}" sibTransId="{ACC3CA0A-9DC5-4B18-B099-1D17F9A02CDD}"/>
    <dgm:cxn modelId="{3C707252-07B8-4983-B2AC-5DFAD722AAB2}" type="presOf" srcId="{FAE28902-E73A-495C-9A89-B08D82B83F4F}" destId="{52004AE2-DBF9-4259-B1AC-A74C1BCBE957}" srcOrd="0" destOrd="0" presId="urn:microsoft.com/office/officeart/2008/layout/AlternatingHexagons"/>
    <dgm:cxn modelId="{CD064079-E289-436D-9842-CA6A3444E38A}" type="presOf" srcId="{F58AD07E-D2E6-4C2F-AA1C-58A46FAEBCE7}" destId="{866954C1-5B55-44FD-A023-BF2F08C04F77}" srcOrd="0" destOrd="0" presId="urn:microsoft.com/office/officeart/2008/layout/AlternatingHexagons"/>
    <dgm:cxn modelId="{CA31FB85-FA59-4165-B5C0-6724959CA5C4}" srcId="{40FF37B3-267C-4AF2-8D96-2EADD1EB0750}" destId="{F58AD07E-D2E6-4C2F-AA1C-58A46FAEBCE7}" srcOrd="1" destOrd="0" parTransId="{94CB4450-3028-43C1-AD11-1E1C3F9A0793}" sibTransId="{A0ED5F59-D09F-4290-866F-C3AB7259124D}"/>
    <dgm:cxn modelId="{968DF39E-A570-4CF2-AC34-F73A0AF27256}" type="presOf" srcId="{40FF37B3-267C-4AF2-8D96-2EADD1EB0750}" destId="{BFEDA54F-682C-4A81-88DE-3B2314EC546C}" srcOrd="0" destOrd="0" presId="urn:microsoft.com/office/officeart/2008/layout/AlternatingHexagons"/>
    <dgm:cxn modelId="{2E4712A1-750F-488A-98C4-97DA0A15E926}" type="presOf" srcId="{D91AD090-0EB1-4633-9596-6EA9180F08CC}" destId="{DA1805B5-9EEB-4ED6-9894-1BF1EEDAA523}" srcOrd="0" destOrd="0" presId="urn:microsoft.com/office/officeart/2008/layout/AlternatingHexagons"/>
    <dgm:cxn modelId="{FEE059A6-56E9-4B1F-9FE9-9092F970BBEF}" type="presOf" srcId="{A0ED5F59-D09F-4290-866F-C3AB7259124D}" destId="{949FA57F-DAF1-4C2F-9339-3BD93B8B0298}" srcOrd="0" destOrd="0" presId="urn:microsoft.com/office/officeart/2008/layout/AlternatingHexagons"/>
    <dgm:cxn modelId="{EA2A37B0-5482-4E92-A336-797C2D15646A}" type="presOf" srcId="{10CA053A-DB20-4DF6-B870-C551FB0200C6}" destId="{E2773619-1199-4C77-94C3-4448FBB7E494}" srcOrd="0" destOrd="0" presId="urn:microsoft.com/office/officeart/2008/layout/AlternatingHexagons"/>
    <dgm:cxn modelId="{4C3DEEBA-3350-4A10-9700-39B1CDDDDD08}" type="presOf" srcId="{C1489617-523B-4D8B-B07A-2E6AC341D482}" destId="{D66758D7-335A-44B3-A442-776534438406}" srcOrd="0" destOrd="0" presId="urn:microsoft.com/office/officeart/2008/layout/AlternatingHexagons"/>
    <dgm:cxn modelId="{A07F82CE-617F-4486-9F19-AC70F1E0E7D5}" srcId="{C1489617-523B-4D8B-B07A-2E6AC341D482}" destId="{45652C31-E4A4-453E-948E-6DA5C86407F8}" srcOrd="0" destOrd="0" parTransId="{7BBED0E5-A77C-4F44-AC14-B59EA9379A60}" sibTransId="{936A6F52-03CB-463C-8922-4E59AC7E53A9}"/>
    <dgm:cxn modelId="{1BF51EDD-5A73-416B-886F-E0A9286D789B}" srcId="{40FF37B3-267C-4AF2-8D96-2EADD1EB0750}" destId="{C1489617-523B-4D8B-B07A-2E6AC341D482}" srcOrd="0" destOrd="0" parTransId="{3AAF644B-043B-4214-B40C-1559B783252D}" sibTransId="{12592C83-56A6-42D7-9B09-55B29CE0DD50}"/>
    <dgm:cxn modelId="{7AAE0A1B-B49C-4622-8B85-2D7932EEE5C0}" type="presParOf" srcId="{BFEDA54F-682C-4A81-88DE-3B2314EC546C}" destId="{29DABB5A-9A07-4E36-BBBC-93D64BD41437}" srcOrd="0" destOrd="0" presId="urn:microsoft.com/office/officeart/2008/layout/AlternatingHexagons"/>
    <dgm:cxn modelId="{1183C4E9-F8D5-42A3-AA08-36C84A19B482}" type="presParOf" srcId="{29DABB5A-9A07-4E36-BBBC-93D64BD41437}" destId="{D66758D7-335A-44B3-A442-776534438406}" srcOrd="0" destOrd="0" presId="urn:microsoft.com/office/officeart/2008/layout/AlternatingHexagons"/>
    <dgm:cxn modelId="{42CA9371-0681-4893-8E73-73B3F192BA5E}" type="presParOf" srcId="{29DABB5A-9A07-4E36-BBBC-93D64BD41437}" destId="{7B038930-9F3F-43AA-B4B2-B69965E1733A}" srcOrd="1" destOrd="0" presId="urn:microsoft.com/office/officeart/2008/layout/AlternatingHexagons"/>
    <dgm:cxn modelId="{C84FA77B-1E6E-4DA4-92FC-3746BF7F9515}" type="presParOf" srcId="{29DABB5A-9A07-4E36-BBBC-93D64BD41437}" destId="{1106C7A5-5CE4-4A89-8670-478FB4160532}" srcOrd="2" destOrd="0" presId="urn:microsoft.com/office/officeart/2008/layout/AlternatingHexagons"/>
    <dgm:cxn modelId="{5B33CB81-C3D0-46D8-B7CC-E8210AA432D0}" type="presParOf" srcId="{29DABB5A-9A07-4E36-BBBC-93D64BD41437}" destId="{4FFC840F-BE54-41A5-89BF-2D6E4D13EACD}" srcOrd="3" destOrd="0" presId="urn:microsoft.com/office/officeart/2008/layout/AlternatingHexagons"/>
    <dgm:cxn modelId="{FAE49843-95ED-4EA4-8F45-C9B84DA82BA6}" type="presParOf" srcId="{29DABB5A-9A07-4E36-BBBC-93D64BD41437}" destId="{42B4DA5E-81E7-48D7-8236-E4A6FB23B67E}" srcOrd="4" destOrd="0" presId="urn:microsoft.com/office/officeart/2008/layout/AlternatingHexagons"/>
    <dgm:cxn modelId="{DD6CDEA4-7FB3-47BD-B9C0-D79256F16609}" type="presParOf" srcId="{BFEDA54F-682C-4A81-88DE-3B2314EC546C}" destId="{A22465B6-89D5-425D-B6B5-CAA398F14CD9}" srcOrd="1" destOrd="0" presId="urn:microsoft.com/office/officeart/2008/layout/AlternatingHexagons"/>
    <dgm:cxn modelId="{2912B9E0-DA23-49F4-8B50-D377A5E3522F}" type="presParOf" srcId="{BFEDA54F-682C-4A81-88DE-3B2314EC546C}" destId="{906C3E5E-18E1-4671-B37E-DF1C4B5E9F83}" srcOrd="2" destOrd="0" presId="urn:microsoft.com/office/officeart/2008/layout/AlternatingHexagons"/>
    <dgm:cxn modelId="{1A74DE9B-5993-432B-A2EB-D1F7D971FC14}" type="presParOf" srcId="{906C3E5E-18E1-4671-B37E-DF1C4B5E9F83}" destId="{866954C1-5B55-44FD-A023-BF2F08C04F77}" srcOrd="0" destOrd="0" presId="urn:microsoft.com/office/officeart/2008/layout/AlternatingHexagons"/>
    <dgm:cxn modelId="{402CC58F-F9AA-4F99-B69A-DD515A428120}" type="presParOf" srcId="{906C3E5E-18E1-4671-B37E-DF1C4B5E9F83}" destId="{11A68DBA-718E-4620-ACD4-0311B5461051}" srcOrd="1" destOrd="0" presId="urn:microsoft.com/office/officeart/2008/layout/AlternatingHexagons"/>
    <dgm:cxn modelId="{47BD07EB-F423-4344-AEC8-111328A90A83}" type="presParOf" srcId="{906C3E5E-18E1-4671-B37E-DF1C4B5E9F83}" destId="{D7117CA4-E121-4A54-BE3E-EF514BB2286A}" srcOrd="2" destOrd="0" presId="urn:microsoft.com/office/officeart/2008/layout/AlternatingHexagons"/>
    <dgm:cxn modelId="{B11EBAE1-66C6-4D77-A2AB-B841B54C7313}" type="presParOf" srcId="{906C3E5E-18E1-4671-B37E-DF1C4B5E9F83}" destId="{3D3CAF10-2285-4D7B-887A-1696D6EBBAFD}" srcOrd="3" destOrd="0" presId="urn:microsoft.com/office/officeart/2008/layout/AlternatingHexagons"/>
    <dgm:cxn modelId="{2A107DD1-F54C-4532-973E-F639764C15B1}" type="presParOf" srcId="{906C3E5E-18E1-4671-B37E-DF1C4B5E9F83}" destId="{949FA57F-DAF1-4C2F-9339-3BD93B8B0298}" srcOrd="4" destOrd="0" presId="urn:microsoft.com/office/officeart/2008/layout/AlternatingHexagons"/>
    <dgm:cxn modelId="{5D8F8816-93E5-4811-90BB-CB2860513EDD}" type="presParOf" srcId="{BFEDA54F-682C-4A81-88DE-3B2314EC546C}" destId="{91D54C14-4EB6-40BF-BFB7-FE8278731306}" srcOrd="3" destOrd="0" presId="urn:microsoft.com/office/officeart/2008/layout/AlternatingHexagons"/>
    <dgm:cxn modelId="{F2D1EEE8-77AE-4224-9495-1E5849C6A24E}" type="presParOf" srcId="{BFEDA54F-682C-4A81-88DE-3B2314EC546C}" destId="{78AE9F4D-44DC-4F12-8E88-9CD082CB3563}" srcOrd="4" destOrd="0" presId="urn:microsoft.com/office/officeart/2008/layout/AlternatingHexagons"/>
    <dgm:cxn modelId="{7F4BD83E-8686-4EF9-A165-50A3DA1AC753}" type="presParOf" srcId="{78AE9F4D-44DC-4F12-8E88-9CD082CB3563}" destId="{CD97925B-0B3D-4DB8-ABA9-DEC9725AA0C5}" srcOrd="0" destOrd="0" presId="urn:microsoft.com/office/officeart/2008/layout/AlternatingHexagons"/>
    <dgm:cxn modelId="{BAA4D95F-8B05-4700-BFD6-9451B5A80E85}" type="presParOf" srcId="{78AE9F4D-44DC-4F12-8E88-9CD082CB3563}" destId="{DA1805B5-9EEB-4ED6-9894-1BF1EEDAA523}" srcOrd="1" destOrd="0" presId="urn:microsoft.com/office/officeart/2008/layout/AlternatingHexagons"/>
    <dgm:cxn modelId="{4ABB330B-CED3-4BBC-AD3B-B55FB583FC1D}" type="presParOf" srcId="{78AE9F4D-44DC-4F12-8E88-9CD082CB3563}" destId="{41C7DF87-A346-44B5-B293-AF1F2500E426}" srcOrd="2" destOrd="0" presId="urn:microsoft.com/office/officeart/2008/layout/AlternatingHexagons"/>
    <dgm:cxn modelId="{63531B5D-EB05-4D98-B2CA-E05FB23DD18D}" type="presParOf" srcId="{78AE9F4D-44DC-4F12-8E88-9CD082CB3563}" destId="{5E61C4EE-9476-4473-95D2-30E0B3D3C726}" srcOrd="3" destOrd="0" presId="urn:microsoft.com/office/officeart/2008/layout/AlternatingHexagons"/>
    <dgm:cxn modelId="{B6EB681A-36D7-4696-8AE5-28FD0F13C032}" type="presParOf" srcId="{78AE9F4D-44DC-4F12-8E88-9CD082CB3563}" destId="{500EAEAA-FC82-4A28-85F1-EBC5A3A65FBE}" srcOrd="4" destOrd="0" presId="urn:microsoft.com/office/officeart/2008/layout/AlternatingHexagons"/>
    <dgm:cxn modelId="{73254E5C-9DE1-4CE5-8784-57C7273630B8}" type="presParOf" srcId="{BFEDA54F-682C-4A81-88DE-3B2314EC546C}" destId="{D2A46F2F-7697-42C5-984D-676451F43D19}" srcOrd="5" destOrd="0" presId="urn:microsoft.com/office/officeart/2008/layout/AlternatingHexagons"/>
    <dgm:cxn modelId="{3DB4C2D4-2DC8-40E3-B3FC-357E6F2366FF}" type="presParOf" srcId="{BFEDA54F-682C-4A81-88DE-3B2314EC546C}" destId="{DF555B2D-D3B5-4FC9-B475-51C5066E75BA}" srcOrd="6" destOrd="0" presId="urn:microsoft.com/office/officeart/2008/layout/AlternatingHexagons"/>
    <dgm:cxn modelId="{3D445929-930D-4E00-9BA2-93B821C57F54}" type="presParOf" srcId="{DF555B2D-D3B5-4FC9-B475-51C5066E75BA}" destId="{E2773619-1199-4C77-94C3-4448FBB7E494}" srcOrd="0" destOrd="0" presId="urn:microsoft.com/office/officeart/2008/layout/AlternatingHexagons"/>
    <dgm:cxn modelId="{85BEF595-3E70-4395-89EF-E2EC6A98E56E}" type="presParOf" srcId="{DF555B2D-D3B5-4FC9-B475-51C5066E75BA}" destId="{95437217-2CC6-4784-B990-37AE9DCFE649}" srcOrd="1" destOrd="0" presId="urn:microsoft.com/office/officeart/2008/layout/AlternatingHexagons"/>
    <dgm:cxn modelId="{84B71283-1483-4F9F-A87E-0E928589684A}" type="presParOf" srcId="{DF555B2D-D3B5-4FC9-B475-51C5066E75BA}" destId="{77299358-1CE0-445D-A046-8EF49637E662}" srcOrd="2" destOrd="0" presId="urn:microsoft.com/office/officeart/2008/layout/AlternatingHexagons"/>
    <dgm:cxn modelId="{F496FD08-B1AB-4277-93A2-5D956C4444AD}" type="presParOf" srcId="{DF555B2D-D3B5-4FC9-B475-51C5066E75BA}" destId="{B0137589-DF5E-494A-B251-C00B36F7178A}" srcOrd="3" destOrd="0" presId="urn:microsoft.com/office/officeart/2008/layout/AlternatingHexagons"/>
    <dgm:cxn modelId="{D87AE922-2EC5-45DD-B5DA-616B21879EC6}" type="presParOf" srcId="{DF555B2D-D3B5-4FC9-B475-51C5066E75BA}" destId="{52004AE2-DBF9-4259-B1AC-A74C1BCBE95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758D7-335A-44B3-A442-776534438406}">
      <dsp:nvSpPr>
        <dsp:cNvPr id="0" name=""/>
        <dsp:cNvSpPr/>
      </dsp:nvSpPr>
      <dsp:spPr>
        <a:xfrm rot="5400000">
          <a:off x="2041129" y="499829"/>
          <a:ext cx="1340555" cy="11662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0000"/>
                  <a:lumOff val="80000"/>
                </a:schemeClr>
              </a:solidFill>
            </a:rPr>
            <a:t>JAVA</a:t>
          </a:r>
        </a:p>
      </dsp:txBody>
      <dsp:txXfrm rot="-5400000">
        <a:off x="2310011" y="621596"/>
        <a:ext cx="802791" cy="922749"/>
      </dsp:txXfrm>
    </dsp:sp>
    <dsp:sp modelId="{7B038930-9F3F-43AA-B4B2-B69965E1733A}">
      <dsp:nvSpPr>
        <dsp:cNvPr id="0" name=""/>
        <dsp:cNvSpPr/>
      </dsp:nvSpPr>
      <dsp:spPr>
        <a:xfrm>
          <a:off x="3329940" y="680804"/>
          <a:ext cx="1496060" cy="80433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0000"/>
                  <a:lumOff val="80000"/>
                </a:schemeClr>
              </a:solidFill>
            </a:rPr>
            <a:t>HIBERNATE</a:t>
          </a:r>
        </a:p>
      </dsp:txBody>
      <dsp:txXfrm>
        <a:off x="3329940" y="680804"/>
        <a:ext cx="1496060" cy="804333"/>
      </dsp:txXfrm>
    </dsp:sp>
    <dsp:sp modelId="{42B4DA5E-81E7-48D7-8236-E4A6FB23B67E}">
      <dsp:nvSpPr>
        <dsp:cNvPr id="0" name=""/>
        <dsp:cNvSpPr/>
      </dsp:nvSpPr>
      <dsp:spPr>
        <a:xfrm rot="5400000">
          <a:off x="781543" y="499829"/>
          <a:ext cx="1340555" cy="116628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 rot="-5400000">
        <a:off x="1050425" y="621596"/>
        <a:ext cx="802791" cy="922749"/>
      </dsp:txXfrm>
    </dsp:sp>
    <dsp:sp modelId="{866954C1-5B55-44FD-A023-BF2F08C04F77}">
      <dsp:nvSpPr>
        <dsp:cNvPr id="0" name=""/>
        <dsp:cNvSpPr/>
      </dsp:nvSpPr>
      <dsp:spPr>
        <a:xfrm rot="5400000">
          <a:off x="1408923" y="1637693"/>
          <a:ext cx="1340555" cy="116628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0000"/>
                  <a:lumOff val="80000"/>
                </a:schemeClr>
              </a:solidFill>
            </a:rPr>
            <a:t>SWING</a:t>
          </a:r>
        </a:p>
      </dsp:txBody>
      <dsp:txXfrm rot="-5400000">
        <a:off x="1677805" y="1759460"/>
        <a:ext cx="802791" cy="922749"/>
      </dsp:txXfrm>
    </dsp:sp>
    <dsp:sp modelId="{11A68DBA-718E-4620-ACD4-0311B5461051}">
      <dsp:nvSpPr>
        <dsp:cNvPr id="0" name=""/>
        <dsp:cNvSpPr/>
      </dsp:nvSpPr>
      <dsp:spPr>
        <a:xfrm>
          <a:off x="0" y="1818668"/>
          <a:ext cx="1447800" cy="80433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0000"/>
                  <a:lumOff val="80000"/>
                </a:schemeClr>
              </a:solidFill>
            </a:rPr>
            <a:t>MVC</a:t>
          </a:r>
        </a:p>
      </dsp:txBody>
      <dsp:txXfrm>
        <a:off x="0" y="1818668"/>
        <a:ext cx="1447800" cy="804333"/>
      </dsp:txXfrm>
    </dsp:sp>
    <dsp:sp modelId="{949FA57F-DAF1-4C2F-9339-3BD93B8B0298}">
      <dsp:nvSpPr>
        <dsp:cNvPr id="0" name=""/>
        <dsp:cNvSpPr/>
      </dsp:nvSpPr>
      <dsp:spPr>
        <a:xfrm rot="5400000">
          <a:off x="2668509" y="1637693"/>
          <a:ext cx="1340555" cy="11662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 rot="-5400000">
        <a:off x="2937391" y="1759460"/>
        <a:ext cx="802791" cy="922749"/>
      </dsp:txXfrm>
    </dsp:sp>
    <dsp:sp modelId="{CD97925B-0B3D-4DB8-ABA9-DEC9725AA0C5}">
      <dsp:nvSpPr>
        <dsp:cNvPr id="0" name=""/>
        <dsp:cNvSpPr/>
      </dsp:nvSpPr>
      <dsp:spPr>
        <a:xfrm rot="5400000">
          <a:off x="2041129" y="2775556"/>
          <a:ext cx="1340555" cy="116628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0000"/>
                  <a:lumOff val="80000"/>
                </a:schemeClr>
              </a:solidFill>
            </a:rPr>
            <a:t>SPRING</a:t>
          </a:r>
        </a:p>
      </dsp:txBody>
      <dsp:txXfrm rot="-5400000">
        <a:off x="2310011" y="2897323"/>
        <a:ext cx="802791" cy="922749"/>
      </dsp:txXfrm>
    </dsp:sp>
    <dsp:sp modelId="{DA1805B5-9EEB-4ED6-9894-1BF1EEDAA523}">
      <dsp:nvSpPr>
        <dsp:cNvPr id="0" name=""/>
        <dsp:cNvSpPr/>
      </dsp:nvSpPr>
      <dsp:spPr>
        <a:xfrm>
          <a:off x="3329940" y="2956531"/>
          <a:ext cx="1496060" cy="80433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0000"/>
                  <a:lumOff val="80000"/>
                </a:schemeClr>
              </a:solidFill>
            </a:rPr>
            <a:t>JUNIT</a:t>
          </a:r>
        </a:p>
      </dsp:txBody>
      <dsp:txXfrm>
        <a:off x="3329940" y="2956531"/>
        <a:ext cx="1496060" cy="804333"/>
      </dsp:txXfrm>
    </dsp:sp>
    <dsp:sp modelId="{500EAEAA-FC82-4A28-85F1-EBC5A3A65FBE}">
      <dsp:nvSpPr>
        <dsp:cNvPr id="0" name=""/>
        <dsp:cNvSpPr/>
      </dsp:nvSpPr>
      <dsp:spPr>
        <a:xfrm rot="5400000">
          <a:off x="781543" y="2775556"/>
          <a:ext cx="1340555" cy="11662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 rot="-5400000">
        <a:off x="1050425" y="2897323"/>
        <a:ext cx="802791" cy="922749"/>
      </dsp:txXfrm>
    </dsp:sp>
    <dsp:sp modelId="{E2773619-1199-4C77-94C3-4448FBB7E494}">
      <dsp:nvSpPr>
        <dsp:cNvPr id="0" name=""/>
        <dsp:cNvSpPr/>
      </dsp:nvSpPr>
      <dsp:spPr>
        <a:xfrm rot="5400000">
          <a:off x="1408923" y="3913420"/>
          <a:ext cx="1340555" cy="116628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0000"/>
                  <a:lumOff val="80000"/>
                </a:schemeClr>
              </a:solidFill>
            </a:rPr>
            <a:t>MySQL</a:t>
          </a:r>
        </a:p>
      </dsp:txBody>
      <dsp:txXfrm rot="-5400000">
        <a:off x="1677805" y="4035187"/>
        <a:ext cx="802791" cy="922749"/>
      </dsp:txXfrm>
    </dsp:sp>
    <dsp:sp modelId="{95437217-2CC6-4784-B990-37AE9DCFE649}">
      <dsp:nvSpPr>
        <dsp:cNvPr id="0" name=""/>
        <dsp:cNvSpPr/>
      </dsp:nvSpPr>
      <dsp:spPr>
        <a:xfrm>
          <a:off x="0" y="4094395"/>
          <a:ext cx="1447800" cy="80433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04AE2-DBF9-4259-B1AC-A74C1BCBE957}">
      <dsp:nvSpPr>
        <dsp:cNvPr id="0" name=""/>
        <dsp:cNvSpPr/>
      </dsp:nvSpPr>
      <dsp:spPr>
        <a:xfrm rot="5400000">
          <a:off x="2668509" y="3913420"/>
          <a:ext cx="1340555" cy="116628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 rot="-5400000">
        <a:off x="2937391" y="4035187"/>
        <a:ext cx="802791" cy="92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1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89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3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6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0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27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4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6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6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9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2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34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386759-1A34-4010-A061-89447AAC0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485615"/>
              </p:ext>
            </p:extLst>
          </p:nvPr>
        </p:nvGraphicFramePr>
        <p:xfrm>
          <a:off x="7001933" y="639233"/>
          <a:ext cx="4826000" cy="557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AFC935-3A4F-48AA-88AD-470D5DD96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Fullstack</a:t>
            </a:r>
            <a:br>
              <a:rPr lang="en-US" dirty="0"/>
            </a:br>
            <a:r>
              <a:rPr lang="en-US" dirty="0"/>
              <a:t>Development</a:t>
            </a:r>
            <a:br>
              <a:rPr lang="en-US" dirty="0"/>
            </a:br>
            <a:r>
              <a:rPr lang="en-US" dirty="0"/>
              <a:t>(Course Overview)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3942E-BF7E-468C-AB52-BAAF99D7F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5038163"/>
            <a:ext cx="8510587" cy="10802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Kabiraj Shrestha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Java Instructor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8E52-B1AA-4BC4-A40D-8C8FA0B6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1" y="2146434"/>
            <a:ext cx="6046879" cy="3644767"/>
          </a:xfrm>
        </p:spPr>
        <p:txBody>
          <a:bodyPr/>
          <a:lstStyle/>
          <a:p>
            <a:pPr marL="0" indent="0" algn="just" latinLnBrk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Go to: control panel / system / advanced system settings /  environment variables / system variables / Path and add the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jre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path: </a:t>
            </a:r>
          </a:p>
          <a:p>
            <a:pPr marL="0" indent="0" algn="just" latinLnBrk="0">
              <a:buNone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0" indent="0" algn="just" latinLnBrk="0">
              <a:buNone/>
            </a:pP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CCF6A-663B-456C-BFFF-D051A9A2470C}"/>
              </a:ext>
            </a:extLst>
          </p:cNvPr>
          <p:cNvSpPr/>
          <p:nvPr/>
        </p:nvSpPr>
        <p:spPr>
          <a:xfrm>
            <a:off x="1306511" y="760903"/>
            <a:ext cx="9444908" cy="13855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Step </a:t>
            </a: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</a:rPr>
              <a:t>4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– </a:t>
            </a: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</a:rPr>
              <a:t>Else, </a:t>
            </a:r>
            <a:r>
              <a:rPr lang="en-US" sz="2400" b="1" dirty="0">
                <a:latin typeface="Open Sans" panose="020B0606030504020204" pitchFamily="34" charset="0"/>
              </a:rPr>
              <a:t>Confirm java path is added to system variables: </a:t>
            </a:r>
            <a:endParaRPr lang="en-US" sz="2400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B3657-8286-4D12-BCD9-699F343C4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90" y="2146434"/>
            <a:ext cx="3398029" cy="3722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F6F67-E096-4E1B-8B97-04230A4F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96" y="4158577"/>
            <a:ext cx="4985006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87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B61-E3A1-476C-9AC2-71E2EA9D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40" y="710565"/>
            <a:ext cx="6566851" cy="5172076"/>
          </a:xfrm>
          <a:noFill/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JDK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is a bundle of software development tools and supporting libraries combined with the Java Runtime Environment (JRE) and Java Virtual Machine (JVM)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Download Link: https://www.oracle.com/java/technologies/downloads/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461A5-33D9-4F4A-941E-6A007542A374}"/>
              </a:ext>
            </a:extLst>
          </p:cNvPr>
          <p:cNvSpPr/>
          <p:nvPr/>
        </p:nvSpPr>
        <p:spPr>
          <a:xfrm>
            <a:off x="7775891" y="710565"/>
            <a:ext cx="3339148" cy="51720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JDK</a:t>
            </a:r>
            <a:br>
              <a:rPr lang="en-US" sz="3600" dirty="0"/>
            </a:br>
            <a:r>
              <a:rPr lang="en-US" sz="3600" dirty="0"/>
              <a:t>Java development kit</a:t>
            </a:r>
            <a:endParaRPr lang="en-US" sz="8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9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B61-E3A1-476C-9AC2-71E2EA9D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0" y="619125"/>
            <a:ext cx="6566851" cy="5172076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Google Sans"/>
              </a:rPr>
              <a:t>An integrated development environment (IDE) is a software application that helps programmers develop software code efficiently. </a:t>
            </a:r>
          </a:p>
          <a:p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Google Sans"/>
              </a:rPr>
              <a:t>It increases developer productivity by combining capabilities such as software editing, building, testing, and packaging in an easy-to-use application.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A81F8-E35E-4B2F-BF57-06035D86390D}"/>
              </a:ext>
            </a:extLst>
          </p:cNvPr>
          <p:cNvSpPr/>
          <p:nvPr/>
        </p:nvSpPr>
        <p:spPr>
          <a:xfrm>
            <a:off x="1141412" y="619125"/>
            <a:ext cx="3339148" cy="51720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</a:t>
            </a:r>
            <a:b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Development Environment</a:t>
            </a:r>
            <a:endParaRPr lang="en-US" sz="9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5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B61-E3A1-476C-9AC2-71E2EA9D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0" y="619125"/>
            <a:ext cx="6566851" cy="5172076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Google Sans"/>
              </a:rPr>
              <a:t>Spring Tool Suite</a:t>
            </a:r>
          </a:p>
          <a:p>
            <a:pPr lvl="1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Google Sans"/>
              </a:rPr>
              <a:t>https://spring.io/tools</a:t>
            </a: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Google Sans"/>
              </a:rPr>
              <a:t>Eclipse EE</a:t>
            </a:r>
          </a:p>
          <a:p>
            <a:pPr lvl="1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Google Sans"/>
              </a:rPr>
              <a:t>https://www.eclipse.org/downloads/packages/</a:t>
            </a: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Google Sans"/>
            </a:endParaRPr>
          </a:p>
          <a:p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Google Sans"/>
              </a:rPr>
              <a:t>Intellij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Google Sans"/>
              </a:rPr>
              <a:t> IDEA</a:t>
            </a:r>
          </a:p>
          <a:p>
            <a:pPr lvl="1"/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https://www.jetbrains.com/idea/download/#section=windows</a:t>
            </a: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Google Sans"/>
              </a:rPr>
              <a:t>Visual Studio Code</a:t>
            </a:r>
          </a:p>
          <a:p>
            <a:pPr lvl="1"/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Google Sans"/>
              </a:rPr>
              <a:t>https://code.visualstudio.com/download</a:t>
            </a: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E2F33-F234-42AD-8A6D-0F5FAD2CEBE6}"/>
              </a:ext>
            </a:extLst>
          </p:cNvPr>
          <p:cNvSpPr/>
          <p:nvPr/>
        </p:nvSpPr>
        <p:spPr>
          <a:xfrm>
            <a:off x="1141412" y="619125"/>
            <a:ext cx="3339148" cy="51720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</a:t>
            </a:r>
            <a:b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Options</a:t>
            </a:r>
            <a:endParaRPr lang="en-US" sz="9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8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B61-E3A1-476C-9AC2-71E2EA9D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70" y="619125"/>
            <a:ext cx="6566851" cy="5172076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the most popular Open Source SQL database management system, is developed, distributed, and supported by Oracle Corporation.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rPr>
              <a:t>Download Link: https://dev.mysql.com/downloads/mysql/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435B8-975E-40B2-801E-75656BF2BC5B}"/>
              </a:ext>
            </a:extLst>
          </p:cNvPr>
          <p:cNvSpPr/>
          <p:nvPr/>
        </p:nvSpPr>
        <p:spPr>
          <a:xfrm>
            <a:off x="7708263" y="619125"/>
            <a:ext cx="3339148" cy="51720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en-US" sz="9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C619-F162-4B7F-8DF7-0B9199ED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B7D7-596F-4806-9D1D-A79B20FF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LST version</a:t>
            </a:r>
          </a:p>
          <a:p>
            <a:pPr lvl="1"/>
            <a:r>
              <a:rPr lang="en-US" dirty="0"/>
              <a:t>https://nodejs.org/en/download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3022D-E6ED-4863-A012-9567103CE83E}"/>
              </a:ext>
            </a:extLst>
          </p:cNvPr>
          <p:cNvSpPr/>
          <p:nvPr/>
        </p:nvSpPr>
        <p:spPr>
          <a:xfrm>
            <a:off x="1141411" y="704533"/>
            <a:ext cx="9905999" cy="1392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React</a:t>
            </a:r>
            <a:endParaRPr lang="en-US" sz="9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5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B61-E3A1-476C-9AC2-71E2EA9D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0" y="619125"/>
            <a:ext cx="6566851" cy="5172076"/>
          </a:xfrm>
          <a:noFill/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Comprehensive understanding of Java Programming Language and Spring Ecosystem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Skills and confidence for pursuing web development careers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Two practical projects for building your portfolio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Interview Ready teaching learning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E2F33-F234-42AD-8A6D-0F5FAD2CEBE6}"/>
              </a:ext>
            </a:extLst>
          </p:cNvPr>
          <p:cNvSpPr/>
          <p:nvPr/>
        </p:nvSpPr>
        <p:spPr>
          <a:xfrm>
            <a:off x="1141412" y="619125"/>
            <a:ext cx="3339148" cy="51720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9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7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385D-CF1B-4934-A5F4-8E946EE4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303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Environment Setup</a:t>
            </a:r>
          </a:p>
          <a:p>
            <a:r>
              <a:rPr lang="en-US" dirty="0"/>
              <a:t>Introduction to Java</a:t>
            </a:r>
          </a:p>
          <a:p>
            <a:r>
              <a:rPr lang="en-US" dirty="0"/>
              <a:t>Introduction to MySQL and JDBC</a:t>
            </a:r>
          </a:p>
          <a:p>
            <a:r>
              <a:rPr lang="en-US" dirty="0"/>
              <a:t>Hibernate ORM Framework</a:t>
            </a:r>
          </a:p>
          <a:p>
            <a:r>
              <a:rPr lang="en-US" dirty="0"/>
              <a:t>Introduction To Swing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Introduction To Spring Framework 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Microservice Architecture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44AEA-D327-4240-B8E5-7CBE1CEB0347}"/>
              </a:ext>
            </a:extLst>
          </p:cNvPr>
          <p:cNvSpPr/>
          <p:nvPr/>
        </p:nvSpPr>
        <p:spPr>
          <a:xfrm>
            <a:off x="1141412" y="703151"/>
            <a:ext cx="9905999" cy="1414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lade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157581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385D-CF1B-4934-A5F4-8E946EE4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3031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Interactive sessions for feedback and questions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Hands-on experience with project-based learning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Career support for full-stack development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Real-world projects for building your portfolio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Personalized feedback to improve skills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Access to resources including code snippets, documentation, examples and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Recorded Videos</a:t>
            </a:r>
            <a:endParaRPr lang="en-US" sz="2800" b="0" i="0" u="none" strike="noStrike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44AEA-D327-4240-B8E5-7CBE1CEB0347}"/>
              </a:ext>
            </a:extLst>
          </p:cNvPr>
          <p:cNvSpPr/>
          <p:nvPr/>
        </p:nvSpPr>
        <p:spPr>
          <a:xfrm>
            <a:off x="1141411" y="703151"/>
            <a:ext cx="9905999" cy="1414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lade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Learning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990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B61-E3A1-476C-9AC2-71E2EA9D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0" y="619125"/>
            <a:ext cx="6566851" cy="5172076"/>
          </a:xfrm>
          <a:noFill/>
        </p:spPr>
        <p:txBody>
          <a:bodyPr/>
          <a:lstStyle/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 minor project on swing UI</a:t>
            </a:r>
          </a:p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 minor project on Java Web Application with basic CRUD Operation with MySQL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A major project, a full fledge e-commerce application with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Springboot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, Rest API’s,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Thymeleaf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, Spring Security, Microservice Design Pattern…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One of each to be submitted by the students as well.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60066-6A42-400E-8C66-E37F12ADAA88}"/>
              </a:ext>
            </a:extLst>
          </p:cNvPr>
          <p:cNvSpPr/>
          <p:nvPr/>
        </p:nvSpPr>
        <p:spPr>
          <a:xfrm>
            <a:off x="1141413" y="619125"/>
            <a:ext cx="3339148" cy="51720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Projects</a:t>
            </a:r>
            <a:endParaRPr lang="en-US" sz="14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0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8E52-B1AA-4BC4-A40D-8C8FA0B60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JRE</a:t>
            </a:r>
          </a:p>
          <a:p>
            <a:r>
              <a:rPr lang="en-US" dirty="0"/>
              <a:t>Install JDK</a:t>
            </a:r>
          </a:p>
          <a:p>
            <a:r>
              <a:rPr lang="en-US" dirty="0"/>
              <a:t>Install IDE</a:t>
            </a:r>
          </a:p>
          <a:p>
            <a:r>
              <a:rPr lang="en-US" dirty="0"/>
              <a:t>Install MySQL/</a:t>
            </a:r>
            <a:r>
              <a:rPr lang="en-US" dirty="0" err="1"/>
              <a:t>Xampp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CCF6A-663B-456C-BFFF-D051A9A2470C}"/>
              </a:ext>
            </a:extLst>
          </p:cNvPr>
          <p:cNvSpPr/>
          <p:nvPr/>
        </p:nvSpPr>
        <p:spPr>
          <a:xfrm>
            <a:off x="1306511" y="760903"/>
            <a:ext cx="9905999" cy="13855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Environment Setup</a:t>
            </a:r>
            <a:endParaRPr lang="en-US" sz="44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5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B61-E3A1-476C-9AC2-71E2EA9D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0" y="619125"/>
            <a:ext cx="6566851" cy="5172076"/>
          </a:xfrm>
          <a:noFill/>
        </p:spPr>
        <p:txBody>
          <a:bodyPr/>
          <a:lstStyle/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The Java Runtime Environment (JRE) is </a:t>
            </a:r>
            <a:r>
              <a:rPr lang="en-US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software that Java programs require to run correctly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The JRE is the underlying technology that communicates between the Java program and the operating system.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Download Link: https://www.java.com/en/download/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60066-6A42-400E-8C66-E37F12ADAA88}"/>
              </a:ext>
            </a:extLst>
          </p:cNvPr>
          <p:cNvSpPr/>
          <p:nvPr/>
        </p:nvSpPr>
        <p:spPr>
          <a:xfrm>
            <a:off x="1141413" y="619125"/>
            <a:ext cx="3339148" cy="51720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JRE</a:t>
            </a:r>
            <a:br>
              <a:rPr lang="en-US" sz="4000" dirty="0"/>
            </a:br>
            <a:r>
              <a:rPr lang="en-US" sz="4000" dirty="0"/>
              <a:t>java Runtime Environment</a:t>
            </a:r>
            <a:endParaRPr lang="en-US" sz="1400" b="1" dirty="0">
              <a:latin typeface="Calade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2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8E52-B1AA-4BC4-A40D-8C8FA0B6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1" y="3041583"/>
            <a:ext cx="9444908" cy="2749618"/>
          </a:xfrm>
        </p:spPr>
        <p:txBody>
          <a:bodyPr/>
          <a:lstStyle/>
          <a:p>
            <a:pPr marL="0" indent="0" algn="just" latinLnBrk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A supported version of Java will need to be downloaded to your computer before it can be installed. Please refer to the Oracle website or another provider to download a supported version.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CCF6A-663B-456C-BFFF-D051A9A2470C}"/>
              </a:ext>
            </a:extLst>
          </p:cNvPr>
          <p:cNvSpPr/>
          <p:nvPr/>
        </p:nvSpPr>
        <p:spPr>
          <a:xfrm>
            <a:off x="1306512" y="760903"/>
            <a:ext cx="9444908" cy="13855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Step 1 - Download the Java Install File to Your Computer</a:t>
            </a:r>
            <a:endParaRPr lang="en-US" sz="24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0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8E52-B1AA-4BC4-A40D-8C8FA0B6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1" y="2146434"/>
            <a:ext cx="9444908" cy="3644767"/>
          </a:xfrm>
        </p:spPr>
        <p:txBody>
          <a:bodyPr/>
          <a:lstStyle/>
          <a:p>
            <a:pPr marL="0" indent="0" algn="just" latinLnBrk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Double click on the Java install file within your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Downloads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folder.</a:t>
            </a: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CCF6A-663B-456C-BFFF-D051A9A2470C}"/>
              </a:ext>
            </a:extLst>
          </p:cNvPr>
          <p:cNvSpPr/>
          <p:nvPr/>
        </p:nvSpPr>
        <p:spPr>
          <a:xfrm>
            <a:off x="1306512" y="760903"/>
            <a:ext cx="9444908" cy="13855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Step 2 - Install Java on your Computer</a:t>
            </a:r>
            <a:endParaRPr lang="en-US" sz="24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2543F-312A-4713-800C-1E9E0A17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13" y="2686792"/>
            <a:ext cx="6333423" cy="341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63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8E52-B1AA-4BC4-A40D-8C8FA0B6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1" y="2146434"/>
            <a:ext cx="9444908" cy="3644767"/>
          </a:xfrm>
        </p:spPr>
        <p:txBody>
          <a:bodyPr/>
          <a:lstStyle/>
          <a:p>
            <a:pPr marL="0" indent="0" algn="just" latinLnBrk="0">
              <a:buNone/>
            </a:pPr>
            <a:r>
              <a:rPr lang="en-US" dirty="0">
                <a:latin typeface="Open Sans" panose="020B0606030504020204" pitchFamily="34" charset="0"/>
              </a:rPr>
              <a:t>Open Command Prompt/Windows </a:t>
            </a:r>
            <a:r>
              <a:rPr lang="en-US" dirty="0" err="1">
                <a:latin typeface="Open Sans" panose="020B0606030504020204" pitchFamily="34" charset="0"/>
              </a:rPr>
              <a:t>Powershell</a:t>
            </a:r>
            <a:r>
              <a:rPr lang="en-US" dirty="0">
                <a:latin typeface="Open Sans" panose="020B0606030504020204" pitchFamily="34" charset="0"/>
              </a:rPr>
              <a:t> and type:</a:t>
            </a:r>
          </a:p>
          <a:p>
            <a:pPr marL="0" indent="0" algn="just" latinLnBrk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Java –version</a:t>
            </a:r>
          </a:p>
          <a:p>
            <a:pPr marL="0" indent="0" algn="just" latinLnBrk="0">
              <a:buNone/>
            </a:pPr>
            <a:endParaRPr lang="en-US" dirty="0">
              <a:latin typeface="Open Sans" panose="020B0606030504020204" pitchFamily="34" charset="0"/>
            </a:endParaRPr>
          </a:p>
          <a:p>
            <a:pPr marL="0" indent="0" algn="just" latinLnBrk="0">
              <a:buNone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0" indent="0" algn="just" latinLnBrk="0">
              <a:buNone/>
            </a:pPr>
            <a:endParaRPr lang="en-US" dirty="0">
              <a:latin typeface="Open Sans" panose="020B0606030504020204" pitchFamily="34" charset="0"/>
            </a:endParaRPr>
          </a:p>
          <a:p>
            <a:pPr marL="0" indent="0" algn="just" latinLnBrk="0">
              <a:buNone/>
            </a:pPr>
            <a:r>
              <a:rPr lang="en-US" dirty="0">
                <a:latin typeface="Open Sans" panose="020B0606030504020204" pitchFamily="34" charset="0"/>
              </a:rPr>
              <a:t>If something like above is seen, you are good to go…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0" indent="0" algn="just" latinLnBrk="0">
              <a:buNone/>
            </a:pP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CCF6A-663B-456C-BFFF-D051A9A2470C}"/>
              </a:ext>
            </a:extLst>
          </p:cNvPr>
          <p:cNvSpPr/>
          <p:nvPr/>
        </p:nvSpPr>
        <p:spPr>
          <a:xfrm>
            <a:off x="1306512" y="760903"/>
            <a:ext cx="9444908" cy="13855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Step 3 – </a:t>
            </a: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</a:rPr>
              <a:t>Confirm Java Installed Correctly</a:t>
            </a:r>
            <a:endParaRPr lang="en-US" sz="24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F31AB-EDC9-48E9-8221-61576EB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11" y="3406840"/>
            <a:ext cx="9444908" cy="14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5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328</TotalTime>
  <Words>582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</vt:lpstr>
      <vt:lpstr>Caladea</vt:lpstr>
      <vt:lpstr>Calibri</vt:lpstr>
      <vt:lpstr>Google Sans</vt:lpstr>
      <vt:lpstr>Lato</vt:lpstr>
      <vt:lpstr>Open Sans</vt:lpstr>
      <vt:lpstr>Tw Cen MT</vt:lpstr>
      <vt:lpstr>Circuit</vt:lpstr>
      <vt:lpstr>Java Fullstack Development (Course Overview)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3Day BootCamp On java</dc:title>
  <dc:creator>Kabiraj Shrestha</dc:creator>
  <cp:lastModifiedBy>kabiraj shrestha</cp:lastModifiedBy>
  <cp:revision>32</cp:revision>
  <dcterms:created xsi:type="dcterms:W3CDTF">2023-04-05T01:24:52Z</dcterms:created>
  <dcterms:modified xsi:type="dcterms:W3CDTF">2023-06-06T17:18:32Z</dcterms:modified>
</cp:coreProperties>
</file>