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3705" y="-206806"/>
            <a:ext cx="8276589" cy="71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95A8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95A8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F5F5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95A8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95A8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24085" y="1489794"/>
            <a:ext cx="6917446" cy="2162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2742" y="-206806"/>
            <a:ext cx="470534" cy="71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95A8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6140" y="845772"/>
            <a:ext cx="8025130" cy="197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F5F5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20180" y="4895418"/>
            <a:ext cx="2938779" cy="12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9F9F9F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6.png"/><Relationship Id="rId10" Type="http://schemas.openxmlformats.org/officeDocument/2006/relationships/image" Target="../media/image35.png"/><Relationship Id="rId4" Type="http://schemas.openxmlformats.org/officeDocument/2006/relationships/image" Target="../media/image38.pn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jp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jpg"/><Relationship Id="rId4" Type="http://schemas.openxmlformats.org/officeDocument/2006/relationships/image" Target="../media/image7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6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7.jp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6.png"/><Relationship Id="rId10" Type="http://schemas.openxmlformats.org/officeDocument/2006/relationships/image" Target="../media/image103.png"/><Relationship Id="rId4" Type="http://schemas.openxmlformats.org/officeDocument/2006/relationships/image" Target="../media/image98.png"/><Relationship Id="rId9" Type="http://schemas.openxmlformats.org/officeDocument/2006/relationships/image" Target="../media/image102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3823" y="2120900"/>
            <a:ext cx="6060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0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4000" b="1" spc="-5" dirty="0">
                <a:solidFill>
                  <a:srgbClr val="FFFFFF"/>
                </a:solidFill>
                <a:latin typeface="Carlito"/>
                <a:cs typeface="Carlito"/>
              </a:rPr>
              <a:t>Handling and</a:t>
            </a:r>
            <a:r>
              <a:rPr sz="40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rlito"/>
                <a:cs typeface="Carlito"/>
              </a:rPr>
              <a:t>Functions</a:t>
            </a:r>
            <a:endParaRPr sz="4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844292"/>
            <a:ext cx="8209915" cy="29209"/>
          </a:xfrm>
          <a:custGeom>
            <a:avLst/>
            <a:gdLst/>
            <a:ahLst/>
            <a:cxnLst/>
            <a:rect l="l" t="t" r="r" b="b"/>
            <a:pathLst>
              <a:path w="8209915" h="29209">
                <a:moveTo>
                  <a:pt x="8209788" y="0"/>
                </a:moveTo>
                <a:lnTo>
                  <a:pt x="0" y="0"/>
                </a:lnTo>
                <a:lnTo>
                  <a:pt x="0" y="28705"/>
                </a:lnTo>
                <a:lnTo>
                  <a:pt x="8209788" y="28705"/>
                </a:lnTo>
                <a:lnTo>
                  <a:pt x="8209788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502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John </a:t>
            </a:r>
            <a:r>
              <a:rPr sz="2800" b="1" spc="-5" dirty="0">
                <a:latin typeface="Carlito"/>
                <a:cs typeface="Carlito"/>
              </a:rPr>
              <a:t>already had a</a:t>
            </a:r>
            <a:r>
              <a:rPr sz="2800" b="1" spc="-5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Plan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31814" y="1546098"/>
            <a:ext cx="91186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1300" spc="-45" dirty="0">
                <a:latin typeface="Carlito"/>
                <a:cs typeface="Carlito"/>
              </a:rPr>
              <a:t>We </a:t>
            </a:r>
            <a:r>
              <a:rPr sz="1300" spc="-5" dirty="0">
                <a:latin typeface="Carlito"/>
                <a:cs typeface="Carlito"/>
              </a:rPr>
              <a:t>will </a:t>
            </a:r>
            <a:r>
              <a:rPr sz="1300" spc="-10" dirty="0">
                <a:latin typeface="Carlito"/>
                <a:cs typeface="Carlito"/>
              </a:rPr>
              <a:t>be  </a:t>
            </a:r>
            <a:r>
              <a:rPr sz="1300" spc="-5" dirty="0">
                <a:latin typeface="Carlito"/>
                <a:cs typeface="Carlito"/>
              </a:rPr>
              <a:t>able </a:t>
            </a:r>
            <a:r>
              <a:rPr sz="1300" spc="-20" dirty="0">
                <a:latin typeface="Carlito"/>
                <a:cs typeface="Carlito"/>
              </a:rPr>
              <a:t>to work  </a:t>
            </a:r>
            <a:r>
              <a:rPr sz="1300" spc="-5" dirty="0">
                <a:latin typeface="Carlito"/>
                <a:cs typeface="Carlito"/>
              </a:rPr>
              <a:t>easily on this  using</a:t>
            </a:r>
            <a:r>
              <a:rPr sz="1300" spc="-140" dirty="0">
                <a:latin typeface="Carlito"/>
                <a:cs typeface="Carlito"/>
              </a:rPr>
              <a:t> </a:t>
            </a:r>
            <a:r>
              <a:rPr sz="1300" spc="-20" dirty="0">
                <a:latin typeface="Carlito"/>
                <a:cs typeface="Carlito"/>
              </a:rPr>
              <a:t>arrays!!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000" y="1267714"/>
            <a:ext cx="430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?!!!!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9268" y="960119"/>
            <a:ext cx="7065009" cy="3771900"/>
            <a:chOff x="239268" y="960119"/>
            <a:chExt cx="7065009" cy="3771900"/>
          </a:xfrm>
        </p:grpSpPr>
        <p:sp>
          <p:nvSpPr>
            <p:cNvPr id="7" name="object 7"/>
            <p:cNvSpPr/>
            <p:nvPr/>
          </p:nvSpPr>
          <p:spPr>
            <a:xfrm>
              <a:off x="1695906" y="1346380"/>
              <a:ext cx="3384503" cy="33856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00428" y="1927859"/>
              <a:ext cx="68580" cy="670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7548" y="1830323"/>
              <a:ext cx="128016" cy="1264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840" y="964691"/>
              <a:ext cx="1246505" cy="1059180"/>
            </a:xfrm>
            <a:custGeom>
              <a:avLst/>
              <a:gdLst/>
              <a:ahLst/>
              <a:cxnLst/>
              <a:rect l="l" t="t" r="r" b="b"/>
              <a:pathLst>
                <a:path w="1246505" h="1059180">
                  <a:moveTo>
                    <a:pt x="112826" y="348361"/>
                  </a:moveTo>
                  <a:lnTo>
                    <a:pt x="111912" y="296291"/>
                  </a:lnTo>
                  <a:lnTo>
                    <a:pt x="120891" y="247015"/>
                  </a:lnTo>
                  <a:lnTo>
                    <a:pt x="138798" y="201930"/>
                  </a:lnTo>
                  <a:lnTo>
                    <a:pt x="164604" y="162687"/>
                  </a:lnTo>
                  <a:lnTo>
                    <a:pt x="197332" y="130683"/>
                  </a:lnTo>
                  <a:lnTo>
                    <a:pt x="235966" y="107442"/>
                  </a:lnTo>
                  <a:lnTo>
                    <a:pt x="279501" y="94615"/>
                  </a:lnTo>
                  <a:lnTo>
                    <a:pt x="311912" y="92710"/>
                  </a:lnTo>
                  <a:lnTo>
                    <a:pt x="343928" y="97028"/>
                  </a:lnTo>
                  <a:lnTo>
                    <a:pt x="374904" y="107315"/>
                  </a:lnTo>
                  <a:lnTo>
                    <a:pt x="404164" y="123571"/>
                  </a:lnTo>
                  <a:lnTo>
                    <a:pt x="428193" y="84709"/>
                  </a:lnTo>
                  <a:lnTo>
                    <a:pt x="459105" y="55499"/>
                  </a:lnTo>
                  <a:lnTo>
                    <a:pt x="494944" y="36703"/>
                  </a:lnTo>
                  <a:lnTo>
                    <a:pt x="533704" y="28956"/>
                  </a:lnTo>
                  <a:lnTo>
                    <a:pt x="573404" y="33147"/>
                  </a:lnTo>
                  <a:lnTo>
                    <a:pt x="612076" y="49784"/>
                  </a:lnTo>
                  <a:lnTo>
                    <a:pt x="647814" y="80137"/>
                  </a:lnTo>
                  <a:lnTo>
                    <a:pt x="671309" y="42291"/>
                  </a:lnTo>
                  <a:lnTo>
                    <a:pt x="702716" y="15621"/>
                  </a:lnTo>
                  <a:lnTo>
                    <a:pt x="739254" y="1524"/>
                  </a:lnTo>
                  <a:lnTo>
                    <a:pt x="778141" y="888"/>
                  </a:lnTo>
                  <a:lnTo>
                    <a:pt x="816610" y="14732"/>
                  </a:lnTo>
                  <a:lnTo>
                    <a:pt x="829081" y="22987"/>
                  </a:lnTo>
                  <a:lnTo>
                    <a:pt x="840625" y="32893"/>
                  </a:lnTo>
                  <a:lnTo>
                    <a:pt x="851141" y="44196"/>
                  </a:lnTo>
                  <a:lnTo>
                    <a:pt x="860501" y="56896"/>
                  </a:lnTo>
                  <a:lnTo>
                    <a:pt x="894562" y="23113"/>
                  </a:lnTo>
                  <a:lnTo>
                    <a:pt x="934580" y="4063"/>
                  </a:lnTo>
                  <a:lnTo>
                    <a:pt x="977290" y="0"/>
                  </a:lnTo>
                  <a:lnTo>
                    <a:pt x="1019467" y="11175"/>
                  </a:lnTo>
                  <a:lnTo>
                    <a:pt x="1057783" y="37973"/>
                  </a:lnTo>
                  <a:lnTo>
                    <a:pt x="1088644" y="80645"/>
                  </a:lnTo>
                  <a:lnTo>
                    <a:pt x="1105154" y="132715"/>
                  </a:lnTo>
                  <a:lnTo>
                    <a:pt x="1143127" y="151257"/>
                  </a:lnTo>
                  <a:lnTo>
                    <a:pt x="1174496" y="179832"/>
                  </a:lnTo>
                  <a:lnTo>
                    <a:pt x="1198118" y="216281"/>
                  </a:lnTo>
                  <a:lnTo>
                    <a:pt x="1213231" y="258445"/>
                  </a:lnTo>
                  <a:lnTo>
                    <a:pt x="1218565" y="304165"/>
                  </a:lnTo>
                  <a:lnTo>
                    <a:pt x="1213104" y="351663"/>
                  </a:lnTo>
                  <a:lnTo>
                    <a:pt x="1211198" y="359663"/>
                  </a:lnTo>
                  <a:lnTo>
                    <a:pt x="1208786" y="367538"/>
                  </a:lnTo>
                  <a:lnTo>
                    <a:pt x="1205992" y="375158"/>
                  </a:lnTo>
                  <a:lnTo>
                    <a:pt x="1229233" y="419862"/>
                  </a:lnTo>
                  <a:lnTo>
                    <a:pt x="1242568" y="467995"/>
                  </a:lnTo>
                  <a:lnTo>
                    <a:pt x="1246378" y="517525"/>
                  </a:lnTo>
                  <a:lnTo>
                    <a:pt x="1240917" y="566674"/>
                  </a:lnTo>
                  <a:lnTo>
                    <a:pt x="1226185" y="613283"/>
                  </a:lnTo>
                  <a:lnTo>
                    <a:pt x="1202436" y="655828"/>
                  </a:lnTo>
                  <a:lnTo>
                    <a:pt x="1170178" y="692150"/>
                  </a:lnTo>
                  <a:lnTo>
                    <a:pt x="1126871" y="721233"/>
                  </a:lnTo>
                  <a:lnTo>
                    <a:pt x="1078738" y="736600"/>
                  </a:lnTo>
                  <a:lnTo>
                    <a:pt x="1072515" y="787908"/>
                  </a:lnTo>
                  <a:lnTo>
                    <a:pt x="1055370" y="833755"/>
                  </a:lnTo>
                  <a:lnTo>
                    <a:pt x="1028954" y="872617"/>
                  </a:lnTo>
                  <a:lnTo>
                    <a:pt x="995019" y="902462"/>
                  </a:lnTo>
                  <a:lnTo>
                    <a:pt x="955052" y="921512"/>
                  </a:lnTo>
                  <a:lnTo>
                    <a:pt x="910666" y="927989"/>
                  </a:lnTo>
                  <a:lnTo>
                    <a:pt x="887768" y="925957"/>
                  </a:lnTo>
                  <a:lnTo>
                    <a:pt x="865428" y="920369"/>
                  </a:lnTo>
                  <a:lnTo>
                    <a:pt x="843965" y="911225"/>
                  </a:lnTo>
                  <a:lnTo>
                    <a:pt x="823683" y="898779"/>
                  </a:lnTo>
                  <a:lnTo>
                    <a:pt x="805827" y="946658"/>
                  </a:lnTo>
                  <a:lnTo>
                    <a:pt x="779932" y="987171"/>
                  </a:lnTo>
                  <a:lnTo>
                    <a:pt x="747471" y="1019683"/>
                  </a:lnTo>
                  <a:lnTo>
                    <a:pt x="709879" y="1042924"/>
                  </a:lnTo>
                  <a:lnTo>
                    <a:pt x="668629" y="1056386"/>
                  </a:lnTo>
                  <a:lnTo>
                    <a:pt x="625170" y="1058799"/>
                  </a:lnTo>
                  <a:lnTo>
                    <a:pt x="580961" y="1049528"/>
                  </a:lnTo>
                  <a:lnTo>
                    <a:pt x="549808" y="1035177"/>
                  </a:lnTo>
                  <a:lnTo>
                    <a:pt x="521462" y="1014857"/>
                  </a:lnTo>
                  <a:lnTo>
                    <a:pt x="496506" y="989203"/>
                  </a:lnTo>
                  <a:lnTo>
                    <a:pt x="475526" y="958850"/>
                  </a:lnTo>
                  <a:lnTo>
                    <a:pt x="434759" y="981202"/>
                  </a:lnTo>
                  <a:lnTo>
                    <a:pt x="392264" y="993267"/>
                  </a:lnTo>
                  <a:lnTo>
                    <a:pt x="349288" y="995426"/>
                  </a:lnTo>
                  <a:lnTo>
                    <a:pt x="307060" y="988187"/>
                  </a:lnTo>
                  <a:lnTo>
                    <a:pt x="266801" y="971550"/>
                  </a:lnTo>
                  <a:lnTo>
                    <a:pt x="229730" y="946277"/>
                  </a:lnTo>
                  <a:lnTo>
                    <a:pt x="197091" y="912368"/>
                  </a:lnTo>
                  <a:lnTo>
                    <a:pt x="170103" y="870458"/>
                  </a:lnTo>
                  <a:lnTo>
                    <a:pt x="167754" y="865886"/>
                  </a:lnTo>
                  <a:lnTo>
                    <a:pt x="127546" y="863854"/>
                  </a:lnTo>
                  <a:lnTo>
                    <a:pt x="91186" y="847979"/>
                  </a:lnTo>
                  <a:lnTo>
                    <a:pt x="60998" y="820420"/>
                  </a:lnTo>
                  <a:lnTo>
                    <a:pt x="39243" y="783336"/>
                  </a:lnTo>
                  <a:lnTo>
                    <a:pt x="28257" y="738632"/>
                  </a:lnTo>
                  <a:lnTo>
                    <a:pt x="28041" y="707009"/>
                  </a:lnTo>
                  <a:lnTo>
                    <a:pt x="33693" y="676275"/>
                  </a:lnTo>
                  <a:lnTo>
                    <a:pt x="44881" y="647827"/>
                  </a:lnTo>
                  <a:lnTo>
                    <a:pt x="61315" y="622427"/>
                  </a:lnTo>
                  <a:lnTo>
                    <a:pt x="30378" y="592836"/>
                  </a:lnTo>
                  <a:lnTo>
                    <a:pt x="9690" y="554736"/>
                  </a:lnTo>
                  <a:lnTo>
                    <a:pt x="0" y="511556"/>
                  </a:lnTo>
                  <a:lnTo>
                    <a:pt x="2032" y="466471"/>
                  </a:lnTo>
                  <a:lnTo>
                    <a:pt x="16522" y="423037"/>
                  </a:lnTo>
                  <a:lnTo>
                    <a:pt x="56832" y="374142"/>
                  </a:lnTo>
                  <a:lnTo>
                    <a:pt x="111785" y="351663"/>
                  </a:lnTo>
                  <a:lnTo>
                    <a:pt x="112826" y="348361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81328" y="1709927"/>
              <a:ext cx="185928" cy="1859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6324" y="1018031"/>
              <a:ext cx="1144270" cy="902335"/>
            </a:xfrm>
            <a:custGeom>
              <a:avLst/>
              <a:gdLst/>
              <a:ahLst/>
              <a:cxnLst/>
              <a:rect l="l" t="t" r="r" b="b"/>
              <a:pathLst>
                <a:path w="1144270" h="902335">
                  <a:moveTo>
                    <a:pt x="73113" y="585215"/>
                  </a:moveTo>
                  <a:lnTo>
                    <a:pt x="54025" y="585215"/>
                  </a:lnTo>
                  <a:lnTo>
                    <a:pt x="35267" y="581913"/>
                  </a:lnTo>
                  <a:lnTo>
                    <a:pt x="17144" y="575437"/>
                  </a:lnTo>
                  <a:lnTo>
                    <a:pt x="0" y="565657"/>
                  </a:lnTo>
                </a:path>
                <a:path w="1144270" h="902335">
                  <a:moveTo>
                    <a:pt x="137617" y="799338"/>
                  </a:moveTo>
                  <a:lnTo>
                    <a:pt x="129832" y="802639"/>
                  </a:lnTo>
                  <a:lnTo>
                    <a:pt x="121894" y="805179"/>
                  </a:lnTo>
                  <a:lnTo>
                    <a:pt x="113817" y="807338"/>
                  </a:lnTo>
                  <a:lnTo>
                    <a:pt x="105638" y="808735"/>
                  </a:lnTo>
                </a:path>
                <a:path w="1144270" h="902335">
                  <a:moveTo>
                    <a:pt x="413270" y="902207"/>
                  </a:moveTo>
                  <a:lnTo>
                    <a:pt x="407720" y="892047"/>
                  </a:lnTo>
                  <a:lnTo>
                    <a:pt x="402640" y="881506"/>
                  </a:lnTo>
                  <a:lnTo>
                    <a:pt x="398068" y="870712"/>
                  </a:lnTo>
                  <a:lnTo>
                    <a:pt x="393992" y="859535"/>
                  </a:lnTo>
                </a:path>
                <a:path w="1144270" h="902335">
                  <a:moveTo>
                    <a:pt x="769696" y="795781"/>
                  </a:moveTo>
                  <a:lnTo>
                    <a:pt x="768578" y="807592"/>
                  </a:lnTo>
                  <a:lnTo>
                    <a:pt x="766927" y="819403"/>
                  </a:lnTo>
                  <a:lnTo>
                    <a:pt x="764730" y="831088"/>
                  </a:lnTo>
                  <a:lnTo>
                    <a:pt x="762000" y="842644"/>
                  </a:lnTo>
                </a:path>
                <a:path w="1144270" h="902335">
                  <a:moveTo>
                    <a:pt x="922743" y="506094"/>
                  </a:moveTo>
                  <a:lnTo>
                    <a:pt x="961872" y="536701"/>
                  </a:lnTo>
                  <a:lnTo>
                    <a:pt x="991616" y="577976"/>
                  </a:lnTo>
                  <a:lnTo>
                    <a:pt x="1010285" y="627126"/>
                  </a:lnTo>
                  <a:lnTo>
                    <a:pt x="1016635" y="681227"/>
                  </a:lnTo>
                </a:path>
                <a:path w="1144270" h="902335">
                  <a:moveTo>
                    <a:pt x="1144016" y="319531"/>
                  </a:moveTo>
                  <a:lnTo>
                    <a:pt x="1136142" y="337946"/>
                  </a:lnTo>
                  <a:lnTo>
                    <a:pt x="1126489" y="355218"/>
                  </a:lnTo>
                  <a:lnTo>
                    <a:pt x="1115187" y="370966"/>
                  </a:lnTo>
                  <a:lnTo>
                    <a:pt x="1102233" y="385317"/>
                  </a:lnTo>
                </a:path>
                <a:path w="1144270" h="902335">
                  <a:moveTo>
                    <a:pt x="1043813" y="75818"/>
                  </a:moveTo>
                  <a:lnTo>
                    <a:pt x="1044829" y="83565"/>
                  </a:lnTo>
                  <a:lnTo>
                    <a:pt x="1045591" y="91312"/>
                  </a:lnTo>
                  <a:lnTo>
                    <a:pt x="1045972" y="99059"/>
                  </a:lnTo>
                  <a:lnTo>
                    <a:pt x="1045972" y="106806"/>
                  </a:lnTo>
                </a:path>
                <a:path w="1144270" h="902335">
                  <a:moveTo>
                    <a:pt x="776960" y="39623"/>
                  </a:moveTo>
                  <a:lnTo>
                    <a:pt x="781367" y="29082"/>
                  </a:lnTo>
                  <a:lnTo>
                    <a:pt x="786409" y="18922"/>
                  </a:lnTo>
                  <a:lnTo>
                    <a:pt x="792086" y="9270"/>
                  </a:lnTo>
                  <a:lnTo>
                    <a:pt x="798360" y="0"/>
                  </a:lnTo>
                </a:path>
                <a:path w="1144270" h="902335">
                  <a:moveTo>
                    <a:pt x="576719" y="58546"/>
                  </a:moveTo>
                  <a:lnTo>
                    <a:pt x="578624" y="49656"/>
                  </a:lnTo>
                  <a:lnTo>
                    <a:pt x="580986" y="41020"/>
                  </a:lnTo>
                  <a:lnTo>
                    <a:pt x="583819" y="32638"/>
                  </a:lnTo>
                  <a:lnTo>
                    <a:pt x="587095" y="24383"/>
                  </a:lnTo>
                </a:path>
                <a:path w="1144270" h="902335">
                  <a:moveTo>
                    <a:pt x="341744" y="70103"/>
                  </a:moveTo>
                  <a:lnTo>
                    <a:pt x="351764" y="77342"/>
                  </a:lnTo>
                  <a:lnTo>
                    <a:pt x="361378" y="85343"/>
                  </a:lnTo>
                  <a:lnTo>
                    <a:pt x="370547" y="93852"/>
                  </a:lnTo>
                  <a:lnTo>
                    <a:pt x="379272" y="103123"/>
                  </a:lnTo>
                </a:path>
                <a:path w="1144270" h="902335">
                  <a:moveTo>
                    <a:pt x="56768" y="330326"/>
                  </a:moveTo>
                  <a:lnTo>
                    <a:pt x="54686" y="321690"/>
                  </a:lnTo>
                  <a:lnTo>
                    <a:pt x="52895" y="312927"/>
                  </a:lnTo>
                  <a:lnTo>
                    <a:pt x="51409" y="304164"/>
                  </a:lnTo>
                  <a:lnTo>
                    <a:pt x="50228" y="295401"/>
                  </a:lnTo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7679" y="1498091"/>
              <a:ext cx="3003550" cy="979805"/>
            </a:xfrm>
            <a:custGeom>
              <a:avLst/>
              <a:gdLst/>
              <a:ahLst/>
              <a:cxnLst/>
              <a:rect l="l" t="t" r="r" b="b"/>
              <a:pathLst>
                <a:path w="3003550" h="979805">
                  <a:moveTo>
                    <a:pt x="1564894" y="151892"/>
                  </a:moveTo>
                  <a:lnTo>
                    <a:pt x="1572641" y="103886"/>
                  </a:lnTo>
                  <a:lnTo>
                    <a:pt x="1594231" y="62230"/>
                  </a:lnTo>
                  <a:lnTo>
                    <a:pt x="1627124" y="29337"/>
                  </a:lnTo>
                  <a:lnTo>
                    <a:pt x="1668780" y="7747"/>
                  </a:lnTo>
                  <a:lnTo>
                    <a:pt x="1716786" y="0"/>
                  </a:lnTo>
                  <a:lnTo>
                    <a:pt x="1804670" y="0"/>
                  </a:lnTo>
                  <a:lnTo>
                    <a:pt x="2164334" y="0"/>
                  </a:lnTo>
                  <a:lnTo>
                    <a:pt x="2851530" y="0"/>
                  </a:lnTo>
                  <a:lnTo>
                    <a:pt x="2899537" y="7747"/>
                  </a:lnTo>
                  <a:lnTo>
                    <a:pt x="2941320" y="29337"/>
                  </a:lnTo>
                  <a:lnTo>
                    <a:pt x="2974086" y="62230"/>
                  </a:lnTo>
                  <a:lnTo>
                    <a:pt x="2995676" y="103886"/>
                  </a:lnTo>
                  <a:lnTo>
                    <a:pt x="3003423" y="151892"/>
                  </a:lnTo>
                  <a:lnTo>
                    <a:pt x="3003423" y="531749"/>
                  </a:lnTo>
                  <a:lnTo>
                    <a:pt x="3003423" y="759587"/>
                  </a:lnTo>
                  <a:lnTo>
                    <a:pt x="2995676" y="807593"/>
                  </a:lnTo>
                  <a:lnTo>
                    <a:pt x="2974086" y="849249"/>
                  </a:lnTo>
                  <a:lnTo>
                    <a:pt x="2941320" y="882142"/>
                  </a:lnTo>
                  <a:lnTo>
                    <a:pt x="2899537" y="903732"/>
                  </a:lnTo>
                  <a:lnTo>
                    <a:pt x="2851530" y="911479"/>
                  </a:lnTo>
                  <a:lnTo>
                    <a:pt x="2164334" y="911479"/>
                  </a:lnTo>
                  <a:lnTo>
                    <a:pt x="1804670" y="911479"/>
                  </a:lnTo>
                  <a:lnTo>
                    <a:pt x="1716786" y="911479"/>
                  </a:lnTo>
                  <a:lnTo>
                    <a:pt x="1668780" y="903732"/>
                  </a:lnTo>
                  <a:lnTo>
                    <a:pt x="1627124" y="882142"/>
                  </a:lnTo>
                  <a:lnTo>
                    <a:pt x="1594231" y="849249"/>
                  </a:lnTo>
                  <a:lnTo>
                    <a:pt x="1572641" y="807593"/>
                  </a:lnTo>
                  <a:lnTo>
                    <a:pt x="1564894" y="759587"/>
                  </a:lnTo>
                  <a:lnTo>
                    <a:pt x="0" y="979678"/>
                  </a:lnTo>
                  <a:lnTo>
                    <a:pt x="1564894" y="531749"/>
                  </a:lnTo>
                  <a:lnTo>
                    <a:pt x="1564894" y="151892"/>
                  </a:lnTo>
                  <a:close/>
                </a:path>
              </a:pathLst>
            </a:custGeom>
            <a:ln w="609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5771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Assignment – </a:t>
            </a:r>
            <a:r>
              <a:rPr sz="2800" b="1" spc="-20" dirty="0">
                <a:latin typeface="Carlito"/>
                <a:cs typeface="Carlito"/>
              </a:rPr>
              <a:t>Single Dimensional</a:t>
            </a:r>
            <a:r>
              <a:rPr sz="2800" b="1" spc="12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Array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5388" y="959865"/>
            <a:ext cx="6747509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find the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largest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element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</a:t>
            </a:r>
            <a:r>
              <a:rPr sz="1400" spc="-4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search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element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</a:t>
            </a:r>
            <a:r>
              <a:rPr sz="1400" spc="-45" dirty="0">
                <a:solidFill>
                  <a:srgbClr val="5F5F5F"/>
                </a:solidFill>
                <a:latin typeface="Carlito"/>
                <a:cs typeface="Carlito"/>
              </a:rPr>
              <a:t>array. </a:t>
            </a:r>
            <a:r>
              <a:rPr sz="1400" spc="-70" dirty="0">
                <a:solidFill>
                  <a:srgbClr val="5F5F5F"/>
                </a:solidFill>
                <a:latin typeface="Carlito"/>
                <a:cs typeface="Carlito"/>
              </a:rPr>
              <a:t>Take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data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from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user using scanner</a:t>
            </a:r>
            <a:r>
              <a:rPr sz="1400" spc="4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class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sort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ascending</a:t>
            </a:r>
            <a:r>
              <a:rPr sz="1400" spc="-9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order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display second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largest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element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with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and without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sorting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</a:t>
            </a:r>
            <a:r>
              <a:rPr sz="1400" spc="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reverse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elements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</a:t>
            </a:r>
            <a:r>
              <a:rPr sz="1400" spc="-8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5388" y="970026"/>
            <a:ext cx="4792345" cy="1047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add,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subtract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two dimensional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2 x 2</a:t>
            </a:r>
            <a:r>
              <a:rPr sz="1400" spc="-1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matrix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transpose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</a:t>
            </a:r>
            <a:r>
              <a:rPr sz="1400" spc="-12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matrix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add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all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elements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</a:t>
            </a:r>
            <a:r>
              <a:rPr sz="1400" spc="-8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matrix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5493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Assignment </a:t>
            </a:r>
            <a:r>
              <a:rPr sz="2800" b="1" spc="-5" dirty="0">
                <a:latin typeface="Carlito"/>
                <a:cs typeface="Carlito"/>
              </a:rPr>
              <a:t>– </a:t>
            </a:r>
            <a:r>
              <a:rPr sz="2800" b="1" spc="-30" dirty="0">
                <a:latin typeface="Carlito"/>
                <a:cs typeface="Carlito"/>
              </a:rPr>
              <a:t>Two </a:t>
            </a:r>
            <a:r>
              <a:rPr sz="2800" b="1" spc="-20" dirty="0">
                <a:latin typeface="Carlito"/>
                <a:cs typeface="Carlito"/>
              </a:rPr>
              <a:t>Dimensional</a:t>
            </a:r>
            <a:r>
              <a:rPr sz="2800" b="1" spc="135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Array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510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Assignment –</a:t>
            </a:r>
            <a:r>
              <a:rPr sz="2800" b="1" spc="-9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Functions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5388" y="966596"/>
            <a:ext cx="4480560" cy="3067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Write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find the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cube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a</a:t>
            </a:r>
            <a:r>
              <a:rPr sz="1400" spc="-1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number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Write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find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factorial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a</a:t>
            </a:r>
            <a:r>
              <a:rPr sz="1400" spc="-18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number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Write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reverse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digits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a</a:t>
            </a:r>
            <a:r>
              <a:rPr sz="1400" spc="-9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number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Write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check given string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palindrome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or</a:t>
            </a:r>
            <a:r>
              <a:rPr sz="1400" spc="-14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not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Write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check given number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even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or</a:t>
            </a:r>
            <a:r>
              <a:rPr sz="1400" spc="-1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odd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Write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generate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'n'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Fibonacci</a:t>
            </a:r>
            <a:r>
              <a:rPr sz="1400" spc="-8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numbers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Write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check given number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prime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or</a:t>
            </a:r>
            <a:r>
              <a:rPr sz="1400" spc="-16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not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Write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swap two</a:t>
            </a:r>
            <a:r>
              <a:rPr sz="1400" spc="-14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numbers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5382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Assignment – Functions</a:t>
            </a:r>
            <a:r>
              <a:rPr sz="2800" b="1" spc="-15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Overloading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5388" y="968120"/>
            <a:ext cx="6356350" cy="643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455" indent="-32639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338455" algn="l"/>
                <a:tab pos="33909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Write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cube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integer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and double values using function</a:t>
            </a:r>
            <a:r>
              <a:rPr sz="1400" spc="9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overloading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338455" indent="-32639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338455" algn="l"/>
                <a:tab pos="33909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Write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print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integer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and String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data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using function</a:t>
            </a:r>
            <a:r>
              <a:rPr sz="1400" spc="3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overloading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5388" y="850874"/>
            <a:ext cx="7672070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1.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Write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accept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5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employee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ids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and the corresponding names and their salaries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from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user  and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store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them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three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arrays. Pass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these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arrays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function display() as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arguments.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This display()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will 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display the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content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following</a:t>
            </a:r>
            <a:r>
              <a:rPr sz="1400" spc="-10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format.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5553" y="2351023"/>
          <a:ext cx="3759200" cy="1744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741">
                <a:tc>
                  <a:txBody>
                    <a:bodyPr/>
                    <a:lstStyle/>
                    <a:p>
                      <a:pPr marL="43116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069" marB="0"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marR="4445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Na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069" marB="0"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Salary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069" marB="0">
                    <a:solidFill>
                      <a:srgbClr val="095A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64"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00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4" marB="0"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200" spc="-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Divya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4" marB="0"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200" spc="-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600000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4" marB="0"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14"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002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R="414020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Shr</a:t>
                      </a:r>
                      <a:r>
                        <a:rPr sz="1200" spc="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550000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64"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003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R="42989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1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200" spc="-2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2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500000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715"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004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4" marB="0"/>
                </a:tc>
                <a:tc>
                  <a:txBody>
                    <a:bodyPr/>
                    <a:lstStyle/>
                    <a:p>
                      <a:pPr marL="43751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Vineet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4" marB="0"/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200" spc="-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500000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664"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005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R="444500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abb</a:t>
                      </a:r>
                      <a:r>
                        <a:rPr sz="12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300000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1737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Assignment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5388" y="850874"/>
            <a:ext cx="769302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2.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Write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another function display()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with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Employee ID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and Employee name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as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arguments.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(Note: 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here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we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are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using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concept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function overloading). This function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will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display the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content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2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below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given</a:t>
            </a:r>
            <a:r>
              <a:rPr sz="1400" spc="-5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format.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006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Assignment</a:t>
            </a:r>
            <a:r>
              <a:rPr sz="2800" b="1" spc="-5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3564" y="2346198"/>
          <a:ext cx="2087880" cy="1729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7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0800" marB="0"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0800" marB="0">
                    <a:solidFill>
                      <a:srgbClr val="095A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12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00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0800" marB="0"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Divya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0800" marB="0"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002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-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Shresta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14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1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003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3600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-1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Charan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004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Vineet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14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1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005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-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Jabbar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006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Assignment</a:t>
            </a:r>
            <a:r>
              <a:rPr sz="2800" b="1" spc="-5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6240" y="3209544"/>
            <a:ext cx="8351520" cy="1493520"/>
          </a:xfrm>
          <a:prstGeom prst="rect">
            <a:avLst/>
          </a:prstGeom>
          <a:solidFill>
            <a:srgbClr val="DCE1E2"/>
          </a:solidFill>
          <a:ln w="9144">
            <a:solidFill>
              <a:srgbClr val="5F5F5F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775"/>
              </a:spcBef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Note: main() should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have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following</a:t>
            </a:r>
            <a:r>
              <a:rPr sz="1400" spc="-19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steps-</a:t>
            </a:r>
            <a:endParaRPr sz="1400">
              <a:latin typeface="Carlito"/>
              <a:cs typeface="Carlito"/>
            </a:endParaRPr>
          </a:p>
          <a:p>
            <a:pPr marL="433070" indent="-34353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33070" algn="l"/>
                <a:tab pos="433705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Declaring the</a:t>
            </a:r>
            <a:r>
              <a:rPr sz="1400" spc="-7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arrays.</a:t>
            </a:r>
            <a:endParaRPr sz="1400">
              <a:latin typeface="Carlito"/>
              <a:cs typeface="Carlito"/>
            </a:endParaRPr>
          </a:p>
          <a:p>
            <a:pPr marL="43307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33070" algn="l"/>
                <a:tab pos="433705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Accepting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data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</a:t>
            </a:r>
            <a:r>
              <a:rPr sz="1400" spc="-6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arrays.</a:t>
            </a:r>
            <a:endParaRPr sz="1400">
              <a:latin typeface="Carlito"/>
              <a:cs typeface="Carlito"/>
            </a:endParaRPr>
          </a:p>
          <a:p>
            <a:pPr marL="433070" indent="-343535">
              <a:lnSpc>
                <a:spcPct val="100000"/>
              </a:lnSpc>
              <a:buAutoNum type="arabicPeriod"/>
              <a:tabLst>
                <a:tab pos="433070" algn="l"/>
                <a:tab pos="433705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Calling the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2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display() functions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which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takes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3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2</a:t>
            </a:r>
            <a:r>
              <a:rPr sz="1400" spc="-7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arguments.</a:t>
            </a:r>
            <a:endParaRPr sz="1400">
              <a:latin typeface="Carlito"/>
              <a:cs typeface="Carlito"/>
            </a:endParaRPr>
          </a:p>
          <a:p>
            <a:pPr marL="433070" marR="152400" indent="-342900">
              <a:lnSpc>
                <a:spcPct val="100000"/>
              </a:lnSpc>
              <a:buAutoNum type="arabicPeriod"/>
              <a:tabLst>
                <a:tab pos="433070" algn="l"/>
                <a:tab pos="433705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Accept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user name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search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and display the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record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by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calling the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display()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function which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takes 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4</a:t>
            </a:r>
            <a:r>
              <a:rPr sz="1400" spc="-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arguments.</a:t>
            </a:r>
            <a:endParaRPr sz="14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916423" y="2543555"/>
          <a:ext cx="3757929" cy="581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0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069" marB="0"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069" marB="0"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Salary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069" marB="0">
                    <a:solidFill>
                      <a:srgbClr val="095A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00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7785" marB="0"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spc="-1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Divya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7785" marB="0"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spc="-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600000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7785" marB="0"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pc="-5" dirty="0"/>
              <a:t>3. </a:t>
            </a:r>
            <a:r>
              <a:rPr spc="-10" dirty="0"/>
              <a:t>Write </a:t>
            </a:r>
            <a:r>
              <a:rPr spc="-5" dirty="0"/>
              <a:t>another function named display() which </a:t>
            </a:r>
            <a:r>
              <a:rPr spc="-15" dirty="0"/>
              <a:t>takes </a:t>
            </a:r>
            <a:r>
              <a:rPr dirty="0"/>
              <a:t>4 </a:t>
            </a:r>
            <a:r>
              <a:rPr spc="-5" dirty="0"/>
              <a:t>arguments. The arguments </a:t>
            </a:r>
            <a:r>
              <a:rPr spc="-10" dirty="0"/>
              <a:t>are </a:t>
            </a:r>
            <a:r>
              <a:rPr spc="-5" dirty="0"/>
              <a:t>name as String and </a:t>
            </a:r>
            <a:r>
              <a:rPr dirty="0"/>
              <a:t>3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pc="-10" dirty="0"/>
              <a:t>arrays </a:t>
            </a:r>
            <a:r>
              <a:rPr spc="-5" dirty="0"/>
              <a:t>(Employee </a:t>
            </a:r>
            <a:r>
              <a:rPr dirty="0"/>
              <a:t>id, </a:t>
            </a:r>
            <a:r>
              <a:rPr spc="-5" dirty="0"/>
              <a:t>name and salary). Function </a:t>
            </a:r>
            <a:r>
              <a:rPr spc="-15" dirty="0"/>
              <a:t>prototype </a:t>
            </a:r>
            <a:r>
              <a:rPr dirty="0"/>
              <a:t>looks as given</a:t>
            </a:r>
            <a:r>
              <a:rPr spc="-190" dirty="0"/>
              <a:t> </a:t>
            </a:r>
            <a:r>
              <a:rPr dirty="0"/>
              <a:t>below:</a:t>
            </a: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/>
              <a:t>display </a:t>
            </a:r>
            <a:r>
              <a:rPr spc="-5" dirty="0"/>
              <a:t>(String name, </a:t>
            </a:r>
            <a:r>
              <a:rPr dirty="0"/>
              <a:t>int regno[], </a:t>
            </a:r>
            <a:r>
              <a:rPr spc="-5" dirty="0"/>
              <a:t>String Empname[], double</a:t>
            </a:r>
            <a:r>
              <a:rPr spc="-190" dirty="0"/>
              <a:t> </a:t>
            </a:r>
            <a:r>
              <a:rPr spc="-5" dirty="0"/>
              <a:t>salary[]).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-5" dirty="0"/>
              <a:t>This function </a:t>
            </a:r>
            <a:r>
              <a:rPr dirty="0"/>
              <a:t>will </a:t>
            </a:r>
            <a:r>
              <a:rPr spc="-10" dirty="0"/>
              <a:t>search for </a:t>
            </a:r>
            <a:r>
              <a:rPr spc="-5" dirty="0"/>
              <a:t>the name </a:t>
            </a:r>
            <a:r>
              <a:rPr dirty="0"/>
              <a:t>in </a:t>
            </a:r>
            <a:r>
              <a:rPr spc="-5" dirty="0"/>
              <a:t>the Empname </a:t>
            </a:r>
            <a:r>
              <a:rPr spc="-10" dirty="0"/>
              <a:t>array </a:t>
            </a:r>
            <a:r>
              <a:rPr spc="-5" dirty="0"/>
              <a:t>and </a:t>
            </a:r>
            <a:r>
              <a:rPr dirty="0"/>
              <a:t>will display its </a:t>
            </a:r>
            <a:r>
              <a:rPr spc="-5" dirty="0"/>
              <a:t>corresponding </a:t>
            </a:r>
            <a:r>
              <a:rPr dirty="0"/>
              <a:t>id </a:t>
            </a:r>
            <a:r>
              <a:rPr spc="-5" dirty="0"/>
              <a:t>and salary</a:t>
            </a:r>
            <a:r>
              <a:rPr spc="-65" dirty="0"/>
              <a:t> </a:t>
            </a:r>
            <a:r>
              <a:rPr dirty="0"/>
              <a:t>in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pc="-5" dirty="0"/>
              <a:t>the </a:t>
            </a:r>
            <a:r>
              <a:rPr dirty="0"/>
              <a:t>below given </a:t>
            </a:r>
            <a:r>
              <a:rPr spc="-10" dirty="0"/>
              <a:t>format. </a:t>
            </a:r>
            <a:r>
              <a:rPr spc="-5" dirty="0"/>
              <a:t>For </a:t>
            </a:r>
            <a:r>
              <a:rPr spc="-15" dirty="0"/>
              <a:t>example, </a:t>
            </a:r>
            <a:r>
              <a:rPr dirty="0"/>
              <a:t>if Divya is given as </a:t>
            </a:r>
            <a:r>
              <a:rPr spc="-5" dirty="0"/>
              <a:t>the name </a:t>
            </a:r>
            <a:r>
              <a:rPr spc="-10" dirty="0"/>
              <a:t>to search </a:t>
            </a:r>
            <a:r>
              <a:rPr spc="-5" dirty="0"/>
              <a:t>then display () function </a:t>
            </a:r>
            <a:r>
              <a:rPr dirty="0"/>
              <a:t>will</a:t>
            </a:r>
            <a:r>
              <a:rPr spc="-65" dirty="0"/>
              <a:t> </a:t>
            </a:r>
            <a:r>
              <a:rPr dirty="0"/>
              <a:t>display</a:t>
            </a: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pc="-5" dirty="0"/>
              <a:t>the </a:t>
            </a:r>
            <a:r>
              <a:rPr spc="-10" dirty="0"/>
              <a:t>following</a:t>
            </a:r>
            <a:r>
              <a:rPr spc="-105" dirty="0"/>
              <a:t> </a:t>
            </a:r>
            <a:r>
              <a:rPr spc="-20" dirty="0"/>
              <a:t>record.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2307" y="1345691"/>
            <a:ext cx="3418332" cy="3419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7868" y="844292"/>
            <a:ext cx="8209915" cy="29209"/>
          </a:xfrm>
          <a:custGeom>
            <a:avLst/>
            <a:gdLst/>
            <a:ahLst/>
            <a:cxnLst/>
            <a:rect l="l" t="t" r="r" b="b"/>
            <a:pathLst>
              <a:path w="8209915" h="29209">
                <a:moveTo>
                  <a:pt x="8209788" y="0"/>
                </a:moveTo>
                <a:lnTo>
                  <a:pt x="0" y="0"/>
                </a:lnTo>
                <a:lnTo>
                  <a:pt x="0" y="28705"/>
                </a:lnTo>
                <a:lnTo>
                  <a:pt x="8209788" y="28705"/>
                </a:lnTo>
                <a:lnTo>
                  <a:pt x="8209788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0712" y="300304"/>
            <a:ext cx="4662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095A82"/>
                </a:solidFill>
                <a:latin typeface="Carlito"/>
                <a:cs typeface="Carlito"/>
              </a:rPr>
              <a:t>John </a:t>
            </a:r>
            <a:r>
              <a:rPr sz="2800" b="1" spc="-5" dirty="0">
                <a:solidFill>
                  <a:srgbClr val="095A82"/>
                </a:solidFill>
                <a:latin typeface="Carlito"/>
                <a:cs typeface="Carlito"/>
              </a:rPr>
              <a:t>came up with the</a:t>
            </a:r>
            <a:r>
              <a:rPr sz="2800" b="1" spc="-114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2800" b="1" spc="-5" dirty="0">
                <a:solidFill>
                  <a:srgbClr val="095A82"/>
                </a:solidFill>
                <a:latin typeface="Carlito"/>
                <a:cs typeface="Carlito"/>
              </a:rPr>
              <a:t>Solution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0395" y="898397"/>
            <a:ext cx="51841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And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so,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John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started working on the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Project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and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generated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</a:t>
            </a:r>
            <a:r>
              <a:rPr sz="1400" spc="-4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solution.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844292"/>
            <a:ext cx="8209915" cy="29209"/>
          </a:xfrm>
          <a:custGeom>
            <a:avLst/>
            <a:gdLst/>
            <a:ahLst/>
            <a:cxnLst/>
            <a:rect l="l" t="t" r="r" b="b"/>
            <a:pathLst>
              <a:path w="8209915" h="29209">
                <a:moveTo>
                  <a:pt x="8209788" y="0"/>
                </a:moveTo>
                <a:lnTo>
                  <a:pt x="0" y="0"/>
                </a:lnTo>
                <a:lnTo>
                  <a:pt x="0" y="28705"/>
                </a:lnTo>
                <a:lnTo>
                  <a:pt x="8209788" y="28705"/>
                </a:lnTo>
                <a:lnTo>
                  <a:pt x="8209788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242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John’s</a:t>
            </a:r>
            <a:r>
              <a:rPr sz="2800" b="1" spc="-18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Solution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2727" y="2834675"/>
            <a:ext cx="1018032" cy="527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2727" y="3483898"/>
            <a:ext cx="1018032" cy="527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416808" y="1293875"/>
            <a:ext cx="2153920" cy="1537335"/>
            <a:chOff x="3416808" y="1293875"/>
            <a:chExt cx="2153920" cy="1537335"/>
          </a:xfrm>
        </p:grpSpPr>
        <p:sp>
          <p:nvSpPr>
            <p:cNvPr id="7" name="object 7"/>
            <p:cNvSpPr/>
            <p:nvPr/>
          </p:nvSpPr>
          <p:spPr>
            <a:xfrm>
              <a:off x="3794760" y="2549651"/>
              <a:ext cx="128015" cy="2815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16808" y="2249423"/>
              <a:ext cx="745236" cy="3657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64052" y="2276855"/>
              <a:ext cx="655320" cy="275590"/>
            </a:xfrm>
            <a:custGeom>
              <a:avLst/>
              <a:gdLst/>
              <a:ahLst/>
              <a:cxnLst/>
              <a:rect l="l" t="t" r="r" b="b"/>
              <a:pathLst>
                <a:path w="655320" h="275589">
                  <a:moveTo>
                    <a:pt x="655320" y="0"/>
                  </a:moveTo>
                  <a:lnTo>
                    <a:pt x="0" y="0"/>
                  </a:lnTo>
                  <a:lnTo>
                    <a:pt x="0" y="275463"/>
                  </a:lnTo>
                  <a:lnTo>
                    <a:pt x="655320" y="275463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64052" y="2276855"/>
              <a:ext cx="655320" cy="275590"/>
            </a:xfrm>
            <a:custGeom>
              <a:avLst/>
              <a:gdLst/>
              <a:ahLst/>
              <a:cxnLst/>
              <a:rect l="l" t="t" r="r" b="b"/>
              <a:pathLst>
                <a:path w="655320" h="275589">
                  <a:moveTo>
                    <a:pt x="0" y="275463"/>
                  </a:moveTo>
                  <a:lnTo>
                    <a:pt x="655320" y="275463"/>
                  </a:lnTo>
                  <a:lnTo>
                    <a:pt x="655320" y="0"/>
                  </a:lnTo>
                  <a:lnTo>
                    <a:pt x="0" y="0"/>
                  </a:lnTo>
                  <a:lnTo>
                    <a:pt x="0" y="275463"/>
                  </a:lnTo>
                  <a:close/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74592" y="1933955"/>
              <a:ext cx="705612" cy="3672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21836" y="1961387"/>
              <a:ext cx="615950" cy="277495"/>
            </a:xfrm>
            <a:custGeom>
              <a:avLst/>
              <a:gdLst/>
              <a:ahLst/>
              <a:cxnLst/>
              <a:rect l="l" t="t" r="r" b="b"/>
              <a:pathLst>
                <a:path w="615950" h="277494">
                  <a:moveTo>
                    <a:pt x="615441" y="0"/>
                  </a:moveTo>
                  <a:lnTo>
                    <a:pt x="0" y="0"/>
                  </a:lnTo>
                  <a:lnTo>
                    <a:pt x="0" y="277241"/>
                  </a:lnTo>
                  <a:lnTo>
                    <a:pt x="615441" y="277241"/>
                  </a:lnTo>
                  <a:lnTo>
                    <a:pt x="61544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1836" y="1961387"/>
              <a:ext cx="615950" cy="277495"/>
            </a:xfrm>
            <a:custGeom>
              <a:avLst/>
              <a:gdLst/>
              <a:ahLst/>
              <a:cxnLst/>
              <a:rect l="l" t="t" r="r" b="b"/>
              <a:pathLst>
                <a:path w="615950" h="277494">
                  <a:moveTo>
                    <a:pt x="0" y="277241"/>
                  </a:moveTo>
                  <a:lnTo>
                    <a:pt x="615441" y="277241"/>
                  </a:lnTo>
                  <a:lnTo>
                    <a:pt x="615441" y="0"/>
                  </a:lnTo>
                  <a:lnTo>
                    <a:pt x="0" y="0"/>
                  </a:lnTo>
                  <a:lnTo>
                    <a:pt x="0" y="277241"/>
                  </a:lnTo>
                  <a:close/>
                </a:path>
              </a:pathLst>
            </a:custGeom>
            <a:ln w="9143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81500" y="1620011"/>
              <a:ext cx="818388" cy="3657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28744" y="1647443"/>
              <a:ext cx="728345" cy="275590"/>
            </a:xfrm>
            <a:custGeom>
              <a:avLst/>
              <a:gdLst/>
              <a:ahLst/>
              <a:cxnLst/>
              <a:rect l="l" t="t" r="r" b="b"/>
              <a:pathLst>
                <a:path w="728345" h="275589">
                  <a:moveTo>
                    <a:pt x="727963" y="0"/>
                  </a:moveTo>
                  <a:lnTo>
                    <a:pt x="0" y="0"/>
                  </a:lnTo>
                  <a:lnTo>
                    <a:pt x="0" y="275463"/>
                  </a:lnTo>
                  <a:lnTo>
                    <a:pt x="727963" y="275463"/>
                  </a:lnTo>
                  <a:lnTo>
                    <a:pt x="727963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28744" y="1647443"/>
              <a:ext cx="728345" cy="275590"/>
            </a:xfrm>
            <a:custGeom>
              <a:avLst/>
              <a:gdLst/>
              <a:ahLst/>
              <a:cxnLst/>
              <a:rect l="l" t="t" r="r" b="b"/>
              <a:pathLst>
                <a:path w="728345" h="275589">
                  <a:moveTo>
                    <a:pt x="0" y="275463"/>
                  </a:moveTo>
                  <a:lnTo>
                    <a:pt x="727963" y="275463"/>
                  </a:lnTo>
                  <a:lnTo>
                    <a:pt x="727963" y="0"/>
                  </a:lnTo>
                  <a:lnTo>
                    <a:pt x="0" y="0"/>
                  </a:lnTo>
                  <a:lnTo>
                    <a:pt x="0" y="275463"/>
                  </a:lnTo>
                  <a:close/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60620" y="1293875"/>
              <a:ext cx="609600" cy="3657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07864" y="1321307"/>
              <a:ext cx="519430" cy="275590"/>
            </a:xfrm>
            <a:custGeom>
              <a:avLst/>
              <a:gdLst/>
              <a:ahLst/>
              <a:cxnLst/>
              <a:rect l="l" t="t" r="r" b="b"/>
              <a:pathLst>
                <a:path w="519429" h="275590">
                  <a:moveTo>
                    <a:pt x="519302" y="0"/>
                  </a:moveTo>
                  <a:lnTo>
                    <a:pt x="0" y="0"/>
                  </a:lnTo>
                  <a:lnTo>
                    <a:pt x="0" y="275463"/>
                  </a:lnTo>
                  <a:lnTo>
                    <a:pt x="519302" y="275463"/>
                  </a:lnTo>
                  <a:lnTo>
                    <a:pt x="51930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07864" y="1321307"/>
              <a:ext cx="519430" cy="275590"/>
            </a:xfrm>
            <a:custGeom>
              <a:avLst/>
              <a:gdLst/>
              <a:ahLst/>
              <a:cxnLst/>
              <a:rect l="l" t="t" r="r" b="b"/>
              <a:pathLst>
                <a:path w="519429" h="275590">
                  <a:moveTo>
                    <a:pt x="0" y="275463"/>
                  </a:moveTo>
                  <a:lnTo>
                    <a:pt x="519302" y="275463"/>
                  </a:lnTo>
                  <a:lnTo>
                    <a:pt x="519302" y="0"/>
                  </a:lnTo>
                  <a:lnTo>
                    <a:pt x="0" y="0"/>
                  </a:lnTo>
                  <a:lnTo>
                    <a:pt x="0" y="275463"/>
                  </a:lnTo>
                  <a:close/>
                </a:path>
              </a:pathLst>
            </a:custGeom>
            <a:ln w="9143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5388864" y="967739"/>
            <a:ext cx="763524" cy="3657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37232" y="3014472"/>
            <a:ext cx="127126" cy="1264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37232" y="3659123"/>
            <a:ext cx="127000" cy="128270"/>
          </a:xfrm>
          <a:custGeom>
            <a:avLst/>
            <a:gdLst/>
            <a:ahLst/>
            <a:cxnLst/>
            <a:rect l="l" t="t" r="r" b="b"/>
            <a:pathLst>
              <a:path w="127000" h="128270">
                <a:moveTo>
                  <a:pt x="127000" y="0"/>
                </a:moveTo>
                <a:lnTo>
                  <a:pt x="0" y="64007"/>
                </a:lnTo>
                <a:lnTo>
                  <a:pt x="127000" y="128015"/>
                </a:lnTo>
                <a:lnTo>
                  <a:pt x="81280" y="70357"/>
                </a:lnTo>
                <a:lnTo>
                  <a:pt x="76200" y="70357"/>
                </a:lnTo>
                <a:lnTo>
                  <a:pt x="76200" y="57657"/>
                </a:lnTo>
                <a:lnTo>
                  <a:pt x="81280" y="57657"/>
                </a:lnTo>
                <a:lnTo>
                  <a:pt x="12700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308669" y="2826829"/>
          <a:ext cx="3713479" cy="1303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0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5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  <a:lnB w="19050">
                      <a:solidFill>
                        <a:srgbClr val="095A82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682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  <a:lnT w="19050">
                      <a:solidFill>
                        <a:srgbClr val="095A82"/>
                      </a:solidFill>
                      <a:prstDash val="solid"/>
                    </a:lnT>
                    <a:lnB w="12700">
                      <a:solidFill>
                        <a:srgbClr val="095A82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7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7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7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7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7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  <a:lnT w="19050">
                      <a:solidFill>
                        <a:srgbClr val="095A82"/>
                      </a:solidFill>
                      <a:prstDash val="solid"/>
                    </a:lnT>
                    <a:lnB w="12700">
                      <a:solidFill>
                        <a:srgbClr val="095A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7145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126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32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230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21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200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  <a:lnT w="19050">
                      <a:solidFill>
                        <a:srgbClr val="095A82"/>
                      </a:solidFill>
                      <a:prstDash val="solid"/>
                    </a:lnT>
                    <a:lnB w="12700">
                      <a:solidFill>
                        <a:srgbClr val="095A82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778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152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85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121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215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2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095A82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78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92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92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92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92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92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1286255" y="2842260"/>
            <a:ext cx="955675" cy="471170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200" spc="-10" dirty="0">
                <a:solidFill>
                  <a:srgbClr val="5F5F5F"/>
                </a:solidFill>
                <a:latin typeface="Carlito"/>
                <a:cs typeface="Carlito"/>
              </a:rPr>
              <a:t>Democratic</a:t>
            </a:r>
            <a:endParaRPr sz="1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Party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86255" y="3491484"/>
            <a:ext cx="955675" cy="471170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34290" rIns="0" bIns="0" rtlCol="0">
            <a:spAutoFit/>
          </a:bodyPr>
          <a:lstStyle/>
          <a:p>
            <a:pPr marL="315595" marR="209550" indent="-105410">
              <a:lnSpc>
                <a:spcPct val="100000"/>
              </a:lnSpc>
              <a:spcBef>
                <a:spcPts val="270"/>
              </a:spcBef>
            </a:pPr>
            <a:r>
              <a:rPr sz="1200" spc="-65" dirty="0">
                <a:solidFill>
                  <a:srgbClr val="5F5F5F"/>
                </a:solidFill>
                <a:latin typeface="Carlito"/>
                <a:cs typeface="Carlito"/>
              </a:rPr>
              <a:t>R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e</a:t>
            </a:r>
            <a:r>
              <a:rPr sz="1200" spc="5" dirty="0">
                <a:solidFill>
                  <a:srgbClr val="5F5F5F"/>
                </a:solidFill>
                <a:latin typeface="Carlito"/>
                <a:cs typeface="Carlito"/>
              </a:rPr>
              <a:t>p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ublic 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Party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59479" y="1230302"/>
            <a:ext cx="2072639" cy="126619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645285">
              <a:lnSpc>
                <a:spcPct val="100000"/>
              </a:lnSpc>
              <a:spcBef>
                <a:spcPts val="935"/>
              </a:spcBef>
            </a:pPr>
            <a:r>
              <a:rPr sz="1200" spc="-60" dirty="0">
                <a:solidFill>
                  <a:srgbClr val="FFFFFF"/>
                </a:solidFill>
                <a:latin typeface="Carlito"/>
                <a:cs typeface="Carlito"/>
              </a:rPr>
              <a:t>Texas</a:t>
            </a:r>
            <a:endParaRPr sz="1200">
              <a:latin typeface="Carlito"/>
              <a:cs typeface="Carlito"/>
            </a:endParaRPr>
          </a:p>
          <a:p>
            <a:pPr marL="655955" marR="470534" indent="405130">
              <a:lnSpc>
                <a:spcPts val="2480"/>
              </a:lnSpc>
              <a:spcBef>
                <a:spcPts val="45"/>
              </a:spcBef>
            </a:pPr>
            <a:r>
              <a:rPr sz="1200" spc="-120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erm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200" spc="-2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Florida</a:t>
            </a:r>
            <a:endParaRPr sz="1200">
              <a:latin typeface="Carlito"/>
              <a:cs typeface="Carlito"/>
            </a:endParaRPr>
          </a:p>
          <a:p>
            <a:pPr marL="96520">
              <a:lnSpc>
                <a:spcPct val="100000"/>
              </a:lnSpc>
              <a:spcBef>
                <a:spcPts val="1045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Arizona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31535" y="990600"/>
            <a:ext cx="683260" cy="285115"/>
          </a:xfrm>
          <a:prstGeom prst="rect">
            <a:avLst/>
          </a:prstGeom>
          <a:solidFill>
            <a:srgbClr val="095A82"/>
          </a:solidFill>
        </p:spPr>
        <p:txBody>
          <a:bodyPr vert="horz" wrap="square" lIns="0" tIns="3175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25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Georgia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96156" y="1271015"/>
            <a:ext cx="1564005" cy="1562100"/>
          </a:xfrm>
          <a:custGeom>
            <a:avLst/>
            <a:gdLst/>
            <a:ahLst/>
            <a:cxnLst/>
            <a:rect l="l" t="t" r="r" b="b"/>
            <a:pathLst>
              <a:path w="1564004" h="1562100">
                <a:moveTo>
                  <a:pt x="127127" y="1132840"/>
                </a:moveTo>
                <a:lnTo>
                  <a:pt x="63500" y="1005840"/>
                </a:lnTo>
                <a:lnTo>
                  <a:pt x="0" y="1132840"/>
                </a:lnTo>
                <a:lnTo>
                  <a:pt x="57150" y="1087120"/>
                </a:lnTo>
                <a:lnTo>
                  <a:pt x="57150" y="1561592"/>
                </a:lnTo>
                <a:lnTo>
                  <a:pt x="69850" y="1561592"/>
                </a:lnTo>
                <a:lnTo>
                  <a:pt x="69850" y="1087120"/>
                </a:lnTo>
                <a:lnTo>
                  <a:pt x="127127" y="1132840"/>
                </a:lnTo>
                <a:close/>
              </a:path>
              <a:path w="1564004" h="1562100">
                <a:moveTo>
                  <a:pt x="627253" y="817372"/>
                </a:moveTo>
                <a:lnTo>
                  <a:pt x="563753" y="690372"/>
                </a:lnTo>
                <a:lnTo>
                  <a:pt x="500126" y="817372"/>
                </a:lnTo>
                <a:lnTo>
                  <a:pt x="557276" y="771652"/>
                </a:lnTo>
                <a:lnTo>
                  <a:pt x="557276" y="1560957"/>
                </a:lnTo>
                <a:lnTo>
                  <a:pt x="570103" y="1560957"/>
                </a:lnTo>
                <a:lnTo>
                  <a:pt x="570103" y="771652"/>
                </a:lnTo>
                <a:lnTo>
                  <a:pt x="627253" y="817372"/>
                </a:lnTo>
                <a:close/>
              </a:path>
              <a:path w="1564004" h="1562100">
                <a:moveTo>
                  <a:pt x="1178179" y="402336"/>
                </a:moveTo>
                <a:lnTo>
                  <a:pt x="1140079" y="326136"/>
                </a:lnTo>
                <a:lnTo>
                  <a:pt x="1101979" y="402336"/>
                </a:lnTo>
                <a:lnTo>
                  <a:pt x="1133729" y="402336"/>
                </a:lnTo>
                <a:lnTo>
                  <a:pt x="1133729" y="1560449"/>
                </a:lnTo>
                <a:lnTo>
                  <a:pt x="1146429" y="1560449"/>
                </a:lnTo>
                <a:lnTo>
                  <a:pt x="1146429" y="402336"/>
                </a:lnTo>
                <a:lnTo>
                  <a:pt x="1178179" y="402336"/>
                </a:lnTo>
                <a:close/>
              </a:path>
              <a:path w="1564004" h="1562100">
                <a:moveTo>
                  <a:pt x="1563497" y="127000"/>
                </a:moveTo>
                <a:lnTo>
                  <a:pt x="1499997" y="0"/>
                </a:lnTo>
                <a:lnTo>
                  <a:pt x="1436370" y="127000"/>
                </a:lnTo>
                <a:lnTo>
                  <a:pt x="1493647" y="81280"/>
                </a:lnTo>
                <a:lnTo>
                  <a:pt x="1493647" y="1560322"/>
                </a:lnTo>
                <a:lnTo>
                  <a:pt x="1506347" y="1560322"/>
                </a:lnTo>
                <a:lnTo>
                  <a:pt x="1506347" y="81280"/>
                </a:lnTo>
                <a:lnTo>
                  <a:pt x="1563497" y="1270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127750" y="3235909"/>
            <a:ext cx="11366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=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12915" y="3235909"/>
            <a:ext cx="15506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208405" algn="l"/>
              </a:tabLst>
            </a:pPr>
            <a:r>
              <a:rPr sz="1400" spc="114" dirty="0">
                <a:latin typeface="Tahoma"/>
                <a:cs typeface="Tahoma"/>
              </a:rPr>
              <a:t>v</a:t>
            </a:r>
            <a:r>
              <a:rPr sz="1400" spc="135" dirty="0">
                <a:latin typeface="Tahoma"/>
                <a:cs typeface="Tahoma"/>
              </a:rPr>
              <a:t>o</a:t>
            </a:r>
            <a:r>
              <a:rPr sz="1400" spc="65" dirty="0">
                <a:latin typeface="Tahoma"/>
                <a:cs typeface="Tahoma"/>
              </a:rPr>
              <a:t>t</a:t>
            </a:r>
            <a:r>
              <a:rPr sz="1400" spc="135" dirty="0">
                <a:latin typeface="Tahoma"/>
                <a:cs typeface="Tahoma"/>
              </a:rPr>
              <a:t>e</a:t>
            </a:r>
            <a:r>
              <a:rPr sz="1400" spc="150" dirty="0">
                <a:latin typeface="Tahoma"/>
                <a:cs typeface="Tahoma"/>
              </a:rPr>
              <a:t>s</a:t>
            </a:r>
            <a:r>
              <a:rPr sz="1400" spc="85" dirty="0">
                <a:latin typeface="Tahoma"/>
                <a:cs typeface="Tahoma"/>
              </a:rPr>
              <a:t>(i</a:t>
            </a:r>
            <a:r>
              <a:rPr sz="1400" dirty="0">
                <a:latin typeface="Tahoma"/>
                <a:cs typeface="Tahoma"/>
              </a:rPr>
              <a:t>,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80" dirty="0">
                <a:latin typeface="Tahoma"/>
                <a:cs typeface="Tahoma"/>
              </a:rPr>
              <a:t>j</a:t>
            </a:r>
            <a:r>
              <a:rPr sz="1400" dirty="0">
                <a:latin typeface="Tahoma"/>
                <a:cs typeface="Tahoma"/>
              </a:rPr>
              <a:t>) </a:t>
            </a:r>
            <a:r>
              <a:rPr sz="1400" spc="50" dirty="0">
                <a:latin typeface="Tahoma"/>
                <a:cs typeface="Tahoma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	</a:t>
            </a:r>
            <a:r>
              <a:rPr sz="1400" spc="140" dirty="0">
                <a:latin typeface="Tahoma"/>
                <a:cs typeface="Tahoma"/>
              </a:rPr>
              <a:t>60</a:t>
            </a:r>
            <a:r>
              <a:rPr sz="1400" dirty="0">
                <a:latin typeface="Tahoma"/>
                <a:cs typeface="Tahoma"/>
              </a:rPr>
              <a:t>9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21552" y="3093542"/>
            <a:ext cx="452755" cy="540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775"/>
              </a:lnSpc>
              <a:spcBef>
                <a:spcPts val="105"/>
              </a:spcBef>
            </a:pPr>
            <a:r>
              <a:rPr sz="800" spc="35" dirty="0">
                <a:latin typeface="Tahoma"/>
                <a:cs typeface="Tahoma"/>
              </a:rPr>
              <a:t>j</a:t>
            </a:r>
            <a:r>
              <a:rPr sz="800" spc="35" dirty="0">
                <a:latin typeface="Times New Roman"/>
                <a:cs typeface="Times New Roman"/>
              </a:rPr>
              <a:t>=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ahoma"/>
                <a:cs typeface="Tahoma"/>
              </a:rPr>
              <a:t>4</a:t>
            </a:r>
            <a:endParaRPr sz="800">
              <a:latin typeface="Tahoma"/>
              <a:cs typeface="Tahoma"/>
            </a:endParaRPr>
          </a:p>
          <a:p>
            <a:pPr marL="92710">
              <a:lnSpc>
                <a:spcPts val="2325"/>
              </a:lnSpc>
            </a:pPr>
            <a:r>
              <a:rPr sz="2100" dirty="0">
                <a:latin typeface="Times New Roman"/>
                <a:cs typeface="Times New Roman"/>
              </a:rPr>
              <a:t>å</a:t>
            </a:r>
            <a:endParaRPr sz="2100">
              <a:latin typeface="Times New Roman"/>
              <a:cs typeface="Times New Roman"/>
            </a:endParaRPr>
          </a:p>
          <a:p>
            <a:pPr marR="5080" algn="ctr">
              <a:lnSpc>
                <a:spcPts val="950"/>
              </a:lnSpc>
            </a:pP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15" dirty="0">
                <a:latin typeface="Times New Roman"/>
                <a:cs typeface="Times New Roman"/>
              </a:rPr>
              <a:t>= </a:t>
            </a:r>
            <a:r>
              <a:rPr sz="800" dirty="0">
                <a:latin typeface="Tahoma"/>
                <a:cs typeface="Tahoma"/>
              </a:rPr>
              <a:t>0 , </a:t>
            </a:r>
            <a:r>
              <a:rPr sz="800" spc="30" dirty="0">
                <a:latin typeface="Tahoma"/>
                <a:cs typeface="Tahoma"/>
              </a:rPr>
              <a:t>j</a:t>
            </a:r>
            <a:r>
              <a:rPr sz="800" spc="30" dirty="0">
                <a:latin typeface="Times New Roman"/>
                <a:cs typeface="Times New Roman"/>
              </a:rPr>
              <a:t>=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ahoma"/>
                <a:cs typeface="Tahoma"/>
              </a:rPr>
              <a:t>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05144" y="3122676"/>
            <a:ext cx="2299970" cy="542290"/>
          </a:xfrm>
          <a:custGeom>
            <a:avLst/>
            <a:gdLst/>
            <a:ahLst/>
            <a:cxnLst/>
            <a:rect l="l" t="t" r="r" b="b"/>
            <a:pathLst>
              <a:path w="2299970" h="542289">
                <a:moveTo>
                  <a:pt x="0" y="542163"/>
                </a:moveTo>
                <a:lnTo>
                  <a:pt x="2299461" y="542163"/>
                </a:lnTo>
                <a:lnTo>
                  <a:pt x="2299461" y="0"/>
                </a:lnTo>
                <a:lnTo>
                  <a:pt x="0" y="0"/>
                </a:lnTo>
                <a:lnTo>
                  <a:pt x="0" y="542163"/>
                </a:lnTo>
                <a:close/>
              </a:path>
            </a:pathLst>
          </a:custGeom>
          <a:ln w="914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127750" y="3792728"/>
            <a:ext cx="11366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=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02246" y="3792728"/>
            <a:ext cx="15570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100" dirty="0">
                <a:latin typeface="Tahoma"/>
                <a:cs typeface="Tahoma"/>
              </a:rPr>
              <a:t>votes(i, </a:t>
            </a:r>
            <a:r>
              <a:rPr sz="1400" spc="45" dirty="0">
                <a:latin typeface="Tahoma"/>
                <a:cs typeface="Tahoma"/>
              </a:rPr>
              <a:t>j)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100" dirty="0">
                <a:latin typeface="Tahoma"/>
                <a:cs typeface="Tahoma"/>
              </a:rPr>
              <a:t>586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22821" y="3650360"/>
            <a:ext cx="440690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" algn="ctr">
              <a:lnSpc>
                <a:spcPts val="770"/>
              </a:lnSpc>
              <a:spcBef>
                <a:spcPts val="100"/>
              </a:spcBef>
            </a:pPr>
            <a:r>
              <a:rPr sz="800" spc="35" dirty="0">
                <a:latin typeface="Tahoma"/>
                <a:cs typeface="Tahoma"/>
              </a:rPr>
              <a:t>j</a:t>
            </a:r>
            <a:r>
              <a:rPr sz="800" spc="35" dirty="0">
                <a:latin typeface="Times New Roman"/>
                <a:cs typeface="Times New Roman"/>
              </a:rPr>
              <a:t>=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ahoma"/>
                <a:cs typeface="Tahoma"/>
              </a:rPr>
              <a:t>4</a:t>
            </a:r>
            <a:endParaRPr sz="800">
              <a:latin typeface="Tahoma"/>
              <a:cs typeface="Tahoma"/>
            </a:endParaRPr>
          </a:p>
          <a:p>
            <a:pPr marL="86360">
              <a:lnSpc>
                <a:spcPts val="2320"/>
              </a:lnSpc>
            </a:pPr>
            <a:r>
              <a:rPr sz="2100" dirty="0">
                <a:latin typeface="Times New Roman"/>
                <a:cs typeface="Times New Roman"/>
              </a:rPr>
              <a:t>å</a:t>
            </a:r>
            <a:endParaRPr sz="2100">
              <a:latin typeface="Times New Roman"/>
              <a:cs typeface="Times New Roman"/>
            </a:endParaRPr>
          </a:p>
          <a:p>
            <a:pPr marR="5080" algn="ctr">
              <a:lnSpc>
                <a:spcPts val="950"/>
              </a:lnSpc>
            </a:pP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15" dirty="0">
                <a:latin typeface="Times New Roman"/>
                <a:cs typeface="Times New Roman"/>
              </a:rPr>
              <a:t>= </a:t>
            </a:r>
            <a:r>
              <a:rPr sz="800" dirty="0">
                <a:latin typeface="Tahoma"/>
                <a:cs typeface="Tahoma"/>
              </a:rPr>
              <a:t>1</a:t>
            </a:r>
            <a:r>
              <a:rPr sz="800" spc="-21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, </a:t>
            </a:r>
            <a:r>
              <a:rPr sz="800" spc="30" dirty="0">
                <a:latin typeface="Tahoma"/>
                <a:cs typeface="Tahoma"/>
              </a:rPr>
              <a:t>j</a:t>
            </a:r>
            <a:r>
              <a:rPr sz="800" spc="30" dirty="0">
                <a:latin typeface="Times New Roman"/>
                <a:cs typeface="Times New Roman"/>
              </a:rPr>
              <a:t>= </a:t>
            </a:r>
            <a:r>
              <a:rPr sz="800" dirty="0">
                <a:latin typeface="Tahoma"/>
                <a:cs typeface="Tahoma"/>
              </a:rPr>
              <a:t>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105144" y="3678935"/>
            <a:ext cx="2299970" cy="542290"/>
          </a:xfrm>
          <a:custGeom>
            <a:avLst/>
            <a:gdLst/>
            <a:ahLst/>
            <a:cxnLst/>
            <a:rect l="l" t="t" r="r" b="b"/>
            <a:pathLst>
              <a:path w="2299970" h="542289">
                <a:moveTo>
                  <a:pt x="0" y="542163"/>
                </a:moveTo>
                <a:lnTo>
                  <a:pt x="2299461" y="542163"/>
                </a:lnTo>
                <a:lnTo>
                  <a:pt x="2299461" y="0"/>
                </a:lnTo>
                <a:lnTo>
                  <a:pt x="0" y="0"/>
                </a:lnTo>
                <a:lnTo>
                  <a:pt x="0" y="542163"/>
                </a:lnTo>
                <a:close/>
              </a:path>
            </a:pathLst>
          </a:custGeom>
          <a:ln w="914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4192" y="1347216"/>
            <a:ext cx="4063479" cy="3384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7868" y="844292"/>
            <a:ext cx="8209915" cy="29209"/>
          </a:xfrm>
          <a:custGeom>
            <a:avLst/>
            <a:gdLst/>
            <a:ahLst/>
            <a:cxnLst/>
            <a:rect l="l" t="t" r="r" b="b"/>
            <a:pathLst>
              <a:path w="8209915" h="29209">
                <a:moveTo>
                  <a:pt x="8209788" y="0"/>
                </a:moveTo>
                <a:lnTo>
                  <a:pt x="0" y="0"/>
                </a:lnTo>
                <a:lnTo>
                  <a:pt x="0" y="28705"/>
                </a:lnTo>
                <a:lnTo>
                  <a:pt x="8209788" y="28705"/>
                </a:lnTo>
                <a:lnTo>
                  <a:pt x="8209788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4163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John Presented </a:t>
            </a:r>
            <a:r>
              <a:rPr sz="2800" b="1" spc="-5" dirty="0">
                <a:latin typeface="Carlito"/>
                <a:cs typeface="Carlito"/>
              </a:rPr>
              <a:t>the</a:t>
            </a:r>
            <a:r>
              <a:rPr sz="2800" b="1" spc="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Solution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6919" y="1014475"/>
            <a:ext cx="1753870" cy="121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2E2E2E"/>
                </a:solidFill>
                <a:latin typeface="Carlito"/>
                <a:cs typeface="Carlito"/>
              </a:rPr>
              <a:t>John, I am really very  impressed </a:t>
            </a:r>
            <a:r>
              <a:rPr sz="1300" spc="-15" dirty="0">
                <a:solidFill>
                  <a:srgbClr val="2E2E2E"/>
                </a:solidFill>
                <a:latin typeface="Carlito"/>
                <a:cs typeface="Carlito"/>
              </a:rPr>
              <a:t>by </a:t>
            </a:r>
            <a:r>
              <a:rPr sz="1300" spc="-5" dirty="0">
                <a:solidFill>
                  <a:srgbClr val="2E2E2E"/>
                </a:solidFill>
                <a:latin typeface="Carlito"/>
                <a:cs typeface="Carlito"/>
              </a:rPr>
              <a:t>the </a:t>
            </a:r>
            <a:r>
              <a:rPr sz="1300" spc="-35" dirty="0">
                <a:solidFill>
                  <a:srgbClr val="2E2E2E"/>
                </a:solidFill>
                <a:latin typeface="Carlito"/>
                <a:cs typeface="Carlito"/>
              </a:rPr>
              <a:t>way </a:t>
            </a:r>
            <a:r>
              <a:rPr sz="1300" spc="-20" dirty="0">
                <a:solidFill>
                  <a:srgbClr val="2E2E2E"/>
                </a:solidFill>
                <a:latin typeface="Carlito"/>
                <a:cs typeface="Carlito"/>
              </a:rPr>
              <a:t>you  </a:t>
            </a:r>
            <a:r>
              <a:rPr sz="1300" spc="-5" dirty="0">
                <a:solidFill>
                  <a:srgbClr val="2E2E2E"/>
                </a:solidFill>
                <a:latin typeface="Carlito"/>
                <a:cs typeface="Carlito"/>
              </a:rPr>
              <a:t>handled this </a:t>
            </a:r>
            <a:r>
              <a:rPr sz="1300" spc="-20" dirty="0">
                <a:solidFill>
                  <a:srgbClr val="2E2E2E"/>
                </a:solidFill>
                <a:latin typeface="Carlito"/>
                <a:cs typeface="Carlito"/>
              </a:rPr>
              <a:t>project. </a:t>
            </a:r>
            <a:r>
              <a:rPr sz="1300" spc="-5" dirty="0">
                <a:solidFill>
                  <a:srgbClr val="2E2E2E"/>
                </a:solidFill>
                <a:latin typeface="Carlito"/>
                <a:cs typeface="Carlito"/>
              </a:rPr>
              <a:t>This  is a </a:t>
            </a:r>
            <a:r>
              <a:rPr sz="1300" dirty="0">
                <a:solidFill>
                  <a:srgbClr val="2E2E2E"/>
                </a:solidFill>
                <a:latin typeface="Carlito"/>
                <a:cs typeface="Carlito"/>
              </a:rPr>
              <a:t>very </a:t>
            </a:r>
            <a:r>
              <a:rPr sz="1300" spc="-10" dirty="0">
                <a:solidFill>
                  <a:srgbClr val="2E2E2E"/>
                </a:solidFill>
                <a:latin typeface="Carlito"/>
                <a:cs typeface="Carlito"/>
              </a:rPr>
              <a:t>correct </a:t>
            </a:r>
            <a:r>
              <a:rPr sz="1300" spc="-35" dirty="0">
                <a:solidFill>
                  <a:srgbClr val="2E2E2E"/>
                </a:solidFill>
                <a:latin typeface="Carlito"/>
                <a:cs typeface="Carlito"/>
              </a:rPr>
              <a:t>way </a:t>
            </a:r>
            <a:r>
              <a:rPr sz="1300" spc="-20" dirty="0">
                <a:solidFill>
                  <a:srgbClr val="2E2E2E"/>
                </a:solidFill>
                <a:latin typeface="Carlito"/>
                <a:cs typeface="Carlito"/>
              </a:rPr>
              <a:t>of  </a:t>
            </a:r>
            <a:r>
              <a:rPr sz="1300" spc="-5" dirty="0">
                <a:solidFill>
                  <a:srgbClr val="2E2E2E"/>
                </a:solidFill>
                <a:latin typeface="Carlito"/>
                <a:cs typeface="Carlito"/>
              </a:rPr>
              <a:t>dealing with such  </a:t>
            </a:r>
            <a:r>
              <a:rPr sz="1300" spc="-20" dirty="0">
                <a:solidFill>
                  <a:srgbClr val="2E2E2E"/>
                </a:solidFill>
                <a:latin typeface="Carlito"/>
                <a:cs typeface="Carlito"/>
              </a:rPr>
              <a:t>problems.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31364" y="915924"/>
            <a:ext cx="5635625" cy="1368425"/>
          </a:xfrm>
          <a:custGeom>
            <a:avLst/>
            <a:gdLst/>
            <a:ahLst/>
            <a:cxnLst/>
            <a:rect l="l" t="t" r="r" b="b"/>
            <a:pathLst>
              <a:path w="5635625" h="1368425">
                <a:moveTo>
                  <a:pt x="3691001" y="227964"/>
                </a:moveTo>
                <a:lnTo>
                  <a:pt x="3695700" y="181990"/>
                </a:lnTo>
                <a:lnTo>
                  <a:pt x="3708908" y="139191"/>
                </a:lnTo>
                <a:lnTo>
                  <a:pt x="3729990" y="100456"/>
                </a:lnTo>
                <a:lnTo>
                  <a:pt x="3757803" y="66801"/>
                </a:lnTo>
                <a:lnTo>
                  <a:pt x="3791585" y="38988"/>
                </a:lnTo>
                <a:lnTo>
                  <a:pt x="3830320" y="17906"/>
                </a:lnTo>
                <a:lnTo>
                  <a:pt x="3873119" y="4572"/>
                </a:lnTo>
                <a:lnTo>
                  <a:pt x="3919093" y="0"/>
                </a:lnTo>
                <a:lnTo>
                  <a:pt x="4015105" y="0"/>
                </a:lnTo>
                <a:lnTo>
                  <a:pt x="4501134" y="0"/>
                </a:lnTo>
                <a:lnTo>
                  <a:pt x="5407152" y="0"/>
                </a:lnTo>
                <a:lnTo>
                  <a:pt x="5453126" y="4572"/>
                </a:lnTo>
                <a:lnTo>
                  <a:pt x="5495925" y="17906"/>
                </a:lnTo>
                <a:lnTo>
                  <a:pt x="5534660" y="38988"/>
                </a:lnTo>
                <a:lnTo>
                  <a:pt x="5568442" y="66801"/>
                </a:lnTo>
                <a:lnTo>
                  <a:pt x="5596255" y="100456"/>
                </a:lnTo>
                <a:lnTo>
                  <a:pt x="5617337" y="139191"/>
                </a:lnTo>
                <a:lnTo>
                  <a:pt x="5630671" y="181990"/>
                </a:lnTo>
                <a:lnTo>
                  <a:pt x="5635244" y="227964"/>
                </a:lnTo>
                <a:lnTo>
                  <a:pt x="5635244" y="798067"/>
                </a:lnTo>
                <a:lnTo>
                  <a:pt x="5635244" y="1140078"/>
                </a:lnTo>
                <a:lnTo>
                  <a:pt x="5630671" y="1186052"/>
                </a:lnTo>
                <a:lnTo>
                  <a:pt x="5617337" y="1228852"/>
                </a:lnTo>
                <a:lnTo>
                  <a:pt x="5596255" y="1267459"/>
                </a:lnTo>
                <a:lnTo>
                  <a:pt x="5568442" y="1301242"/>
                </a:lnTo>
                <a:lnTo>
                  <a:pt x="5534660" y="1329055"/>
                </a:lnTo>
                <a:lnTo>
                  <a:pt x="5495925" y="1350137"/>
                </a:lnTo>
                <a:lnTo>
                  <a:pt x="5453126" y="1363471"/>
                </a:lnTo>
                <a:lnTo>
                  <a:pt x="5407152" y="1368044"/>
                </a:lnTo>
                <a:lnTo>
                  <a:pt x="4501134" y="1368044"/>
                </a:lnTo>
                <a:lnTo>
                  <a:pt x="4015105" y="1368044"/>
                </a:lnTo>
                <a:lnTo>
                  <a:pt x="3919093" y="1368044"/>
                </a:lnTo>
                <a:lnTo>
                  <a:pt x="3873119" y="1363471"/>
                </a:lnTo>
                <a:lnTo>
                  <a:pt x="3830320" y="1350137"/>
                </a:lnTo>
                <a:lnTo>
                  <a:pt x="3791585" y="1329055"/>
                </a:lnTo>
                <a:lnTo>
                  <a:pt x="3757803" y="1301242"/>
                </a:lnTo>
                <a:lnTo>
                  <a:pt x="3729990" y="1267459"/>
                </a:lnTo>
                <a:lnTo>
                  <a:pt x="3708908" y="1228852"/>
                </a:lnTo>
                <a:lnTo>
                  <a:pt x="3695700" y="1186052"/>
                </a:lnTo>
                <a:lnTo>
                  <a:pt x="3691001" y="1140078"/>
                </a:lnTo>
                <a:lnTo>
                  <a:pt x="0" y="1265936"/>
                </a:lnTo>
                <a:lnTo>
                  <a:pt x="3691001" y="798067"/>
                </a:lnTo>
                <a:lnTo>
                  <a:pt x="3691001" y="227964"/>
                </a:lnTo>
                <a:close/>
              </a:path>
            </a:pathLst>
          </a:custGeom>
          <a:ln w="609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844292"/>
            <a:ext cx="8209915" cy="29209"/>
          </a:xfrm>
          <a:custGeom>
            <a:avLst/>
            <a:gdLst/>
            <a:ahLst/>
            <a:cxnLst/>
            <a:rect l="l" t="t" r="r" b="b"/>
            <a:pathLst>
              <a:path w="8209915" h="29209">
                <a:moveTo>
                  <a:pt x="8209788" y="0"/>
                </a:moveTo>
                <a:lnTo>
                  <a:pt x="0" y="0"/>
                </a:lnTo>
                <a:lnTo>
                  <a:pt x="0" y="28705"/>
                </a:lnTo>
                <a:lnTo>
                  <a:pt x="8209788" y="28705"/>
                </a:lnTo>
                <a:lnTo>
                  <a:pt x="8209788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416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John </a:t>
            </a:r>
            <a:r>
              <a:rPr sz="2800" b="1" spc="-10" dirty="0">
                <a:latin typeface="Carlito"/>
                <a:cs typeface="Carlito"/>
              </a:rPr>
              <a:t>gets </a:t>
            </a:r>
            <a:r>
              <a:rPr sz="2800" b="1" spc="-5" dirty="0">
                <a:latin typeface="Carlito"/>
                <a:cs typeface="Carlito"/>
              </a:rPr>
              <a:t>a</a:t>
            </a:r>
            <a:r>
              <a:rPr sz="2800" b="1" spc="-15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Promotion!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385" y="1215390"/>
            <a:ext cx="716915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latin typeface="Carlito"/>
                <a:cs typeface="Carlito"/>
              </a:rPr>
              <a:t>Well </a:t>
            </a:r>
            <a:r>
              <a:rPr sz="1300" spc="-15" dirty="0">
                <a:latin typeface="Carlito"/>
                <a:cs typeface="Carlito"/>
              </a:rPr>
              <a:t>done  </a:t>
            </a:r>
            <a:r>
              <a:rPr sz="1300" spc="-5" dirty="0">
                <a:latin typeface="Carlito"/>
                <a:cs typeface="Carlito"/>
              </a:rPr>
              <a:t>John. </a:t>
            </a:r>
            <a:r>
              <a:rPr sz="1300" spc="-60" dirty="0">
                <a:latin typeface="Carlito"/>
                <a:cs typeface="Carlito"/>
              </a:rPr>
              <a:t>You  </a:t>
            </a:r>
            <a:r>
              <a:rPr sz="1300" spc="-20" dirty="0">
                <a:latin typeface="Carlito"/>
                <a:cs typeface="Carlito"/>
              </a:rPr>
              <a:t>have  </a:t>
            </a:r>
            <a:r>
              <a:rPr sz="1300" spc="-5" dirty="0">
                <a:latin typeface="Carlito"/>
                <a:cs typeface="Carlito"/>
              </a:rPr>
              <a:t>applied  </a:t>
            </a:r>
            <a:r>
              <a:rPr sz="1300" spc="-15" dirty="0">
                <a:latin typeface="Carlito"/>
                <a:cs typeface="Carlito"/>
              </a:rPr>
              <a:t>your </a:t>
            </a:r>
            <a:r>
              <a:rPr sz="1300" spc="-5" dirty="0">
                <a:latin typeface="Carlito"/>
                <a:cs typeface="Carlito"/>
              </a:rPr>
              <a:t>skills  very  </a:t>
            </a:r>
            <a:r>
              <a:rPr sz="1300" spc="-25" dirty="0">
                <a:latin typeface="Carlito"/>
                <a:cs typeface="Carlito"/>
              </a:rPr>
              <a:t>wisely. </a:t>
            </a:r>
            <a:r>
              <a:rPr sz="1300" spc="-5" dirty="0">
                <a:latin typeface="Carlito"/>
                <a:cs typeface="Carlito"/>
              </a:rPr>
              <a:t>I  am  </a:t>
            </a:r>
            <a:r>
              <a:rPr sz="1300" spc="-15" dirty="0">
                <a:latin typeface="Carlito"/>
                <a:cs typeface="Carlito"/>
              </a:rPr>
              <a:t>p</a:t>
            </a:r>
            <a:r>
              <a:rPr sz="1300" spc="-50" dirty="0">
                <a:latin typeface="Carlito"/>
                <a:cs typeface="Carlito"/>
              </a:rPr>
              <a:t>r</a:t>
            </a:r>
            <a:r>
              <a:rPr sz="1300" spc="-20" dirty="0">
                <a:latin typeface="Carlito"/>
                <a:cs typeface="Carlito"/>
              </a:rPr>
              <a:t>o</a:t>
            </a:r>
            <a:r>
              <a:rPr sz="1300" spc="-25" dirty="0">
                <a:latin typeface="Carlito"/>
                <a:cs typeface="Carlito"/>
              </a:rPr>
              <a:t>m</a:t>
            </a:r>
            <a:r>
              <a:rPr sz="1300" spc="-20" dirty="0">
                <a:latin typeface="Carlito"/>
                <a:cs typeface="Carlito"/>
              </a:rPr>
              <a:t>oti</a:t>
            </a:r>
            <a:r>
              <a:rPr sz="1300" spc="-10" dirty="0">
                <a:latin typeface="Carlito"/>
                <a:cs typeface="Carlito"/>
              </a:rPr>
              <a:t>ng  </a:t>
            </a:r>
            <a:r>
              <a:rPr sz="1300" spc="-15" dirty="0">
                <a:latin typeface="Carlito"/>
                <a:cs typeface="Carlito"/>
              </a:rPr>
              <a:t>you.</a:t>
            </a:r>
            <a:endParaRPr sz="13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2504" y="1059180"/>
            <a:ext cx="5564505" cy="3672840"/>
            <a:chOff x="222504" y="1059180"/>
            <a:chExt cx="5564505" cy="3672840"/>
          </a:xfrm>
        </p:grpSpPr>
        <p:sp>
          <p:nvSpPr>
            <p:cNvPr id="6" name="object 6"/>
            <p:cNvSpPr/>
            <p:nvPr/>
          </p:nvSpPr>
          <p:spPr>
            <a:xfrm>
              <a:off x="1691640" y="1347216"/>
              <a:ext cx="4094988" cy="33848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5552" y="1062228"/>
              <a:ext cx="2339340" cy="2517775"/>
            </a:xfrm>
            <a:custGeom>
              <a:avLst/>
              <a:gdLst/>
              <a:ahLst/>
              <a:cxnLst/>
              <a:rect l="l" t="t" r="r" b="b"/>
              <a:pathLst>
                <a:path w="2339340" h="2517775">
                  <a:moveTo>
                    <a:pt x="0" y="202692"/>
                  </a:moveTo>
                  <a:lnTo>
                    <a:pt x="5346" y="156210"/>
                  </a:lnTo>
                  <a:lnTo>
                    <a:pt x="20599" y="113537"/>
                  </a:lnTo>
                  <a:lnTo>
                    <a:pt x="44526" y="75946"/>
                  </a:lnTo>
                  <a:lnTo>
                    <a:pt x="75920" y="44576"/>
                  </a:lnTo>
                  <a:lnTo>
                    <a:pt x="113550" y="20574"/>
                  </a:lnTo>
                  <a:lnTo>
                    <a:pt x="156222" y="5334"/>
                  </a:lnTo>
                  <a:lnTo>
                    <a:pt x="202691" y="0"/>
                  </a:lnTo>
                  <a:lnTo>
                    <a:pt x="709422" y="0"/>
                  </a:lnTo>
                  <a:lnTo>
                    <a:pt x="1013460" y="0"/>
                  </a:lnTo>
                  <a:lnTo>
                    <a:pt x="1059942" y="5334"/>
                  </a:lnTo>
                  <a:lnTo>
                    <a:pt x="1102614" y="20574"/>
                  </a:lnTo>
                  <a:lnTo>
                    <a:pt x="1140206" y="44576"/>
                  </a:lnTo>
                  <a:lnTo>
                    <a:pt x="1171575" y="75946"/>
                  </a:lnTo>
                  <a:lnTo>
                    <a:pt x="1195578" y="113537"/>
                  </a:lnTo>
                  <a:lnTo>
                    <a:pt x="1210817" y="156210"/>
                  </a:lnTo>
                  <a:lnTo>
                    <a:pt x="1216152" y="202692"/>
                  </a:lnTo>
                  <a:lnTo>
                    <a:pt x="1216152" y="419608"/>
                  </a:lnTo>
                  <a:lnTo>
                    <a:pt x="2339340" y="1067943"/>
                  </a:lnTo>
                  <a:lnTo>
                    <a:pt x="1216152" y="1049020"/>
                  </a:lnTo>
                  <a:lnTo>
                    <a:pt x="1216152" y="2314829"/>
                  </a:lnTo>
                  <a:lnTo>
                    <a:pt x="1210817" y="2361311"/>
                  </a:lnTo>
                  <a:lnTo>
                    <a:pt x="1195578" y="2403983"/>
                  </a:lnTo>
                  <a:lnTo>
                    <a:pt x="1171575" y="2441575"/>
                  </a:lnTo>
                  <a:lnTo>
                    <a:pt x="1140206" y="2472944"/>
                  </a:lnTo>
                  <a:lnTo>
                    <a:pt x="1102614" y="2496947"/>
                  </a:lnTo>
                  <a:lnTo>
                    <a:pt x="1059942" y="2512187"/>
                  </a:lnTo>
                  <a:lnTo>
                    <a:pt x="1013460" y="2517521"/>
                  </a:lnTo>
                  <a:lnTo>
                    <a:pt x="709422" y="2517521"/>
                  </a:lnTo>
                  <a:lnTo>
                    <a:pt x="202691" y="2517521"/>
                  </a:lnTo>
                  <a:lnTo>
                    <a:pt x="156222" y="2512187"/>
                  </a:lnTo>
                  <a:lnTo>
                    <a:pt x="113550" y="2496947"/>
                  </a:lnTo>
                  <a:lnTo>
                    <a:pt x="75920" y="2472944"/>
                  </a:lnTo>
                  <a:lnTo>
                    <a:pt x="44526" y="2441575"/>
                  </a:lnTo>
                  <a:lnTo>
                    <a:pt x="20599" y="2403983"/>
                  </a:lnTo>
                  <a:lnTo>
                    <a:pt x="5346" y="2361311"/>
                  </a:lnTo>
                  <a:lnTo>
                    <a:pt x="0" y="2314829"/>
                  </a:lnTo>
                  <a:lnTo>
                    <a:pt x="0" y="1049020"/>
                  </a:lnTo>
                  <a:lnTo>
                    <a:pt x="0" y="419608"/>
                  </a:lnTo>
                  <a:lnTo>
                    <a:pt x="0" y="202692"/>
                  </a:lnTo>
                  <a:close/>
                </a:path>
              </a:pathLst>
            </a:custGeom>
            <a:ln w="609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844292"/>
            <a:ext cx="8209915" cy="29209"/>
          </a:xfrm>
          <a:custGeom>
            <a:avLst/>
            <a:gdLst/>
            <a:ahLst/>
            <a:cxnLst/>
            <a:rect l="l" t="t" r="r" b="b"/>
            <a:pathLst>
              <a:path w="8209915" h="29209">
                <a:moveTo>
                  <a:pt x="8209788" y="0"/>
                </a:moveTo>
                <a:lnTo>
                  <a:pt x="0" y="0"/>
                </a:lnTo>
                <a:lnTo>
                  <a:pt x="0" y="28705"/>
                </a:lnTo>
                <a:lnTo>
                  <a:pt x="8209788" y="28705"/>
                </a:lnTo>
                <a:lnTo>
                  <a:pt x="8209788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97916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Arrays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833" y="821537"/>
            <a:ext cx="6169660" cy="6324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An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a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data structure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which holds the sequential elements of the same</a:t>
            </a:r>
            <a:r>
              <a:rPr sz="1400" spc="9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type</a:t>
            </a:r>
            <a:endParaRPr sz="14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71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Example: Lets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create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for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Democratic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party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from </a:t>
            </a:r>
            <a:r>
              <a:rPr sz="1400" spc="-40" dirty="0">
                <a:solidFill>
                  <a:srgbClr val="5F5F5F"/>
                </a:solidFill>
                <a:latin typeface="Carlito"/>
                <a:cs typeface="Carlito"/>
              </a:rPr>
              <a:t>John’s</a:t>
            </a:r>
            <a:r>
              <a:rPr sz="1400" spc="-6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project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89504" y="1974088"/>
            <a:ext cx="2416810" cy="833755"/>
            <a:chOff x="2889504" y="1974088"/>
            <a:chExt cx="2416810" cy="833755"/>
          </a:xfrm>
        </p:grpSpPr>
        <p:sp>
          <p:nvSpPr>
            <p:cNvPr id="6" name="object 6"/>
            <p:cNvSpPr/>
            <p:nvPr/>
          </p:nvSpPr>
          <p:spPr>
            <a:xfrm>
              <a:off x="2889504" y="2337816"/>
              <a:ext cx="7620" cy="462280"/>
            </a:xfrm>
            <a:custGeom>
              <a:avLst/>
              <a:gdLst/>
              <a:ahLst/>
              <a:cxnLst/>
              <a:rect l="l" t="t" r="r" b="b"/>
              <a:pathLst>
                <a:path w="7619" h="462280">
                  <a:moveTo>
                    <a:pt x="7366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7366" y="461772"/>
                  </a:lnTo>
                  <a:lnTo>
                    <a:pt x="7366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01823" y="1974087"/>
              <a:ext cx="1940560" cy="370840"/>
            </a:xfrm>
            <a:custGeom>
              <a:avLst/>
              <a:gdLst/>
              <a:ahLst/>
              <a:cxnLst/>
              <a:rect l="l" t="t" r="r" b="b"/>
              <a:pathLst>
                <a:path w="1940560" h="370839">
                  <a:moveTo>
                    <a:pt x="1940547" y="0"/>
                  </a:moveTo>
                  <a:lnTo>
                    <a:pt x="1455420" y="0"/>
                  </a:lnTo>
                  <a:lnTo>
                    <a:pt x="970280" y="0"/>
                  </a:lnTo>
                  <a:lnTo>
                    <a:pt x="49657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496570" y="370840"/>
                  </a:lnTo>
                  <a:lnTo>
                    <a:pt x="970280" y="370840"/>
                  </a:lnTo>
                  <a:lnTo>
                    <a:pt x="1455420" y="370840"/>
                  </a:lnTo>
                  <a:lnTo>
                    <a:pt x="1940547" y="370840"/>
                  </a:lnTo>
                  <a:lnTo>
                    <a:pt x="1940547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00472" y="2337816"/>
              <a:ext cx="6350" cy="462280"/>
            </a:xfrm>
            <a:custGeom>
              <a:avLst/>
              <a:gdLst/>
              <a:ahLst/>
              <a:cxnLst/>
              <a:rect l="l" t="t" r="r" b="b"/>
              <a:pathLst>
                <a:path w="6350" h="462280">
                  <a:moveTo>
                    <a:pt x="5763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5763" y="461772"/>
                  </a:lnTo>
                  <a:lnTo>
                    <a:pt x="5763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42383" y="1974088"/>
              <a:ext cx="451484" cy="370840"/>
            </a:xfrm>
            <a:custGeom>
              <a:avLst/>
              <a:gdLst/>
              <a:ahLst/>
              <a:cxnLst/>
              <a:rect l="l" t="t" r="r" b="b"/>
              <a:pathLst>
                <a:path w="451485" h="370839">
                  <a:moveTo>
                    <a:pt x="451485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451485" y="370839"/>
                  </a:lnTo>
                  <a:lnTo>
                    <a:pt x="451485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01823" y="2338578"/>
              <a:ext cx="2392045" cy="462915"/>
            </a:xfrm>
            <a:custGeom>
              <a:avLst/>
              <a:gdLst/>
              <a:ahLst/>
              <a:cxnLst/>
              <a:rect l="l" t="t" r="r" b="b"/>
              <a:pathLst>
                <a:path w="2392045" h="462914">
                  <a:moveTo>
                    <a:pt x="496569" y="0"/>
                  </a:moveTo>
                  <a:lnTo>
                    <a:pt x="496569" y="462407"/>
                  </a:lnTo>
                </a:path>
                <a:path w="2392045" h="462914">
                  <a:moveTo>
                    <a:pt x="970279" y="0"/>
                  </a:moveTo>
                  <a:lnTo>
                    <a:pt x="970279" y="462407"/>
                  </a:lnTo>
                </a:path>
                <a:path w="2392045" h="462914">
                  <a:moveTo>
                    <a:pt x="1455419" y="0"/>
                  </a:moveTo>
                  <a:lnTo>
                    <a:pt x="1455419" y="462407"/>
                  </a:lnTo>
                </a:path>
                <a:path w="2392045" h="462914">
                  <a:moveTo>
                    <a:pt x="1940560" y="0"/>
                  </a:moveTo>
                  <a:lnTo>
                    <a:pt x="1940560" y="462407"/>
                  </a:lnTo>
                </a:path>
                <a:path w="2392045" h="462914">
                  <a:moveTo>
                    <a:pt x="0" y="6350"/>
                  </a:moveTo>
                  <a:lnTo>
                    <a:pt x="2392044" y="6350"/>
                  </a:lnTo>
                </a:path>
              </a:pathLst>
            </a:custGeom>
            <a:ln w="127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01823" y="2796286"/>
              <a:ext cx="2392045" cy="0"/>
            </a:xfrm>
            <a:custGeom>
              <a:avLst/>
              <a:gdLst/>
              <a:ahLst/>
              <a:cxnLst/>
              <a:rect l="l" t="t" r="r" b="b"/>
              <a:pathLst>
                <a:path w="2392045">
                  <a:moveTo>
                    <a:pt x="0" y="0"/>
                  </a:moveTo>
                  <a:lnTo>
                    <a:pt x="2392044" y="0"/>
                  </a:lnTo>
                </a:path>
              </a:pathLst>
            </a:custGeom>
            <a:ln w="9525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77717" y="1977898"/>
            <a:ext cx="2066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  <a:tab pos="979169" algn="l"/>
                <a:tab pos="1471930" algn="l"/>
                <a:tab pos="1937385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0	1	2	3	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74085" y="2430018"/>
            <a:ext cx="22434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3240" algn="l"/>
                <a:tab pos="993140" algn="l"/>
                <a:tab pos="1482725" algn="l"/>
                <a:tab pos="1960245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12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6	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3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2	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23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0	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2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1	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200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82267" y="2397251"/>
            <a:ext cx="1499870" cy="550545"/>
            <a:chOff x="1382267" y="2397251"/>
            <a:chExt cx="1499870" cy="550545"/>
          </a:xfrm>
        </p:grpSpPr>
        <p:sp>
          <p:nvSpPr>
            <p:cNvPr id="15" name="object 15"/>
            <p:cNvSpPr/>
            <p:nvPr/>
          </p:nvSpPr>
          <p:spPr>
            <a:xfrm>
              <a:off x="2740659" y="2706369"/>
              <a:ext cx="140970" cy="1270"/>
            </a:xfrm>
            <a:custGeom>
              <a:avLst/>
              <a:gdLst/>
              <a:ahLst/>
              <a:cxnLst/>
              <a:rect l="l" t="t" r="r" b="b"/>
              <a:pathLst>
                <a:path w="140969" h="1269">
                  <a:moveTo>
                    <a:pt x="0" y="1269"/>
                  </a:moveTo>
                  <a:lnTo>
                    <a:pt x="140971" y="1269"/>
                  </a:lnTo>
                  <a:lnTo>
                    <a:pt x="140971" y="0"/>
                  </a:lnTo>
                  <a:lnTo>
                    <a:pt x="0" y="0"/>
                  </a:lnTo>
                  <a:lnTo>
                    <a:pt x="0" y="1269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77439" y="2636519"/>
              <a:ext cx="127127" cy="1280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53640" y="2693669"/>
              <a:ext cx="428625" cy="13335"/>
            </a:xfrm>
            <a:custGeom>
              <a:avLst/>
              <a:gdLst/>
              <a:ahLst/>
              <a:cxnLst/>
              <a:rect l="l" t="t" r="r" b="b"/>
              <a:pathLst>
                <a:path w="428625" h="13335">
                  <a:moveTo>
                    <a:pt x="428078" y="1270"/>
                  </a:moveTo>
                  <a:lnTo>
                    <a:pt x="287096" y="1270"/>
                  </a:lnTo>
                  <a:lnTo>
                    <a:pt x="287096" y="0"/>
                  </a:lnTo>
                  <a:lnTo>
                    <a:pt x="4876" y="0"/>
                  </a:lnTo>
                  <a:lnTo>
                    <a:pt x="4876" y="381"/>
                  </a:lnTo>
                  <a:lnTo>
                    <a:pt x="4876" y="635"/>
                  </a:lnTo>
                  <a:lnTo>
                    <a:pt x="4876" y="1270"/>
                  </a:lnTo>
                  <a:lnTo>
                    <a:pt x="4368" y="1270"/>
                  </a:lnTo>
                  <a:lnTo>
                    <a:pt x="4876" y="635"/>
                  </a:lnTo>
                  <a:lnTo>
                    <a:pt x="4876" y="381"/>
                  </a:lnTo>
                  <a:lnTo>
                    <a:pt x="0" y="381"/>
                  </a:lnTo>
                  <a:lnTo>
                    <a:pt x="0" y="6731"/>
                  </a:lnTo>
                  <a:lnTo>
                    <a:pt x="2336" y="3810"/>
                  </a:lnTo>
                  <a:lnTo>
                    <a:pt x="2336" y="6350"/>
                  </a:lnTo>
                  <a:lnTo>
                    <a:pt x="2222" y="9512"/>
                  </a:lnTo>
                  <a:lnTo>
                    <a:pt x="0" y="6731"/>
                  </a:lnTo>
                  <a:lnTo>
                    <a:pt x="0" y="13081"/>
                  </a:lnTo>
                  <a:lnTo>
                    <a:pt x="5080" y="13081"/>
                  </a:lnTo>
                  <a:lnTo>
                    <a:pt x="4775" y="12700"/>
                  </a:lnTo>
                  <a:lnTo>
                    <a:pt x="428028" y="12700"/>
                  </a:lnTo>
                  <a:lnTo>
                    <a:pt x="428028" y="6350"/>
                  </a:lnTo>
                  <a:lnTo>
                    <a:pt x="428078" y="127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82267" y="2397251"/>
              <a:ext cx="1037844" cy="5501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24939" y="2420111"/>
            <a:ext cx="957580" cy="469900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32384" rIns="0" bIns="0" rtlCol="0">
            <a:spAutoFit/>
          </a:bodyPr>
          <a:lstStyle/>
          <a:p>
            <a:pPr marL="316865" marR="121285" indent="-195580">
              <a:lnSpc>
                <a:spcPct val="100000"/>
              </a:lnSpc>
              <a:spcBef>
                <a:spcPts val="254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De</a:t>
            </a:r>
            <a:r>
              <a:rPr sz="1200" spc="5" dirty="0">
                <a:solidFill>
                  <a:srgbClr val="5F5F5F"/>
                </a:solidFill>
                <a:latin typeface="Carlito"/>
                <a:cs typeface="Carlito"/>
              </a:rPr>
              <a:t>m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o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c</a:t>
            </a:r>
            <a:r>
              <a:rPr sz="1200" spc="-50" dirty="0">
                <a:solidFill>
                  <a:srgbClr val="5F5F5F"/>
                </a:solidFill>
                <a:latin typeface="Carlito"/>
                <a:cs typeface="Carlito"/>
              </a:rPr>
              <a:t>r</a:t>
            </a:r>
            <a:r>
              <a:rPr sz="1200" spc="-25" dirty="0">
                <a:solidFill>
                  <a:srgbClr val="5F5F5F"/>
                </a:solidFill>
                <a:latin typeface="Carlito"/>
                <a:cs typeface="Carlito"/>
              </a:rPr>
              <a:t>a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tic 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Party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1395" y="1623109"/>
            <a:ext cx="1900427" cy="559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4923" y="1630679"/>
            <a:ext cx="1838325" cy="502920"/>
          </a:xfrm>
          <a:prstGeom prst="rect">
            <a:avLst/>
          </a:prstGeom>
          <a:solidFill>
            <a:srgbClr val="0D80B8"/>
          </a:solidFill>
        </p:spPr>
        <p:txBody>
          <a:bodyPr vert="horz" wrap="square" lIns="0" tIns="50800" rIns="0" bIns="0" rtlCol="0">
            <a:spAutoFit/>
          </a:bodyPr>
          <a:lstStyle/>
          <a:p>
            <a:pPr marL="556260" marR="196215" indent="-384810">
              <a:lnSpc>
                <a:spcPct val="100000"/>
              </a:lnSpc>
              <a:spcBef>
                <a:spcPts val="400"/>
              </a:spcBef>
            </a:pPr>
            <a:r>
              <a:rPr sz="1200" spc="-20" dirty="0">
                <a:solidFill>
                  <a:srgbClr val="FFFFFF"/>
                </a:solidFill>
                <a:latin typeface="Carlito"/>
                <a:cs typeface="Carlito"/>
              </a:rPr>
              <a:t>Array </a:t>
            </a:r>
            <a:r>
              <a:rPr sz="1200" spc="-25" dirty="0">
                <a:solidFill>
                  <a:srgbClr val="FFFFFF"/>
                </a:solidFill>
                <a:latin typeface="Carlito"/>
                <a:cs typeface="Carlito"/>
              </a:rPr>
              <a:t>always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starts</a:t>
            </a:r>
            <a:r>
              <a:rPr sz="1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from 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index</a:t>
            </a:r>
            <a:r>
              <a:rPr sz="1200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0.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16523" y="1935513"/>
            <a:ext cx="1900427" cy="557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50052" y="1943100"/>
            <a:ext cx="1838325" cy="501650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50165" rIns="0" bIns="0" rtlCol="0">
            <a:spAutoFit/>
          </a:bodyPr>
          <a:lstStyle/>
          <a:p>
            <a:pPr marL="238125" marR="249554" indent="88265">
              <a:lnSpc>
                <a:spcPct val="100000"/>
              </a:lnSpc>
              <a:spcBef>
                <a:spcPts val="395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E.g: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index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4 is  holding</a:t>
            </a:r>
            <a:r>
              <a:rPr sz="1200" spc="-11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a</a:t>
            </a:r>
            <a:r>
              <a:rPr sz="1200" spc="-3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value</a:t>
            </a:r>
            <a:r>
              <a:rPr sz="1200" spc="-9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of</a:t>
            </a:r>
            <a:r>
              <a:rPr sz="1200" spc="-6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5" dirty="0">
                <a:solidFill>
                  <a:srgbClr val="5F5F5F"/>
                </a:solidFill>
                <a:latin typeface="Carlito"/>
                <a:cs typeface="Carlito"/>
              </a:rPr>
              <a:t>200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13603" y="2115311"/>
            <a:ext cx="2444750" cy="1533525"/>
            <a:chOff x="5213603" y="2115311"/>
            <a:chExt cx="2444750" cy="1533525"/>
          </a:xfrm>
        </p:grpSpPr>
        <p:sp>
          <p:nvSpPr>
            <p:cNvPr id="25" name="object 25"/>
            <p:cNvSpPr/>
            <p:nvPr/>
          </p:nvSpPr>
          <p:spPr>
            <a:xfrm>
              <a:off x="5213604" y="2115311"/>
              <a:ext cx="541020" cy="128270"/>
            </a:xfrm>
            <a:custGeom>
              <a:avLst/>
              <a:gdLst/>
              <a:ahLst/>
              <a:cxnLst/>
              <a:rect l="l" t="t" r="r" b="b"/>
              <a:pathLst>
                <a:path w="541020" h="128269">
                  <a:moveTo>
                    <a:pt x="540639" y="64008"/>
                  </a:moveTo>
                  <a:lnTo>
                    <a:pt x="527939" y="57658"/>
                  </a:lnTo>
                  <a:lnTo>
                    <a:pt x="464439" y="25628"/>
                  </a:lnTo>
                  <a:lnTo>
                    <a:pt x="464439" y="64008"/>
                  </a:lnTo>
                  <a:lnTo>
                    <a:pt x="461899" y="67208"/>
                  </a:lnTo>
                  <a:lnTo>
                    <a:pt x="461899" y="64008"/>
                  </a:lnTo>
                  <a:lnTo>
                    <a:pt x="461899" y="60807"/>
                  </a:lnTo>
                  <a:lnTo>
                    <a:pt x="464439" y="64008"/>
                  </a:lnTo>
                  <a:lnTo>
                    <a:pt x="464439" y="25628"/>
                  </a:lnTo>
                  <a:lnTo>
                    <a:pt x="413639" y="0"/>
                  </a:lnTo>
                  <a:lnTo>
                    <a:pt x="459397" y="57658"/>
                  </a:lnTo>
                  <a:lnTo>
                    <a:pt x="0" y="57658"/>
                  </a:lnTo>
                  <a:lnTo>
                    <a:pt x="0" y="64008"/>
                  </a:lnTo>
                  <a:lnTo>
                    <a:pt x="0" y="70358"/>
                  </a:lnTo>
                  <a:lnTo>
                    <a:pt x="459397" y="70358"/>
                  </a:lnTo>
                  <a:lnTo>
                    <a:pt x="413639" y="128016"/>
                  </a:lnTo>
                  <a:lnTo>
                    <a:pt x="527939" y="70358"/>
                  </a:lnTo>
                  <a:lnTo>
                    <a:pt x="540639" y="64008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57671" y="3090705"/>
              <a:ext cx="1900427" cy="557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791200" y="3098292"/>
            <a:ext cx="1838325" cy="501650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50800" rIns="0" bIns="0" rtlCol="0">
            <a:spAutoFit/>
          </a:bodyPr>
          <a:lstStyle/>
          <a:p>
            <a:pPr marL="495934" marR="236854" indent="-276225">
              <a:lnSpc>
                <a:spcPct val="100000"/>
              </a:lnSpc>
              <a:spcBef>
                <a:spcPts val="400"/>
              </a:spcBef>
            </a:pP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Each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index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in the</a:t>
            </a:r>
            <a:r>
              <a:rPr sz="1200" spc="-204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array 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holds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a</a:t>
            </a:r>
            <a:r>
              <a:rPr sz="1200" spc="-7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value.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439923" y="1976627"/>
            <a:ext cx="3355975" cy="1435735"/>
            <a:chOff x="2439923" y="1976627"/>
            <a:chExt cx="3355975" cy="1435735"/>
          </a:xfrm>
        </p:grpSpPr>
        <p:sp>
          <p:nvSpPr>
            <p:cNvPr id="29" name="object 29"/>
            <p:cNvSpPr/>
            <p:nvPr/>
          </p:nvSpPr>
          <p:spPr>
            <a:xfrm>
              <a:off x="2841751" y="2203195"/>
              <a:ext cx="141859" cy="1191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39924" y="2001011"/>
              <a:ext cx="481330" cy="285750"/>
            </a:xfrm>
            <a:custGeom>
              <a:avLst/>
              <a:gdLst/>
              <a:ahLst/>
              <a:cxnLst/>
              <a:rect l="l" t="t" r="r" b="b"/>
              <a:pathLst>
                <a:path w="481330" h="285750">
                  <a:moveTo>
                    <a:pt x="481076" y="277368"/>
                  </a:moveTo>
                  <a:lnTo>
                    <a:pt x="476631" y="274828"/>
                  </a:lnTo>
                  <a:lnTo>
                    <a:pt x="6350" y="0"/>
                  </a:lnTo>
                  <a:lnTo>
                    <a:pt x="0" y="10922"/>
                  </a:lnTo>
                  <a:lnTo>
                    <a:pt x="470281" y="285750"/>
                  </a:lnTo>
                  <a:lnTo>
                    <a:pt x="477901" y="282829"/>
                  </a:lnTo>
                  <a:lnTo>
                    <a:pt x="481076" y="277368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91027" y="2834639"/>
              <a:ext cx="2415540" cy="233045"/>
            </a:xfrm>
            <a:custGeom>
              <a:avLst/>
              <a:gdLst/>
              <a:ahLst/>
              <a:cxnLst/>
              <a:rect l="l" t="t" r="r" b="b"/>
              <a:pathLst>
                <a:path w="2415540" h="233044">
                  <a:moveTo>
                    <a:pt x="2415540" y="0"/>
                  </a:moveTo>
                  <a:lnTo>
                    <a:pt x="2414016" y="45339"/>
                  </a:lnTo>
                  <a:lnTo>
                    <a:pt x="2409825" y="82296"/>
                  </a:lnTo>
                  <a:lnTo>
                    <a:pt x="2403729" y="107187"/>
                  </a:lnTo>
                  <a:lnTo>
                    <a:pt x="2396109" y="116332"/>
                  </a:lnTo>
                  <a:lnTo>
                    <a:pt x="1189863" y="116332"/>
                  </a:lnTo>
                  <a:lnTo>
                    <a:pt x="1182370" y="125476"/>
                  </a:lnTo>
                  <a:lnTo>
                    <a:pt x="1176147" y="150368"/>
                  </a:lnTo>
                  <a:lnTo>
                    <a:pt x="1171956" y="187325"/>
                  </a:lnTo>
                  <a:lnTo>
                    <a:pt x="1170432" y="232664"/>
                  </a:lnTo>
                  <a:lnTo>
                    <a:pt x="1168908" y="187325"/>
                  </a:lnTo>
                  <a:lnTo>
                    <a:pt x="1164717" y="150368"/>
                  </a:lnTo>
                  <a:lnTo>
                    <a:pt x="1158621" y="125476"/>
                  </a:lnTo>
                  <a:lnTo>
                    <a:pt x="1151001" y="116332"/>
                  </a:lnTo>
                  <a:lnTo>
                    <a:pt x="19431" y="116332"/>
                  </a:lnTo>
                  <a:lnTo>
                    <a:pt x="11811" y="107187"/>
                  </a:lnTo>
                  <a:lnTo>
                    <a:pt x="5715" y="82296"/>
                  </a:lnTo>
                  <a:lnTo>
                    <a:pt x="1524" y="45339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24805" y="1986533"/>
              <a:ext cx="297180" cy="807720"/>
            </a:xfrm>
            <a:custGeom>
              <a:avLst/>
              <a:gdLst/>
              <a:ahLst/>
              <a:cxnLst/>
              <a:rect l="l" t="t" r="r" b="b"/>
              <a:pathLst>
                <a:path w="297179" h="807719">
                  <a:moveTo>
                    <a:pt x="247396" y="0"/>
                  </a:moveTo>
                  <a:lnTo>
                    <a:pt x="266700" y="3937"/>
                  </a:lnTo>
                  <a:lnTo>
                    <a:pt x="282448" y="14478"/>
                  </a:lnTo>
                  <a:lnTo>
                    <a:pt x="292989" y="30099"/>
                  </a:lnTo>
                  <a:lnTo>
                    <a:pt x="296926" y="49276"/>
                  </a:lnTo>
                  <a:lnTo>
                    <a:pt x="296926" y="758444"/>
                  </a:lnTo>
                  <a:lnTo>
                    <a:pt x="292989" y="777621"/>
                  </a:lnTo>
                  <a:lnTo>
                    <a:pt x="282448" y="793242"/>
                  </a:lnTo>
                  <a:lnTo>
                    <a:pt x="266700" y="803783"/>
                  </a:lnTo>
                  <a:lnTo>
                    <a:pt x="247396" y="807720"/>
                  </a:lnTo>
                  <a:lnTo>
                    <a:pt x="49530" y="807720"/>
                  </a:lnTo>
                  <a:lnTo>
                    <a:pt x="30226" y="803783"/>
                  </a:lnTo>
                  <a:lnTo>
                    <a:pt x="14478" y="793242"/>
                  </a:lnTo>
                  <a:lnTo>
                    <a:pt x="3937" y="777621"/>
                  </a:lnTo>
                  <a:lnTo>
                    <a:pt x="0" y="758444"/>
                  </a:lnTo>
                  <a:lnTo>
                    <a:pt x="0" y="49276"/>
                  </a:lnTo>
                  <a:lnTo>
                    <a:pt x="3937" y="30099"/>
                  </a:lnTo>
                  <a:lnTo>
                    <a:pt x="14478" y="14478"/>
                  </a:lnTo>
                  <a:lnTo>
                    <a:pt x="30226" y="3937"/>
                  </a:lnTo>
                  <a:lnTo>
                    <a:pt x="49530" y="0"/>
                  </a:lnTo>
                  <a:lnTo>
                    <a:pt x="247396" y="0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61459" y="3067811"/>
              <a:ext cx="7620" cy="297180"/>
            </a:xfrm>
            <a:custGeom>
              <a:avLst/>
              <a:gdLst/>
              <a:ahLst/>
              <a:cxnLst/>
              <a:rect l="l" t="t" r="r" b="b"/>
              <a:pathLst>
                <a:path w="7620" h="297179">
                  <a:moveTo>
                    <a:pt x="0" y="0"/>
                  </a:moveTo>
                  <a:lnTo>
                    <a:pt x="7492" y="296671"/>
                  </a:lnTo>
                </a:path>
              </a:pathLst>
            </a:custGeom>
            <a:ln w="1219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68644" y="3342513"/>
              <a:ext cx="126872" cy="697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67555" y="3342513"/>
              <a:ext cx="1652270" cy="17145"/>
            </a:xfrm>
            <a:custGeom>
              <a:avLst/>
              <a:gdLst/>
              <a:ahLst/>
              <a:cxnLst/>
              <a:rect l="l" t="t" r="r" b="b"/>
              <a:pathLst>
                <a:path w="1652270" h="17145">
                  <a:moveTo>
                    <a:pt x="1646682" y="0"/>
                  </a:moveTo>
                  <a:lnTo>
                    <a:pt x="0" y="3937"/>
                  </a:lnTo>
                  <a:lnTo>
                    <a:pt x="0" y="16637"/>
                  </a:lnTo>
                  <a:lnTo>
                    <a:pt x="1646682" y="12700"/>
                  </a:lnTo>
                  <a:lnTo>
                    <a:pt x="1651762" y="6350"/>
                  </a:lnTo>
                  <a:lnTo>
                    <a:pt x="164668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68391" y="3285744"/>
              <a:ext cx="114681" cy="694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844292"/>
            <a:ext cx="8209915" cy="29209"/>
          </a:xfrm>
          <a:custGeom>
            <a:avLst/>
            <a:gdLst/>
            <a:ahLst/>
            <a:cxnLst/>
            <a:rect l="l" t="t" r="r" b="b"/>
            <a:pathLst>
              <a:path w="8209915" h="29209">
                <a:moveTo>
                  <a:pt x="8209788" y="0"/>
                </a:moveTo>
                <a:lnTo>
                  <a:pt x="0" y="0"/>
                </a:lnTo>
                <a:lnTo>
                  <a:pt x="0" y="28705"/>
                </a:lnTo>
                <a:lnTo>
                  <a:pt x="8209788" y="28705"/>
                </a:lnTo>
                <a:lnTo>
                  <a:pt x="8209788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97916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Arrays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833" y="821537"/>
            <a:ext cx="6169660" cy="6324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An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a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data structure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which holds the sequential elements of the same</a:t>
            </a:r>
            <a:r>
              <a:rPr sz="1400" spc="9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type</a:t>
            </a:r>
            <a:endParaRPr sz="14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71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Example: Lets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create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for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Democratic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party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from </a:t>
            </a:r>
            <a:r>
              <a:rPr sz="1400" spc="-40" dirty="0">
                <a:solidFill>
                  <a:srgbClr val="5F5F5F"/>
                </a:solidFill>
                <a:latin typeface="Carlito"/>
                <a:cs typeface="Carlito"/>
              </a:rPr>
              <a:t>John’s</a:t>
            </a:r>
            <a:r>
              <a:rPr sz="1400" spc="-6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project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89504" y="1974088"/>
            <a:ext cx="2416810" cy="833755"/>
            <a:chOff x="2889504" y="1974088"/>
            <a:chExt cx="2416810" cy="833755"/>
          </a:xfrm>
        </p:grpSpPr>
        <p:sp>
          <p:nvSpPr>
            <p:cNvPr id="6" name="object 6"/>
            <p:cNvSpPr/>
            <p:nvPr/>
          </p:nvSpPr>
          <p:spPr>
            <a:xfrm>
              <a:off x="2889504" y="2337816"/>
              <a:ext cx="7620" cy="462280"/>
            </a:xfrm>
            <a:custGeom>
              <a:avLst/>
              <a:gdLst/>
              <a:ahLst/>
              <a:cxnLst/>
              <a:rect l="l" t="t" r="r" b="b"/>
              <a:pathLst>
                <a:path w="7619" h="462280">
                  <a:moveTo>
                    <a:pt x="7366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7366" y="461772"/>
                  </a:lnTo>
                  <a:lnTo>
                    <a:pt x="7366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01823" y="1974087"/>
              <a:ext cx="1940560" cy="370840"/>
            </a:xfrm>
            <a:custGeom>
              <a:avLst/>
              <a:gdLst/>
              <a:ahLst/>
              <a:cxnLst/>
              <a:rect l="l" t="t" r="r" b="b"/>
              <a:pathLst>
                <a:path w="1940560" h="370839">
                  <a:moveTo>
                    <a:pt x="1940547" y="0"/>
                  </a:moveTo>
                  <a:lnTo>
                    <a:pt x="1455420" y="0"/>
                  </a:lnTo>
                  <a:lnTo>
                    <a:pt x="970280" y="0"/>
                  </a:lnTo>
                  <a:lnTo>
                    <a:pt x="49657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496570" y="370840"/>
                  </a:lnTo>
                  <a:lnTo>
                    <a:pt x="970280" y="370840"/>
                  </a:lnTo>
                  <a:lnTo>
                    <a:pt x="1455420" y="370840"/>
                  </a:lnTo>
                  <a:lnTo>
                    <a:pt x="1940547" y="370840"/>
                  </a:lnTo>
                  <a:lnTo>
                    <a:pt x="1940547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00472" y="2337816"/>
              <a:ext cx="6350" cy="462280"/>
            </a:xfrm>
            <a:custGeom>
              <a:avLst/>
              <a:gdLst/>
              <a:ahLst/>
              <a:cxnLst/>
              <a:rect l="l" t="t" r="r" b="b"/>
              <a:pathLst>
                <a:path w="6350" h="462280">
                  <a:moveTo>
                    <a:pt x="5763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5763" y="461772"/>
                  </a:lnTo>
                  <a:lnTo>
                    <a:pt x="5763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42383" y="1974088"/>
              <a:ext cx="451484" cy="370840"/>
            </a:xfrm>
            <a:custGeom>
              <a:avLst/>
              <a:gdLst/>
              <a:ahLst/>
              <a:cxnLst/>
              <a:rect l="l" t="t" r="r" b="b"/>
              <a:pathLst>
                <a:path w="451485" h="370839">
                  <a:moveTo>
                    <a:pt x="451485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451485" y="370839"/>
                  </a:lnTo>
                  <a:lnTo>
                    <a:pt x="451485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01823" y="2338578"/>
              <a:ext cx="2392045" cy="462915"/>
            </a:xfrm>
            <a:custGeom>
              <a:avLst/>
              <a:gdLst/>
              <a:ahLst/>
              <a:cxnLst/>
              <a:rect l="l" t="t" r="r" b="b"/>
              <a:pathLst>
                <a:path w="2392045" h="462914">
                  <a:moveTo>
                    <a:pt x="496569" y="0"/>
                  </a:moveTo>
                  <a:lnTo>
                    <a:pt x="496569" y="462407"/>
                  </a:lnTo>
                </a:path>
                <a:path w="2392045" h="462914">
                  <a:moveTo>
                    <a:pt x="970279" y="0"/>
                  </a:moveTo>
                  <a:lnTo>
                    <a:pt x="970279" y="462407"/>
                  </a:lnTo>
                </a:path>
                <a:path w="2392045" h="462914">
                  <a:moveTo>
                    <a:pt x="1455419" y="0"/>
                  </a:moveTo>
                  <a:lnTo>
                    <a:pt x="1455419" y="462407"/>
                  </a:lnTo>
                </a:path>
                <a:path w="2392045" h="462914">
                  <a:moveTo>
                    <a:pt x="1940560" y="0"/>
                  </a:moveTo>
                  <a:lnTo>
                    <a:pt x="1940560" y="462407"/>
                  </a:lnTo>
                </a:path>
                <a:path w="2392045" h="462914">
                  <a:moveTo>
                    <a:pt x="0" y="6350"/>
                  </a:moveTo>
                  <a:lnTo>
                    <a:pt x="2392044" y="6350"/>
                  </a:lnTo>
                </a:path>
              </a:pathLst>
            </a:custGeom>
            <a:ln w="127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01823" y="2796286"/>
              <a:ext cx="2392045" cy="0"/>
            </a:xfrm>
            <a:custGeom>
              <a:avLst/>
              <a:gdLst/>
              <a:ahLst/>
              <a:cxnLst/>
              <a:rect l="l" t="t" r="r" b="b"/>
              <a:pathLst>
                <a:path w="2392045">
                  <a:moveTo>
                    <a:pt x="0" y="0"/>
                  </a:moveTo>
                  <a:lnTo>
                    <a:pt x="2392044" y="0"/>
                  </a:lnTo>
                </a:path>
              </a:pathLst>
            </a:custGeom>
            <a:ln w="9525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77717" y="1977898"/>
            <a:ext cx="2066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  <a:tab pos="979169" algn="l"/>
                <a:tab pos="1471930" algn="l"/>
                <a:tab pos="1937385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0	1	2	3	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74085" y="2430018"/>
            <a:ext cx="22434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3240" algn="l"/>
                <a:tab pos="993140" algn="l"/>
                <a:tab pos="1482725" algn="l"/>
                <a:tab pos="1960245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12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6	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3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2	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23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0	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2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1	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200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82267" y="2397251"/>
            <a:ext cx="1499870" cy="550545"/>
            <a:chOff x="1382267" y="2397251"/>
            <a:chExt cx="1499870" cy="550545"/>
          </a:xfrm>
        </p:grpSpPr>
        <p:sp>
          <p:nvSpPr>
            <p:cNvPr id="15" name="object 15"/>
            <p:cNvSpPr/>
            <p:nvPr/>
          </p:nvSpPr>
          <p:spPr>
            <a:xfrm>
              <a:off x="2740659" y="2706369"/>
              <a:ext cx="140970" cy="1270"/>
            </a:xfrm>
            <a:custGeom>
              <a:avLst/>
              <a:gdLst/>
              <a:ahLst/>
              <a:cxnLst/>
              <a:rect l="l" t="t" r="r" b="b"/>
              <a:pathLst>
                <a:path w="140969" h="1269">
                  <a:moveTo>
                    <a:pt x="0" y="1269"/>
                  </a:moveTo>
                  <a:lnTo>
                    <a:pt x="140971" y="1269"/>
                  </a:lnTo>
                  <a:lnTo>
                    <a:pt x="140971" y="0"/>
                  </a:lnTo>
                  <a:lnTo>
                    <a:pt x="0" y="0"/>
                  </a:lnTo>
                  <a:lnTo>
                    <a:pt x="0" y="1269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77439" y="2636519"/>
              <a:ext cx="127127" cy="1280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53640" y="2693669"/>
              <a:ext cx="428625" cy="13335"/>
            </a:xfrm>
            <a:custGeom>
              <a:avLst/>
              <a:gdLst/>
              <a:ahLst/>
              <a:cxnLst/>
              <a:rect l="l" t="t" r="r" b="b"/>
              <a:pathLst>
                <a:path w="428625" h="13335">
                  <a:moveTo>
                    <a:pt x="428078" y="1270"/>
                  </a:moveTo>
                  <a:lnTo>
                    <a:pt x="287096" y="1270"/>
                  </a:lnTo>
                  <a:lnTo>
                    <a:pt x="287096" y="0"/>
                  </a:lnTo>
                  <a:lnTo>
                    <a:pt x="4876" y="0"/>
                  </a:lnTo>
                  <a:lnTo>
                    <a:pt x="4876" y="381"/>
                  </a:lnTo>
                  <a:lnTo>
                    <a:pt x="4876" y="635"/>
                  </a:lnTo>
                  <a:lnTo>
                    <a:pt x="4876" y="1270"/>
                  </a:lnTo>
                  <a:lnTo>
                    <a:pt x="4368" y="1270"/>
                  </a:lnTo>
                  <a:lnTo>
                    <a:pt x="4876" y="635"/>
                  </a:lnTo>
                  <a:lnTo>
                    <a:pt x="4876" y="381"/>
                  </a:lnTo>
                  <a:lnTo>
                    <a:pt x="0" y="381"/>
                  </a:lnTo>
                  <a:lnTo>
                    <a:pt x="0" y="6731"/>
                  </a:lnTo>
                  <a:lnTo>
                    <a:pt x="2336" y="3810"/>
                  </a:lnTo>
                  <a:lnTo>
                    <a:pt x="2336" y="6350"/>
                  </a:lnTo>
                  <a:lnTo>
                    <a:pt x="2222" y="9512"/>
                  </a:lnTo>
                  <a:lnTo>
                    <a:pt x="0" y="6731"/>
                  </a:lnTo>
                  <a:lnTo>
                    <a:pt x="0" y="13081"/>
                  </a:lnTo>
                  <a:lnTo>
                    <a:pt x="5080" y="13081"/>
                  </a:lnTo>
                  <a:lnTo>
                    <a:pt x="4775" y="12700"/>
                  </a:lnTo>
                  <a:lnTo>
                    <a:pt x="428028" y="12700"/>
                  </a:lnTo>
                  <a:lnTo>
                    <a:pt x="428028" y="6350"/>
                  </a:lnTo>
                  <a:lnTo>
                    <a:pt x="428078" y="127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82267" y="2397251"/>
              <a:ext cx="1037844" cy="5501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24939" y="2420111"/>
            <a:ext cx="957580" cy="469900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32384" rIns="0" bIns="0" rtlCol="0">
            <a:spAutoFit/>
          </a:bodyPr>
          <a:lstStyle/>
          <a:p>
            <a:pPr marL="316865" marR="121285" indent="-195580">
              <a:lnSpc>
                <a:spcPct val="100000"/>
              </a:lnSpc>
              <a:spcBef>
                <a:spcPts val="254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De</a:t>
            </a:r>
            <a:r>
              <a:rPr sz="1200" spc="5" dirty="0">
                <a:solidFill>
                  <a:srgbClr val="5F5F5F"/>
                </a:solidFill>
                <a:latin typeface="Carlito"/>
                <a:cs typeface="Carlito"/>
              </a:rPr>
              <a:t>m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o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c</a:t>
            </a:r>
            <a:r>
              <a:rPr sz="1200" spc="-50" dirty="0">
                <a:solidFill>
                  <a:srgbClr val="5F5F5F"/>
                </a:solidFill>
                <a:latin typeface="Carlito"/>
                <a:cs typeface="Carlito"/>
              </a:rPr>
              <a:t>r</a:t>
            </a:r>
            <a:r>
              <a:rPr sz="1200" spc="-25" dirty="0">
                <a:solidFill>
                  <a:srgbClr val="5F5F5F"/>
                </a:solidFill>
                <a:latin typeface="Carlito"/>
                <a:cs typeface="Carlito"/>
              </a:rPr>
              <a:t>a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tic 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Party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1395" y="1623109"/>
            <a:ext cx="1900427" cy="559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4923" y="1630679"/>
            <a:ext cx="1838325" cy="502920"/>
          </a:xfrm>
          <a:prstGeom prst="rect">
            <a:avLst/>
          </a:prstGeom>
          <a:solidFill>
            <a:srgbClr val="0D80B8"/>
          </a:solidFill>
        </p:spPr>
        <p:txBody>
          <a:bodyPr vert="horz" wrap="square" lIns="0" tIns="50800" rIns="0" bIns="0" rtlCol="0">
            <a:spAutoFit/>
          </a:bodyPr>
          <a:lstStyle/>
          <a:p>
            <a:pPr marL="556260" marR="196215" indent="-384810">
              <a:lnSpc>
                <a:spcPct val="100000"/>
              </a:lnSpc>
              <a:spcBef>
                <a:spcPts val="400"/>
              </a:spcBef>
            </a:pPr>
            <a:r>
              <a:rPr sz="1200" spc="-20" dirty="0">
                <a:solidFill>
                  <a:srgbClr val="FFFFFF"/>
                </a:solidFill>
                <a:latin typeface="Carlito"/>
                <a:cs typeface="Carlito"/>
              </a:rPr>
              <a:t>Array </a:t>
            </a:r>
            <a:r>
              <a:rPr sz="1200" spc="-25" dirty="0">
                <a:solidFill>
                  <a:srgbClr val="FFFFFF"/>
                </a:solidFill>
                <a:latin typeface="Carlito"/>
                <a:cs typeface="Carlito"/>
              </a:rPr>
              <a:t>always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starts</a:t>
            </a:r>
            <a:r>
              <a:rPr sz="1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from 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index</a:t>
            </a:r>
            <a:r>
              <a:rPr sz="1200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0.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16523" y="1935513"/>
            <a:ext cx="1900427" cy="557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50052" y="1943100"/>
            <a:ext cx="1838325" cy="501650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50165" rIns="0" bIns="0" rtlCol="0">
            <a:spAutoFit/>
          </a:bodyPr>
          <a:lstStyle/>
          <a:p>
            <a:pPr marL="238125" marR="249554" indent="88265">
              <a:lnSpc>
                <a:spcPct val="100000"/>
              </a:lnSpc>
              <a:spcBef>
                <a:spcPts val="395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E.g: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index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4 is  holding</a:t>
            </a:r>
            <a:r>
              <a:rPr sz="1200" spc="-11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a</a:t>
            </a:r>
            <a:r>
              <a:rPr sz="1200" spc="-3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value</a:t>
            </a:r>
            <a:r>
              <a:rPr sz="1200" spc="-9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of</a:t>
            </a:r>
            <a:r>
              <a:rPr sz="1200" spc="-6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5" dirty="0">
                <a:solidFill>
                  <a:srgbClr val="5F5F5F"/>
                </a:solidFill>
                <a:latin typeface="Carlito"/>
                <a:cs typeface="Carlito"/>
              </a:rPr>
              <a:t>200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13603" y="2115311"/>
            <a:ext cx="2444750" cy="1533525"/>
            <a:chOff x="5213603" y="2115311"/>
            <a:chExt cx="2444750" cy="1533525"/>
          </a:xfrm>
        </p:grpSpPr>
        <p:sp>
          <p:nvSpPr>
            <p:cNvPr id="25" name="object 25"/>
            <p:cNvSpPr/>
            <p:nvPr/>
          </p:nvSpPr>
          <p:spPr>
            <a:xfrm>
              <a:off x="5213604" y="2115311"/>
              <a:ext cx="541020" cy="128270"/>
            </a:xfrm>
            <a:custGeom>
              <a:avLst/>
              <a:gdLst/>
              <a:ahLst/>
              <a:cxnLst/>
              <a:rect l="l" t="t" r="r" b="b"/>
              <a:pathLst>
                <a:path w="541020" h="128269">
                  <a:moveTo>
                    <a:pt x="540639" y="64008"/>
                  </a:moveTo>
                  <a:lnTo>
                    <a:pt x="527939" y="57658"/>
                  </a:lnTo>
                  <a:lnTo>
                    <a:pt x="464439" y="25628"/>
                  </a:lnTo>
                  <a:lnTo>
                    <a:pt x="464439" y="64008"/>
                  </a:lnTo>
                  <a:lnTo>
                    <a:pt x="461899" y="67208"/>
                  </a:lnTo>
                  <a:lnTo>
                    <a:pt x="461899" y="64008"/>
                  </a:lnTo>
                  <a:lnTo>
                    <a:pt x="461899" y="60807"/>
                  </a:lnTo>
                  <a:lnTo>
                    <a:pt x="464439" y="64008"/>
                  </a:lnTo>
                  <a:lnTo>
                    <a:pt x="464439" y="25628"/>
                  </a:lnTo>
                  <a:lnTo>
                    <a:pt x="413639" y="0"/>
                  </a:lnTo>
                  <a:lnTo>
                    <a:pt x="459397" y="57658"/>
                  </a:lnTo>
                  <a:lnTo>
                    <a:pt x="0" y="57658"/>
                  </a:lnTo>
                  <a:lnTo>
                    <a:pt x="0" y="64008"/>
                  </a:lnTo>
                  <a:lnTo>
                    <a:pt x="0" y="70358"/>
                  </a:lnTo>
                  <a:lnTo>
                    <a:pt x="459397" y="70358"/>
                  </a:lnTo>
                  <a:lnTo>
                    <a:pt x="413639" y="128016"/>
                  </a:lnTo>
                  <a:lnTo>
                    <a:pt x="527939" y="70358"/>
                  </a:lnTo>
                  <a:lnTo>
                    <a:pt x="540639" y="64008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57671" y="3090705"/>
              <a:ext cx="1900427" cy="557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791200" y="3098292"/>
            <a:ext cx="1838325" cy="501650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50800" rIns="0" bIns="0" rtlCol="0">
            <a:spAutoFit/>
          </a:bodyPr>
          <a:lstStyle/>
          <a:p>
            <a:pPr marL="495934" marR="236854" indent="-276225">
              <a:lnSpc>
                <a:spcPct val="100000"/>
              </a:lnSpc>
              <a:spcBef>
                <a:spcPts val="400"/>
              </a:spcBef>
            </a:pP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Each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index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in the</a:t>
            </a:r>
            <a:r>
              <a:rPr sz="1200" spc="-204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array 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holds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a</a:t>
            </a:r>
            <a:r>
              <a:rPr sz="1200" spc="-7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value.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439923" y="1976627"/>
            <a:ext cx="3355975" cy="1435735"/>
            <a:chOff x="2439923" y="1976627"/>
            <a:chExt cx="3355975" cy="1435735"/>
          </a:xfrm>
        </p:grpSpPr>
        <p:sp>
          <p:nvSpPr>
            <p:cNvPr id="29" name="object 29"/>
            <p:cNvSpPr/>
            <p:nvPr/>
          </p:nvSpPr>
          <p:spPr>
            <a:xfrm>
              <a:off x="2841751" y="2203195"/>
              <a:ext cx="141859" cy="1191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39924" y="2001011"/>
              <a:ext cx="481330" cy="285750"/>
            </a:xfrm>
            <a:custGeom>
              <a:avLst/>
              <a:gdLst/>
              <a:ahLst/>
              <a:cxnLst/>
              <a:rect l="l" t="t" r="r" b="b"/>
              <a:pathLst>
                <a:path w="481330" h="285750">
                  <a:moveTo>
                    <a:pt x="481076" y="277368"/>
                  </a:moveTo>
                  <a:lnTo>
                    <a:pt x="476631" y="274828"/>
                  </a:lnTo>
                  <a:lnTo>
                    <a:pt x="6350" y="0"/>
                  </a:lnTo>
                  <a:lnTo>
                    <a:pt x="0" y="10922"/>
                  </a:lnTo>
                  <a:lnTo>
                    <a:pt x="470281" y="285750"/>
                  </a:lnTo>
                  <a:lnTo>
                    <a:pt x="477901" y="282829"/>
                  </a:lnTo>
                  <a:lnTo>
                    <a:pt x="481076" y="277368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91027" y="2834639"/>
              <a:ext cx="2415540" cy="233045"/>
            </a:xfrm>
            <a:custGeom>
              <a:avLst/>
              <a:gdLst/>
              <a:ahLst/>
              <a:cxnLst/>
              <a:rect l="l" t="t" r="r" b="b"/>
              <a:pathLst>
                <a:path w="2415540" h="233044">
                  <a:moveTo>
                    <a:pt x="2415540" y="0"/>
                  </a:moveTo>
                  <a:lnTo>
                    <a:pt x="2414016" y="45339"/>
                  </a:lnTo>
                  <a:lnTo>
                    <a:pt x="2409825" y="82296"/>
                  </a:lnTo>
                  <a:lnTo>
                    <a:pt x="2403729" y="107187"/>
                  </a:lnTo>
                  <a:lnTo>
                    <a:pt x="2396109" y="116332"/>
                  </a:lnTo>
                  <a:lnTo>
                    <a:pt x="1189863" y="116332"/>
                  </a:lnTo>
                  <a:lnTo>
                    <a:pt x="1182370" y="125476"/>
                  </a:lnTo>
                  <a:lnTo>
                    <a:pt x="1176147" y="150368"/>
                  </a:lnTo>
                  <a:lnTo>
                    <a:pt x="1171956" y="187325"/>
                  </a:lnTo>
                  <a:lnTo>
                    <a:pt x="1170432" y="232664"/>
                  </a:lnTo>
                  <a:lnTo>
                    <a:pt x="1168908" y="187325"/>
                  </a:lnTo>
                  <a:lnTo>
                    <a:pt x="1164717" y="150368"/>
                  </a:lnTo>
                  <a:lnTo>
                    <a:pt x="1158621" y="125476"/>
                  </a:lnTo>
                  <a:lnTo>
                    <a:pt x="1151001" y="116332"/>
                  </a:lnTo>
                  <a:lnTo>
                    <a:pt x="19431" y="116332"/>
                  </a:lnTo>
                  <a:lnTo>
                    <a:pt x="11811" y="107187"/>
                  </a:lnTo>
                  <a:lnTo>
                    <a:pt x="5715" y="82296"/>
                  </a:lnTo>
                  <a:lnTo>
                    <a:pt x="1524" y="45339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24805" y="1986533"/>
              <a:ext cx="297180" cy="807720"/>
            </a:xfrm>
            <a:custGeom>
              <a:avLst/>
              <a:gdLst/>
              <a:ahLst/>
              <a:cxnLst/>
              <a:rect l="l" t="t" r="r" b="b"/>
              <a:pathLst>
                <a:path w="297179" h="807719">
                  <a:moveTo>
                    <a:pt x="247396" y="0"/>
                  </a:moveTo>
                  <a:lnTo>
                    <a:pt x="266700" y="3937"/>
                  </a:lnTo>
                  <a:lnTo>
                    <a:pt x="282448" y="14478"/>
                  </a:lnTo>
                  <a:lnTo>
                    <a:pt x="292989" y="30099"/>
                  </a:lnTo>
                  <a:lnTo>
                    <a:pt x="296926" y="49276"/>
                  </a:lnTo>
                  <a:lnTo>
                    <a:pt x="296926" y="758444"/>
                  </a:lnTo>
                  <a:lnTo>
                    <a:pt x="292989" y="777621"/>
                  </a:lnTo>
                  <a:lnTo>
                    <a:pt x="282448" y="793242"/>
                  </a:lnTo>
                  <a:lnTo>
                    <a:pt x="266700" y="803783"/>
                  </a:lnTo>
                  <a:lnTo>
                    <a:pt x="247396" y="807720"/>
                  </a:lnTo>
                  <a:lnTo>
                    <a:pt x="49530" y="807720"/>
                  </a:lnTo>
                  <a:lnTo>
                    <a:pt x="30226" y="803783"/>
                  </a:lnTo>
                  <a:lnTo>
                    <a:pt x="14478" y="793242"/>
                  </a:lnTo>
                  <a:lnTo>
                    <a:pt x="3937" y="777621"/>
                  </a:lnTo>
                  <a:lnTo>
                    <a:pt x="0" y="758444"/>
                  </a:lnTo>
                  <a:lnTo>
                    <a:pt x="0" y="49276"/>
                  </a:lnTo>
                  <a:lnTo>
                    <a:pt x="3937" y="30099"/>
                  </a:lnTo>
                  <a:lnTo>
                    <a:pt x="14478" y="14478"/>
                  </a:lnTo>
                  <a:lnTo>
                    <a:pt x="30226" y="3937"/>
                  </a:lnTo>
                  <a:lnTo>
                    <a:pt x="49530" y="0"/>
                  </a:lnTo>
                  <a:lnTo>
                    <a:pt x="247396" y="0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61459" y="3067811"/>
              <a:ext cx="7620" cy="297180"/>
            </a:xfrm>
            <a:custGeom>
              <a:avLst/>
              <a:gdLst/>
              <a:ahLst/>
              <a:cxnLst/>
              <a:rect l="l" t="t" r="r" b="b"/>
              <a:pathLst>
                <a:path w="7620" h="297179">
                  <a:moveTo>
                    <a:pt x="0" y="0"/>
                  </a:moveTo>
                  <a:lnTo>
                    <a:pt x="7492" y="296671"/>
                  </a:lnTo>
                </a:path>
              </a:pathLst>
            </a:custGeom>
            <a:ln w="1219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68644" y="3342513"/>
              <a:ext cx="126872" cy="697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67555" y="3342513"/>
              <a:ext cx="1652270" cy="17145"/>
            </a:xfrm>
            <a:custGeom>
              <a:avLst/>
              <a:gdLst/>
              <a:ahLst/>
              <a:cxnLst/>
              <a:rect l="l" t="t" r="r" b="b"/>
              <a:pathLst>
                <a:path w="1652270" h="17145">
                  <a:moveTo>
                    <a:pt x="1646682" y="0"/>
                  </a:moveTo>
                  <a:lnTo>
                    <a:pt x="0" y="3937"/>
                  </a:lnTo>
                  <a:lnTo>
                    <a:pt x="0" y="16637"/>
                  </a:lnTo>
                  <a:lnTo>
                    <a:pt x="1646682" y="12700"/>
                  </a:lnTo>
                  <a:lnTo>
                    <a:pt x="1651762" y="6350"/>
                  </a:lnTo>
                  <a:lnTo>
                    <a:pt x="164668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68391" y="3285744"/>
              <a:ext cx="114681" cy="694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22833" y="3509898"/>
            <a:ext cx="19608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5F5F5F"/>
                </a:solidFill>
                <a:latin typeface="Carlito"/>
                <a:cs typeface="Carlito"/>
              </a:rPr>
              <a:t>Why </a:t>
            </a:r>
            <a:r>
              <a:rPr sz="1600" b="1" spc="-5" dirty="0">
                <a:solidFill>
                  <a:srgbClr val="5F5F5F"/>
                </a:solidFill>
                <a:latin typeface="Carlito"/>
                <a:cs typeface="Carlito"/>
              </a:rPr>
              <a:t>do </a:t>
            </a:r>
            <a:r>
              <a:rPr sz="1600" b="1" spc="-20" dirty="0">
                <a:solidFill>
                  <a:srgbClr val="5F5F5F"/>
                </a:solidFill>
                <a:latin typeface="Carlito"/>
                <a:cs typeface="Carlito"/>
              </a:rPr>
              <a:t>we </a:t>
            </a:r>
            <a:r>
              <a:rPr sz="1600" b="1" spc="-5" dirty="0">
                <a:solidFill>
                  <a:srgbClr val="5F5F5F"/>
                </a:solidFill>
                <a:latin typeface="Carlito"/>
                <a:cs typeface="Carlito"/>
              </a:rPr>
              <a:t>use</a:t>
            </a:r>
            <a:r>
              <a:rPr sz="1600" b="1" spc="-10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600" b="1" spc="-25" dirty="0">
                <a:solidFill>
                  <a:srgbClr val="5F5F5F"/>
                </a:solidFill>
                <a:latin typeface="Carlito"/>
                <a:cs typeface="Carlito"/>
              </a:rPr>
              <a:t>Arrays?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45693" y="3717048"/>
            <a:ext cx="7647940" cy="8432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Arrays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are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important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structure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hold</a:t>
            </a:r>
            <a:r>
              <a:rPr sz="1400" spc="-6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data</a:t>
            </a:r>
            <a:endParaRPr sz="14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7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Java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allows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us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hold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many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objects of the same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type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using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it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can be used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with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help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a  loop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access the elements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by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their</a:t>
            </a:r>
            <a:r>
              <a:rPr sz="1400" spc="-7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index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436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Declaring</a:t>
            </a:r>
            <a:r>
              <a:rPr sz="2800" b="1" spc="-4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Arrays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117" y="990981"/>
            <a:ext cx="31127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can be declared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multiple</a:t>
            </a:r>
            <a:r>
              <a:rPr sz="1400" spc="-1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ways: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2560" y="1868423"/>
            <a:ext cx="2225040" cy="307975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50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0"/>
              </a:spcBef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[]a= </a:t>
            </a:r>
            <a:r>
              <a:rPr sz="1400" spc="-5" dirty="0">
                <a:solidFill>
                  <a:srgbClr val="5F5F5F"/>
                </a:solidFill>
                <a:latin typeface="Courier New"/>
                <a:cs typeface="Courier New"/>
              </a:rPr>
              <a:t>new</a:t>
            </a:r>
            <a:r>
              <a:rPr sz="1400" spc="-15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10087"/>
                </a:solidFill>
                <a:latin typeface="Courier New"/>
                <a:cs typeface="Courier New"/>
              </a:rPr>
              <a:t>int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3448" y="1534629"/>
            <a:ext cx="128015" cy="353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0972" y="1534667"/>
            <a:ext cx="126491" cy="344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8264" y="1282953"/>
            <a:ext cx="603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6EC0"/>
                </a:solidFill>
                <a:latin typeface="Carlito"/>
                <a:cs typeface="Carlito"/>
              </a:rPr>
              <a:t>data</a:t>
            </a:r>
            <a:r>
              <a:rPr sz="1200" spc="-114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type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82645" y="1302765"/>
            <a:ext cx="745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006EC0"/>
                </a:solidFill>
                <a:latin typeface="Carlito"/>
                <a:cs typeface="Carlito"/>
              </a:rPr>
              <a:t>size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of</a:t>
            </a:r>
            <a:r>
              <a:rPr sz="1200" spc="-1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006EC0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7473" y="2269363"/>
            <a:ext cx="1457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Index</a:t>
            </a:r>
            <a:r>
              <a:rPr sz="1200" spc="-8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has</a:t>
            </a:r>
            <a:r>
              <a:rPr sz="1200" spc="-4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to</a:t>
            </a:r>
            <a:r>
              <a:rPr sz="1200" spc="-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be</a:t>
            </a:r>
            <a:r>
              <a:rPr sz="1200" spc="-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given</a:t>
            </a:r>
            <a:r>
              <a:rPr sz="1200" spc="-6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in</a:t>
            </a:r>
            <a:endParaRPr sz="1200">
              <a:latin typeface="Carlito"/>
              <a:cs typeface="Carlito"/>
            </a:endParaRPr>
          </a:p>
          <a:p>
            <a:pPr marL="8255" algn="ctr">
              <a:lnSpc>
                <a:spcPct val="100000"/>
              </a:lnSpc>
            </a:pP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square</a:t>
            </a:r>
            <a:r>
              <a:rPr sz="1200" spc="-5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25" dirty="0">
                <a:solidFill>
                  <a:srgbClr val="006EC0"/>
                </a:solidFill>
                <a:latin typeface="Carlito"/>
                <a:cs typeface="Carlito"/>
              </a:rPr>
              <a:t>brackets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86704" y="1705355"/>
            <a:ext cx="114300" cy="128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91000" y="1527047"/>
            <a:ext cx="893063" cy="4861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33671" y="1549908"/>
            <a:ext cx="812800" cy="405765"/>
          </a:xfrm>
          <a:prstGeom prst="rect">
            <a:avLst/>
          </a:prstGeom>
          <a:solidFill>
            <a:srgbClr val="0D80B8"/>
          </a:solidFill>
        </p:spPr>
        <p:txBody>
          <a:bodyPr vert="horz" wrap="square" lIns="0" tIns="93980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740"/>
              </a:spcBef>
            </a:pP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Starts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041391" y="1515414"/>
          <a:ext cx="2120896" cy="668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8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7999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19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79999F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1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79999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7245095" y="1697735"/>
            <a:ext cx="128270" cy="1263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7680959" y="1540763"/>
            <a:ext cx="894715" cy="472440"/>
            <a:chOff x="7680959" y="1540763"/>
            <a:chExt cx="894715" cy="472440"/>
          </a:xfrm>
        </p:grpSpPr>
        <p:sp>
          <p:nvSpPr>
            <p:cNvPr id="17" name="object 17"/>
            <p:cNvSpPr/>
            <p:nvPr/>
          </p:nvSpPr>
          <p:spPr>
            <a:xfrm>
              <a:off x="7680959" y="1540763"/>
              <a:ext cx="894588" cy="4724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23631" y="1563623"/>
              <a:ext cx="814069" cy="391795"/>
            </a:xfrm>
            <a:custGeom>
              <a:avLst/>
              <a:gdLst/>
              <a:ahLst/>
              <a:cxnLst/>
              <a:rect l="l" t="t" r="r" b="b"/>
              <a:pathLst>
                <a:path w="814070" h="391794">
                  <a:moveTo>
                    <a:pt x="813816" y="0"/>
                  </a:moveTo>
                  <a:lnTo>
                    <a:pt x="0" y="0"/>
                  </a:lnTo>
                  <a:lnTo>
                    <a:pt x="0" y="391668"/>
                  </a:lnTo>
                  <a:lnTo>
                    <a:pt x="813816" y="391668"/>
                  </a:lnTo>
                  <a:lnTo>
                    <a:pt x="813816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972806" y="1638046"/>
            <a:ext cx="321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ds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46568" y="1519173"/>
            <a:ext cx="4451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800" algn="l"/>
              </a:tabLst>
            </a:pPr>
            <a:r>
              <a:rPr sz="1800" u="heavy" dirty="0">
                <a:solidFill>
                  <a:srgbClr val="FFFFFF"/>
                </a:solidFill>
                <a:uFill>
                  <a:solidFill>
                    <a:srgbClr val="79999F"/>
                  </a:solidFill>
                </a:uFill>
                <a:latin typeface="Carlito"/>
                <a:cs typeface="Carlito"/>
              </a:rPr>
              <a:t> 	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4444" y="1848611"/>
            <a:ext cx="334010" cy="349250"/>
            <a:chOff x="504444" y="1848611"/>
            <a:chExt cx="334010" cy="349250"/>
          </a:xfrm>
        </p:grpSpPr>
        <p:sp>
          <p:nvSpPr>
            <p:cNvPr id="22" name="object 22"/>
            <p:cNvSpPr/>
            <p:nvPr/>
          </p:nvSpPr>
          <p:spPr>
            <a:xfrm>
              <a:off x="507492" y="1851659"/>
              <a:ext cx="327660" cy="342900"/>
            </a:xfrm>
            <a:custGeom>
              <a:avLst/>
              <a:gdLst/>
              <a:ahLst/>
              <a:cxnLst/>
              <a:rect l="l" t="t" r="r" b="b"/>
              <a:pathLst>
                <a:path w="327659" h="342900">
                  <a:moveTo>
                    <a:pt x="163829" y="0"/>
                  </a:moveTo>
                  <a:lnTo>
                    <a:pt x="120281" y="6095"/>
                  </a:lnTo>
                  <a:lnTo>
                    <a:pt x="81140" y="23367"/>
                  </a:lnTo>
                  <a:lnTo>
                    <a:pt x="47980" y="50164"/>
                  </a:lnTo>
                  <a:lnTo>
                    <a:pt x="22364" y="84835"/>
                  </a:lnTo>
                  <a:lnTo>
                    <a:pt x="5854" y="125856"/>
                  </a:lnTo>
                  <a:lnTo>
                    <a:pt x="0" y="171450"/>
                  </a:lnTo>
                  <a:lnTo>
                    <a:pt x="5854" y="217042"/>
                  </a:lnTo>
                  <a:lnTo>
                    <a:pt x="22364" y="258063"/>
                  </a:lnTo>
                  <a:lnTo>
                    <a:pt x="47980" y="292734"/>
                  </a:lnTo>
                  <a:lnTo>
                    <a:pt x="81140" y="319531"/>
                  </a:lnTo>
                  <a:lnTo>
                    <a:pt x="120281" y="336803"/>
                  </a:lnTo>
                  <a:lnTo>
                    <a:pt x="163829" y="342900"/>
                  </a:lnTo>
                  <a:lnTo>
                    <a:pt x="207378" y="336803"/>
                  </a:lnTo>
                  <a:lnTo>
                    <a:pt x="246519" y="319531"/>
                  </a:lnTo>
                  <a:lnTo>
                    <a:pt x="279679" y="292734"/>
                  </a:lnTo>
                  <a:lnTo>
                    <a:pt x="305295" y="258063"/>
                  </a:lnTo>
                  <a:lnTo>
                    <a:pt x="321805" y="217042"/>
                  </a:lnTo>
                  <a:lnTo>
                    <a:pt x="327660" y="171450"/>
                  </a:lnTo>
                  <a:lnTo>
                    <a:pt x="321805" y="125856"/>
                  </a:lnTo>
                  <a:lnTo>
                    <a:pt x="305295" y="84835"/>
                  </a:lnTo>
                  <a:lnTo>
                    <a:pt x="279679" y="50164"/>
                  </a:lnTo>
                  <a:lnTo>
                    <a:pt x="246519" y="23367"/>
                  </a:lnTo>
                  <a:lnTo>
                    <a:pt x="207378" y="6095"/>
                  </a:lnTo>
                  <a:lnTo>
                    <a:pt x="163829" y="0"/>
                  </a:lnTo>
                  <a:close/>
                </a:path>
              </a:pathLst>
            </a:custGeom>
            <a:solidFill>
              <a:srgbClr val="8EEE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7492" y="1851659"/>
              <a:ext cx="327660" cy="342900"/>
            </a:xfrm>
            <a:custGeom>
              <a:avLst/>
              <a:gdLst/>
              <a:ahLst/>
              <a:cxnLst/>
              <a:rect l="l" t="t" r="r" b="b"/>
              <a:pathLst>
                <a:path w="327659" h="342900">
                  <a:moveTo>
                    <a:pt x="0" y="171450"/>
                  </a:moveTo>
                  <a:lnTo>
                    <a:pt x="5854" y="125856"/>
                  </a:lnTo>
                  <a:lnTo>
                    <a:pt x="22364" y="84835"/>
                  </a:lnTo>
                  <a:lnTo>
                    <a:pt x="47980" y="50164"/>
                  </a:lnTo>
                  <a:lnTo>
                    <a:pt x="81140" y="23367"/>
                  </a:lnTo>
                  <a:lnTo>
                    <a:pt x="120281" y="6095"/>
                  </a:lnTo>
                  <a:lnTo>
                    <a:pt x="163829" y="0"/>
                  </a:lnTo>
                  <a:lnTo>
                    <a:pt x="207378" y="6095"/>
                  </a:lnTo>
                  <a:lnTo>
                    <a:pt x="246519" y="23367"/>
                  </a:lnTo>
                  <a:lnTo>
                    <a:pt x="279679" y="50164"/>
                  </a:lnTo>
                  <a:lnTo>
                    <a:pt x="305295" y="84835"/>
                  </a:lnTo>
                  <a:lnTo>
                    <a:pt x="321805" y="125856"/>
                  </a:lnTo>
                  <a:lnTo>
                    <a:pt x="327660" y="171450"/>
                  </a:lnTo>
                  <a:lnTo>
                    <a:pt x="321805" y="217042"/>
                  </a:lnTo>
                  <a:lnTo>
                    <a:pt x="305295" y="258063"/>
                  </a:lnTo>
                  <a:lnTo>
                    <a:pt x="279679" y="292734"/>
                  </a:lnTo>
                  <a:lnTo>
                    <a:pt x="246519" y="319531"/>
                  </a:lnTo>
                  <a:lnTo>
                    <a:pt x="207378" y="336803"/>
                  </a:lnTo>
                  <a:lnTo>
                    <a:pt x="163829" y="342900"/>
                  </a:lnTo>
                  <a:lnTo>
                    <a:pt x="120281" y="336803"/>
                  </a:lnTo>
                  <a:lnTo>
                    <a:pt x="81140" y="319531"/>
                  </a:lnTo>
                  <a:lnTo>
                    <a:pt x="47980" y="292734"/>
                  </a:lnTo>
                  <a:lnTo>
                    <a:pt x="22364" y="258063"/>
                  </a:lnTo>
                  <a:lnTo>
                    <a:pt x="5854" y="217042"/>
                  </a:lnTo>
                  <a:lnTo>
                    <a:pt x="0" y="171450"/>
                  </a:lnTo>
                  <a:close/>
                </a:path>
              </a:pathLst>
            </a:custGeom>
            <a:ln w="609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94461" y="186207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F5F5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436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Declaring</a:t>
            </a:r>
            <a:r>
              <a:rPr sz="2800" b="1" spc="-4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Arrays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117" y="990981"/>
            <a:ext cx="31127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can be declared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multiple</a:t>
            </a:r>
            <a:r>
              <a:rPr sz="1400" spc="-1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ways: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2560" y="1868423"/>
            <a:ext cx="2225040" cy="307975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50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0"/>
              </a:spcBef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[]a= </a:t>
            </a:r>
            <a:r>
              <a:rPr sz="1400" spc="-5" dirty="0">
                <a:solidFill>
                  <a:srgbClr val="5F5F5F"/>
                </a:solidFill>
                <a:latin typeface="Courier New"/>
                <a:cs typeface="Courier New"/>
              </a:rPr>
              <a:t>new</a:t>
            </a:r>
            <a:r>
              <a:rPr sz="1400" spc="-15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10087"/>
                </a:solidFill>
                <a:latin typeface="Courier New"/>
                <a:cs typeface="Courier New"/>
              </a:rPr>
              <a:t>int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3448" y="1534629"/>
            <a:ext cx="128015" cy="353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0972" y="1534667"/>
            <a:ext cx="126491" cy="344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8264" y="1282953"/>
            <a:ext cx="603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6EC0"/>
                </a:solidFill>
                <a:latin typeface="Carlito"/>
                <a:cs typeface="Carlito"/>
              </a:rPr>
              <a:t>data</a:t>
            </a:r>
            <a:r>
              <a:rPr sz="1200" spc="-114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type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82645" y="1302765"/>
            <a:ext cx="745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006EC0"/>
                </a:solidFill>
                <a:latin typeface="Carlito"/>
                <a:cs typeface="Carlito"/>
              </a:rPr>
              <a:t>size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of</a:t>
            </a:r>
            <a:r>
              <a:rPr sz="1200" spc="-1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006EC0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7473" y="2269363"/>
            <a:ext cx="1457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Index</a:t>
            </a:r>
            <a:r>
              <a:rPr sz="1200" spc="-8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has</a:t>
            </a:r>
            <a:r>
              <a:rPr sz="1200" spc="-4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to</a:t>
            </a:r>
            <a:r>
              <a:rPr sz="1200" spc="-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be</a:t>
            </a:r>
            <a:r>
              <a:rPr sz="1200" spc="-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given</a:t>
            </a:r>
            <a:r>
              <a:rPr sz="1200" spc="-6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in</a:t>
            </a:r>
            <a:endParaRPr sz="1200">
              <a:latin typeface="Carlito"/>
              <a:cs typeface="Carlito"/>
            </a:endParaRPr>
          </a:p>
          <a:p>
            <a:pPr marL="8255" algn="ctr">
              <a:lnSpc>
                <a:spcPct val="100000"/>
              </a:lnSpc>
            </a:pP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square</a:t>
            </a:r>
            <a:r>
              <a:rPr sz="1200" spc="-5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25" dirty="0">
                <a:solidFill>
                  <a:srgbClr val="006EC0"/>
                </a:solidFill>
                <a:latin typeface="Carlito"/>
                <a:cs typeface="Carlito"/>
              </a:rPr>
              <a:t>brackets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86704" y="1705355"/>
            <a:ext cx="114300" cy="128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91000" y="1527047"/>
            <a:ext cx="893063" cy="4861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33671" y="1549908"/>
            <a:ext cx="812800" cy="405765"/>
          </a:xfrm>
          <a:prstGeom prst="rect">
            <a:avLst/>
          </a:prstGeom>
          <a:solidFill>
            <a:srgbClr val="0D80B8"/>
          </a:solidFill>
        </p:spPr>
        <p:txBody>
          <a:bodyPr vert="horz" wrap="square" lIns="0" tIns="93980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740"/>
              </a:spcBef>
            </a:pP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Starts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041391" y="1515414"/>
          <a:ext cx="2127250" cy="67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8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7999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19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79999F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1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79999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7245095" y="1697735"/>
            <a:ext cx="128270" cy="1263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7680959" y="1540763"/>
            <a:ext cx="894715" cy="472440"/>
            <a:chOff x="7680959" y="1540763"/>
            <a:chExt cx="894715" cy="472440"/>
          </a:xfrm>
        </p:grpSpPr>
        <p:sp>
          <p:nvSpPr>
            <p:cNvPr id="17" name="object 17"/>
            <p:cNvSpPr/>
            <p:nvPr/>
          </p:nvSpPr>
          <p:spPr>
            <a:xfrm>
              <a:off x="7680959" y="1540763"/>
              <a:ext cx="894588" cy="4724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23631" y="1563623"/>
              <a:ext cx="814069" cy="391795"/>
            </a:xfrm>
            <a:custGeom>
              <a:avLst/>
              <a:gdLst/>
              <a:ahLst/>
              <a:cxnLst/>
              <a:rect l="l" t="t" r="r" b="b"/>
              <a:pathLst>
                <a:path w="814070" h="391794">
                  <a:moveTo>
                    <a:pt x="813816" y="0"/>
                  </a:moveTo>
                  <a:lnTo>
                    <a:pt x="0" y="0"/>
                  </a:lnTo>
                  <a:lnTo>
                    <a:pt x="0" y="391668"/>
                  </a:lnTo>
                  <a:lnTo>
                    <a:pt x="813816" y="391668"/>
                  </a:lnTo>
                  <a:lnTo>
                    <a:pt x="813816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972806" y="1638046"/>
            <a:ext cx="321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ds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2560" y="3782567"/>
            <a:ext cx="2360930" cy="307975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57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a[]= new</a:t>
            </a:r>
            <a:r>
              <a:rPr sz="1400" spc="-13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int[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16223" y="3447250"/>
            <a:ext cx="128015" cy="353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80972" y="3447288"/>
            <a:ext cx="126491" cy="344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58264" y="3197479"/>
            <a:ext cx="603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6EC0"/>
                </a:solidFill>
                <a:latin typeface="Carlito"/>
                <a:cs typeface="Carlito"/>
              </a:rPr>
              <a:t>data</a:t>
            </a:r>
            <a:r>
              <a:rPr sz="1200" spc="-114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type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82645" y="3217291"/>
            <a:ext cx="745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006EC0"/>
                </a:solidFill>
                <a:latin typeface="Carlito"/>
                <a:cs typeface="Carlito"/>
              </a:rPr>
              <a:t>size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of</a:t>
            </a:r>
            <a:r>
              <a:rPr sz="1200" spc="-1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006EC0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04542" y="4200550"/>
            <a:ext cx="1457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marR="5715" indent="-24257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Index</a:t>
            </a:r>
            <a:r>
              <a:rPr sz="1200" spc="-8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has</a:t>
            </a:r>
            <a:r>
              <a:rPr sz="1200" spc="-4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to</a:t>
            </a:r>
            <a:r>
              <a:rPr sz="1200" spc="-5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be</a:t>
            </a:r>
            <a:r>
              <a:rPr sz="1200" spc="-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given</a:t>
            </a:r>
            <a:r>
              <a:rPr sz="1200" spc="-7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in  </a:t>
            </a: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square</a:t>
            </a:r>
            <a:r>
              <a:rPr sz="1200" spc="-5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25" dirty="0">
                <a:solidFill>
                  <a:srgbClr val="006EC0"/>
                </a:solidFill>
                <a:latin typeface="Carlito"/>
                <a:cs typeface="Carlito"/>
              </a:rPr>
              <a:t>brackets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45095" y="3813047"/>
            <a:ext cx="127000" cy="128270"/>
          </a:xfrm>
          <a:custGeom>
            <a:avLst/>
            <a:gdLst/>
            <a:ahLst/>
            <a:cxnLst/>
            <a:rect l="l" t="t" r="r" b="b"/>
            <a:pathLst>
              <a:path w="127000" h="128270">
                <a:moveTo>
                  <a:pt x="127000" y="0"/>
                </a:moveTo>
                <a:lnTo>
                  <a:pt x="0" y="64007"/>
                </a:lnTo>
                <a:lnTo>
                  <a:pt x="127000" y="128015"/>
                </a:lnTo>
                <a:lnTo>
                  <a:pt x="127000" y="70408"/>
                </a:lnTo>
                <a:lnTo>
                  <a:pt x="114300" y="70408"/>
                </a:lnTo>
                <a:lnTo>
                  <a:pt x="114300" y="57657"/>
                </a:lnTo>
                <a:lnTo>
                  <a:pt x="127000" y="57657"/>
                </a:lnTo>
                <a:lnTo>
                  <a:pt x="127000" y="0"/>
                </a:lnTo>
                <a:close/>
              </a:path>
            </a:pathLst>
          </a:custGeom>
          <a:solidFill>
            <a:srgbClr val="79999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7665719" y="3643884"/>
            <a:ext cx="893444" cy="472440"/>
            <a:chOff x="7665719" y="3643884"/>
            <a:chExt cx="893444" cy="472440"/>
          </a:xfrm>
        </p:grpSpPr>
        <p:sp>
          <p:nvSpPr>
            <p:cNvPr id="28" name="object 28"/>
            <p:cNvSpPr/>
            <p:nvPr/>
          </p:nvSpPr>
          <p:spPr>
            <a:xfrm>
              <a:off x="7665719" y="3643884"/>
              <a:ext cx="893064" cy="4724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08391" y="3666744"/>
              <a:ext cx="812800" cy="391795"/>
            </a:xfrm>
            <a:custGeom>
              <a:avLst/>
              <a:gdLst/>
              <a:ahLst/>
              <a:cxnLst/>
              <a:rect l="l" t="t" r="r" b="b"/>
              <a:pathLst>
                <a:path w="812800" h="391795">
                  <a:moveTo>
                    <a:pt x="812292" y="0"/>
                  </a:moveTo>
                  <a:lnTo>
                    <a:pt x="0" y="0"/>
                  </a:lnTo>
                  <a:lnTo>
                    <a:pt x="0" y="391667"/>
                  </a:lnTo>
                  <a:lnTo>
                    <a:pt x="812292" y="391667"/>
                  </a:lnTo>
                  <a:lnTo>
                    <a:pt x="812292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206240" y="3621023"/>
            <a:ext cx="1316990" cy="485140"/>
            <a:chOff x="4206240" y="3621023"/>
            <a:chExt cx="1316990" cy="485140"/>
          </a:xfrm>
        </p:grpSpPr>
        <p:sp>
          <p:nvSpPr>
            <p:cNvPr id="31" name="object 31"/>
            <p:cNvSpPr/>
            <p:nvPr/>
          </p:nvSpPr>
          <p:spPr>
            <a:xfrm>
              <a:off x="5401945" y="3797807"/>
              <a:ext cx="114300" cy="1280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56632" y="3855364"/>
              <a:ext cx="466725" cy="13335"/>
            </a:xfrm>
            <a:custGeom>
              <a:avLst/>
              <a:gdLst/>
              <a:ahLst/>
              <a:cxnLst/>
              <a:rect l="l" t="t" r="r" b="b"/>
              <a:pathLst>
                <a:path w="466725" h="13335">
                  <a:moveTo>
                    <a:pt x="345313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345313" y="12801"/>
                  </a:lnTo>
                  <a:lnTo>
                    <a:pt x="345313" y="0"/>
                  </a:lnTo>
                  <a:close/>
                </a:path>
                <a:path w="466725" h="13335">
                  <a:moveTo>
                    <a:pt x="466471" y="355"/>
                  </a:moveTo>
                  <a:lnTo>
                    <a:pt x="358013" y="355"/>
                  </a:lnTo>
                  <a:lnTo>
                    <a:pt x="358013" y="6705"/>
                  </a:lnTo>
                  <a:lnTo>
                    <a:pt x="358013" y="13055"/>
                  </a:lnTo>
                  <a:lnTo>
                    <a:pt x="465455" y="13055"/>
                  </a:lnTo>
                  <a:lnTo>
                    <a:pt x="465455" y="6705"/>
                  </a:lnTo>
                  <a:lnTo>
                    <a:pt x="466471" y="6705"/>
                  </a:lnTo>
                  <a:lnTo>
                    <a:pt x="466471" y="355"/>
                  </a:lnTo>
                  <a:close/>
                </a:path>
              </a:pathLst>
            </a:custGeom>
            <a:solidFill>
              <a:srgbClr val="7999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06240" y="3621023"/>
              <a:ext cx="893063" cy="4846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248911" y="3643884"/>
            <a:ext cx="812800" cy="403860"/>
          </a:xfrm>
          <a:prstGeom prst="rect">
            <a:avLst/>
          </a:prstGeom>
          <a:solidFill>
            <a:srgbClr val="0D80B8"/>
          </a:solidFill>
        </p:spPr>
        <p:txBody>
          <a:bodyPr vert="horz" wrap="square" lIns="0" tIns="94615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745"/>
              </a:spcBef>
            </a:pP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Starts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56042" y="3741826"/>
            <a:ext cx="321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ds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46695" y="3600450"/>
            <a:ext cx="427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4655" algn="l"/>
              </a:tabLst>
            </a:pPr>
            <a:r>
              <a:rPr sz="1800" u="heavy" dirty="0">
                <a:solidFill>
                  <a:srgbClr val="FFFFFF"/>
                </a:solidFill>
                <a:uFill>
                  <a:solidFill>
                    <a:srgbClr val="79999F"/>
                  </a:solidFill>
                </a:uFill>
                <a:latin typeface="Carlito"/>
                <a:cs typeface="Carlito"/>
              </a:rPr>
              <a:t> 	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5562409" y="3595408"/>
          <a:ext cx="1697355" cy="683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265"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778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778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778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778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778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321"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7346568" y="1519173"/>
            <a:ext cx="4451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800" algn="l"/>
              </a:tabLst>
            </a:pPr>
            <a:r>
              <a:rPr sz="1800" u="heavy" dirty="0">
                <a:solidFill>
                  <a:srgbClr val="FFFFFF"/>
                </a:solidFill>
                <a:uFill>
                  <a:solidFill>
                    <a:srgbClr val="79999F"/>
                  </a:solidFill>
                </a:uFill>
                <a:latin typeface="Carlito"/>
                <a:cs typeface="Carlito"/>
              </a:rPr>
              <a:t> 	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04444" y="1848611"/>
            <a:ext cx="334010" cy="349250"/>
            <a:chOff x="504444" y="1848611"/>
            <a:chExt cx="334010" cy="349250"/>
          </a:xfrm>
        </p:grpSpPr>
        <p:sp>
          <p:nvSpPr>
            <p:cNvPr id="40" name="object 40"/>
            <p:cNvSpPr/>
            <p:nvPr/>
          </p:nvSpPr>
          <p:spPr>
            <a:xfrm>
              <a:off x="507492" y="1851659"/>
              <a:ext cx="327660" cy="342900"/>
            </a:xfrm>
            <a:custGeom>
              <a:avLst/>
              <a:gdLst/>
              <a:ahLst/>
              <a:cxnLst/>
              <a:rect l="l" t="t" r="r" b="b"/>
              <a:pathLst>
                <a:path w="327659" h="342900">
                  <a:moveTo>
                    <a:pt x="163829" y="0"/>
                  </a:moveTo>
                  <a:lnTo>
                    <a:pt x="120281" y="6095"/>
                  </a:lnTo>
                  <a:lnTo>
                    <a:pt x="81140" y="23367"/>
                  </a:lnTo>
                  <a:lnTo>
                    <a:pt x="47980" y="50164"/>
                  </a:lnTo>
                  <a:lnTo>
                    <a:pt x="22364" y="84835"/>
                  </a:lnTo>
                  <a:lnTo>
                    <a:pt x="5854" y="125856"/>
                  </a:lnTo>
                  <a:lnTo>
                    <a:pt x="0" y="171450"/>
                  </a:lnTo>
                  <a:lnTo>
                    <a:pt x="5854" y="217042"/>
                  </a:lnTo>
                  <a:lnTo>
                    <a:pt x="22364" y="258063"/>
                  </a:lnTo>
                  <a:lnTo>
                    <a:pt x="47980" y="292734"/>
                  </a:lnTo>
                  <a:lnTo>
                    <a:pt x="81140" y="319531"/>
                  </a:lnTo>
                  <a:lnTo>
                    <a:pt x="120281" y="336803"/>
                  </a:lnTo>
                  <a:lnTo>
                    <a:pt x="163829" y="342900"/>
                  </a:lnTo>
                  <a:lnTo>
                    <a:pt x="207378" y="336803"/>
                  </a:lnTo>
                  <a:lnTo>
                    <a:pt x="246519" y="319531"/>
                  </a:lnTo>
                  <a:lnTo>
                    <a:pt x="279679" y="292734"/>
                  </a:lnTo>
                  <a:lnTo>
                    <a:pt x="305295" y="258063"/>
                  </a:lnTo>
                  <a:lnTo>
                    <a:pt x="321805" y="217042"/>
                  </a:lnTo>
                  <a:lnTo>
                    <a:pt x="327660" y="171450"/>
                  </a:lnTo>
                  <a:lnTo>
                    <a:pt x="321805" y="125856"/>
                  </a:lnTo>
                  <a:lnTo>
                    <a:pt x="305295" y="84835"/>
                  </a:lnTo>
                  <a:lnTo>
                    <a:pt x="279679" y="50164"/>
                  </a:lnTo>
                  <a:lnTo>
                    <a:pt x="246519" y="23367"/>
                  </a:lnTo>
                  <a:lnTo>
                    <a:pt x="207378" y="6095"/>
                  </a:lnTo>
                  <a:lnTo>
                    <a:pt x="163829" y="0"/>
                  </a:lnTo>
                  <a:close/>
                </a:path>
              </a:pathLst>
            </a:custGeom>
            <a:solidFill>
              <a:srgbClr val="8EEE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7492" y="1851659"/>
              <a:ext cx="327660" cy="342900"/>
            </a:xfrm>
            <a:custGeom>
              <a:avLst/>
              <a:gdLst/>
              <a:ahLst/>
              <a:cxnLst/>
              <a:rect l="l" t="t" r="r" b="b"/>
              <a:pathLst>
                <a:path w="327659" h="342900">
                  <a:moveTo>
                    <a:pt x="0" y="171450"/>
                  </a:moveTo>
                  <a:lnTo>
                    <a:pt x="5854" y="125856"/>
                  </a:lnTo>
                  <a:lnTo>
                    <a:pt x="22364" y="84835"/>
                  </a:lnTo>
                  <a:lnTo>
                    <a:pt x="47980" y="50164"/>
                  </a:lnTo>
                  <a:lnTo>
                    <a:pt x="81140" y="23367"/>
                  </a:lnTo>
                  <a:lnTo>
                    <a:pt x="120281" y="6095"/>
                  </a:lnTo>
                  <a:lnTo>
                    <a:pt x="163829" y="0"/>
                  </a:lnTo>
                  <a:lnTo>
                    <a:pt x="207378" y="6095"/>
                  </a:lnTo>
                  <a:lnTo>
                    <a:pt x="246519" y="23367"/>
                  </a:lnTo>
                  <a:lnTo>
                    <a:pt x="279679" y="50164"/>
                  </a:lnTo>
                  <a:lnTo>
                    <a:pt x="305295" y="84835"/>
                  </a:lnTo>
                  <a:lnTo>
                    <a:pt x="321805" y="125856"/>
                  </a:lnTo>
                  <a:lnTo>
                    <a:pt x="327660" y="171450"/>
                  </a:lnTo>
                  <a:lnTo>
                    <a:pt x="321805" y="217042"/>
                  </a:lnTo>
                  <a:lnTo>
                    <a:pt x="305295" y="258063"/>
                  </a:lnTo>
                  <a:lnTo>
                    <a:pt x="279679" y="292734"/>
                  </a:lnTo>
                  <a:lnTo>
                    <a:pt x="246519" y="319531"/>
                  </a:lnTo>
                  <a:lnTo>
                    <a:pt x="207378" y="336803"/>
                  </a:lnTo>
                  <a:lnTo>
                    <a:pt x="163829" y="342900"/>
                  </a:lnTo>
                  <a:lnTo>
                    <a:pt x="120281" y="336803"/>
                  </a:lnTo>
                  <a:lnTo>
                    <a:pt x="81140" y="319531"/>
                  </a:lnTo>
                  <a:lnTo>
                    <a:pt x="47980" y="292734"/>
                  </a:lnTo>
                  <a:lnTo>
                    <a:pt x="22364" y="258063"/>
                  </a:lnTo>
                  <a:lnTo>
                    <a:pt x="5854" y="217042"/>
                  </a:lnTo>
                  <a:lnTo>
                    <a:pt x="0" y="171450"/>
                  </a:lnTo>
                  <a:close/>
                </a:path>
              </a:pathLst>
            </a:custGeom>
            <a:ln w="609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94461" y="186207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F5F5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69391" y="3797808"/>
            <a:ext cx="335280" cy="350520"/>
            <a:chOff x="469391" y="3797808"/>
            <a:chExt cx="335280" cy="350520"/>
          </a:xfrm>
        </p:grpSpPr>
        <p:sp>
          <p:nvSpPr>
            <p:cNvPr id="44" name="object 44"/>
            <p:cNvSpPr/>
            <p:nvPr/>
          </p:nvSpPr>
          <p:spPr>
            <a:xfrm>
              <a:off x="472439" y="3800856"/>
              <a:ext cx="328930" cy="344170"/>
            </a:xfrm>
            <a:custGeom>
              <a:avLst/>
              <a:gdLst/>
              <a:ahLst/>
              <a:cxnLst/>
              <a:rect l="l" t="t" r="r" b="b"/>
              <a:pathLst>
                <a:path w="328930" h="344170">
                  <a:moveTo>
                    <a:pt x="164401" y="0"/>
                  </a:moveTo>
                  <a:lnTo>
                    <a:pt x="120700" y="6096"/>
                  </a:lnTo>
                  <a:lnTo>
                    <a:pt x="81419" y="23495"/>
                  </a:lnTo>
                  <a:lnTo>
                    <a:pt x="48145" y="50419"/>
                  </a:lnTo>
                  <a:lnTo>
                    <a:pt x="22440" y="85204"/>
                  </a:lnTo>
                  <a:lnTo>
                    <a:pt x="5867" y="126288"/>
                  </a:lnTo>
                  <a:lnTo>
                    <a:pt x="0" y="172021"/>
                  </a:lnTo>
                  <a:lnTo>
                    <a:pt x="5867" y="217754"/>
                  </a:lnTo>
                  <a:lnTo>
                    <a:pt x="22440" y="258838"/>
                  </a:lnTo>
                  <a:lnTo>
                    <a:pt x="48145" y="293662"/>
                  </a:lnTo>
                  <a:lnTo>
                    <a:pt x="81419" y="320560"/>
                  </a:lnTo>
                  <a:lnTo>
                    <a:pt x="120700" y="337896"/>
                  </a:lnTo>
                  <a:lnTo>
                    <a:pt x="164401" y="344043"/>
                  </a:lnTo>
                  <a:lnTo>
                    <a:pt x="208102" y="337896"/>
                  </a:lnTo>
                  <a:lnTo>
                    <a:pt x="247383" y="320560"/>
                  </a:lnTo>
                  <a:lnTo>
                    <a:pt x="280657" y="293662"/>
                  </a:lnTo>
                  <a:lnTo>
                    <a:pt x="306362" y="258838"/>
                  </a:lnTo>
                  <a:lnTo>
                    <a:pt x="322935" y="217754"/>
                  </a:lnTo>
                  <a:lnTo>
                    <a:pt x="328803" y="172021"/>
                  </a:lnTo>
                  <a:lnTo>
                    <a:pt x="322935" y="126288"/>
                  </a:lnTo>
                  <a:lnTo>
                    <a:pt x="306362" y="85204"/>
                  </a:lnTo>
                  <a:lnTo>
                    <a:pt x="280657" y="50419"/>
                  </a:lnTo>
                  <a:lnTo>
                    <a:pt x="247383" y="23495"/>
                  </a:lnTo>
                  <a:lnTo>
                    <a:pt x="208102" y="6096"/>
                  </a:lnTo>
                  <a:lnTo>
                    <a:pt x="164401" y="0"/>
                  </a:lnTo>
                  <a:close/>
                </a:path>
              </a:pathLst>
            </a:custGeom>
            <a:solidFill>
              <a:srgbClr val="8EEE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2439" y="3800856"/>
              <a:ext cx="328930" cy="344170"/>
            </a:xfrm>
            <a:custGeom>
              <a:avLst/>
              <a:gdLst/>
              <a:ahLst/>
              <a:cxnLst/>
              <a:rect l="l" t="t" r="r" b="b"/>
              <a:pathLst>
                <a:path w="328930" h="344170">
                  <a:moveTo>
                    <a:pt x="0" y="172021"/>
                  </a:moveTo>
                  <a:lnTo>
                    <a:pt x="5867" y="126288"/>
                  </a:lnTo>
                  <a:lnTo>
                    <a:pt x="22440" y="85204"/>
                  </a:lnTo>
                  <a:lnTo>
                    <a:pt x="48145" y="50419"/>
                  </a:lnTo>
                  <a:lnTo>
                    <a:pt x="81419" y="23495"/>
                  </a:lnTo>
                  <a:lnTo>
                    <a:pt x="120700" y="6096"/>
                  </a:lnTo>
                  <a:lnTo>
                    <a:pt x="164401" y="0"/>
                  </a:lnTo>
                  <a:lnTo>
                    <a:pt x="208102" y="6096"/>
                  </a:lnTo>
                  <a:lnTo>
                    <a:pt x="247383" y="23495"/>
                  </a:lnTo>
                  <a:lnTo>
                    <a:pt x="280657" y="50419"/>
                  </a:lnTo>
                  <a:lnTo>
                    <a:pt x="306362" y="85204"/>
                  </a:lnTo>
                  <a:lnTo>
                    <a:pt x="322935" y="126288"/>
                  </a:lnTo>
                  <a:lnTo>
                    <a:pt x="328803" y="172021"/>
                  </a:lnTo>
                  <a:lnTo>
                    <a:pt x="322935" y="217754"/>
                  </a:lnTo>
                  <a:lnTo>
                    <a:pt x="306362" y="258838"/>
                  </a:lnTo>
                  <a:lnTo>
                    <a:pt x="280657" y="293662"/>
                  </a:lnTo>
                  <a:lnTo>
                    <a:pt x="247383" y="320560"/>
                  </a:lnTo>
                  <a:lnTo>
                    <a:pt x="208102" y="337896"/>
                  </a:lnTo>
                  <a:lnTo>
                    <a:pt x="164401" y="344043"/>
                  </a:lnTo>
                  <a:lnTo>
                    <a:pt x="120700" y="337896"/>
                  </a:lnTo>
                  <a:lnTo>
                    <a:pt x="81419" y="320560"/>
                  </a:lnTo>
                  <a:lnTo>
                    <a:pt x="48145" y="293662"/>
                  </a:lnTo>
                  <a:lnTo>
                    <a:pt x="22440" y="258838"/>
                  </a:lnTo>
                  <a:lnTo>
                    <a:pt x="5867" y="217754"/>
                  </a:lnTo>
                  <a:lnTo>
                    <a:pt x="0" y="172021"/>
                  </a:lnTo>
                  <a:close/>
                </a:path>
              </a:pathLst>
            </a:custGeom>
            <a:ln w="6095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60323" y="381345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F5F5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436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Declaring</a:t>
            </a:r>
            <a:r>
              <a:rPr sz="2800" b="1" spc="-4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Arrays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117" y="990981"/>
            <a:ext cx="31127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can be declared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multiple</a:t>
            </a:r>
            <a:r>
              <a:rPr sz="1400" spc="-1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ways: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2560" y="1868423"/>
            <a:ext cx="2360930" cy="307975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50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0"/>
              </a:spcBef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[]a=</a:t>
            </a:r>
            <a:r>
              <a:rPr sz="1400" spc="-12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{1,2,3,4,5};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3448" y="1534629"/>
            <a:ext cx="128015" cy="353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0972" y="1534667"/>
            <a:ext cx="126491" cy="344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8264" y="1282953"/>
            <a:ext cx="603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6EC0"/>
                </a:solidFill>
                <a:latin typeface="Carlito"/>
                <a:cs typeface="Carlito"/>
              </a:rPr>
              <a:t>data</a:t>
            </a:r>
            <a:r>
              <a:rPr sz="1200" spc="-114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type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82645" y="1302765"/>
            <a:ext cx="745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006EC0"/>
                </a:solidFill>
                <a:latin typeface="Carlito"/>
                <a:cs typeface="Carlito"/>
              </a:rPr>
              <a:t>size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of</a:t>
            </a:r>
            <a:r>
              <a:rPr sz="1200" spc="-1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006EC0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7473" y="2269363"/>
            <a:ext cx="1457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Index</a:t>
            </a:r>
            <a:r>
              <a:rPr sz="1200" spc="-8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has</a:t>
            </a:r>
            <a:r>
              <a:rPr sz="1200" spc="-4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to</a:t>
            </a:r>
            <a:r>
              <a:rPr sz="1200" spc="-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be</a:t>
            </a:r>
            <a:r>
              <a:rPr sz="1200" spc="-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given</a:t>
            </a:r>
            <a:r>
              <a:rPr sz="1200" spc="-6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in</a:t>
            </a:r>
            <a:endParaRPr sz="1200">
              <a:latin typeface="Carlito"/>
              <a:cs typeface="Carlito"/>
            </a:endParaRPr>
          </a:p>
          <a:p>
            <a:pPr marL="8255" algn="ctr">
              <a:lnSpc>
                <a:spcPct val="100000"/>
              </a:lnSpc>
            </a:pP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square</a:t>
            </a:r>
            <a:r>
              <a:rPr sz="1200" spc="-5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25" dirty="0">
                <a:solidFill>
                  <a:srgbClr val="006EC0"/>
                </a:solidFill>
                <a:latin typeface="Carlito"/>
                <a:cs typeface="Carlito"/>
              </a:rPr>
              <a:t>brackets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4444" y="1848611"/>
            <a:ext cx="334010" cy="349250"/>
            <a:chOff x="504444" y="1848611"/>
            <a:chExt cx="334010" cy="349250"/>
          </a:xfrm>
        </p:grpSpPr>
        <p:sp>
          <p:nvSpPr>
            <p:cNvPr id="12" name="object 12"/>
            <p:cNvSpPr/>
            <p:nvPr/>
          </p:nvSpPr>
          <p:spPr>
            <a:xfrm>
              <a:off x="507492" y="1851659"/>
              <a:ext cx="327660" cy="342900"/>
            </a:xfrm>
            <a:custGeom>
              <a:avLst/>
              <a:gdLst/>
              <a:ahLst/>
              <a:cxnLst/>
              <a:rect l="l" t="t" r="r" b="b"/>
              <a:pathLst>
                <a:path w="327659" h="342900">
                  <a:moveTo>
                    <a:pt x="163829" y="0"/>
                  </a:moveTo>
                  <a:lnTo>
                    <a:pt x="120281" y="6095"/>
                  </a:lnTo>
                  <a:lnTo>
                    <a:pt x="81140" y="23367"/>
                  </a:lnTo>
                  <a:lnTo>
                    <a:pt x="47980" y="50164"/>
                  </a:lnTo>
                  <a:lnTo>
                    <a:pt x="22364" y="84835"/>
                  </a:lnTo>
                  <a:lnTo>
                    <a:pt x="5854" y="125856"/>
                  </a:lnTo>
                  <a:lnTo>
                    <a:pt x="0" y="171450"/>
                  </a:lnTo>
                  <a:lnTo>
                    <a:pt x="5854" y="217042"/>
                  </a:lnTo>
                  <a:lnTo>
                    <a:pt x="22364" y="258063"/>
                  </a:lnTo>
                  <a:lnTo>
                    <a:pt x="47980" y="292734"/>
                  </a:lnTo>
                  <a:lnTo>
                    <a:pt x="81140" y="319531"/>
                  </a:lnTo>
                  <a:lnTo>
                    <a:pt x="120281" y="336803"/>
                  </a:lnTo>
                  <a:lnTo>
                    <a:pt x="163829" y="342900"/>
                  </a:lnTo>
                  <a:lnTo>
                    <a:pt x="207378" y="336803"/>
                  </a:lnTo>
                  <a:lnTo>
                    <a:pt x="246519" y="319531"/>
                  </a:lnTo>
                  <a:lnTo>
                    <a:pt x="279679" y="292734"/>
                  </a:lnTo>
                  <a:lnTo>
                    <a:pt x="305295" y="258063"/>
                  </a:lnTo>
                  <a:lnTo>
                    <a:pt x="321805" y="217042"/>
                  </a:lnTo>
                  <a:lnTo>
                    <a:pt x="327660" y="171450"/>
                  </a:lnTo>
                  <a:lnTo>
                    <a:pt x="321805" y="125856"/>
                  </a:lnTo>
                  <a:lnTo>
                    <a:pt x="305295" y="84835"/>
                  </a:lnTo>
                  <a:lnTo>
                    <a:pt x="279679" y="50164"/>
                  </a:lnTo>
                  <a:lnTo>
                    <a:pt x="246519" y="23367"/>
                  </a:lnTo>
                  <a:lnTo>
                    <a:pt x="207378" y="6095"/>
                  </a:lnTo>
                  <a:lnTo>
                    <a:pt x="163829" y="0"/>
                  </a:lnTo>
                  <a:close/>
                </a:path>
              </a:pathLst>
            </a:custGeom>
            <a:solidFill>
              <a:srgbClr val="8EEE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7492" y="1851659"/>
              <a:ext cx="327660" cy="342900"/>
            </a:xfrm>
            <a:custGeom>
              <a:avLst/>
              <a:gdLst/>
              <a:ahLst/>
              <a:cxnLst/>
              <a:rect l="l" t="t" r="r" b="b"/>
              <a:pathLst>
                <a:path w="327659" h="342900">
                  <a:moveTo>
                    <a:pt x="0" y="171450"/>
                  </a:moveTo>
                  <a:lnTo>
                    <a:pt x="5854" y="125856"/>
                  </a:lnTo>
                  <a:lnTo>
                    <a:pt x="22364" y="84835"/>
                  </a:lnTo>
                  <a:lnTo>
                    <a:pt x="47980" y="50164"/>
                  </a:lnTo>
                  <a:lnTo>
                    <a:pt x="81140" y="23367"/>
                  </a:lnTo>
                  <a:lnTo>
                    <a:pt x="120281" y="6095"/>
                  </a:lnTo>
                  <a:lnTo>
                    <a:pt x="163829" y="0"/>
                  </a:lnTo>
                  <a:lnTo>
                    <a:pt x="207378" y="6095"/>
                  </a:lnTo>
                  <a:lnTo>
                    <a:pt x="246519" y="23367"/>
                  </a:lnTo>
                  <a:lnTo>
                    <a:pt x="279679" y="50164"/>
                  </a:lnTo>
                  <a:lnTo>
                    <a:pt x="305295" y="84835"/>
                  </a:lnTo>
                  <a:lnTo>
                    <a:pt x="321805" y="125856"/>
                  </a:lnTo>
                  <a:lnTo>
                    <a:pt x="327660" y="171450"/>
                  </a:lnTo>
                  <a:lnTo>
                    <a:pt x="321805" y="217042"/>
                  </a:lnTo>
                  <a:lnTo>
                    <a:pt x="305295" y="258063"/>
                  </a:lnTo>
                  <a:lnTo>
                    <a:pt x="279679" y="292734"/>
                  </a:lnTo>
                  <a:lnTo>
                    <a:pt x="246519" y="319531"/>
                  </a:lnTo>
                  <a:lnTo>
                    <a:pt x="207378" y="336803"/>
                  </a:lnTo>
                  <a:lnTo>
                    <a:pt x="163829" y="342900"/>
                  </a:lnTo>
                  <a:lnTo>
                    <a:pt x="120281" y="336803"/>
                  </a:lnTo>
                  <a:lnTo>
                    <a:pt x="81140" y="319531"/>
                  </a:lnTo>
                  <a:lnTo>
                    <a:pt x="47980" y="292734"/>
                  </a:lnTo>
                  <a:lnTo>
                    <a:pt x="22364" y="258063"/>
                  </a:lnTo>
                  <a:lnTo>
                    <a:pt x="5854" y="217042"/>
                  </a:lnTo>
                  <a:lnTo>
                    <a:pt x="0" y="171450"/>
                  </a:lnTo>
                  <a:close/>
                </a:path>
              </a:pathLst>
            </a:custGeom>
            <a:ln w="609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4461" y="186207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F5F5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86704" y="1705355"/>
            <a:ext cx="114300" cy="128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91000" y="1527047"/>
            <a:ext cx="893063" cy="4861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33671" y="1549908"/>
            <a:ext cx="812800" cy="405765"/>
          </a:xfrm>
          <a:prstGeom prst="rect">
            <a:avLst/>
          </a:prstGeom>
          <a:solidFill>
            <a:srgbClr val="0D80B8"/>
          </a:solidFill>
        </p:spPr>
        <p:txBody>
          <a:bodyPr vert="horz" wrap="square" lIns="0" tIns="93980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740"/>
              </a:spcBef>
            </a:pP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Starts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041391" y="1515414"/>
          <a:ext cx="2127250" cy="67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8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7999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19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79999F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1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79999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7245095" y="1697735"/>
            <a:ext cx="128270" cy="1263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7680959" y="1540763"/>
            <a:ext cx="894715" cy="472440"/>
            <a:chOff x="7680959" y="1540763"/>
            <a:chExt cx="894715" cy="472440"/>
          </a:xfrm>
        </p:grpSpPr>
        <p:sp>
          <p:nvSpPr>
            <p:cNvPr id="21" name="object 21"/>
            <p:cNvSpPr/>
            <p:nvPr/>
          </p:nvSpPr>
          <p:spPr>
            <a:xfrm>
              <a:off x="7680959" y="1540763"/>
              <a:ext cx="894588" cy="4724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23631" y="1563623"/>
              <a:ext cx="814069" cy="391795"/>
            </a:xfrm>
            <a:custGeom>
              <a:avLst/>
              <a:gdLst/>
              <a:ahLst/>
              <a:cxnLst/>
              <a:rect l="l" t="t" r="r" b="b"/>
              <a:pathLst>
                <a:path w="814070" h="391794">
                  <a:moveTo>
                    <a:pt x="813816" y="0"/>
                  </a:moveTo>
                  <a:lnTo>
                    <a:pt x="0" y="0"/>
                  </a:lnTo>
                  <a:lnTo>
                    <a:pt x="0" y="391668"/>
                  </a:lnTo>
                  <a:lnTo>
                    <a:pt x="813816" y="391668"/>
                  </a:lnTo>
                  <a:lnTo>
                    <a:pt x="813816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972806" y="1638046"/>
            <a:ext cx="321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ds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346568" y="1519173"/>
            <a:ext cx="4451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800" algn="l"/>
              </a:tabLst>
            </a:pPr>
            <a:r>
              <a:rPr sz="1800" u="heavy" dirty="0">
                <a:solidFill>
                  <a:srgbClr val="FFFFFF"/>
                </a:solidFill>
                <a:uFill>
                  <a:solidFill>
                    <a:srgbClr val="79999F"/>
                  </a:solidFill>
                </a:uFill>
                <a:latin typeface="Carlito"/>
                <a:cs typeface="Carlito"/>
              </a:rPr>
              <a:t> 	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5487" y="1075944"/>
            <a:ext cx="2580132" cy="3540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204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Course</a:t>
            </a:r>
            <a:r>
              <a:rPr sz="2800" b="1" spc="-13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Outline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2446" y="2587244"/>
            <a:ext cx="26841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Object Oriented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Programming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</a:t>
            </a:r>
            <a:r>
              <a:rPr sz="1400" spc="-11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Java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6470" y="3448050"/>
            <a:ext cx="2769235" cy="8870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199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Packages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and</a:t>
            </a:r>
            <a:r>
              <a:rPr sz="1400" spc="-6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Multithreading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Collections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7994" y="1148841"/>
            <a:ext cx="3002915" cy="795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808080"/>
                </a:solidFill>
                <a:latin typeface="Carlito"/>
                <a:cs typeface="Carlito"/>
              </a:rPr>
              <a:t>Introduction </a:t>
            </a:r>
            <a:r>
              <a:rPr sz="1400" spc="-15" dirty="0">
                <a:solidFill>
                  <a:srgbClr val="808080"/>
                </a:solidFill>
                <a:latin typeface="Carlito"/>
                <a:cs typeface="Carlito"/>
              </a:rPr>
              <a:t>to</a:t>
            </a:r>
            <a:r>
              <a:rPr sz="1400" spc="15" dirty="0">
                <a:solidFill>
                  <a:srgbClr val="808080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solidFill>
                  <a:srgbClr val="808080"/>
                </a:solidFill>
                <a:latin typeface="Carlito"/>
                <a:cs typeface="Carlito"/>
              </a:rPr>
              <a:t>Java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 marL="789305">
              <a:lnSpc>
                <a:spcPct val="100000"/>
              </a:lnSpc>
              <a:spcBef>
                <a:spcPts val="980"/>
              </a:spcBef>
            </a:pPr>
            <a:r>
              <a:rPr sz="1400" b="1" spc="-5" dirty="0">
                <a:solidFill>
                  <a:srgbClr val="FF3D5F"/>
                </a:solidFill>
                <a:latin typeface="Carlito"/>
                <a:cs typeface="Carlito"/>
              </a:rPr>
              <a:t>Data </a:t>
            </a:r>
            <a:r>
              <a:rPr sz="1400" b="1" dirty="0">
                <a:solidFill>
                  <a:srgbClr val="FF3D5F"/>
                </a:solidFill>
                <a:latin typeface="Carlito"/>
                <a:cs typeface="Carlito"/>
              </a:rPr>
              <a:t>Handling and</a:t>
            </a:r>
            <a:r>
              <a:rPr sz="1400" b="1" spc="-229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3D5F"/>
                </a:solidFill>
                <a:latin typeface="Carlito"/>
                <a:cs typeface="Carlito"/>
              </a:rPr>
              <a:t>Functions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64479" y="1773935"/>
            <a:ext cx="121920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255" y="1703832"/>
            <a:ext cx="2444750" cy="326390"/>
          </a:xfrm>
          <a:custGeom>
            <a:avLst/>
            <a:gdLst/>
            <a:ahLst/>
            <a:cxnLst/>
            <a:rect l="l" t="t" r="r" b="b"/>
            <a:pathLst>
              <a:path w="2444750" h="326389">
                <a:moveTo>
                  <a:pt x="0" y="54355"/>
                </a:moveTo>
                <a:lnTo>
                  <a:pt x="4318" y="33146"/>
                </a:lnTo>
                <a:lnTo>
                  <a:pt x="15875" y="15875"/>
                </a:lnTo>
                <a:lnTo>
                  <a:pt x="33274" y="4317"/>
                </a:lnTo>
                <a:lnTo>
                  <a:pt x="54356" y="0"/>
                </a:lnTo>
                <a:lnTo>
                  <a:pt x="2389885" y="0"/>
                </a:lnTo>
                <a:lnTo>
                  <a:pt x="2410968" y="4317"/>
                </a:lnTo>
                <a:lnTo>
                  <a:pt x="2428367" y="15875"/>
                </a:lnTo>
                <a:lnTo>
                  <a:pt x="2439923" y="33146"/>
                </a:lnTo>
                <a:lnTo>
                  <a:pt x="2444242" y="54355"/>
                </a:lnTo>
                <a:lnTo>
                  <a:pt x="2444242" y="271525"/>
                </a:lnTo>
                <a:lnTo>
                  <a:pt x="2439923" y="292734"/>
                </a:lnTo>
                <a:lnTo>
                  <a:pt x="2428367" y="310006"/>
                </a:lnTo>
                <a:lnTo>
                  <a:pt x="2410968" y="321563"/>
                </a:lnTo>
                <a:lnTo>
                  <a:pt x="2389885" y="325881"/>
                </a:lnTo>
                <a:lnTo>
                  <a:pt x="54356" y="325881"/>
                </a:lnTo>
                <a:lnTo>
                  <a:pt x="33274" y="321563"/>
                </a:lnTo>
                <a:lnTo>
                  <a:pt x="15875" y="310006"/>
                </a:lnTo>
                <a:lnTo>
                  <a:pt x="4318" y="292734"/>
                </a:lnTo>
                <a:lnTo>
                  <a:pt x="0" y="271525"/>
                </a:lnTo>
                <a:lnTo>
                  <a:pt x="0" y="54355"/>
                </a:lnTo>
                <a:close/>
              </a:path>
            </a:pathLst>
          </a:custGeom>
          <a:ln w="12192">
            <a:solidFill>
              <a:srgbClr val="FF3D5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436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Declaring</a:t>
            </a:r>
            <a:r>
              <a:rPr sz="2800" b="1" spc="-4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Arrays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117" y="990981"/>
            <a:ext cx="31127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can be declared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multiple</a:t>
            </a:r>
            <a:r>
              <a:rPr sz="1400" spc="-1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ways: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2560" y="1868423"/>
            <a:ext cx="2360930" cy="307975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50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0"/>
              </a:spcBef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[]a=</a:t>
            </a:r>
            <a:r>
              <a:rPr sz="1400" spc="-12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{1,2,3,4,5};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3448" y="1534629"/>
            <a:ext cx="128015" cy="353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0972" y="1534667"/>
            <a:ext cx="126491" cy="344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8264" y="1282953"/>
            <a:ext cx="603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6EC0"/>
                </a:solidFill>
                <a:latin typeface="Carlito"/>
                <a:cs typeface="Carlito"/>
              </a:rPr>
              <a:t>data</a:t>
            </a:r>
            <a:r>
              <a:rPr sz="1200" spc="-114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type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82645" y="1302765"/>
            <a:ext cx="745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006EC0"/>
                </a:solidFill>
                <a:latin typeface="Carlito"/>
                <a:cs typeface="Carlito"/>
              </a:rPr>
              <a:t>size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of</a:t>
            </a:r>
            <a:r>
              <a:rPr sz="1200" spc="-1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006EC0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7473" y="2269363"/>
            <a:ext cx="1457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Index</a:t>
            </a:r>
            <a:r>
              <a:rPr sz="1200" spc="-8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has</a:t>
            </a:r>
            <a:r>
              <a:rPr sz="1200" spc="-4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to</a:t>
            </a:r>
            <a:r>
              <a:rPr sz="1200" spc="-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be</a:t>
            </a:r>
            <a:r>
              <a:rPr sz="1200" spc="-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given</a:t>
            </a:r>
            <a:r>
              <a:rPr sz="1200" spc="-6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in</a:t>
            </a:r>
            <a:endParaRPr sz="1200">
              <a:latin typeface="Carlito"/>
              <a:cs typeface="Carlito"/>
            </a:endParaRPr>
          </a:p>
          <a:p>
            <a:pPr marL="8255" algn="ctr">
              <a:lnSpc>
                <a:spcPct val="100000"/>
              </a:lnSpc>
            </a:pP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square</a:t>
            </a:r>
            <a:r>
              <a:rPr sz="1200" spc="-5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25" dirty="0">
                <a:solidFill>
                  <a:srgbClr val="006EC0"/>
                </a:solidFill>
                <a:latin typeface="Carlito"/>
                <a:cs typeface="Carlito"/>
              </a:rPr>
              <a:t>brackets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03448" y="3447250"/>
            <a:ext cx="128015" cy="353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4711" y="3390900"/>
            <a:ext cx="126491" cy="3440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50137" y="3164585"/>
            <a:ext cx="603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6EC0"/>
                </a:solidFill>
                <a:latin typeface="Carlito"/>
                <a:cs typeface="Carlito"/>
              </a:rPr>
              <a:t>data</a:t>
            </a:r>
            <a:r>
              <a:rPr sz="1200" spc="-114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type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82645" y="3217291"/>
            <a:ext cx="745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006EC0"/>
                </a:solidFill>
                <a:latin typeface="Carlito"/>
                <a:cs typeface="Carlito"/>
              </a:rPr>
              <a:t>size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of</a:t>
            </a:r>
            <a:r>
              <a:rPr sz="1200" spc="-1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006EC0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04542" y="4200550"/>
            <a:ext cx="1457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marR="5715" indent="-24257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Index</a:t>
            </a:r>
            <a:r>
              <a:rPr sz="1200" spc="-8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has</a:t>
            </a:r>
            <a:r>
              <a:rPr sz="1200" spc="-4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to</a:t>
            </a:r>
            <a:r>
              <a:rPr sz="1200" spc="-5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be</a:t>
            </a:r>
            <a:r>
              <a:rPr sz="1200" spc="-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given</a:t>
            </a:r>
            <a:r>
              <a:rPr sz="1200" spc="-7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in  </a:t>
            </a: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square</a:t>
            </a:r>
            <a:r>
              <a:rPr sz="1200" spc="-5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25" dirty="0">
                <a:solidFill>
                  <a:srgbClr val="006EC0"/>
                </a:solidFill>
                <a:latin typeface="Carlito"/>
                <a:cs typeface="Carlito"/>
              </a:rPr>
              <a:t>brackets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388352" y="3643884"/>
            <a:ext cx="1313815" cy="472440"/>
            <a:chOff x="7388352" y="3643884"/>
            <a:chExt cx="1313815" cy="472440"/>
          </a:xfrm>
        </p:grpSpPr>
        <p:sp>
          <p:nvSpPr>
            <p:cNvPr id="17" name="object 17"/>
            <p:cNvSpPr/>
            <p:nvPr/>
          </p:nvSpPr>
          <p:spPr>
            <a:xfrm>
              <a:off x="7388352" y="3813048"/>
              <a:ext cx="467995" cy="128270"/>
            </a:xfrm>
            <a:custGeom>
              <a:avLst/>
              <a:gdLst/>
              <a:ahLst/>
              <a:cxnLst/>
              <a:rect l="l" t="t" r="r" b="b"/>
              <a:pathLst>
                <a:path w="467995" h="128270">
                  <a:moveTo>
                    <a:pt x="467906" y="57619"/>
                  </a:moveTo>
                  <a:lnTo>
                    <a:pt x="127000" y="57619"/>
                  </a:lnTo>
                  <a:lnTo>
                    <a:pt x="127000" y="0"/>
                  </a:lnTo>
                  <a:lnTo>
                    <a:pt x="0" y="64008"/>
                  </a:lnTo>
                  <a:lnTo>
                    <a:pt x="127000" y="128016"/>
                  </a:lnTo>
                  <a:lnTo>
                    <a:pt x="127000" y="70408"/>
                  </a:lnTo>
                  <a:lnTo>
                    <a:pt x="126987" y="57658"/>
                  </a:lnTo>
                  <a:lnTo>
                    <a:pt x="127000" y="70408"/>
                  </a:lnTo>
                  <a:lnTo>
                    <a:pt x="467906" y="70408"/>
                  </a:lnTo>
                  <a:lnTo>
                    <a:pt x="467906" y="57619"/>
                  </a:lnTo>
                  <a:close/>
                </a:path>
              </a:pathLst>
            </a:custGeom>
            <a:solidFill>
              <a:srgbClr val="7999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08976" y="3643884"/>
              <a:ext cx="893064" cy="4724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349496" y="3621023"/>
            <a:ext cx="1318895" cy="485140"/>
            <a:chOff x="4349496" y="3621023"/>
            <a:chExt cx="1318895" cy="485140"/>
          </a:xfrm>
        </p:grpSpPr>
        <p:sp>
          <p:nvSpPr>
            <p:cNvPr id="20" name="object 20"/>
            <p:cNvSpPr/>
            <p:nvPr/>
          </p:nvSpPr>
          <p:spPr>
            <a:xfrm>
              <a:off x="5546725" y="3797807"/>
              <a:ext cx="114300" cy="1280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01412" y="3855364"/>
              <a:ext cx="466725" cy="13335"/>
            </a:xfrm>
            <a:custGeom>
              <a:avLst/>
              <a:gdLst/>
              <a:ahLst/>
              <a:cxnLst/>
              <a:rect l="l" t="t" r="r" b="b"/>
              <a:pathLst>
                <a:path w="466725" h="13335">
                  <a:moveTo>
                    <a:pt x="345313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345313" y="12801"/>
                  </a:lnTo>
                  <a:lnTo>
                    <a:pt x="345313" y="0"/>
                  </a:lnTo>
                  <a:close/>
                </a:path>
                <a:path w="466725" h="13335">
                  <a:moveTo>
                    <a:pt x="466458" y="355"/>
                  </a:moveTo>
                  <a:lnTo>
                    <a:pt x="358013" y="355"/>
                  </a:lnTo>
                  <a:lnTo>
                    <a:pt x="358013" y="6705"/>
                  </a:lnTo>
                  <a:lnTo>
                    <a:pt x="358013" y="13055"/>
                  </a:lnTo>
                  <a:lnTo>
                    <a:pt x="465455" y="13055"/>
                  </a:lnTo>
                  <a:lnTo>
                    <a:pt x="465455" y="6705"/>
                  </a:lnTo>
                  <a:lnTo>
                    <a:pt x="466458" y="6705"/>
                  </a:lnTo>
                  <a:lnTo>
                    <a:pt x="466458" y="355"/>
                  </a:lnTo>
                  <a:close/>
                </a:path>
              </a:pathLst>
            </a:custGeom>
            <a:solidFill>
              <a:srgbClr val="7999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49496" y="3621023"/>
              <a:ext cx="893063" cy="4846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392167" y="3643884"/>
            <a:ext cx="812800" cy="403860"/>
          </a:xfrm>
          <a:prstGeom prst="rect">
            <a:avLst/>
          </a:prstGeom>
          <a:solidFill>
            <a:srgbClr val="0D80B8"/>
          </a:solidFill>
        </p:spPr>
        <p:txBody>
          <a:bodyPr vert="horz" wrap="square" lIns="0" tIns="94615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745"/>
              </a:spcBef>
            </a:pP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Starts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51647" y="3666744"/>
            <a:ext cx="812800" cy="391795"/>
          </a:xfrm>
          <a:prstGeom prst="rect">
            <a:avLst/>
          </a:prstGeom>
          <a:solidFill>
            <a:srgbClr val="0D80B8"/>
          </a:solidFill>
        </p:spPr>
        <p:txBody>
          <a:bodyPr vert="horz" wrap="square" lIns="0" tIns="87630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690"/>
              </a:spcBef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Ends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9160" y="3791711"/>
            <a:ext cx="3339465" cy="221856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63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[]a= </a:t>
            </a:r>
            <a:r>
              <a:rPr sz="1400" spc="-5" dirty="0">
                <a:solidFill>
                  <a:srgbClr val="5F5F5F"/>
                </a:solidFill>
                <a:latin typeface="Courier New"/>
                <a:cs typeface="Courier New"/>
              </a:rPr>
              <a:t>new</a:t>
            </a:r>
            <a:r>
              <a:rPr sz="1400" spc="-114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15">
                <a:solidFill>
                  <a:srgbClr val="5F5F5F"/>
                </a:solidFill>
                <a:latin typeface="Courier New"/>
                <a:cs typeface="Courier New"/>
              </a:rPr>
              <a:t>int[]{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1,2,3,4,5};</a:t>
            </a:r>
            <a:endParaRPr sz="1400" dirty="0">
              <a:latin typeface="Courier New"/>
              <a:cs typeface="Courier New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752909" y="3512807"/>
          <a:ext cx="1582420" cy="667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778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778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778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778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778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R="10350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object 27"/>
          <p:cNvGrpSpPr/>
          <p:nvPr/>
        </p:nvGrpSpPr>
        <p:grpSpPr>
          <a:xfrm>
            <a:off x="504444" y="1848611"/>
            <a:ext cx="334010" cy="349250"/>
            <a:chOff x="504444" y="1848611"/>
            <a:chExt cx="334010" cy="349250"/>
          </a:xfrm>
        </p:grpSpPr>
        <p:sp>
          <p:nvSpPr>
            <p:cNvPr id="28" name="object 28"/>
            <p:cNvSpPr/>
            <p:nvPr/>
          </p:nvSpPr>
          <p:spPr>
            <a:xfrm>
              <a:off x="507492" y="1851659"/>
              <a:ext cx="327660" cy="342900"/>
            </a:xfrm>
            <a:custGeom>
              <a:avLst/>
              <a:gdLst/>
              <a:ahLst/>
              <a:cxnLst/>
              <a:rect l="l" t="t" r="r" b="b"/>
              <a:pathLst>
                <a:path w="327659" h="342900">
                  <a:moveTo>
                    <a:pt x="163829" y="0"/>
                  </a:moveTo>
                  <a:lnTo>
                    <a:pt x="120281" y="6095"/>
                  </a:lnTo>
                  <a:lnTo>
                    <a:pt x="81140" y="23367"/>
                  </a:lnTo>
                  <a:lnTo>
                    <a:pt x="47980" y="50164"/>
                  </a:lnTo>
                  <a:lnTo>
                    <a:pt x="22364" y="84835"/>
                  </a:lnTo>
                  <a:lnTo>
                    <a:pt x="5854" y="125856"/>
                  </a:lnTo>
                  <a:lnTo>
                    <a:pt x="0" y="171450"/>
                  </a:lnTo>
                  <a:lnTo>
                    <a:pt x="5854" y="217042"/>
                  </a:lnTo>
                  <a:lnTo>
                    <a:pt x="22364" y="258063"/>
                  </a:lnTo>
                  <a:lnTo>
                    <a:pt x="47980" y="292734"/>
                  </a:lnTo>
                  <a:lnTo>
                    <a:pt x="81140" y="319531"/>
                  </a:lnTo>
                  <a:lnTo>
                    <a:pt x="120281" y="336803"/>
                  </a:lnTo>
                  <a:lnTo>
                    <a:pt x="163829" y="342900"/>
                  </a:lnTo>
                  <a:lnTo>
                    <a:pt x="207378" y="336803"/>
                  </a:lnTo>
                  <a:lnTo>
                    <a:pt x="246519" y="319531"/>
                  </a:lnTo>
                  <a:lnTo>
                    <a:pt x="279679" y="292734"/>
                  </a:lnTo>
                  <a:lnTo>
                    <a:pt x="305295" y="258063"/>
                  </a:lnTo>
                  <a:lnTo>
                    <a:pt x="321805" y="217042"/>
                  </a:lnTo>
                  <a:lnTo>
                    <a:pt x="327660" y="171450"/>
                  </a:lnTo>
                  <a:lnTo>
                    <a:pt x="321805" y="125856"/>
                  </a:lnTo>
                  <a:lnTo>
                    <a:pt x="305295" y="84835"/>
                  </a:lnTo>
                  <a:lnTo>
                    <a:pt x="279679" y="50164"/>
                  </a:lnTo>
                  <a:lnTo>
                    <a:pt x="246519" y="23367"/>
                  </a:lnTo>
                  <a:lnTo>
                    <a:pt x="207378" y="6095"/>
                  </a:lnTo>
                  <a:lnTo>
                    <a:pt x="163829" y="0"/>
                  </a:lnTo>
                  <a:close/>
                </a:path>
              </a:pathLst>
            </a:custGeom>
            <a:solidFill>
              <a:srgbClr val="8EEE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7492" y="1851659"/>
              <a:ext cx="327660" cy="342900"/>
            </a:xfrm>
            <a:custGeom>
              <a:avLst/>
              <a:gdLst/>
              <a:ahLst/>
              <a:cxnLst/>
              <a:rect l="l" t="t" r="r" b="b"/>
              <a:pathLst>
                <a:path w="327659" h="342900">
                  <a:moveTo>
                    <a:pt x="0" y="171450"/>
                  </a:moveTo>
                  <a:lnTo>
                    <a:pt x="5854" y="125856"/>
                  </a:lnTo>
                  <a:lnTo>
                    <a:pt x="22364" y="84835"/>
                  </a:lnTo>
                  <a:lnTo>
                    <a:pt x="47980" y="50164"/>
                  </a:lnTo>
                  <a:lnTo>
                    <a:pt x="81140" y="23367"/>
                  </a:lnTo>
                  <a:lnTo>
                    <a:pt x="120281" y="6095"/>
                  </a:lnTo>
                  <a:lnTo>
                    <a:pt x="163829" y="0"/>
                  </a:lnTo>
                  <a:lnTo>
                    <a:pt x="207378" y="6095"/>
                  </a:lnTo>
                  <a:lnTo>
                    <a:pt x="246519" y="23367"/>
                  </a:lnTo>
                  <a:lnTo>
                    <a:pt x="279679" y="50164"/>
                  </a:lnTo>
                  <a:lnTo>
                    <a:pt x="305295" y="84835"/>
                  </a:lnTo>
                  <a:lnTo>
                    <a:pt x="321805" y="125856"/>
                  </a:lnTo>
                  <a:lnTo>
                    <a:pt x="327660" y="171450"/>
                  </a:lnTo>
                  <a:lnTo>
                    <a:pt x="321805" y="217042"/>
                  </a:lnTo>
                  <a:lnTo>
                    <a:pt x="305295" y="258063"/>
                  </a:lnTo>
                  <a:lnTo>
                    <a:pt x="279679" y="292734"/>
                  </a:lnTo>
                  <a:lnTo>
                    <a:pt x="246519" y="319531"/>
                  </a:lnTo>
                  <a:lnTo>
                    <a:pt x="207378" y="336803"/>
                  </a:lnTo>
                  <a:lnTo>
                    <a:pt x="163829" y="342900"/>
                  </a:lnTo>
                  <a:lnTo>
                    <a:pt x="120281" y="336803"/>
                  </a:lnTo>
                  <a:lnTo>
                    <a:pt x="81140" y="319531"/>
                  </a:lnTo>
                  <a:lnTo>
                    <a:pt x="47980" y="292734"/>
                  </a:lnTo>
                  <a:lnTo>
                    <a:pt x="22364" y="258063"/>
                  </a:lnTo>
                  <a:lnTo>
                    <a:pt x="5854" y="217042"/>
                  </a:lnTo>
                  <a:lnTo>
                    <a:pt x="0" y="171450"/>
                  </a:lnTo>
                  <a:close/>
                </a:path>
              </a:pathLst>
            </a:custGeom>
            <a:ln w="609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94461" y="186207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F5F5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69391" y="3797808"/>
            <a:ext cx="335280" cy="350520"/>
            <a:chOff x="469391" y="3797808"/>
            <a:chExt cx="335280" cy="350520"/>
          </a:xfrm>
        </p:grpSpPr>
        <p:sp>
          <p:nvSpPr>
            <p:cNvPr id="32" name="object 32"/>
            <p:cNvSpPr/>
            <p:nvPr/>
          </p:nvSpPr>
          <p:spPr>
            <a:xfrm>
              <a:off x="472439" y="3800856"/>
              <a:ext cx="328930" cy="344170"/>
            </a:xfrm>
            <a:custGeom>
              <a:avLst/>
              <a:gdLst/>
              <a:ahLst/>
              <a:cxnLst/>
              <a:rect l="l" t="t" r="r" b="b"/>
              <a:pathLst>
                <a:path w="328930" h="344170">
                  <a:moveTo>
                    <a:pt x="164401" y="0"/>
                  </a:moveTo>
                  <a:lnTo>
                    <a:pt x="120700" y="6096"/>
                  </a:lnTo>
                  <a:lnTo>
                    <a:pt x="81419" y="23495"/>
                  </a:lnTo>
                  <a:lnTo>
                    <a:pt x="48145" y="50419"/>
                  </a:lnTo>
                  <a:lnTo>
                    <a:pt x="22440" y="85204"/>
                  </a:lnTo>
                  <a:lnTo>
                    <a:pt x="5867" y="126288"/>
                  </a:lnTo>
                  <a:lnTo>
                    <a:pt x="0" y="172021"/>
                  </a:lnTo>
                  <a:lnTo>
                    <a:pt x="5867" y="217754"/>
                  </a:lnTo>
                  <a:lnTo>
                    <a:pt x="22440" y="258838"/>
                  </a:lnTo>
                  <a:lnTo>
                    <a:pt x="48145" y="293662"/>
                  </a:lnTo>
                  <a:lnTo>
                    <a:pt x="81419" y="320560"/>
                  </a:lnTo>
                  <a:lnTo>
                    <a:pt x="120700" y="337896"/>
                  </a:lnTo>
                  <a:lnTo>
                    <a:pt x="164401" y="344043"/>
                  </a:lnTo>
                  <a:lnTo>
                    <a:pt x="208102" y="337896"/>
                  </a:lnTo>
                  <a:lnTo>
                    <a:pt x="247383" y="320560"/>
                  </a:lnTo>
                  <a:lnTo>
                    <a:pt x="280657" y="293662"/>
                  </a:lnTo>
                  <a:lnTo>
                    <a:pt x="306362" y="258838"/>
                  </a:lnTo>
                  <a:lnTo>
                    <a:pt x="322935" y="217754"/>
                  </a:lnTo>
                  <a:lnTo>
                    <a:pt x="328803" y="172021"/>
                  </a:lnTo>
                  <a:lnTo>
                    <a:pt x="322935" y="126288"/>
                  </a:lnTo>
                  <a:lnTo>
                    <a:pt x="306362" y="85204"/>
                  </a:lnTo>
                  <a:lnTo>
                    <a:pt x="280657" y="50419"/>
                  </a:lnTo>
                  <a:lnTo>
                    <a:pt x="247383" y="23495"/>
                  </a:lnTo>
                  <a:lnTo>
                    <a:pt x="208102" y="6096"/>
                  </a:lnTo>
                  <a:lnTo>
                    <a:pt x="164401" y="0"/>
                  </a:lnTo>
                  <a:close/>
                </a:path>
              </a:pathLst>
            </a:custGeom>
            <a:solidFill>
              <a:srgbClr val="8EEE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2439" y="3800856"/>
              <a:ext cx="328930" cy="344170"/>
            </a:xfrm>
            <a:custGeom>
              <a:avLst/>
              <a:gdLst/>
              <a:ahLst/>
              <a:cxnLst/>
              <a:rect l="l" t="t" r="r" b="b"/>
              <a:pathLst>
                <a:path w="328930" h="344170">
                  <a:moveTo>
                    <a:pt x="0" y="172021"/>
                  </a:moveTo>
                  <a:lnTo>
                    <a:pt x="5867" y="126288"/>
                  </a:lnTo>
                  <a:lnTo>
                    <a:pt x="22440" y="85204"/>
                  </a:lnTo>
                  <a:lnTo>
                    <a:pt x="48145" y="50419"/>
                  </a:lnTo>
                  <a:lnTo>
                    <a:pt x="81419" y="23495"/>
                  </a:lnTo>
                  <a:lnTo>
                    <a:pt x="120700" y="6096"/>
                  </a:lnTo>
                  <a:lnTo>
                    <a:pt x="164401" y="0"/>
                  </a:lnTo>
                  <a:lnTo>
                    <a:pt x="208102" y="6096"/>
                  </a:lnTo>
                  <a:lnTo>
                    <a:pt x="247383" y="23495"/>
                  </a:lnTo>
                  <a:lnTo>
                    <a:pt x="280657" y="50419"/>
                  </a:lnTo>
                  <a:lnTo>
                    <a:pt x="306362" y="85204"/>
                  </a:lnTo>
                  <a:lnTo>
                    <a:pt x="322935" y="126288"/>
                  </a:lnTo>
                  <a:lnTo>
                    <a:pt x="328803" y="172021"/>
                  </a:lnTo>
                  <a:lnTo>
                    <a:pt x="322935" y="217754"/>
                  </a:lnTo>
                  <a:lnTo>
                    <a:pt x="306362" y="258838"/>
                  </a:lnTo>
                  <a:lnTo>
                    <a:pt x="280657" y="293662"/>
                  </a:lnTo>
                  <a:lnTo>
                    <a:pt x="247383" y="320560"/>
                  </a:lnTo>
                  <a:lnTo>
                    <a:pt x="208102" y="337896"/>
                  </a:lnTo>
                  <a:lnTo>
                    <a:pt x="164401" y="344043"/>
                  </a:lnTo>
                  <a:lnTo>
                    <a:pt x="120700" y="337896"/>
                  </a:lnTo>
                  <a:lnTo>
                    <a:pt x="81419" y="320560"/>
                  </a:lnTo>
                  <a:lnTo>
                    <a:pt x="48145" y="293662"/>
                  </a:lnTo>
                  <a:lnTo>
                    <a:pt x="22440" y="258838"/>
                  </a:lnTo>
                  <a:lnTo>
                    <a:pt x="5867" y="217754"/>
                  </a:lnTo>
                  <a:lnTo>
                    <a:pt x="0" y="172021"/>
                  </a:lnTo>
                  <a:close/>
                </a:path>
              </a:pathLst>
            </a:custGeom>
            <a:ln w="6095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60323" y="381345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F5F5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86704" y="1705355"/>
            <a:ext cx="114300" cy="1280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91000" y="1527047"/>
            <a:ext cx="893063" cy="4861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233671" y="1549908"/>
            <a:ext cx="812800" cy="405765"/>
          </a:xfrm>
          <a:prstGeom prst="rect">
            <a:avLst/>
          </a:prstGeom>
          <a:solidFill>
            <a:srgbClr val="0D80B8"/>
          </a:solidFill>
        </p:spPr>
        <p:txBody>
          <a:bodyPr vert="horz" wrap="square" lIns="0" tIns="93980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740"/>
              </a:spcBef>
            </a:pP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Starts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5041391" y="1515414"/>
          <a:ext cx="2120896" cy="668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8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7999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19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79999F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1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79999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7245095" y="1697735"/>
            <a:ext cx="128270" cy="1263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7680959" y="1540763"/>
            <a:ext cx="894715" cy="472440"/>
            <a:chOff x="7680959" y="1540763"/>
            <a:chExt cx="894715" cy="472440"/>
          </a:xfrm>
        </p:grpSpPr>
        <p:sp>
          <p:nvSpPr>
            <p:cNvPr id="41" name="object 41"/>
            <p:cNvSpPr/>
            <p:nvPr/>
          </p:nvSpPr>
          <p:spPr>
            <a:xfrm>
              <a:off x="7680959" y="1540763"/>
              <a:ext cx="894588" cy="47244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23631" y="1563623"/>
              <a:ext cx="814069" cy="391795"/>
            </a:xfrm>
            <a:custGeom>
              <a:avLst/>
              <a:gdLst/>
              <a:ahLst/>
              <a:cxnLst/>
              <a:rect l="l" t="t" r="r" b="b"/>
              <a:pathLst>
                <a:path w="814070" h="391794">
                  <a:moveTo>
                    <a:pt x="813816" y="0"/>
                  </a:moveTo>
                  <a:lnTo>
                    <a:pt x="0" y="0"/>
                  </a:lnTo>
                  <a:lnTo>
                    <a:pt x="0" y="391668"/>
                  </a:lnTo>
                  <a:lnTo>
                    <a:pt x="813816" y="391668"/>
                  </a:lnTo>
                  <a:lnTo>
                    <a:pt x="813816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972806" y="1638046"/>
            <a:ext cx="321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ds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7346568" y="1519173"/>
            <a:ext cx="4451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800" algn="l"/>
              </a:tabLst>
            </a:pPr>
            <a:r>
              <a:rPr sz="1800" u="heavy" dirty="0">
                <a:solidFill>
                  <a:srgbClr val="FFFFFF"/>
                </a:solidFill>
                <a:uFill>
                  <a:solidFill>
                    <a:srgbClr val="79999F"/>
                  </a:solidFill>
                </a:uFill>
                <a:latin typeface="Carlito"/>
                <a:cs typeface="Carlito"/>
              </a:rPr>
              <a:t> 	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868" y="844292"/>
            <a:ext cx="8209915" cy="3758565"/>
            <a:chOff x="467868" y="844292"/>
            <a:chExt cx="8209915" cy="3758565"/>
          </a:xfrm>
        </p:grpSpPr>
        <p:sp>
          <p:nvSpPr>
            <p:cNvPr id="3" name="object 3"/>
            <p:cNvSpPr/>
            <p:nvPr/>
          </p:nvSpPr>
          <p:spPr>
            <a:xfrm>
              <a:off x="467868" y="844292"/>
              <a:ext cx="8209915" cy="29209"/>
            </a:xfrm>
            <a:custGeom>
              <a:avLst/>
              <a:gdLst/>
              <a:ahLst/>
              <a:cxnLst/>
              <a:rect l="l" t="t" r="r" b="b"/>
              <a:pathLst>
                <a:path w="8209915" h="29209">
                  <a:moveTo>
                    <a:pt x="8209788" y="0"/>
                  </a:moveTo>
                  <a:lnTo>
                    <a:pt x="0" y="0"/>
                  </a:lnTo>
                  <a:lnTo>
                    <a:pt x="0" y="28705"/>
                  </a:lnTo>
                  <a:lnTo>
                    <a:pt x="8209788" y="28705"/>
                  </a:lnTo>
                  <a:lnTo>
                    <a:pt x="8209788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9496" y="882395"/>
              <a:ext cx="3384550" cy="675005"/>
            </a:xfrm>
            <a:custGeom>
              <a:avLst/>
              <a:gdLst/>
              <a:ahLst/>
              <a:cxnLst/>
              <a:rect l="l" t="t" r="r" b="b"/>
              <a:pathLst>
                <a:path w="3384550" h="675005">
                  <a:moveTo>
                    <a:pt x="2985135" y="0"/>
                  </a:moveTo>
                  <a:lnTo>
                    <a:pt x="2985135" y="133984"/>
                  </a:lnTo>
                  <a:lnTo>
                    <a:pt x="0" y="133984"/>
                  </a:lnTo>
                  <a:lnTo>
                    <a:pt x="0" y="539114"/>
                  </a:lnTo>
                  <a:lnTo>
                    <a:pt x="2985135" y="539114"/>
                  </a:lnTo>
                  <a:lnTo>
                    <a:pt x="2985135" y="674624"/>
                  </a:lnTo>
                  <a:lnTo>
                    <a:pt x="3384423" y="335914"/>
                  </a:lnTo>
                  <a:lnTo>
                    <a:pt x="2985135" y="0"/>
                  </a:lnTo>
                  <a:close/>
                </a:path>
              </a:pathLst>
            </a:custGeom>
            <a:solidFill>
              <a:srgbClr val="736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4256" y="966215"/>
              <a:ext cx="376428" cy="36362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9496" y="1019555"/>
              <a:ext cx="274320" cy="3534410"/>
            </a:xfrm>
            <a:custGeom>
              <a:avLst/>
              <a:gdLst/>
              <a:ahLst/>
              <a:cxnLst/>
              <a:rect l="l" t="t" r="r" b="b"/>
              <a:pathLst>
                <a:path w="274319" h="3534410">
                  <a:moveTo>
                    <a:pt x="274320" y="0"/>
                  </a:moveTo>
                  <a:lnTo>
                    <a:pt x="0" y="0"/>
                  </a:lnTo>
                  <a:lnTo>
                    <a:pt x="0" y="3533902"/>
                  </a:lnTo>
                  <a:lnTo>
                    <a:pt x="274320" y="3533902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680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Declaring </a:t>
            </a:r>
            <a:r>
              <a:rPr sz="2800" b="1" spc="-5" dirty="0">
                <a:latin typeface="Carlito"/>
                <a:cs typeface="Carlito"/>
              </a:rPr>
              <a:t>Arrays</a:t>
            </a:r>
            <a:r>
              <a:rPr sz="2800" b="1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03040" y="1105280"/>
            <a:ext cx="4330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Arrays</a:t>
            </a:r>
            <a:r>
              <a:rPr sz="1200" spc="1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can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be</a:t>
            </a:r>
            <a:r>
              <a:rPr sz="1200" spc="-1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declared</a:t>
            </a:r>
            <a:r>
              <a:rPr sz="1200" spc="-5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3635D"/>
                </a:solidFill>
                <a:latin typeface="Arial"/>
                <a:cs typeface="Arial"/>
              </a:rPr>
              <a:t>for</a:t>
            </a:r>
            <a:r>
              <a:rPr sz="1200" spc="-3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primitive</a:t>
            </a:r>
            <a:r>
              <a:rPr sz="1200" spc="-3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3635D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73635D"/>
                </a:solidFill>
                <a:latin typeface="Arial"/>
                <a:cs typeface="Arial"/>
              </a:rPr>
              <a:t>non-primitive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data</a:t>
            </a:r>
            <a:r>
              <a:rPr sz="1200" spc="-5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types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868" y="844292"/>
            <a:ext cx="8209915" cy="713105"/>
            <a:chOff x="467868" y="844292"/>
            <a:chExt cx="8209915" cy="713105"/>
          </a:xfrm>
        </p:grpSpPr>
        <p:sp>
          <p:nvSpPr>
            <p:cNvPr id="3" name="object 3"/>
            <p:cNvSpPr/>
            <p:nvPr/>
          </p:nvSpPr>
          <p:spPr>
            <a:xfrm>
              <a:off x="467868" y="844292"/>
              <a:ext cx="8209915" cy="29209"/>
            </a:xfrm>
            <a:custGeom>
              <a:avLst/>
              <a:gdLst/>
              <a:ahLst/>
              <a:cxnLst/>
              <a:rect l="l" t="t" r="r" b="b"/>
              <a:pathLst>
                <a:path w="8209915" h="29209">
                  <a:moveTo>
                    <a:pt x="8209788" y="0"/>
                  </a:moveTo>
                  <a:lnTo>
                    <a:pt x="0" y="0"/>
                  </a:lnTo>
                  <a:lnTo>
                    <a:pt x="0" y="28705"/>
                  </a:lnTo>
                  <a:lnTo>
                    <a:pt x="8209788" y="28705"/>
                  </a:lnTo>
                  <a:lnTo>
                    <a:pt x="8209788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9496" y="882395"/>
              <a:ext cx="3384550" cy="675005"/>
            </a:xfrm>
            <a:custGeom>
              <a:avLst/>
              <a:gdLst/>
              <a:ahLst/>
              <a:cxnLst/>
              <a:rect l="l" t="t" r="r" b="b"/>
              <a:pathLst>
                <a:path w="3384550" h="675005">
                  <a:moveTo>
                    <a:pt x="2985135" y="0"/>
                  </a:moveTo>
                  <a:lnTo>
                    <a:pt x="2985135" y="133984"/>
                  </a:lnTo>
                  <a:lnTo>
                    <a:pt x="0" y="133984"/>
                  </a:lnTo>
                  <a:lnTo>
                    <a:pt x="0" y="539114"/>
                  </a:lnTo>
                  <a:lnTo>
                    <a:pt x="2985135" y="539114"/>
                  </a:lnTo>
                  <a:lnTo>
                    <a:pt x="2985135" y="674624"/>
                  </a:lnTo>
                  <a:lnTo>
                    <a:pt x="3384423" y="335914"/>
                  </a:lnTo>
                  <a:lnTo>
                    <a:pt x="2985135" y="0"/>
                  </a:lnTo>
                  <a:close/>
                </a:path>
              </a:pathLst>
            </a:custGeom>
            <a:solidFill>
              <a:srgbClr val="736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24255" y="966216"/>
            <a:ext cx="3001010" cy="3636645"/>
            <a:chOff x="524255" y="966216"/>
            <a:chExt cx="3001010" cy="3636645"/>
          </a:xfrm>
        </p:grpSpPr>
        <p:sp>
          <p:nvSpPr>
            <p:cNvPr id="6" name="object 6"/>
            <p:cNvSpPr/>
            <p:nvPr/>
          </p:nvSpPr>
          <p:spPr>
            <a:xfrm>
              <a:off x="539495" y="1661160"/>
              <a:ext cx="2985770" cy="675005"/>
            </a:xfrm>
            <a:custGeom>
              <a:avLst/>
              <a:gdLst/>
              <a:ahLst/>
              <a:cxnLst/>
              <a:rect l="l" t="t" r="r" b="b"/>
              <a:pathLst>
                <a:path w="2985770" h="675005">
                  <a:moveTo>
                    <a:pt x="2582926" y="0"/>
                  </a:moveTo>
                  <a:lnTo>
                    <a:pt x="2582926" y="129412"/>
                  </a:lnTo>
                  <a:lnTo>
                    <a:pt x="0" y="129412"/>
                  </a:lnTo>
                  <a:lnTo>
                    <a:pt x="0" y="533019"/>
                  </a:lnTo>
                  <a:lnTo>
                    <a:pt x="2582926" y="533019"/>
                  </a:lnTo>
                  <a:lnTo>
                    <a:pt x="2582926" y="674623"/>
                  </a:lnTo>
                  <a:lnTo>
                    <a:pt x="2985262" y="335914"/>
                  </a:lnTo>
                  <a:lnTo>
                    <a:pt x="2582926" y="0"/>
                  </a:lnTo>
                  <a:close/>
                </a:path>
              </a:pathLst>
            </a:custGeom>
            <a:solidFill>
              <a:srgbClr val="00B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4255" y="966216"/>
              <a:ext cx="376428" cy="36362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9495" y="1019556"/>
              <a:ext cx="274320" cy="3534410"/>
            </a:xfrm>
            <a:custGeom>
              <a:avLst/>
              <a:gdLst/>
              <a:ahLst/>
              <a:cxnLst/>
              <a:rect l="l" t="t" r="r" b="b"/>
              <a:pathLst>
                <a:path w="274319" h="3534410">
                  <a:moveTo>
                    <a:pt x="274320" y="0"/>
                  </a:moveTo>
                  <a:lnTo>
                    <a:pt x="0" y="0"/>
                  </a:lnTo>
                  <a:lnTo>
                    <a:pt x="0" y="3533902"/>
                  </a:lnTo>
                  <a:lnTo>
                    <a:pt x="274320" y="3533902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70712" y="300304"/>
            <a:ext cx="3656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095A82"/>
                </a:solidFill>
                <a:latin typeface="Carlito"/>
                <a:cs typeface="Carlito"/>
              </a:rPr>
              <a:t>Declaring </a:t>
            </a:r>
            <a:r>
              <a:rPr sz="2800" b="1" spc="-25" dirty="0">
                <a:solidFill>
                  <a:srgbClr val="095A82"/>
                </a:solidFill>
                <a:latin typeface="Carlito"/>
                <a:cs typeface="Carlito"/>
              </a:rPr>
              <a:t>Arrays</a:t>
            </a:r>
            <a:r>
              <a:rPr sz="2800" b="1" spc="-15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095A82"/>
                </a:solidFill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003040" y="1105280"/>
            <a:ext cx="4330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Arrays</a:t>
            </a:r>
            <a:r>
              <a:rPr sz="1200" spc="1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can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be</a:t>
            </a:r>
            <a:r>
              <a:rPr sz="1200" spc="-1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declared</a:t>
            </a:r>
            <a:r>
              <a:rPr sz="1200" spc="-5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3635D"/>
                </a:solidFill>
                <a:latin typeface="Arial"/>
                <a:cs typeface="Arial"/>
              </a:rPr>
              <a:t>for</a:t>
            </a:r>
            <a:r>
              <a:rPr sz="1200" spc="-3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primitive</a:t>
            </a:r>
            <a:r>
              <a:rPr sz="1200" spc="-3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3635D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73635D"/>
                </a:solidFill>
                <a:latin typeface="Arial"/>
                <a:cs typeface="Arial"/>
              </a:rPr>
              <a:t>non-primitive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data</a:t>
            </a:r>
            <a:r>
              <a:rPr sz="1200" spc="-5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types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93921" y="1883410"/>
            <a:ext cx="4853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B59C"/>
                </a:solidFill>
                <a:latin typeface="Arial"/>
                <a:cs typeface="Arial"/>
              </a:rPr>
              <a:t>Instead of </a:t>
            </a:r>
            <a:r>
              <a:rPr sz="1200" spc="-10" dirty="0">
                <a:solidFill>
                  <a:srgbClr val="00B59C"/>
                </a:solidFill>
                <a:latin typeface="Arial"/>
                <a:cs typeface="Arial"/>
              </a:rPr>
              <a:t>declaring </a:t>
            </a:r>
            <a:r>
              <a:rPr sz="1200" b="1" dirty="0">
                <a:solidFill>
                  <a:srgbClr val="00B59C"/>
                </a:solidFill>
                <a:latin typeface="Arial"/>
                <a:cs typeface="Arial"/>
              </a:rPr>
              <a:t>int </a:t>
            </a: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a1, a2, a3, a4....a100</a:t>
            </a:r>
            <a:r>
              <a:rPr sz="1200" spc="-5" dirty="0">
                <a:solidFill>
                  <a:srgbClr val="00B59C"/>
                </a:solidFill>
                <a:latin typeface="Arial"/>
                <a:cs typeface="Arial"/>
              </a:rPr>
              <a:t>, </a:t>
            </a:r>
            <a:r>
              <a:rPr sz="1200" spc="-20" dirty="0">
                <a:solidFill>
                  <a:srgbClr val="00B59C"/>
                </a:solidFill>
                <a:latin typeface="Arial"/>
                <a:cs typeface="Arial"/>
              </a:rPr>
              <a:t>we </a:t>
            </a:r>
            <a:r>
              <a:rPr sz="1200" spc="-5" dirty="0">
                <a:solidFill>
                  <a:srgbClr val="00B59C"/>
                </a:solidFill>
                <a:latin typeface="Arial"/>
                <a:cs typeface="Arial"/>
              </a:rPr>
              <a:t>can declare </a:t>
            </a:r>
            <a:r>
              <a:rPr sz="1200" b="1" dirty="0">
                <a:solidFill>
                  <a:srgbClr val="00B59C"/>
                </a:solidFill>
                <a:latin typeface="Arial"/>
                <a:cs typeface="Arial"/>
              </a:rPr>
              <a:t>int</a:t>
            </a:r>
            <a:r>
              <a:rPr sz="1200" b="1" spc="-155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a[100]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868" y="844292"/>
            <a:ext cx="8209915" cy="713105"/>
            <a:chOff x="467868" y="844292"/>
            <a:chExt cx="8209915" cy="713105"/>
          </a:xfrm>
        </p:grpSpPr>
        <p:sp>
          <p:nvSpPr>
            <p:cNvPr id="3" name="object 3"/>
            <p:cNvSpPr/>
            <p:nvPr/>
          </p:nvSpPr>
          <p:spPr>
            <a:xfrm>
              <a:off x="467868" y="844292"/>
              <a:ext cx="8209915" cy="29209"/>
            </a:xfrm>
            <a:custGeom>
              <a:avLst/>
              <a:gdLst/>
              <a:ahLst/>
              <a:cxnLst/>
              <a:rect l="l" t="t" r="r" b="b"/>
              <a:pathLst>
                <a:path w="8209915" h="29209">
                  <a:moveTo>
                    <a:pt x="8209788" y="0"/>
                  </a:moveTo>
                  <a:lnTo>
                    <a:pt x="0" y="0"/>
                  </a:lnTo>
                  <a:lnTo>
                    <a:pt x="0" y="28705"/>
                  </a:lnTo>
                  <a:lnTo>
                    <a:pt x="8209788" y="28705"/>
                  </a:lnTo>
                  <a:lnTo>
                    <a:pt x="8209788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9496" y="882395"/>
              <a:ext cx="3384550" cy="675005"/>
            </a:xfrm>
            <a:custGeom>
              <a:avLst/>
              <a:gdLst/>
              <a:ahLst/>
              <a:cxnLst/>
              <a:rect l="l" t="t" r="r" b="b"/>
              <a:pathLst>
                <a:path w="3384550" h="675005">
                  <a:moveTo>
                    <a:pt x="2985135" y="0"/>
                  </a:moveTo>
                  <a:lnTo>
                    <a:pt x="2985135" y="133984"/>
                  </a:lnTo>
                  <a:lnTo>
                    <a:pt x="0" y="133984"/>
                  </a:lnTo>
                  <a:lnTo>
                    <a:pt x="0" y="539114"/>
                  </a:lnTo>
                  <a:lnTo>
                    <a:pt x="2985135" y="539114"/>
                  </a:lnTo>
                  <a:lnTo>
                    <a:pt x="2985135" y="674624"/>
                  </a:lnTo>
                  <a:lnTo>
                    <a:pt x="3384423" y="335914"/>
                  </a:lnTo>
                  <a:lnTo>
                    <a:pt x="2985135" y="0"/>
                  </a:lnTo>
                  <a:close/>
                </a:path>
              </a:pathLst>
            </a:custGeom>
            <a:solidFill>
              <a:srgbClr val="736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39495" y="1661160"/>
            <a:ext cx="2985770" cy="675005"/>
          </a:xfrm>
          <a:custGeom>
            <a:avLst/>
            <a:gdLst/>
            <a:ahLst/>
            <a:cxnLst/>
            <a:rect l="l" t="t" r="r" b="b"/>
            <a:pathLst>
              <a:path w="2985770" h="675005">
                <a:moveTo>
                  <a:pt x="2582926" y="0"/>
                </a:moveTo>
                <a:lnTo>
                  <a:pt x="2582926" y="129412"/>
                </a:lnTo>
                <a:lnTo>
                  <a:pt x="0" y="129412"/>
                </a:lnTo>
                <a:lnTo>
                  <a:pt x="0" y="533019"/>
                </a:lnTo>
                <a:lnTo>
                  <a:pt x="2582926" y="533019"/>
                </a:lnTo>
                <a:lnTo>
                  <a:pt x="2582926" y="674623"/>
                </a:lnTo>
                <a:lnTo>
                  <a:pt x="2985262" y="335914"/>
                </a:lnTo>
                <a:lnTo>
                  <a:pt x="2582926" y="0"/>
                </a:lnTo>
                <a:close/>
              </a:path>
            </a:pathLst>
          </a:custGeom>
          <a:solidFill>
            <a:srgbClr val="00B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24255" y="966216"/>
            <a:ext cx="2447290" cy="3636645"/>
            <a:chOff x="524255" y="966216"/>
            <a:chExt cx="2447290" cy="3636645"/>
          </a:xfrm>
        </p:grpSpPr>
        <p:sp>
          <p:nvSpPr>
            <p:cNvPr id="7" name="object 7"/>
            <p:cNvSpPr/>
            <p:nvPr/>
          </p:nvSpPr>
          <p:spPr>
            <a:xfrm>
              <a:off x="539495" y="2439924"/>
              <a:ext cx="2432050" cy="673735"/>
            </a:xfrm>
            <a:custGeom>
              <a:avLst/>
              <a:gdLst/>
              <a:ahLst/>
              <a:cxnLst/>
              <a:rect l="l" t="t" r="r" b="b"/>
              <a:pathLst>
                <a:path w="2432050" h="673735">
                  <a:moveTo>
                    <a:pt x="2031111" y="0"/>
                  </a:moveTo>
                  <a:lnTo>
                    <a:pt x="2031111" y="138683"/>
                  </a:lnTo>
                  <a:lnTo>
                    <a:pt x="0" y="138683"/>
                  </a:lnTo>
                  <a:lnTo>
                    <a:pt x="0" y="540893"/>
                  </a:lnTo>
                  <a:lnTo>
                    <a:pt x="2031111" y="540893"/>
                  </a:lnTo>
                  <a:lnTo>
                    <a:pt x="2031111" y="673481"/>
                  </a:lnTo>
                  <a:lnTo>
                    <a:pt x="2431923" y="338074"/>
                  </a:lnTo>
                  <a:lnTo>
                    <a:pt x="2031111" y="0"/>
                  </a:lnTo>
                  <a:close/>
                </a:path>
              </a:pathLst>
            </a:custGeom>
            <a:solidFill>
              <a:srgbClr val="0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4255" y="966216"/>
              <a:ext cx="376428" cy="36362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9495" y="1019556"/>
              <a:ext cx="274320" cy="3534410"/>
            </a:xfrm>
            <a:custGeom>
              <a:avLst/>
              <a:gdLst/>
              <a:ahLst/>
              <a:cxnLst/>
              <a:rect l="l" t="t" r="r" b="b"/>
              <a:pathLst>
                <a:path w="274319" h="3534410">
                  <a:moveTo>
                    <a:pt x="274320" y="0"/>
                  </a:moveTo>
                  <a:lnTo>
                    <a:pt x="0" y="0"/>
                  </a:lnTo>
                  <a:lnTo>
                    <a:pt x="0" y="3533902"/>
                  </a:lnTo>
                  <a:lnTo>
                    <a:pt x="274320" y="3533902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680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Declaring </a:t>
            </a:r>
            <a:r>
              <a:rPr sz="2800" b="1" spc="-5" dirty="0">
                <a:latin typeface="Carlito"/>
                <a:cs typeface="Carlito"/>
              </a:rPr>
              <a:t>Arrays</a:t>
            </a:r>
            <a:r>
              <a:rPr sz="2800" b="1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003040" y="1105280"/>
            <a:ext cx="4330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Arrays</a:t>
            </a:r>
            <a:r>
              <a:rPr sz="1200" spc="1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can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be</a:t>
            </a:r>
            <a:r>
              <a:rPr sz="1200" spc="-1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declared</a:t>
            </a:r>
            <a:r>
              <a:rPr sz="1200" spc="-5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3635D"/>
                </a:solidFill>
                <a:latin typeface="Arial"/>
                <a:cs typeface="Arial"/>
              </a:rPr>
              <a:t>for</a:t>
            </a:r>
            <a:r>
              <a:rPr sz="1200" spc="-3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primitive</a:t>
            </a:r>
            <a:r>
              <a:rPr sz="1200" spc="-3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3635D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73635D"/>
                </a:solidFill>
                <a:latin typeface="Arial"/>
                <a:cs typeface="Arial"/>
              </a:rPr>
              <a:t>non-primitive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data</a:t>
            </a:r>
            <a:r>
              <a:rPr sz="1200" spc="-5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types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93921" y="1883410"/>
            <a:ext cx="4853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B59C"/>
                </a:solidFill>
                <a:latin typeface="Arial"/>
                <a:cs typeface="Arial"/>
              </a:rPr>
              <a:t>Instead of </a:t>
            </a:r>
            <a:r>
              <a:rPr sz="1200" spc="-10" dirty="0">
                <a:solidFill>
                  <a:srgbClr val="00B59C"/>
                </a:solidFill>
                <a:latin typeface="Arial"/>
                <a:cs typeface="Arial"/>
              </a:rPr>
              <a:t>declaring </a:t>
            </a:r>
            <a:r>
              <a:rPr sz="1200" b="1" dirty="0">
                <a:solidFill>
                  <a:srgbClr val="00B59C"/>
                </a:solidFill>
                <a:latin typeface="Arial"/>
                <a:cs typeface="Arial"/>
              </a:rPr>
              <a:t>int </a:t>
            </a: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a1, a2, a3, a4....a100</a:t>
            </a:r>
            <a:r>
              <a:rPr sz="1200" spc="-5" dirty="0">
                <a:solidFill>
                  <a:srgbClr val="00B59C"/>
                </a:solidFill>
                <a:latin typeface="Arial"/>
                <a:cs typeface="Arial"/>
              </a:rPr>
              <a:t>, </a:t>
            </a:r>
            <a:r>
              <a:rPr sz="1200" spc="-20" dirty="0">
                <a:solidFill>
                  <a:srgbClr val="00B59C"/>
                </a:solidFill>
                <a:latin typeface="Arial"/>
                <a:cs typeface="Arial"/>
              </a:rPr>
              <a:t>we </a:t>
            </a:r>
            <a:r>
              <a:rPr sz="1200" spc="-5" dirty="0">
                <a:solidFill>
                  <a:srgbClr val="00B59C"/>
                </a:solidFill>
                <a:latin typeface="Arial"/>
                <a:cs typeface="Arial"/>
              </a:rPr>
              <a:t>can declare </a:t>
            </a:r>
            <a:r>
              <a:rPr sz="1200" b="1" dirty="0">
                <a:solidFill>
                  <a:srgbClr val="00B59C"/>
                </a:solidFill>
                <a:latin typeface="Arial"/>
                <a:cs typeface="Arial"/>
              </a:rPr>
              <a:t>int</a:t>
            </a:r>
            <a:r>
              <a:rPr sz="1200" b="1" spc="-155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a[100]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9976" y="2569921"/>
            <a:ext cx="52857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It</a:t>
            </a:r>
            <a:r>
              <a:rPr sz="1200" spc="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is</a:t>
            </a:r>
            <a:r>
              <a:rPr sz="1200" spc="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fast</a:t>
            </a:r>
            <a:r>
              <a:rPr sz="1200" spc="-1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8599"/>
                </a:solidFill>
                <a:latin typeface="Arial"/>
                <a:cs typeface="Arial"/>
              </a:rPr>
              <a:t>efficient</a:t>
            </a:r>
            <a:r>
              <a:rPr sz="1200" spc="-6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to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access</a:t>
            </a:r>
            <a:r>
              <a:rPr sz="1200" spc="-2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an</a:t>
            </a:r>
            <a:r>
              <a:rPr sz="1200" spc="-2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element</a:t>
            </a:r>
            <a:r>
              <a:rPr sz="1200" spc="-4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in</a:t>
            </a:r>
            <a:r>
              <a:rPr sz="1200" spc="-1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an</a:t>
            </a:r>
            <a:r>
              <a:rPr sz="1200" spc="-2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array</a:t>
            </a:r>
            <a:r>
              <a:rPr sz="1200" spc="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using</a:t>
            </a:r>
            <a:r>
              <a:rPr sz="1200" spc="-5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8599"/>
                </a:solidFill>
                <a:latin typeface="Arial"/>
                <a:cs typeface="Arial"/>
              </a:rPr>
              <a:t>corresponding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index</a:t>
            </a:r>
            <a:r>
              <a:rPr sz="1200" spc="-5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without</a:t>
            </a:r>
            <a:r>
              <a:rPr sz="1200" spc="-4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actually</a:t>
            </a:r>
            <a:r>
              <a:rPr sz="1200" spc="-4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traversing</a:t>
            </a:r>
            <a:r>
              <a:rPr sz="1200" spc="-4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through</a:t>
            </a:r>
            <a:r>
              <a:rPr sz="1200" spc="-2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entire</a:t>
            </a:r>
            <a:r>
              <a:rPr sz="1200" spc="-5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868" y="844292"/>
            <a:ext cx="8209915" cy="713105"/>
            <a:chOff x="467868" y="844292"/>
            <a:chExt cx="8209915" cy="713105"/>
          </a:xfrm>
        </p:grpSpPr>
        <p:sp>
          <p:nvSpPr>
            <p:cNvPr id="3" name="object 3"/>
            <p:cNvSpPr/>
            <p:nvPr/>
          </p:nvSpPr>
          <p:spPr>
            <a:xfrm>
              <a:off x="467868" y="844292"/>
              <a:ext cx="8209915" cy="29209"/>
            </a:xfrm>
            <a:custGeom>
              <a:avLst/>
              <a:gdLst/>
              <a:ahLst/>
              <a:cxnLst/>
              <a:rect l="l" t="t" r="r" b="b"/>
              <a:pathLst>
                <a:path w="8209915" h="29209">
                  <a:moveTo>
                    <a:pt x="8209788" y="0"/>
                  </a:moveTo>
                  <a:lnTo>
                    <a:pt x="0" y="0"/>
                  </a:lnTo>
                  <a:lnTo>
                    <a:pt x="0" y="28705"/>
                  </a:lnTo>
                  <a:lnTo>
                    <a:pt x="8209788" y="28705"/>
                  </a:lnTo>
                  <a:lnTo>
                    <a:pt x="8209788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9496" y="882395"/>
              <a:ext cx="3384550" cy="675005"/>
            </a:xfrm>
            <a:custGeom>
              <a:avLst/>
              <a:gdLst/>
              <a:ahLst/>
              <a:cxnLst/>
              <a:rect l="l" t="t" r="r" b="b"/>
              <a:pathLst>
                <a:path w="3384550" h="675005">
                  <a:moveTo>
                    <a:pt x="2985135" y="0"/>
                  </a:moveTo>
                  <a:lnTo>
                    <a:pt x="2985135" y="133984"/>
                  </a:lnTo>
                  <a:lnTo>
                    <a:pt x="0" y="133984"/>
                  </a:lnTo>
                  <a:lnTo>
                    <a:pt x="0" y="539114"/>
                  </a:lnTo>
                  <a:lnTo>
                    <a:pt x="2985135" y="539114"/>
                  </a:lnTo>
                  <a:lnTo>
                    <a:pt x="2985135" y="674624"/>
                  </a:lnTo>
                  <a:lnTo>
                    <a:pt x="3384423" y="335914"/>
                  </a:lnTo>
                  <a:lnTo>
                    <a:pt x="2985135" y="0"/>
                  </a:lnTo>
                  <a:close/>
                </a:path>
              </a:pathLst>
            </a:custGeom>
            <a:solidFill>
              <a:srgbClr val="736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39495" y="1661160"/>
            <a:ext cx="2985770" cy="675005"/>
          </a:xfrm>
          <a:custGeom>
            <a:avLst/>
            <a:gdLst/>
            <a:ahLst/>
            <a:cxnLst/>
            <a:rect l="l" t="t" r="r" b="b"/>
            <a:pathLst>
              <a:path w="2985770" h="675005">
                <a:moveTo>
                  <a:pt x="2582926" y="0"/>
                </a:moveTo>
                <a:lnTo>
                  <a:pt x="2582926" y="129412"/>
                </a:lnTo>
                <a:lnTo>
                  <a:pt x="0" y="129412"/>
                </a:lnTo>
                <a:lnTo>
                  <a:pt x="0" y="533019"/>
                </a:lnTo>
                <a:lnTo>
                  <a:pt x="2582926" y="533019"/>
                </a:lnTo>
                <a:lnTo>
                  <a:pt x="2582926" y="674623"/>
                </a:lnTo>
                <a:lnTo>
                  <a:pt x="2985262" y="335914"/>
                </a:lnTo>
                <a:lnTo>
                  <a:pt x="2582926" y="0"/>
                </a:lnTo>
                <a:close/>
              </a:path>
            </a:pathLst>
          </a:custGeom>
          <a:solidFill>
            <a:srgbClr val="00B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495" y="2439923"/>
            <a:ext cx="2432050" cy="673735"/>
          </a:xfrm>
          <a:custGeom>
            <a:avLst/>
            <a:gdLst/>
            <a:ahLst/>
            <a:cxnLst/>
            <a:rect l="l" t="t" r="r" b="b"/>
            <a:pathLst>
              <a:path w="2432050" h="673735">
                <a:moveTo>
                  <a:pt x="2031111" y="0"/>
                </a:moveTo>
                <a:lnTo>
                  <a:pt x="2031111" y="138683"/>
                </a:lnTo>
                <a:lnTo>
                  <a:pt x="0" y="138683"/>
                </a:lnTo>
                <a:lnTo>
                  <a:pt x="0" y="540893"/>
                </a:lnTo>
                <a:lnTo>
                  <a:pt x="2031111" y="540893"/>
                </a:lnTo>
                <a:lnTo>
                  <a:pt x="2031111" y="673481"/>
                </a:lnTo>
                <a:lnTo>
                  <a:pt x="2431923" y="338074"/>
                </a:lnTo>
                <a:lnTo>
                  <a:pt x="2031111" y="0"/>
                </a:lnTo>
                <a:close/>
              </a:path>
            </a:pathLst>
          </a:custGeom>
          <a:solidFill>
            <a:srgbClr val="0085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24255" y="966216"/>
            <a:ext cx="2014855" cy="3636645"/>
            <a:chOff x="524255" y="966216"/>
            <a:chExt cx="2014855" cy="3636645"/>
          </a:xfrm>
        </p:grpSpPr>
        <p:sp>
          <p:nvSpPr>
            <p:cNvPr id="8" name="object 8"/>
            <p:cNvSpPr/>
            <p:nvPr/>
          </p:nvSpPr>
          <p:spPr>
            <a:xfrm>
              <a:off x="539495" y="3218688"/>
              <a:ext cx="1999614" cy="673735"/>
            </a:xfrm>
            <a:custGeom>
              <a:avLst/>
              <a:gdLst/>
              <a:ahLst/>
              <a:cxnLst/>
              <a:rect l="l" t="t" r="r" b="b"/>
              <a:pathLst>
                <a:path w="1999614" h="673735">
                  <a:moveTo>
                    <a:pt x="1598549" y="0"/>
                  </a:moveTo>
                  <a:lnTo>
                    <a:pt x="1598549" y="135636"/>
                  </a:lnTo>
                  <a:lnTo>
                    <a:pt x="0" y="135636"/>
                  </a:lnTo>
                  <a:lnTo>
                    <a:pt x="0" y="539369"/>
                  </a:lnTo>
                  <a:lnTo>
                    <a:pt x="1598549" y="539369"/>
                  </a:lnTo>
                  <a:lnTo>
                    <a:pt x="1598549" y="673481"/>
                  </a:lnTo>
                  <a:lnTo>
                    <a:pt x="1999361" y="338074"/>
                  </a:lnTo>
                  <a:lnTo>
                    <a:pt x="1598549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4255" y="966216"/>
              <a:ext cx="376428" cy="36362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9495" y="1019556"/>
              <a:ext cx="274320" cy="3534410"/>
            </a:xfrm>
            <a:custGeom>
              <a:avLst/>
              <a:gdLst/>
              <a:ahLst/>
              <a:cxnLst/>
              <a:rect l="l" t="t" r="r" b="b"/>
              <a:pathLst>
                <a:path w="274319" h="3534410">
                  <a:moveTo>
                    <a:pt x="274320" y="0"/>
                  </a:moveTo>
                  <a:lnTo>
                    <a:pt x="0" y="0"/>
                  </a:lnTo>
                  <a:lnTo>
                    <a:pt x="0" y="3533902"/>
                  </a:lnTo>
                  <a:lnTo>
                    <a:pt x="274320" y="3533902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680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Declaring </a:t>
            </a:r>
            <a:r>
              <a:rPr sz="2800" b="1" spc="-5" dirty="0">
                <a:latin typeface="Carlito"/>
                <a:cs typeface="Carlito"/>
              </a:rPr>
              <a:t>Arrays</a:t>
            </a:r>
            <a:r>
              <a:rPr sz="2800" b="1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617723" y="3443096"/>
            <a:ext cx="3100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3D5F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FF3D5F"/>
                </a:solidFill>
                <a:latin typeface="Arial"/>
                <a:cs typeface="Arial"/>
              </a:rPr>
              <a:t>size </a:t>
            </a:r>
            <a:r>
              <a:rPr sz="1200" dirty="0">
                <a:solidFill>
                  <a:srgbClr val="FF3D5F"/>
                </a:solidFill>
                <a:latin typeface="Arial"/>
                <a:cs typeface="Arial"/>
              </a:rPr>
              <a:t>of the </a:t>
            </a:r>
            <a:r>
              <a:rPr sz="1200" spc="-5" dirty="0">
                <a:solidFill>
                  <a:srgbClr val="FF3D5F"/>
                </a:solidFill>
                <a:latin typeface="Arial"/>
                <a:cs typeface="Arial"/>
              </a:rPr>
              <a:t>array is fixed once </a:t>
            </a:r>
            <a:r>
              <a:rPr sz="1200" dirty="0">
                <a:solidFill>
                  <a:srgbClr val="FF3D5F"/>
                </a:solidFill>
                <a:latin typeface="Arial"/>
                <a:cs typeface="Arial"/>
              </a:rPr>
              <a:t>it </a:t>
            </a:r>
            <a:r>
              <a:rPr sz="1200" spc="-5" dirty="0">
                <a:solidFill>
                  <a:srgbClr val="FF3D5F"/>
                </a:solidFill>
                <a:latin typeface="Arial"/>
                <a:cs typeface="Arial"/>
              </a:rPr>
              <a:t>is</a:t>
            </a:r>
            <a:r>
              <a:rPr sz="1200" spc="-235" dirty="0">
                <a:solidFill>
                  <a:srgbClr val="FF3D5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3D5F"/>
                </a:solidFill>
                <a:latin typeface="Arial"/>
                <a:cs typeface="Arial"/>
              </a:rPr>
              <a:t>created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03040" y="1105280"/>
            <a:ext cx="4330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Arrays</a:t>
            </a:r>
            <a:r>
              <a:rPr sz="1200" spc="1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can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be</a:t>
            </a:r>
            <a:r>
              <a:rPr sz="1200" spc="-1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declared</a:t>
            </a:r>
            <a:r>
              <a:rPr sz="1200" spc="-5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3635D"/>
                </a:solidFill>
                <a:latin typeface="Arial"/>
                <a:cs typeface="Arial"/>
              </a:rPr>
              <a:t>for</a:t>
            </a:r>
            <a:r>
              <a:rPr sz="1200" spc="-3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primitive</a:t>
            </a:r>
            <a:r>
              <a:rPr sz="1200" spc="-3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3635D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73635D"/>
                </a:solidFill>
                <a:latin typeface="Arial"/>
                <a:cs typeface="Arial"/>
              </a:rPr>
              <a:t>non-primitive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data</a:t>
            </a:r>
            <a:r>
              <a:rPr sz="1200" spc="-5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types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93921" y="1883410"/>
            <a:ext cx="4853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B59C"/>
                </a:solidFill>
                <a:latin typeface="Arial"/>
                <a:cs typeface="Arial"/>
              </a:rPr>
              <a:t>Instead of </a:t>
            </a:r>
            <a:r>
              <a:rPr sz="1200" spc="-10" dirty="0">
                <a:solidFill>
                  <a:srgbClr val="00B59C"/>
                </a:solidFill>
                <a:latin typeface="Arial"/>
                <a:cs typeface="Arial"/>
              </a:rPr>
              <a:t>declaring </a:t>
            </a:r>
            <a:r>
              <a:rPr sz="1200" b="1" dirty="0">
                <a:solidFill>
                  <a:srgbClr val="00B59C"/>
                </a:solidFill>
                <a:latin typeface="Arial"/>
                <a:cs typeface="Arial"/>
              </a:rPr>
              <a:t>int </a:t>
            </a: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a1, a2, a3, a4....a100</a:t>
            </a:r>
            <a:r>
              <a:rPr sz="1200" spc="-5" dirty="0">
                <a:solidFill>
                  <a:srgbClr val="00B59C"/>
                </a:solidFill>
                <a:latin typeface="Arial"/>
                <a:cs typeface="Arial"/>
              </a:rPr>
              <a:t>, </a:t>
            </a:r>
            <a:r>
              <a:rPr sz="1200" spc="-20" dirty="0">
                <a:solidFill>
                  <a:srgbClr val="00B59C"/>
                </a:solidFill>
                <a:latin typeface="Arial"/>
                <a:cs typeface="Arial"/>
              </a:rPr>
              <a:t>we </a:t>
            </a:r>
            <a:r>
              <a:rPr sz="1200" spc="-5" dirty="0">
                <a:solidFill>
                  <a:srgbClr val="00B59C"/>
                </a:solidFill>
                <a:latin typeface="Arial"/>
                <a:cs typeface="Arial"/>
              </a:rPr>
              <a:t>can declare </a:t>
            </a:r>
            <a:r>
              <a:rPr sz="1200" b="1" dirty="0">
                <a:solidFill>
                  <a:srgbClr val="00B59C"/>
                </a:solidFill>
                <a:latin typeface="Arial"/>
                <a:cs typeface="Arial"/>
              </a:rPr>
              <a:t>int</a:t>
            </a:r>
            <a:r>
              <a:rPr sz="1200" b="1" spc="-155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a[100]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9976" y="2569921"/>
            <a:ext cx="52857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It</a:t>
            </a:r>
            <a:r>
              <a:rPr sz="1200" spc="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is</a:t>
            </a:r>
            <a:r>
              <a:rPr sz="1200" spc="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fast</a:t>
            </a:r>
            <a:r>
              <a:rPr sz="1200" spc="-1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8599"/>
                </a:solidFill>
                <a:latin typeface="Arial"/>
                <a:cs typeface="Arial"/>
              </a:rPr>
              <a:t>efficient</a:t>
            </a:r>
            <a:r>
              <a:rPr sz="1200" spc="-6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to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access</a:t>
            </a:r>
            <a:r>
              <a:rPr sz="1200" spc="-2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an</a:t>
            </a:r>
            <a:r>
              <a:rPr sz="1200" spc="-2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element</a:t>
            </a:r>
            <a:r>
              <a:rPr sz="1200" spc="-4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in</a:t>
            </a:r>
            <a:r>
              <a:rPr sz="1200" spc="-1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an</a:t>
            </a:r>
            <a:r>
              <a:rPr sz="1200" spc="-2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array</a:t>
            </a:r>
            <a:r>
              <a:rPr sz="1200" spc="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using</a:t>
            </a:r>
            <a:r>
              <a:rPr sz="1200" spc="-5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8599"/>
                </a:solidFill>
                <a:latin typeface="Arial"/>
                <a:cs typeface="Arial"/>
              </a:rPr>
              <a:t>corresponding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index</a:t>
            </a:r>
            <a:r>
              <a:rPr sz="1200" spc="-5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without</a:t>
            </a:r>
            <a:r>
              <a:rPr sz="1200" spc="-4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actually</a:t>
            </a:r>
            <a:r>
              <a:rPr sz="1200" spc="-4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traversing</a:t>
            </a:r>
            <a:r>
              <a:rPr sz="1200" spc="-4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through</a:t>
            </a:r>
            <a:r>
              <a:rPr sz="1200" spc="-2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entire</a:t>
            </a:r>
            <a:r>
              <a:rPr sz="1200" spc="-5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868" y="844292"/>
            <a:ext cx="8209915" cy="713105"/>
            <a:chOff x="467868" y="844292"/>
            <a:chExt cx="8209915" cy="713105"/>
          </a:xfrm>
        </p:grpSpPr>
        <p:sp>
          <p:nvSpPr>
            <p:cNvPr id="3" name="object 3"/>
            <p:cNvSpPr/>
            <p:nvPr/>
          </p:nvSpPr>
          <p:spPr>
            <a:xfrm>
              <a:off x="467868" y="844292"/>
              <a:ext cx="8209915" cy="29209"/>
            </a:xfrm>
            <a:custGeom>
              <a:avLst/>
              <a:gdLst/>
              <a:ahLst/>
              <a:cxnLst/>
              <a:rect l="l" t="t" r="r" b="b"/>
              <a:pathLst>
                <a:path w="8209915" h="29209">
                  <a:moveTo>
                    <a:pt x="8209788" y="0"/>
                  </a:moveTo>
                  <a:lnTo>
                    <a:pt x="0" y="0"/>
                  </a:lnTo>
                  <a:lnTo>
                    <a:pt x="0" y="28705"/>
                  </a:lnTo>
                  <a:lnTo>
                    <a:pt x="8209788" y="28705"/>
                  </a:lnTo>
                  <a:lnTo>
                    <a:pt x="8209788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9496" y="882395"/>
              <a:ext cx="3384550" cy="675005"/>
            </a:xfrm>
            <a:custGeom>
              <a:avLst/>
              <a:gdLst/>
              <a:ahLst/>
              <a:cxnLst/>
              <a:rect l="l" t="t" r="r" b="b"/>
              <a:pathLst>
                <a:path w="3384550" h="675005">
                  <a:moveTo>
                    <a:pt x="2985135" y="0"/>
                  </a:moveTo>
                  <a:lnTo>
                    <a:pt x="2985135" y="133984"/>
                  </a:lnTo>
                  <a:lnTo>
                    <a:pt x="0" y="133984"/>
                  </a:lnTo>
                  <a:lnTo>
                    <a:pt x="0" y="539114"/>
                  </a:lnTo>
                  <a:lnTo>
                    <a:pt x="2985135" y="539114"/>
                  </a:lnTo>
                  <a:lnTo>
                    <a:pt x="2985135" y="674624"/>
                  </a:lnTo>
                  <a:lnTo>
                    <a:pt x="3384423" y="335914"/>
                  </a:lnTo>
                  <a:lnTo>
                    <a:pt x="2985135" y="0"/>
                  </a:lnTo>
                  <a:close/>
                </a:path>
              </a:pathLst>
            </a:custGeom>
            <a:solidFill>
              <a:srgbClr val="736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39495" y="1661160"/>
            <a:ext cx="2985770" cy="675005"/>
          </a:xfrm>
          <a:custGeom>
            <a:avLst/>
            <a:gdLst/>
            <a:ahLst/>
            <a:cxnLst/>
            <a:rect l="l" t="t" r="r" b="b"/>
            <a:pathLst>
              <a:path w="2985770" h="675005">
                <a:moveTo>
                  <a:pt x="2582926" y="0"/>
                </a:moveTo>
                <a:lnTo>
                  <a:pt x="2582926" y="129412"/>
                </a:lnTo>
                <a:lnTo>
                  <a:pt x="0" y="129412"/>
                </a:lnTo>
                <a:lnTo>
                  <a:pt x="0" y="533019"/>
                </a:lnTo>
                <a:lnTo>
                  <a:pt x="2582926" y="533019"/>
                </a:lnTo>
                <a:lnTo>
                  <a:pt x="2582926" y="674623"/>
                </a:lnTo>
                <a:lnTo>
                  <a:pt x="2985262" y="335914"/>
                </a:lnTo>
                <a:lnTo>
                  <a:pt x="2582926" y="0"/>
                </a:lnTo>
                <a:close/>
              </a:path>
            </a:pathLst>
          </a:custGeom>
          <a:solidFill>
            <a:srgbClr val="00B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495" y="2439923"/>
            <a:ext cx="2432050" cy="673735"/>
          </a:xfrm>
          <a:custGeom>
            <a:avLst/>
            <a:gdLst/>
            <a:ahLst/>
            <a:cxnLst/>
            <a:rect l="l" t="t" r="r" b="b"/>
            <a:pathLst>
              <a:path w="2432050" h="673735">
                <a:moveTo>
                  <a:pt x="2031111" y="0"/>
                </a:moveTo>
                <a:lnTo>
                  <a:pt x="2031111" y="138683"/>
                </a:lnTo>
                <a:lnTo>
                  <a:pt x="0" y="138683"/>
                </a:lnTo>
                <a:lnTo>
                  <a:pt x="0" y="540893"/>
                </a:lnTo>
                <a:lnTo>
                  <a:pt x="2031111" y="540893"/>
                </a:lnTo>
                <a:lnTo>
                  <a:pt x="2031111" y="673481"/>
                </a:lnTo>
                <a:lnTo>
                  <a:pt x="2431923" y="338074"/>
                </a:lnTo>
                <a:lnTo>
                  <a:pt x="2031111" y="0"/>
                </a:lnTo>
                <a:close/>
              </a:path>
            </a:pathLst>
          </a:custGeom>
          <a:solidFill>
            <a:srgbClr val="0085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495" y="3218688"/>
            <a:ext cx="1999614" cy="673735"/>
          </a:xfrm>
          <a:custGeom>
            <a:avLst/>
            <a:gdLst/>
            <a:ahLst/>
            <a:cxnLst/>
            <a:rect l="l" t="t" r="r" b="b"/>
            <a:pathLst>
              <a:path w="1999614" h="673735">
                <a:moveTo>
                  <a:pt x="1598549" y="0"/>
                </a:moveTo>
                <a:lnTo>
                  <a:pt x="1598549" y="135636"/>
                </a:lnTo>
                <a:lnTo>
                  <a:pt x="0" y="135636"/>
                </a:lnTo>
                <a:lnTo>
                  <a:pt x="0" y="539369"/>
                </a:lnTo>
                <a:lnTo>
                  <a:pt x="1598549" y="539369"/>
                </a:lnTo>
                <a:lnTo>
                  <a:pt x="1598549" y="673481"/>
                </a:lnTo>
                <a:lnTo>
                  <a:pt x="1999361" y="338074"/>
                </a:lnTo>
                <a:lnTo>
                  <a:pt x="1598549" y="0"/>
                </a:lnTo>
                <a:close/>
              </a:path>
            </a:pathLst>
          </a:custGeom>
          <a:solidFill>
            <a:srgbClr val="FF3D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24255" y="966216"/>
            <a:ext cx="1471930" cy="3705225"/>
            <a:chOff x="524255" y="966216"/>
            <a:chExt cx="1471930" cy="3705225"/>
          </a:xfrm>
        </p:grpSpPr>
        <p:sp>
          <p:nvSpPr>
            <p:cNvPr id="9" name="object 9"/>
            <p:cNvSpPr/>
            <p:nvPr/>
          </p:nvSpPr>
          <p:spPr>
            <a:xfrm>
              <a:off x="539495" y="3997451"/>
              <a:ext cx="1456690" cy="673735"/>
            </a:xfrm>
            <a:custGeom>
              <a:avLst/>
              <a:gdLst/>
              <a:ahLst/>
              <a:cxnLst/>
              <a:rect l="l" t="t" r="r" b="b"/>
              <a:pathLst>
                <a:path w="1456689" h="673735">
                  <a:moveTo>
                    <a:pt x="1057402" y="0"/>
                  </a:moveTo>
                  <a:lnTo>
                    <a:pt x="1057402" y="137134"/>
                  </a:lnTo>
                  <a:lnTo>
                    <a:pt x="0" y="137134"/>
                  </a:lnTo>
                  <a:lnTo>
                    <a:pt x="0" y="539394"/>
                  </a:lnTo>
                  <a:lnTo>
                    <a:pt x="1057402" y="539394"/>
                  </a:lnTo>
                  <a:lnTo>
                    <a:pt x="1057402" y="673481"/>
                  </a:lnTo>
                  <a:lnTo>
                    <a:pt x="1456563" y="338137"/>
                  </a:lnTo>
                  <a:lnTo>
                    <a:pt x="1057402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4255" y="966216"/>
              <a:ext cx="376428" cy="36362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9495" y="1019556"/>
              <a:ext cx="274320" cy="3534410"/>
            </a:xfrm>
            <a:custGeom>
              <a:avLst/>
              <a:gdLst/>
              <a:ahLst/>
              <a:cxnLst/>
              <a:rect l="l" t="t" r="r" b="b"/>
              <a:pathLst>
                <a:path w="274319" h="3534410">
                  <a:moveTo>
                    <a:pt x="274320" y="0"/>
                  </a:moveTo>
                  <a:lnTo>
                    <a:pt x="0" y="0"/>
                  </a:lnTo>
                  <a:lnTo>
                    <a:pt x="0" y="3533902"/>
                  </a:lnTo>
                  <a:lnTo>
                    <a:pt x="274320" y="3533902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680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Declaring </a:t>
            </a:r>
            <a:r>
              <a:rPr sz="2800" b="1" spc="-5" dirty="0">
                <a:latin typeface="Carlito"/>
                <a:cs typeface="Carlito"/>
              </a:rPr>
              <a:t>Arrays</a:t>
            </a:r>
            <a:r>
              <a:rPr sz="2800" b="1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003040" y="1105280"/>
            <a:ext cx="4330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Arrays</a:t>
            </a:r>
            <a:r>
              <a:rPr sz="1200" spc="1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can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be</a:t>
            </a:r>
            <a:r>
              <a:rPr sz="1200" spc="-1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declared</a:t>
            </a:r>
            <a:r>
              <a:rPr sz="1200" spc="-5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3635D"/>
                </a:solidFill>
                <a:latin typeface="Arial"/>
                <a:cs typeface="Arial"/>
              </a:rPr>
              <a:t>for</a:t>
            </a:r>
            <a:r>
              <a:rPr sz="1200" spc="-3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primitive</a:t>
            </a:r>
            <a:r>
              <a:rPr sz="1200" spc="-3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3635D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73635D"/>
                </a:solidFill>
                <a:latin typeface="Arial"/>
                <a:cs typeface="Arial"/>
              </a:rPr>
              <a:t>non-primitive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data</a:t>
            </a:r>
            <a:r>
              <a:rPr sz="1200" spc="-5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types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93921" y="1883410"/>
            <a:ext cx="4853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B59C"/>
                </a:solidFill>
                <a:latin typeface="Arial"/>
                <a:cs typeface="Arial"/>
              </a:rPr>
              <a:t>Instead of </a:t>
            </a:r>
            <a:r>
              <a:rPr sz="1200" spc="-10" dirty="0">
                <a:solidFill>
                  <a:srgbClr val="00B59C"/>
                </a:solidFill>
                <a:latin typeface="Arial"/>
                <a:cs typeface="Arial"/>
              </a:rPr>
              <a:t>declaring </a:t>
            </a:r>
            <a:r>
              <a:rPr sz="1200" b="1" dirty="0">
                <a:solidFill>
                  <a:srgbClr val="00B59C"/>
                </a:solidFill>
                <a:latin typeface="Arial"/>
                <a:cs typeface="Arial"/>
              </a:rPr>
              <a:t>int </a:t>
            </a: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a1, a2, a3, a4....a100</a:t>
            </a:r>
            <a:r>
              <a:rPr sz="1200" spc="-5" dirty="0">
                <a:solidFill>
                  <a:srgbClr val="00B59C"/>
                </a:solidFill>
                <a:latin typeface="Arial"/>
                <a:cs typeface="Arial"/>
              </a:rPr>
              <a:t>, </a:t>
            </a:r>
            <a:r>
              <a:rPr sz="1200" spc="-20" dirty="0">
                <a:solidFill>
                  <a:srgbClr val="00B59C"/>
                </a:solidFill>
                <a:latin typeface="Arial"/>
                <a:cs typeface="Arial"/>
              </a:rPr>
              <a:t>we </a:t>
            </a:r>
            <a:r>
              <a:rPr sz="1200" spc="-5" dirty="0">
                <a:solidFill>
                  <a:srgbClr val="00B59C"/>
                </a:solidFill>
                <a:latin typeface="Arial"/>
                <a:cs typeface="Arial"/>
              </a:rPr>
              <a:t>can declare </a:t>
            </a:r>
            <a:r>
              <a:rPr sz="1200" b="1" dirty="0">
                <a:solidFill>
                  <a:srgbClr val="00B59C"/>
                </a:solidFill>
                <a:latin typeface="Arial"/>
                <a:cs typeface="Arial"/>
              </a:rPr>
              <a:t>int</a:t>
            </a:r>
            <a:r>
              <a:rPr sz="1200" b="1" spc="-155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a[100]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9976" y="2569921"/>
            <a:ext cx="52857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It</a:t>
            </a:r>
            <a:r>
              <a:rPr sz="1200" spc="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is</a:t>
            </a:r>
            <a:r>
              <a:rPr sz="1200" spc="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fast</a:t>
            </a:r>
            <a:r>
              <a:rPr sz="1200" spc="-1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8599"/>
                </a:solidFill>
                <a:latin typeface="Arial"/>
                <a:cs typeface="Arial"/>
              </a:rPr>
              <a:t>efficient</a:t>
            </a:r>
            <a:r>
              <a:rPr sz="1200" spc="-6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to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access</a:t>
            </a:r>
            <a:r>
              <a:rPr sz="1200" spc="-2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an</a:t>
            </a:r>
            <a:r>
              <a:rPr sz="1200" spc="-2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element</a:t>
            </a:r>
            <a:r>
              <a:rPr sz="1200" spc="-4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in</a:t>
            </a:r>
            <a:r>
              <a:rPr sz="1200" spc="-1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an</a:t>
            </a:r>
            <a:r>
              <a:rPr sz="1200" spc="-2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array</a:t>
            </a:r>
            <a:r>
              <a:rPr sz="1200" spc="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using</a:t>
            </a:r>
            <a:r>
              <a:rPr sz="1200" spc="-5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8599"/>
                </a:solidFill>
                <a:latin typeface="Arial"/>
                <a:cs typeface="Arial"/>
              </a:rPr>
              <a:t>corresponding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index</a:t>
            </a:r>
            <a:r>
              <a:rPr sz="1200" spc="-5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without</a:t>
            </a:r>
            <a:r>
              <a:rPr sz="1200" spc="-4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actually</a:t>
            </a:r>
            <a:r>
              <a:rPr sz="1200" spc="-4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traversing</a:t>
            </a:r>
            <a:r>
              <a:rPr sz="1200" spc="-4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through</a:t>
            </a:r>
            <a:r>
              <a:rPr sz="1200" spc="-2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entire</a:t>
            </a:r>
            <a:r>
              <a:rPr sz="1200" spc="-5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17723" y="3443096"/>
            <a:ext cx="3100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3D5F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FF3D5F"/>
                </a:solidFill>
                <a:latin typeface="Arial"/>
                <a:cs typeface="Arial"/>
              </a:rPr>
              <a:t>size </a:t>
            </a:r>
            <a:r>
              <a:rPr sz="1200" dirty="0">
                <a:solidFill>
                  <a:srgbClr val="FF3D5F"/>
                </a:solidFill>
                <a:latin typeface="Arial"/>
                <a:cs typeface="Arial"/>
              </a:rPr>
              <a:t>of the </a:t>
            </a:r>
            <a:r>
              <a:rPr sz="1200" spc="-5" dirty="0">
                <a:solidFill>
                  <a:srgbClr val="FF3D5F"/>
                </a:solidFill>
                <a:latin typeface="Arial"/>
                <a:cs typeface="Arial"/>
              </a:rPr>
              <a:t>array is fixed once </a:t>
            </a:r>
            <a:r>
              <a:rPr sz="1200" dirty="0">
                <a:solidFill>
                  <a:srgbClr val="FF3D5F"/>
                </a:solidFill>
                <a:latin typeface="Arial"/>
                <a:cs typeface="Arial"/>
              </a:rPr>
              <a:t>it </a:t>
            </a:r>
            <a:r>
              <a:rPr sz="1200" spc="-5" dirty="0">
                <a:solidFill>
                  <a:srgbClr val="FF3D5F"/>
                </a:solidFill>
                <a:latin typeface="Arial"/>
                <a:cs typeface="Arial"/>
              </a:rPr>
              <a:t>is</a:t>
            </a:r>
            <a:r>
              <a:rPr sz="1200" spc="-235" dirty="0">
                <a:solidFill>
                  <a:srgbClr val="FF3D5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3D5F"/>
                </a:solidFill>
                <a:latin typeface="Arial"/>
                <a:cs typeface="Arial"/>
              </a:rPr>
              <a:t>created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91333" y="4116730"/>
            <a:ext cx="4610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09C12"/>
                </a:solidFill>
                <a:latin typeface="Arial"/>
                <a:cs typeface="Arial"/>
              </a:rPr>
              <a:t>For</a:t>
            </a:r>
            <a:r>
              <a:rPr sz="1200" b="1" spc="30" dirty="0">
                <a:solidFill>
                  <a:srgbClr val="F09C1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09C12"/>
                </a:solidFill>
                <a:latin typeface="Arial"/>
                <a:cs typeface="Arial"/>
              </a:rPr>
              <a:t>Example</a:t>
            </a:r>
            <a:r>
              <a:rPr sz="1200" b="1" dirty="0">
                <a:solidFill>
                  <a:srgbClr val="73635D"/>
                </a:solidFill>
                <a:latin typeface="Arial"/>
                <a:cs typeface="Arial"/>
              </a:rPr>
              <a:t>:</a:t>
            </a:r>
            <a:r>
              <a:rPr sz="1200" b="1" spc="-6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3635D"/>
                </a:solidFill>
                <a:latin typeface="Arial"/>
                <a:cs typeface="Arial"/>
              </a:rPr>
              <a:t>A</a:t>
            </a:r>
            <a:r>
              <a:rPr sz="1200" spc="-114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character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array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3635D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10</a:t>
            </a:r>
            <a:r>
              <a:rPr sz="1200" spc="-1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characters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can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be</a:t>
            </a:r>
            <a:r>
              <a:rPr sz="1200" spc="-2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73635D"/>
                </a:solidFill>
                <a:latin typeface="Arial"/>
                <a:cs typeface="Arial"/>
              </a:rPr>
              <a:t>declared</a:t>
            </a:r>
            <a:r>
              <a:rPr sz="1200" spc="-6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91333" y="4391355"/>
            <a:ext cx="76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3635D"/>
                </a:solidFill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50235" y="4363211"/>
            <a:ext cx="2760345" cy="307975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63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char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[]ch= new</a:t>
            </a:r>
            <a:r>
              <a:rPr sz="1400" spc="-12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char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[10];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4025" y="830452"/>
            <a:ext cx="8239125" cy="3990340"/>
            <a:chOff x="454025" y="830452"/>
            <a:chExt cx="8239125" cy="3990340"/>
          </a:xfrm>
        </p:grpSpPr>
        <p:sp>
          <p:nvSpPr>
            <p:cNvPr id="3" name="object 3"/>
            <p:cNvSpPr/>
            <p:nvPr/>
          </p:nvSpPr>
          <p:spPr>
            <a:xfrm>
              <a:off x="468629" y="845057"/>
              <a:ext cx="8209915" cy="3961129"/>
            </a:xfrm>
            <a:custGeom>
              <a:avLst/>
              <a:gdLst/>
              <a:ahLst/>
              <a:cxnLst/>
              <a:rect l="l" t="t" r="r" b="b"/>
              <a:pathLst>
                <a:path w="8209915" h="3961129">
                  <a:moveTo>
                    <a:pt x="0" y="13715"/>
                  </a:moveTo>
                  <a:lnTo>
                    <a:pt x="8209788" y="13715"/>
                  </a:lnTo>
                </a:path>
                <a:path w="8209915" h="3961129">
                  <a:moveTo>
                    <a:pt x="4105275" y="0"/>
                  </a:moveTo>
                  <a:lnTo>
                    <a:pt x="4105275" y="3960825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1872" y="967667"/>
              <a:ext cx="2069591" cy="3734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289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Types of</a:t>
            </a:r>
            <a:r>
              <a:rPr sz="2800" b="1" spc="-12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Arrays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400" y="975360"/>
            <a:ext cx="2007235" cy="317500"/>
          </a:xfrm>
          <a:prstGeom prst="rect">
            <a:avLst/>
          </a:prstGeom>
          <a:solidFill>
            <a:srgbClr val="0D80B8"/>
          </a:solidFill>
        </p:spPr>
        <p:txBody>
          <a:bodyPr vert="horz" wrap="square" lIns="0" tIns="2794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2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Single Dimensional</a:t>
            </a:r>
            <a:r>
              <a:rPr sz="14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Array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57671" y="967667"/>
            <a:ext cx="2028444" cy="373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91200" y="975360"/>
            <a:ext cx="1965960" cy="317500"/>
          </a:xfrm>
          <a:prstGeom prst="rect">
            <a:avLst/>
          </a:prstGeom>
          <a:solidFill>
            <a:srgbClr val="0D80B8"/>
          </a:solidFill>
        </p:spPr>
        <p:txBody>
          <a:bodyPr vert="horz" wrap="square" lIns="0" tIns="2794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22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Multi Dimensional</a:t>
            </a:r>
            <a:r>
              <a:rPr sz="14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Array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0992" y="1906523"/>
            <a:ext cx="1818639" cy="338455"/>
          </a:xfrm>
          <a:prstGeom prst="rect">
            <a:avLst/>
          </a:prstGeom>
          <a:ln w="6096">
            <a:solidFill>
              <a:srgbClr val="5F5F5F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1600" spc="-15" dirty="0">
                <a:solidFill>
                  <a:srgbClr val="FF0000"/>
                </a:solidFill>
                <a:latin typeface="Carlito"/>
                <a:cs typeface="Carlito"/>
              </a:rPr>
              <a:t>int </a:t>
            </a:r>
            <a:r>
              <a:rPr sz="1600" spc="-5" dirty="0">
                <a:solidFill>
                  <a:srgbClr val="5F5F5F"/>
                </a:solidFill>
                <a:latin typeface="Carlito"/>
                <a:cs typeface="Carlito"/>
              </a:rPr>
              <a:t>x[] = </a:t>
            </a:r>
            <a:r>
              <a:rPr sz="1600" spc="-20" dirty="0">
                <a:solidFill>
                  <a:srgbClr val="5F5F5F"/>
                </a:solidFill>
                <a:latin typeface="Carlito"/>
                <a:cs typeface="Carlito"/>
              </a:rPr>
              <a:t>new</a:t>
            </a:r>
            <a:r>
              <a:rPr sz="1600" spc="-10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rlito"/>
                <a:cs typeface="Carlito"/>
              </a:rPr>
              <a:t>int</a:t>
            </a:r>
            <a:r>
              <a:rPr sz="1600" spc="-10" dirty="0">
                <a:solidFill>
                  <a:srgbClr val="5F5F5F"/>
                </a:solidFill>
                <a:latin typeface="Carlito"/>
                <a:cs typeface="Carlito"/>
              </a:rPr>
              <a:t>[</a:t>
            </a:r>
            <a:r>
              <a:rPr sz="1600" spc="-10" dirty="0">
                <a:solidFill>
                  <a:srgbClr val="095A82"/>
                </a:solidFill>
                <a:latin typeface="Carlito"/>
                <a:cs typeface="Carlito"/>
              </a:rPr>
              <a:t>12</a:t>
            </a:r>
            <a:r>
              <a:rPr sz="1600" spc="-10" dirty="0">
                <a:solidFill>
                  <a:srgbClr val="5F5F5F"/>
                </a:solidFill>
                <a:latin typeface="Carlito"/>
                <a:cs typeface="Carlito"/>
              </a:rPr>
              <a:t>]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72083" y="2566416"/>
            <a:ext cx="7282180" cy="1868805"/>
            <a:chOff x="672083" y="2566416"/>
            <a:chExt cx="7282180" cy="1868805"/>
          </a:xfrm>
        </p:grpSpPr>
        <p:sp>
          <p:nvSpPr>
            <p:cNvPr id="11" name="object 11"/>
            <p:cNvSpPr/>
            <p:nvPr/>
          </p:nvSpPr>
          <p:spPr>
            <a:xfrm>
              <a:off x="672083" y="3157728"/>
              <a:ext cx="3479291" cy="11643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47916" y="3544824"/>
              <a:ext cx="999744" cy="8900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39583" y="2973349"/>
              <a:ext cx="76200" cy="324485"/>
            </a:xfrm>
            <a:custGeom>
              <a:avLst/>
              <a:gdLst/>
              <a:ahLst/>
              <a:cxnLst/>
              <a:rect l="l" t="t" r="r" b="b"/>
              <a:pathLst>
                <a:path w="76200" h="324485">
                  <a:moveTo>
                    <a:pt x="76200" y="247878"/>
                  </a:moveTo>
                  <a:lnTo>
                    <a:pt x="44450" y="247878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247878"/>
                  </a:lnTo>
                  <a:lnTo>
                    <a:pt x="0" y="247878"/>
                  </a:lnTo>
                  <a:lnTo>
                    <a:pt x="38100" y="324078"/>
                  </a:lnTo>
                  <a:lnTo>
                    <a:pt x="69850" y="260578"/>
                  </a:lnTo>
                  <a:lnTo>
                    <a:pt x="76200" y="247878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97039" y="2566416"/>
              <a:ext cx="1156716" cy="5516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39712" y="2589276"/>
              <a:ext cx="1076325" cy="471170"/>
            </a:xfrm>
            <a:custGeom>
              <a:avLst/>
              <a:gdLst/>
              <a:ahLst/>
              <a:cxnLst/>
              <a:rect l="l" t="t" r="r" b="b"/>
              <a:pathLst>
                <a:path w="1076325" h="471169">
                  <a:moveTo>
                    <a:pt x="1075944" y="0"/>
                  </a:moveTo>
                  <a:lnTo>
                    <a:pt x="0" y="0"/>
                  </a:lnTo>
                  <a:lnTo>
                    <a:pt x="0" y="470916"/>
                  </a:lnTo>
                  <a:lnTo>
                    <a:pt x="1075944" y="470916"/>
                  </a:lnTo>
                  <a:lnTo>
                    <a:pt x="1075944" y="0"/>
                  </a:lnTo>
                  <a:close/>
                </a:path>
              </a:pathLst>
            </a:custGeom>
            <a:solidFill>
              <a:srgbClr val="DCE1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911596" y="1895855"/>
            <a:ext cx="2123440" cy="338455"/>
          </a:xfrm>
          <a:prstGeom prst="rect">
            <a:avLst/>
          </a:prstGeom>
          <a:ln w="9144">
            <a:solidFill>
              <a:srgbClr val="5F5F5F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70"/>
              </a:spcBef>
            </a:pPr>
            <a:r>
              <a:rPr sz="1600" spc="-15" dirty="0">
                <a:solidFill>
                  <a:srgbClr val="FF0000"/>
                </a:solidFill>
                <a:latin typeface="Carlito"/>
                <a:cs typeface="Carlito"/>
              </a:rPr>
              <a:t>int </a:t>
            </a:r>
            <a:r>
              <a:rPr sz="1600" spc="-5" dirty="0">
                <a:solidFill>
                  <a:srgbClr val="5F5F5F"/>
                </a:solidFill>
                <a:latin typeface="Carlito"/>
                <a:cs typeface="Carlito"/>
              </a:rPr>
              <a:t>x[][] = </a:t>
            </a:r>
            <a:r>
              <a:rPr sz="1600" spc="-20" dirty="0">
                <a:solidFill>
                  <a:srgbClr val="5F5F5F"/>
                </a:solidFill>
                <a:latin typeface="Carlito"/>
                <a:cs typeface="Carlito"/>
              </a:rPr>
              <a:t>new</a:t>
            </a:r>
            <a:r>
              <a:rPr sz="1600" spc="-8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rlito"/>
                <a:cs typeface="Carlito"/>
              </a:rPr>
              <a:t>int</a:t>
            </a:r>
            <a:r>
              <a:rPr sz="1600" spc="-10" dirty="0">
                <a:solidFill>
                  <a:srgbClr val="5F5F5F"/>
                </a:solidFill>
                <a:latin typeface="Carlito"/>
                <a:cs typeface="Carlito"/>
              </a:rPr>
              <a:t>[</a:t>
            </a:r>
            <a:r>
              <a:rPr sz="1600" spc="-10" dirty="0">
                <a:solidFill>
                  <a:srgbClr val="095A82"/>
                </a:solidFill>
                <a:latin typeface="Carlito"/>
                <a:cs typeface="Carlito"/>
              </a:rPr>
              <a:t>5</a:t>
            </a:r>
            <a:r>
              <a:rPr sz="1600" spc="-10" dirty="0">
                <a:solidFill>
                  <a:srgbClr val="5F5F5F"/>
                </a:solidFill>
                <a:latin typeface="Carlito"/>
                <a:cs typeface="Carlito"/>
              </a:rPr>
              <a:t>][</a:t>
            </a:r>
            <a:r>
              <a:rPr sz="1600" spc="-10" dirty="0">
                <a:solidFill>
                  <a:srgbClr val="095A82"/>
                </a:solidFill>
                <a:latin typeface="Carlito"/>
                <a:cs typeface="Carlito"/>
              </a:rPr>
              <a:t>5</a:t>
            </a:r>
            <a:r>
              <a:rPr sz="1600" spc="-10" dirty="0">
                <a:solidFill>
                  <a:srgbClr val="5F5F5F"/>
                </a:solidFill>
                <a:latin typeface="Carlito"/>
                <a:cs typeface="Carlito"/>
              </a:rPr>
              <a:t>];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81927" y="3501974"/>
            <a:ext cx="1028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3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92873" y="2610104"/>
            <a:ext cx="913130" cy="913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7320" indent="13525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Index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in 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dimension</a:t>
            </a:r>
            <a:r>
              <a:rPr sz="1200" spc="-15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Y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arlito"/>
              <a:cs typeface="Carlito"/>
            </a:endParaRPr>
          </a:p>
          <a:p>
            <a:pPr marL="34925">
              <a:lnSpc>
                <a:spcPct val="100000"/>
              </a:lnSpc>
              <a:tabLst>
                <a:tab pos="252729" algn="l"/>
                <a:tab pos="469265" algn="l"/>
              </a:tabLst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0	1	2 3</a:t>
            </a:r>
            <a:r>
              <a:rPr sz="1200" spc="10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205984" y="3657600"/>
            <a:ext cx="1490345" cy="551815"/>
            <a:chOff x="5205984" y="3657600"/>
            <a:chExt cx="1490345" cy="551815"/>
          </a:xfrm>
        </p:grpSpPr>
        <p:sp>
          <p:nvSpPr>
            <p:cNvPr id="20" name="object 20"/>
            <p:cNvSpPr/>
            <p:nvPr/>
          </p:nvSpPr>
          <p:spPr>
            <a:xfrm>
              <a:off x="6619875" y="3910584"/>
              <a:ext cx="63626" cy="76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03264" y="3942333"/>
              <a:ext cx="393065" cy="12700"/>
            </a:xfrm>
            <a:custGeom>
              <a:avLst/>
              <a:gdLst/>
              <a:ahLst/>
              <a:cxnLst/>
              <a:rect l="l" t="t" r="r" b="b"/>
              <a:pathLst>
                <a:path w="393065" h="12700">
                  <a:moveTo>
                    <a:pt x="31658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16585" y="12700"/>
                  </a:lnTo>
                  <a:lnTo>
                    <a:pt x="316585" y="0"/>
                  </a:lnTo>
                  <a:close/>
                </a:path>
                <a:path w="393065" h="12700">
                  <a:moveTo>
                    <a:pt x="392938" y="6350"/>
                  </a:moveTo>
                  <a:lnTo>
                    <a:pt x="380238" y="0"/>
                  </a:lnTo>
                  <a:lnTo>
                    <a:pt x="329311" y="0"/>
                  </a:lnTo>
                  <a:lnTo>
                    <a:pt x="329311" y="12700"/>
                  </a:lnTo>
                  <a:lnTo>
                    <a:pt x="380238" y="12700"/>
                  </a:lnTo>
                  <a:lnTo>
                    <a:pt x="392938" y="635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05984" y="3657600"/>
              <a:ext cx="1158239" cy="5516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248655" y="3680459"/>
            <a:ext cx="1077595" cy="471170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33655" rIns="0" bIns="0" rtlCol="0">
            <a:spAutoFit/>
          </a:bodyPr>
          <a:lstStyle/>
          <a:p>
            <a:pPr marL="159385" marR="151130" indent="137160">
              <a:lnSpc>
                <a:spcPct val="100000"/>
              </a:lnSpc>
              <a:spcBef>
                <a:spcPts val="265"/>
              </a:spcBef>
            </a:pP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Index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in 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dimension</a:t>
            </a:r>
            <a:r>
              <a:rPr sz="1200" spc="-9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X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924425" y="1931289"/>
            <a:ext cx="9594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Initialization: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7867" y="1936750"/>
            <a:ext cx="9594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Initialization: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6122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How </a:t>
            </a:r>
            <a:r>
              <a:rPr sz="2800" b="1" spc="-10" dirty="0">
                <a:latin typeface="Carlito"/>
                <a:cs typeface="Carlito"/>
              </a:rPr>
              <a:t>Single </a:t>
            </a:r>
            <a:r>
              <a:rPr sz="2800" b="1" spc="-20" dirty="0">
                <a:latin typeface="Carlito"/>
                <a:cs typeface="Carlito"/>
              </a:rPr>
              <a:t>Dimensional </a:t>
            </a:r>
            <a:r>
              <a:rPr sz="2800" b="1" spc="-5" dirty="0">
                <a:latin typeface="Carlito"/>
                <a:cs typeface="Carlito"/>
              </a:rPr>
              <a:t>Arrays are</a:t>
            </a:r>
            <a:r>
              <a:rPr sz="2800" b="1" spc="13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used?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5388" y="897763"/>
            <a:ext cx="33883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can be initialized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this manner</a:t>
            </a:r>
            <a:r>
              <a:rPr sz="1400" spc="-10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also: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3267" y="1447800"/>
            <a:ext cx="4705985" cy="2247900"/>
          </a:xfrm>
          <a:prstGeom prst="rect">
            <a:avLst/>
          </a:prstGeom>
          <a:solidFill>
            <a:srgbClr val="F0F0F0"/>
          </a:solidFill>
          <a:ln w="9144">
            <a:solidFill>
              <a:srgbClr val="5F5F5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645"/>
              </a:lnSpc>
            </a:pPr>
            <a:r>
              <a:rPr sz="1400" spc="-10" dirty="0">
                <a:solidFill>
                  <a:srgbClr val="810087"/>
                </a:solidFill>
                <a:latin typeface="Courier New"/>
                <a:cs typeface="Courier New"/>
              </a:rPr>
              <a:t>class</a:t>
            </a:r>
            <a:r>
              <a:rPr sz="1400" spc="-60" dirty="0">
                <a:solidFill>
                  <a:srgbClr val="810087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arrInit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spc="-10" dirty="0">
                <a:solidFill>
                  <a:srgbClr val="810087"/>
                </a:solidFill>
                <a:latin typeface="Courier New"/>
                <a:cs typeface="Courier New"/>
              </a:rPr>
              <a:t>public </a:t>
            </a:r>
            <a:r>
              <a:rPr sz="1400" spc="-15" dirty="0">
                <a:solidFill>
                  <a:srgbClr val="810087"/>
                </a:solidFill>
                <a:latin typeface="Courier New"/>
                <a:cs typeface="Courier New"/>
              </a:rPr>
              <a:t>static </a:t>
            </a:r>
            <a:r>
              <a:rPr sz="1400" spc="-10" dirty="0">
                <a:solidFill>
                  <a:srgbClr val="810087"/>
                </a:solidFill>
                <a:latin typeface="Courier New"/>
                <a:cs typeface="Courier New"/>
              </a:rPr>
              <a:t>void </a:t>
            </a:r>
            <a:r>
              <a:rPr sz="1400" i="1" spc="-10" dirty="0">
                <a:solidFill>
                  <a:srgbClr val="5F5F5F"/>
                </a:solidFill>
                <a:latin typeface="Courier New"/>
                <a:cs typeface="Courier New"/>
              </a:rPr>
              <a:t>main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(String[]</a:t>
            </a:r>
            <a:r>
              <a:rPr sz="1400" spc="-114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solidFill>
                  <a:srgbClr val="810087"/>
                </a:solidFill>
                <a:latin typeface="Courier New"/>
                <a:cs typeface="Courier New"/>
              </a:rPr>
              <a:t>int</a:t>
            </a:r>
            <a:r>
              <a:rPr sz="1400" spc="-95" dirty="0">
                <a:solidFill>
                  <a:srgbClr val="810087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ourier New"/>
                <a:cs typeface="Courier New"/>
              </a:rPr>
              <a:t>i;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10" dirty="0">
                <a:solidFill>
                  <a:srgbClr val="810087"/>
                </a:solidFill>
                <a:latin typeface="Courier New"/>
                <a:cs typeface="Courier New"/>
              </a:rPr>
              <a:t>int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[] </a:t>
            </a:r>
            <a:r>
              <a:rPr sz="1400" dirty="0">
                <a:solidFill>
                  <a:srgbClr val="5F5F5F"/>
                </a:solidFill>
                <a:latin typeface="Courier New"/>
                <a:cs typeface="Courier New"/>
              </a:rPr>
              <a:t>a =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{10, 20, 30, 40,</a:t>
            </a:r>
            <a:r>
              <a:rPr sz="1400" spc="-19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50};</a:t>
            </a:r>
            <a:endParaRPr sz="1400">
              <a:latin typeface="Courier New"/>
              <a:cs typeface="Courier New"/>
            </a:endParaRPr>
          </a:p>
          <a:p>
            <a:pPr marL="518159" marR="1439545">
              <a:lnSpc>
                <a:spcPct val="100000"/>
              </a:lnSpc>
            </a:pPr>
            <a:r>
              <a:rPr sz="1400" spc="-5" dirty="0">
                <a:solidFill>
                  <a:srgbClr val="810087"/>
                </a:solidFill>
                <a:latin typeface="Courier New"/>
                <a:cs typeface="Courier New"/>
              </a:rPr>
              <a:t>for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(i </a:t>
            </a:r>
            <a:r>
              <a:rPr sz="1400" dirty="0">
                <a:solidFill>
                  <a:srgbClr val="5F5F5F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0; </a:t>
            </a:r>
            <a:r>
              <a:rPr sz="1400" dirty="0">
                <a:solidFill>
                  <a:srgbClr val="5F5F5F"/>
                </a:solidFill>
                <a:latin typeface="Courier New"/>
                <a:cs typeface="Courier New"/>
              </a:rPr>
              <a:t>i &lt;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5; 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i++) 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System</a:t>
            </a:r>
            <a:r>
              <a:rPr sz="1400" i="1" spc="-10" dirty="0">
                <a:solidFill>
                  <a:srgbClr val="6600FF"/>
                </a:solidFill>
                <a:latin typeface="Courier New"/>
                <a:cs typeface="Courier New"/>
              </a:rPr>
              <a:t>.out.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println</a:t>
            </a:r>
            <a:r>
              <a:rPr sz="1400" spc="-15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(a[i]);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964" y="4114291"/>
            <a:ext cx="6450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This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declares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an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'a'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and initializes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it with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numbers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10, 20, 30,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40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and</a:t>
            </a:r>
            <a:r>
              <a:rPr sz="1400" spc="4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50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105" y="845819"/>
            <a:ext cx="8211820" cy="711200"/>
            <a:chOff x="467105" y="845819"/>
            <a:chExt cx="8211820" cy="711200"/>
          </a:xfrm>
        </p:grpSpPr>
        <p:sp>
          <p:nvSpPr>
            <p:cNvPr id="3" name="object 3"/>
            <p:cNvSpPr/>
            <p:nvPr/>
          </p:nvSpPr>
          <p:spPr>
            <a:xfrm>
              <a:off x="467105" y="860297"/>
              <a:ext cx="8211820" cy="0"/>
            </a:xfrm>
            <a:custGeom>
              <a:avLst/>
              <a:gdLst/>
              <a:ahLst/>
              <a:cxnLst/>
              <a:rect l="l" t="t" r="r" b="b"/>
              <a:pathLst>
                <a:path w="8211820">
                  <a:moveTo>
                    <a:pt x="0" y="0"/>
                  </a:moveTo>
                  <a:lnTo>
                    <a:pt x="8211312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9495" y="882395"/>
              <a:ext cx="3384550" cy="675005"/>
            </a:xfrm>
            <a:custGeom>
              <a:avLst/>
              <a:gdLst/>
              <a:ahLst/>
              <a:cxnLst/>
              <a:rect l="l" t="t" r="r" b="b"/>
              <a:pathLst>
                <a:path w="3384550" h="675005">
                  <a:moveTo>
                    <a:pt x="2985135" y="0"/>
                  </a:moveTo>
                  <a:lnTo>
                    <a:pt x="2985135" y="133984"/>
                  </a:lnTo>
                  <a:lnTo>
                    <a:pt x="0" y="133984"/>
                  </a:lnTo>
                  <a:lnTo>
                    <a:pt x="0" y="539114"/>
                  </a:lnTo>
                  <a:lnTo>
                    <a:pt x="2985135" y="539114"/>
                  </a:lnTo>
                  <a:lnTo>
                    <a:pt x="2985135" y="674624"/>
                  </a:lnTo>
                  <a:lnTo>
                    <a:pt x="3384423" y="335914"/>
                  </a:lnTo>
                  <a:lnTo>
                    <a:pt x="2985135" y="0"/>
                  </a:lnTo>
                  <a:close/>
                </a:path>
              </a:pathLst>
            </a:custGeom>
            <a:solidFill>
              <a:srgbClr val="736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39495" y="1661160"/>
            <a:ext cx="2985770" cy="675005"/>
          </a:xfrm>
          <a:custGeom>
            <a:avLst/>
            <a:gdLst/>
            <a:ahLst/>
            <a:cxnLst/>
            <a:rect l="l" t="t" r="r" b="b"/>
            <a:pathLst>
              <a:path w="2985770" h="675005">
                <a:moveTo>
                  <a:pt x="2582926" y="0"/>
                </a:moveTo>
                <a:lnTo>
                  <a:pt x="2582926" y="129412"/>
                </a:lnTo>
                <a:lnTo>
                  <a:pt x="0" y="129412"/>
                </a:lnTo>
                <a:lnTo>
                  <a:pt x="0" y="533019"/>
                </a:lnTo>
                <a:lnTo>
                  <a:pt x="2582926" y="533019"/>
                </a:lnTo>
                <a:lnTo>
                  <a:pt x="2582926" y="674623"/>
                </a:lnTo>
                <a:lnTo>
                  <a:pt x="2985262" y="335914"/>
                </a:lnTo>
                <a:lnTo>
                  <a:pt x="2582926" y="0"/>
                </a:lnTo>
                <a:close/>
              </a:path>
            </a:pathLst>
          </a:custGeom>
          <a:solidFill>
            <a:srgbClr val="00B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495" y="2439923"/>
            <a:ext cx="2432050" cy="673735"/>
          </a:xfrm>
          <a:custGeom>
            <a:avLst/>
            <a:gdLst/>
            <a:ahLst/>
            <a:cxnLst/>
            <a:rect l="l" t="t" r="r" b="b"/>
            <a:pathLst>
              <a:path w="2432050" h="673735">
                <a:moveTo>
                  <a:pt x="2031111" y="0"/>
                </a:moveTo>
                <a:lnTo>
                  <a:pt x="2031111" y="138683"/>
                </a:lnTo>
                <a:lnTo>
                  <a:pt x="0" y="138683"/>
                </a:lnTo>
                <a:lnTo>
                  <a:pt x="0" y="540893"/>
                </a:lnTo>
                <a:lnTo>
                  <a:pt x="2031111" y="540893"/>
                </a:lnTo>
                <a:lnTo>
                  <a:pt x="2031111" y="673481"/>
                </a:lnTo>
                <a:lnTo>
                  <a:pt x="2431923" y="338074"/>
                </a:lnTo>
                <a:lnTo>
                  <a:pt x="2031111" y="0"/>
                </a:lnTo>
                <a:close/>
              </a:path>
            </a:pathLst>
          </a:custGeom>
          <a:solidFill>
            <a:srgbClr val="0085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495" y="3218688"/>
            <a:ext cx="1999614" cy="673735"/>
          </a:xfrm>
          <a:custGeom>
            <a:avLst/>
            <a:gdLst/>
            <a:ahLst/>
            <a:cxnLst/>
            <a:rect l="l" t="t" r="r" b="b"/>
            <a:pathLst>
              <a:path w="1999614" h="673735">
                <a:moveTo>
                  <a:pt x="1598549" y="0"/>
                </a:moveTo>
                <a:lnTo>
                  <a:pt x="1598549" y="135636"/>
                </a:lnTo>
                <a:lnTo>
                  <a:pt x="0" y="135636"/>
                </a:lnTo>
                <a:lnTo>
                  <a:pt x="0" y="539369"/>
                </a:lnTo>
                <a:lnTo>
                  <a:pt x="1598549" y="539369"/>
                </a:lnTo>
                <a:lnTo>
                  <a:pt x="1598549" y="673481"/>
                </a:lnTo>
                <a:lnTo>
                  <a:pt x="1999361" y="338074"/>
                </a:lnTo>
                <a:lnTo>
                  <a:pt x="1598549" y="0"/>
                </a:lnTo>
                <a:close/>
              </a:path>
            </a:pathLst>
          </a:custGeom>
          <a:solidFill>
            <a:srgbClr val="FF3D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24255" y="966216"/>
            <a:ext cx="1471930" cy="3705225"/>
            <a:chOff x="524255" y="966216"/>
            <a:chExt cx="1471930" cy="3705225"/>
          </a:xfrm>
        </p:grpSpPr>
        <p:sp>
          <p:nvSpPr>
            <p:cNvPr id="9" name="object 9"/>
            <p:cNvSpPr/>
            <p:nvPr/>
          </p:nvSpPr>
          <p:spPr>
            <a:xfrm>
              <a:off x="539495" y="3997451"/>
              <a:ext cx="1456690" cy="673735"/>
            </a:xfrm>
            <a:custGeom>
              <a:avLst/>
              <a:gdLst/>
              <a:ahLst/>
              <a:cxnLst/>
              <a:rect l="l" t="t" r="r" b="b"/>
              <a:pathLst>
                <a:path w="1456689" h="673735">
                  <a:moveTo>
                    <a:pt x="1057402" y="0"/>
                  </a:moveTo>
                  <a:lnTo>
                    <a:pt x="1057402" y="137134"/>
                  </a:lnTo>
                  <a:lnTo>
                    <a:pt x="0" y="137134"/>
                  </a:lnTo>
                  <a:lnTo>
                    <a:pt x="0" y="539394"/>
                  </a:lnTo>
                  <a:lnTo>
                    <a:pt x="1057402" y="539394"/>
                  </a:lnTo>
                  <a:lnTo>
                    <a:pt x="1057402" y="673481"/>
                  </a:lnTo>
                  <a:lnTo>
                    <a:pt x="1456563" y="338137"/>
                  </a:lnTo>
                  <a:lnTo>
                    <a:pt x="1057402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4255" y="966216"/>
              <a:ext cx="376428" cy="36362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9495" y="1019556"/>
              <a:ext cx="274320" cy="3534410"/>
            </a:xfrm>
            <a:custGeom>
              <a:avLst/>
              <a:gdLst/>
              <a:ahLst/>
              <a:cxnLst/>
              <a:rect l="l" t="t" r="r" b="b"/>
              <a:pathLst>
                <a:path w="274319" h="3534410">
                  <a:moveTo>
                    <a:pt x="274320" y="0"/>
                  </a:moveTo>
                  <a:lnTo>
                    <a:pt x="0" y="0"/>
                  </a:lnTo>
                  <a:lnTo>
                    <a:pt x="0" y="3533902"/>
                  </a:lnTo>
                  <a:lnTo>
                    <a:pt x="274320" y="3533902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33724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Multi Dimensional</a:t>
            </a:r>
            <a:r>
              <a:rPr sz="2600" b="1" spc="-165" dirty="0">
                <a:latin typeface="Carlito"/>
                <a:cs typeface="Carlito"/>
              </a:rPr>
              <a:t> </a:t>
            </a:r>
            <a:r>
              <a:rPr sz="2600" b="1" dirty="0">
                <a:latin typeface="Carlito"/>
                <a:cs typeface="Carlito"/>
              </a:rPr>
              <a:t>Array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93921" y="1024890"/>
            <a:ext cx="4404360" cy="1016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134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Multi </a:t>
            </a:r>
            <a:r>
              <a:rPr sz="1200" spc="-10" dirty="0">
                <a:solidFill>
                  <a:srgbClr val="73635D"/>
                </a:solidFill>
                <a:latin typeface="Arial"/>
                <a:cs typeface="Arial"/>
              </a:rPr>
              <a:t>dimensional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arrays can be 2 </a:t>
            </a:r>
            <a:r>
              <a:rPr sz="1200" spc="-10" dirty="0">
                <a:solidFill>
                  <a:srgbClr val="73635D"/>
                </a:solidFill>
                <a:latin typeface="Arial"/>
                <a:cs typeface="Arial"/>
              </a:rPr>
              <a:t>dimensional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as rows</a:t>
            </a:r>
            <a:r>
              <a:rPr sz="1200" spc="-15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and  </a:t>
            </a:r>
            <a:r>
              <a:rPr sz="1200" dirty="0">
                <a:solidFill>
                  <a:srgbClr val="73635D"/>
                </a:solidFill>
                <a:latin typeface="Arial"/>
                <a:cs typeface="Arial"/>
              </a:rPr>
              <a:t>columns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similar </a:t>
            </a:r>
            <a:r>
              <a:rPr sz="1200" dirty="0">
                <a:solidFill>
                  <a:srgbClr val="73635D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a</a:t>
            </a:r>
            <a:r>
              <a:rPr sz="1200" spc="-14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3635D"/>
                </a:solidFill>
                <a:latin typeface="Arial"/>
                <a:cs typeface="Arial"/>
              </a:rPr>
              <a:t>matrix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B59C"/>
                </a:solidFill>
                <a:latin typeface="Arial"/>
                <a:cs typeface="Arial"/>
              </a:rPr>
              <a:t>It</a:t>
            </a:r>
            <a:r>
              <a:rPr sz="1200" spc="-5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B59C"/>
                </a:solidFill>
                <a:latin typeface="Arial"/>
                <a:cs typeface="Arial"/>
              </a:rPr>
              <a:t>could</a:t>
            </a:r>
            <a:r>
              <a:rPr sz="1200" spc="-40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B59C"/>
                </a:solidFill>
                <a:latin typeface="Arial"/>
                <a:cs typeface="Arial"/>
              </a:rPr>
              <a:t>be</a:t>
            </a:r>
            <a:r>
              <a:rPr sz="1200" spc="-20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B59C"/>
                </a:solidFill>
                <a:latin typeface="Arial"/>
                <a:cs typeface="Arial"/>
              </a:rPr>
              <a:t>3</a:t>
            </a:r>
            <a:r>
              <a:rPr sz="1200" spc="-15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B59C"/>
                </a:solidFill>
                <a:latin typeface="Arial"/>
                <a:cs typeface="Arial"/>
              </a:rPr>
              <a:t>dimensional</a:t>
            </a:r>
            <a:r>
              <a:rPr sz="1200" spc="-45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B59C"/>
                </a:solidFill>
                <a:latin typeface="Arial"/>
                <a:cs typeface="Arial"/>
              </a:rPr>
              <a:t>with</a:t>
            </a:r>
            <a:r>
              <a:rPr sz="1200" spc="-45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B59C"/>
                </a:solidFill>
                <a:latin typeface="Arial"/>
                <a:cs typeface="Arial"/>
              </a:rPr>
              <a:t>depth,</a:t>
            </a:r>
            <a:r>
              <a:rPr sz="1200" spc="-40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B59C"/>
                </a:solidFill>
                <a:latin typeface="Arial"/>
                <a:cs typeface="Arial"/>
              </a:rPr>
              <a:t>height</a:t>
            </a:r>
            <a:r>
              <a:rPr sz="1200" spc="-30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B59C"/>
                </a:solidFill>
                <a:latin typeface="Arial"/>
                <a:cs typeface="Arial"/>
              </a:rPr>
              <a:t>and</a:t>
            </a:r>
            <a:r>
              <a:rPr sz="1200" spc="-65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B59C"/>
                </a:solidFill>
                <a:latin typeface="Arial"/>
                <a:cs typeface="Arial"/>
              </a:rPr>
              <a:t>breadth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82798" y="2644520"/>
            <a:ext cx="3893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Or</a:t>
            </a:r>
            <a:r>
              <a:rPr sz="1200" spc="1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it</a:t>
            </a:r>
            <a:r>
              <a:rPr sz="1200" spc="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could</a:t>
            </a:r>
            <a:r>
              <a:rPr sz="1200" spc="-5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be</a:t>
            </a:r>
            <a:r>
              <a:rPr sz="1200" spc="-3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'n'</a:t>
            </a:r>
            <a:r>
              <a:rPr sz="1200" spc="-3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8599"/>
                </a:solidFill>
                <a:latin typeface="Arial"/>
                <a:cs typeface="Arial"/>
              </a:rPr>
              <a:t>dimensional</a:t>
            </a:r>
            <a:r>
              <a:rPr sz="1200" spc="-8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array</a:t>
            </a:r>
            <a:r>
              <a:rPr sz="1200" spc="-4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as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 per</a:t>
            </a:r>
            <a:r>
              <a:rPr sz="1200" spc="-4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8599"/>
                </a:solidFill>
                <a:latin typeface="Arial"/>
                <a:cs typeface="Arial"/>
              </a:rPr>
              <a:t>requirement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85492" y="3423284"/>
            <a:ext cx="5661025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3D5F"/>
                </a:solidFill>
                <a:latin typeface="Arial"/>
                <a:cs typeface="Arial"/>
              </a:rPr>
              <a:t>Usually</a:t>
            </a:r>
            <a:r>
              <a:rPr sz="1200" spc="-80" dirty="0">
                <a:solidFill>
                  <a:srgbClr val="FF3D5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3D5F"/>
                </a:solidFill>
                <a:latin typeface="Arial"/>
                <a:cs typeface="Arial"/>
              </a:rPr>
              <a:t>2</a:t>
            </a:r>
            <a:r>
              <a:rPr sz="1200" spc="-10" dirty="0">
                <a:solidFill>
                  <a:srgbClr val="FF3D5F"/>
                </a:solidFill>
                <a:latin typeface="Arial"/>
                <a:cs typeface="Arial"/>
              </a:rPr>
              <a:t> dimensional</a:t>
            </a:r>
            <a:r>
              <a:rPr sz="1200" spc="-85" dirty="0">
                <a:solidFill>
                  <a:srgbClr val="FF3D5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3D5F"/>
                </a:solidFill>
                <a:latin typeface="Arial"/>
                <a:cs typeface="Arial"/>
              </a:rPr>
              <a:t>arrays are</a:t>
            </a:r>
            <a:r>
              <a:rPr sz="1200" spc="-20" dirty="0">
                <a:solidFill>
                  <a:srgbClr val="FF3D5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3D5F"/>
                </a:solidFill>
                <a:latin typeface="Arial"/>
                <a:cs typeface="Arial"/>
              </a:rPr>
              <a:t>used</a:t>
            </a:r>
            <a:r>
              <a:rPr sz="1200" spc="-55" dirty="0">
                <a:solidFill>
                  <a:srgbClr val="FF3D5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3D5F"/>
                </a:solidFill>
                <a:latin typeface="Arial"/>
                <a:cs typeface="Arial"/>
              </a:rPr>
              <a:t>to</a:t>
            </a:r>
            <a:r>
              <a:rPr sz="1200" spc="-5" dirty="0">
                <a:solidFill>
                  <a:srgbClr val="FF3D5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3D5F"/>
                </a:solidFill>
                <a:latin typeface="Arial"/>
                <a:cs typeface="Arial"/>
              </a:rPr>
              <a:t>perform</a:t>
            </a:r>
            <a:r>
              <a:rPr sz="1200" spc="-45" dirty="0">
                <a:solidFill>
                  <a:srgbClr val="FF3D5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3D5F"/>
                </a:solidFill>
                <a:latin typeface="Arial"/>
                <a:cs typeface="Arial"/>
              </a:rPr>
              <a:t>matrix</a:t>
            </a:r>
            <a:r>
              <a:rPr sz="1200" spc="-20" dirty="0">
                <a:solidFill>
                  <a:srgbClr val="FF3D5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3D5F"/>
                </a:solidFill>
                <a:latin typeface="Arial"/>
                <a:cs typeface="Arial"/>
              </a:rPr>
              <a:t>operations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</a:pPr>
            <a:r>
              <a:rPr sz="1200" spc="-5" dirty="0">
                <a:solidFill>
                  <a:srgbClr val="F09C12"/>
                </a:solidFill>
                <a:latin typeface="Arial"/>
                <a:cs typeface="Arial"/>
              </a:rPr>
              <a:t>Like</a:t>
            </a:r>
            <a:r>
              <a:rPr sz="1200" spc="-40" dirty="0">
                <a:solidFill>
                  <a:srgbClr val="F09C1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09C12"/>
                </a:solidFill>
                <a:latin typeface="Arial"/>
                <a:cs typeface="Arial"/>
              </a:rPr>
              <a:t>single</a:t>
            </a:r>
            <a:r>
              <a:rPr sz="1200" spc="-40" dirty="0">
                <a:solidFill>
                  <a:srgbClr val="F09C1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09C12"/>
                </a:solidFill>
                <a:latin typeface="Arial"/>
                <a:cs typeface="Arial"/>
              </a:rPr>
              <a:t>dimensional</a:t>
            </a:r>
            <a:r>
              <a:rPr sz="1200" spc="-45" dirty="0">
                <a:solidFill>
                  <a:srgbClr val="F09C1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09C12"/>
                </a:solidFill>
                <a:latin typeface="Arial"/>
                <a:cs typeface="Arial"/>
              </a:rPr>
              <a:t>arrays,</a:t>
            </a:r>
            <a:r>
              <a:rPr sz="1200" spc="-20" dirty="0">
                <a:solidFill>
                  <a:srgbClr val="F09C1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09C12"/>
                </a:solidFill>
                <a:latin typeface="Arial"/>
                <a:cs typeface="Arial"/>
              </a:rPr>
              <a:t>multi</a:t>
            </a:r>
            <a:r>
              <a:rPr sz="1200" spc="-5" dirty="0">
                <a:solidFill>
                  <a:srgbClr val="F09C1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09C12"/>
                </a:solidFill>
                <a:latin typeface="Arial"/>
                <a:cs typeface="Arial"/>
              </a:rPr>
              <a:t>dimensional</a:t>
            </a:r>
            <a:r>
              <a:rPr sz="1200" spc="-45" dirty="0">
                <a:solidFill>
                  <a:srgbClr val="F09C1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09C12"/>
                </a:solidFill>
                <a:latin typeface="Arial"/>
                <a:cs typeface="Arial"/>
              </a:rPr>
              <a:t>arrays</a:t>
            </a:r>
            <a:r>
              <a:rPr sz="1200" spc="-30" dirty="0">
                <a:solidFill>
                  <a:srgbClr val="F09C1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09C12"/>
                </a:solidFill>
                <a:latin typeface="Arial"/>
                <a:cs typeface="Arial"/>
              </a:rPr>
              <a:t>can</a:t>
            </a:r>
            <a:r>
              <a:rPr sz="1200" spc="-20" dirty="0">
                <a:solidFill>
                  <a:srgbClr val="F09C1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09C12"/>
                </a:solidFill>
                <a:latin typeface="Arial"/>
                <a:cs typeface="Arial"/>
              </a:rPr>
              <a:t>be </a:t>
            </a:r>
            <a:r>
              <a:rPr sz="1200" dirty="0">
                <a:solidFill>
                  <a:srgbClr val="F09C12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F09C12"/>
                </a:solidFill>
                <a:latin typeface="Arial"/>
                <a:cs typeface="Arial"/>
              </a:rPr>
              <a:t> primitive</a:t>
            </a:r>
            <a:r>
              <a:rPr sz="1200" spc="-35" dirty="0">
                <a:solidFill>
                  <a:srgbClr val="F09C1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09C12"/>
                </a:solidFill>
                <a:latin typeface="Arial"/>
                <a:cs typeface="Arial"/>
              </a:rPr>
              <a:t>and</a:t>
            </a:r>
            <a:r>
              <a:rPr sz="1200" spc="-45" dirty="0">
                <a:solidFill>
                  <a:srgbClr val="F09C12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09C12"/>
                </a:solidFill>
                <a:latin typeface="Arial"/>
                <a:cs typeface="Arial"/>
              </a:rPr>
              <a:t>non-  </a:t>
            </a:r>
            <a:r>
              <a:rPr sz="1200" spc="-5" dirty="0">
                <a:solidFill>
                  <a:srgbClr val="F09C12"/>
                </a:solidFill>
                <a:latin typeface="Arial"/>
                <a:cs typeface="Arial"/>
              </a:rPr>
              <a:t>primitive data</a:t>
            </a:r>
            <a:r>
              <a:rPr sz="1200" spc="-110" dirty="0">
                <a:solidFill>
                  <a:srgbClr val="F09C1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09C12"/>
                </a:solidFill>
                <a:latin typeface="Arial"/>
                <a:cs typeface="Arial"/>
              </a:rPr>
              <a:t>type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61581" y="1412557"/>
            <a:ext cx="3379470" cy="748665"/>
            <a:chOff x="461581" y="1412557"/>
            <a:chExt cx="3379470" cy="748665"/>
          </a:xfrm>
        </p:grpSpPr>
        <p:sp>
          <p:nvSpPr>
            <p:cNvPr id="4" name="object 4"/>
            <p:cNvSpPr/>
            <p:nvPr/>
          </p:nvSpPr>
          <p:spPr>
            <a:xfrm>
              <a:off x="466344" y="1417319"/>
              <a:ext cx="3369310" cy="739140"/>
            </a:xfrm>
            <a:custGeom>
              <a:avLst/>
              <a:gdLst/>
              <a:ahLst/>
              <a:cxnLst/>
              <a:rect l="l" t="t" r="r" b="b"/>
              <a:pathLst>
                <a:path w="3369310" h="739139">
                  <a:moveTo>
                    <a:pt x="3369182" y="0"/>
                  </a:moveTo>
                  <a:lnTo>
                    <a:pt x="0" y="0"/>
                  </a:lnTo>
                  <a:lnTo>
                    <a:pt x="0" y="739139"/>
                  </a:lnTo>
                  <a:lnTo>
                    <a:pt x="3369182" y="739139"/>
                  </a:lnTo>
                  <a:lnTo>
                    <a:pt x="336918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6344" y="1417319"/>
              <a:ext cx="3369945" cy="739140"/>
            </a:xfrm>
            <a:custGeom>
              <a:avLst/>
              <a:gdLst/>
              <a:ahLst/>
              <a:cxnLst/>
              <a:rect l="l" t="t" r="r" b="b"/>
              <a:pathLst>
                <a:path w="3369945" h="739139">
                  <a:moveTo>
                    <a:pt x="0" y="739139"/>
                  </a:moveTo>
                  <a:lnTo>
                    <a:pt x="3369563" y="739139"/>
                  </a:lnTo>
                  <a:lnTo>
                    <a:pt x="3369563" y="0"/>
                  </a:lnTo>
                  <a:lnTo>
                    <a:pt x="0" y="0"/>
                  </a:lnTo>
                  <a:lnTo>
                    <a:pt x="0" y="739139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45083" y="919733"/>
            <a:ext cx="3473450" cy="1155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8610" indent="-287655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307975" algn="l"/>
                <a:tab pos="309245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Multi-dimensional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can be declared</a:t>
            </a:r>
            <a:r>
              <a:rPr sz="1400" spc="-1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as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[][]a= new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1400" spc="-1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[2][2];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char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[][]a= new</a:t>
            </a:r>
            <a:r>
              <a:rPr sz="1400" spc="-13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char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[3][2];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float 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[][]a= </a:t>
            </a:r>
            <a:r>
              <a:rPr sz="1400" spc="-5" dirty="0">
                <a:solidFill>
                  <a:srgbClr val="5F5F5F"/>
                </a:solidFill>
                <a:latin typeface="Courier New"/>
                <a:cs typeface="Courier New"/>
              </a:rPr>
              <a:t>new</a:t>
            </a:r>
            <a:r>
              <a:rPr sz="1400" spc="-5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float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[5][5];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10355" y="1545335"/>
            <a:ext cx="635635" cy="76200"/>
          </a:xfrm>
          <a:custGeom>
            <a:avLst/>
            <a:gdLst/>
            <a:ahLst/>
            <a:cxnLst/>
            <a:rect l="l" t="t" r="r" b="b"/>
            <a:pathLst>
              <a:path w="635635" h="76200">
                <a:moveTo>
                  <a:pt x="76073" y="0"/>
                </a:moveTo>
                <a:lnTo>
                  <a:pt x="0" y="38100"/>
                </a:lnTo>
                <a:lnTo>
                  <a:pt x="76073" y="76200"/>
                </a:lnTo>
                <a:lnTo>
                  <a:pt x="76073" y="44450"/>
                </a:lnTo>
                <a:lnTo>
                  <a:pt x="76047" y="31750"/>
                </a:lnTo>
                <a:lnTo>
                  <a:pt x="76073" y="0"/>
                </a:lnTo>
                <a:close/>
              </a:path>
              <a:path w="635635" h="76200">
                <a:moveTo>
                  <a:pt x="635203" y="31750"/>
                </a:moveTo>
                <a:lnTo>
                  <a:pt x="76073" y="31750"/>
                </a:lnTo>
                <a:lnTo>
                  <a:pt x="76073" y="44450"/>
                </a:lnTo>
                <a:lnTo>
                  <a:pt x="635203" y="44450"/>
                </a:lnTo>
                <a:lnTo>
                  <a:pt x="635203" y="3175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27016" y="1426209"/>
            <a:ext cx="1637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2 x 2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dimensional int</a:t>
            </a:r>
            <a:r>
              <a:rPr sz="1200" spc="-16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33724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Multi Dimensional</a:t>
            </a:r>
            <a:r>
              <a:rPr sz="2600" b="1" spc="-165" dirty="0">
                <a:latin typeface="Carlito"/>
                <a:cs typeface="Carlito"/>
              </a:rPr>
              <a:t> </a:t>
            </a:r>
            <a:r>
              <a:rPr sz="2600" b="1" dirty="0">
                <a:latin typeface="Carlito"/>
                <a:cs typeface="Carlito"/>
              </a:rPr>
              <a:t>Array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8172" y="324650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72894" y="324650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29805" y="3558349"/>
          <a:ext cx="1292225" cy="746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50">
                <a:tc>
                  <a:txBody>
                    <a:bodyPr/>
                    <a:lstStyle/>
                    <a:p>
                      <a:pPr marR="265430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461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R="26543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01192" y="3629914"/>
            <a:ext cx="1679575" cy="89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Carlito"/>
              <a:cs typeface="Carlito"/>
            </a:endParaRPr>
          </a:p>
          <a:p>
            <a:pPr marL="58419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2 x 2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dimensional int</a:t>
            </a:r>
            <a:r>
              <a:rPr sz="1200" spc="-19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381244" y="2017776"/>
            <a:ext cx="3172968" cy="2100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1564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Objectives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6445" y="938276"/>
            <a:ext cx="3921125" cy="2221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After completing this module, you should be able</a:t>
            </a:r>
            <a:r>
              <a:rPr sz="1400" spc="-114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to:</a:t>
            </a:r>
            <a:endParaRPr sz="1400">
              <a:latin typeface="Carlito"/>
              <a:cs typeface="Carlito"/>
            </a:endParaRPr>
          </a:p>
          <a:p>
            <a:pPr marL="594360" indent="-288290">
              <a:lnSpc>
                <a:spcPct val="100000"/>
              </a:lnSpc>
              <a:spcBef>
                <a:spcPts val="1200"/>
              </a:spcBef>
              <a:buClr>
                <a:srgbClr val="095A82"/>
              </a:buClr>
              <a:buFont typeface="Wingdings"/>
              <a:buChar char=""/>
              <a:tabLst>
                <a:tab pos="594360" algn="l"/>
                <a:tab pos="594995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Implement Single and Multi dimensional</a:t>
            </a:r>
            <a:r>
              <a:rPr sz="1400" spc="-9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594360" indent="-28829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594360" algn="l"/>
                <a:tab pos="594995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Declare and Define</a:t>
            </a:r>
            <a:r>
              <a:rPr sz="1400" spc="-114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Functions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594360" indent="-28829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594360" algn="l"/>
                <a:tab pos="594995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Call Functions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by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value and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by</a:t>
            </a:r>
            <a:r>
              <a:rPr sz="1400" spc="-4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reference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594360" indent="-28829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594360" algn="l"/>
                <a:tab pos="594995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Implement Method</a:t>
            </a:r>
            <a:r>
              <a:rPr sz="1400" spc="-6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Overloading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594360" indent="-28829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594360" algn="l"/>
                <a:tab pos="594995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Use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String data-type and</a:t>
            </a:r>
            <a:r>
              <a:rPr sz="1400" spc="-12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String-buffer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61581" y="1412557"/>
            <a:ext cx="3379470" cy="748665"/>
            <a:chOff x="461581" y="1412557"/>
            <a:chExt cx="3379470" cy="748665"/>
          </a:xfrm>
        </p:grpSpPr>
        <p:sp>
          <p:nvSpPr>
            <p:cNvPr id="4" name="object 4"/>
            <p:cNvSpPr/>
            <p:nvPr/>
          </p:nvSpPr>
          <p:spPr>
            <a:xfrm>
              <a:off x="466344" y="1417319"/>
              <a:ext cx="3369310" cy="739140"/>
            </a:xfrm>
            <a:custGeom>
              <a:avLst/>
              <a:gdLst/>
              <a:ahLst/>
              <a:cxnLst/>
              <a:rect l="l" t="t" r="r" b="b"/>
              <a:pathLst>
                <a:path w="3369310" h="739139">
                  <a:moveTo>
                    <a:pt x="3369182" y="0"/>
                  </a:moveTo>
                  <a:lnTo>
                    <a:pt x="0" y="0"/>
                  </a:lnTo>
                  <a:lnTo>
                    <a:pt x="0" y="739139"/>
                  </a:lnTo>
                  <a:lnTo>
                    <a:pt x="3369182" y="739139"/>
                  </a:lnTo>
                  <a:lnTo>
                    <a:pt x="336918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6344" y="1417319"/>
              <a:ext cx="3369945" cy="739140"/>
            </a:xfrm>
            <a:custGeom>
              <a:avLst/>
              <a:gdLst/>
              <a:ahLst/>
              <a:cxnLst/>
              <a:rect l="l" t="t" r="r" b="b"/>
              <a:pathLst>
                <a:path w="3369945" h="739139">
                  <a:moveTo>
                    <a:pt x="0" y="739139"/>
                  </a:moveTo>
                  <a:lnTo>
                    <a:pt x="3369563" y="739139"/>
                  </a:lnTo>
                  <a:lnTo>
                    <a:pt x="3369563" y="0"/>
                  </a:lnTo>
                  <a:lnTo>
                    <a:pt x="0" y="0"/>
                  </a:lnTo>
                  <a:lnTo>
                    <a:pt x="0" y="739139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45083" y="919733"/>
            <a:ext cx="3473450" cy="1155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8610" indent="-287655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307975" algn="l"/>
                <a:tab pos="309245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Multi-dimensional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can be declared</a:t>
            </a:r>
            <a:r>
              <a:rPr sz="1400" spc="-1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as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[][]a= new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1400" spc="-1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[2][2];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char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[][]a= new</a:t>
            </a:r>
            <a:r>
              <a:rPr sz="1400" spc="-13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char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[3][2];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float 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[][]a= </a:t>
            </a:r>
            <a:r>
              <a:rPr sz="1400" spc="-5" dirty="0">
                <a:solidFill>
                  <a:srgbClr val="5F5F5F"/>
                </a:solidFill>
                <a:latin typeface="Courier New"/>
                <a:cs typeface="Courier New"/>
              </a:rPr>
              <a:t>new</a:t>
            </a:r>
            <a:r>
              <a:rPr sz="1400" spc="-5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float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[5][5];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21024" y="1751075"/>
            <a:ext cx="635635" cy="76200"/>
          </a:xfrm>
          <a:custGeom>
            <a:avLst/>
            <a:gdLst/>
            <a:ahLst/>
            <a:cxnLst/>
            <a:rect l="l" t="t" r="r" b="b"/>
            <a:pathLst>
              <a:path w="635635" h="76200">
                <a:moveTo>
                  <a:pt x="76073" y="0"/>
                </a:moveTo>
                <a:lnTo>
                  <a:pt x="0" y="38100"/>
                </a:lnTo>
                <a:lnTo>
                  <a:pt x="76073" y="76200"/>
                </a:lnTo>
                <a:lnTo>
                  <a:pt x="76073" y="44450"/>
                </a:lnTo>
                <a:lnTo>
                  <a:pt x="76047" y="31750"/>
                </a:lnTo>
                <a:lnTo>
                  <a:pt x="76073" y="0"/>
                </a:lnTo>
                <a:close/>
              </a:path>
              <a:path w="635635" h="76200">
                <a:moveTo>
                  <a:pt x="635215" y="31750"/>
                </a:moveTo>
                <a:lnTo>
                  <a:pt x="76073" y="31750"/>
                </a:lnTo>
                <a:lnTo>
                  <a:pt x="76073" y="44450"/>
                </a:lnTo>
                <a:lnTo>
                  <a:pt x="635215" y="44450"/>
                </a:lnTo>
                <a:lnTo>
                  <a:pt x="635215" y="3175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27016" y="1402206"/>
            <a:ext cx="1743710" cy="4400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290"/>
              </a:spcBef>
              <a:buAutoNum type="arabicPlain" startAt="2"/>
              <a:tabLst>
                <a:tab pos="125730" algn="l"/>
              </a:tabLst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x 2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dimensional int</a:t>
            </a:r>
            <a:r>
              <a:rPr sz="1200" spc="-13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  <a:p>
            <a:pPr marL="128270" indent="-114935">
              <a:lnSpc>
                <a:spcPct val="100000"/>
              </a:lnSpc>
              <a:spcBef>
                <a:spcPts val="195"/>
              </a:spcBef>
              <a:buAutoNum type="arabicPlain" startAt="2"/>
              <a:tabLst>
                <a:tab pos="128905" algn="l"/>
              </a:tabLst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x 2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dimensional char</a:t>
            </a:r>
            <a:r>
              <a:rPr sz="1200" spc="-16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33724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Multi Dimensional</a:t>
            </a:r>
            <a:r>
              <a:rPr sz="2600" b="1" spc="-165" dirty="0">
                <a:latin typeface="Carlito"/>
                <a:cs typeface="Carlito"/>
              </a:rPr>
              <a:t> </a:t>
            </a:r>
            <a:r>
              <a:rPr sz="2600" b="1" dirty="0">
                <a:latin typeface="Carlito"/>
                <a:cs typeface="Carlito"/>
              </a:rPr>
              <a:t>Array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8172" y="324650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72894" y="324650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1192" y="36299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1192" y="399602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29805" y="3558349"/>
          <a:ext cx="1292225" cy="746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50">
                <a:tc>
                  <a:txBody>
                    <a:bodyPr/>
                    <a:lstStyle/>
                    <a:p>
                      <a:pPr marR="265430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461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R="26543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545998" y="4328261"/>
            <a:ext cx="1633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2 x 2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dimensional int</a:t>
            </a:r>
            <a:r>
              <a:rPr sz="1200" spc="-19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9423" y="4318203"/>
            <a:ext cx="1633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3 x 2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dimensional int</a:t>
            </a:r>
            <a:r>
              <a:rPr sz="1200" spc="-19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770441" y="3300793"/>
          <a:ext cx="1642745" cy="995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659">
                <a:tc>
                  <a:txBody>
                    <a:bodyPr/>
                    <a:lstStyle/>
                    <a:p>
                      <a:pPr marL="3721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479"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g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v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42"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v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3149600" y="29822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54322" y="29822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51302" y="333184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51302" y="3697681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51302" y="406400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61581" y="1412557"/>
            <a:ext cx="3379470" cy="748665"/>
            <a:chOff x="461581" y="1412557"/>
            <a:chExt cx="3379470" cy="748665"/>
          </a:xfrm>
        </p:grpSpPr>
        <p:sp>
          <p:nvSpPr>
            <p:cNvPr id="4" name="object 4"/>
            <p:cNvSpPr/>
            <p:nvPr/>
          </p:nvSpPr>
          <p:spPr>
            <a:xfrm>
              <a:off x="466344" y="1417319"/>
              <a:ext cx="3369310" cy="739140"/>
            </a:xfrm>
            <a:custGeom>
              <a:avLst/>
              <a:gdLst/>
              <a:ahLst/>
              <a:cxnLst/>
              <a:rect l="l" t="t" r="r" b="b"/>
              <a:pathLst>
                <a:path w="3369310" h="739139">
                  <a:moveTo>
                    <a:pt x="3369182" y="0"/>
                  </a:moveTo>
                  <a:lnTo>
                    <a:pt x="0" y="0"/>
                  </a:lnTo>
                  <a:lnTo>
                    <a:pt x="0" y="739139"/>
                  </a:lnTo>
                  <a:lnTo>
                    <a:pt x="3369182" y="739139"/>
                  </a:lnTo>
                  <a:lnTo>
                    <a:pt x="336918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6344" y="1417319"/>
              <a:ext cx="3369945" cy="739140"/>
            </a:xfrm>
            <a:custGeom>
              <a:avLst/>
              <a:gdLst/>
              <a:ahLst/>
              <a:cxnLst/>
              <a:rect l="l" t="t" r="r" b="b"/>
              <a:pathLst>
                <a:path w="3369945" h="739139">
                  <a:moveTo>
                    <a:pt x="0" y="739139"/>
                  </a:moveTo>
                  <a:lnTo>
                    <a:pt x="3369563" y="739139"/>
                  </a:lnTo>
                  <a:lnTo>
                    <a:pt x="3369563" y="0"/>
                  </a:lnTo>
                  <a:lnTo>
                    <a:pt x="0" y="0"/>
                  </a:lnTo>
                  <a:lnTo>
                    <a:pt x="0" y="739139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45083" y="919733"/>
            <a:ext cx="3473450" cy="1155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8610" indent="-287655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307975" algn="l"/>
                <a:tab pos="309245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Multi-dimensional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can be declared</a:t>
            </a:r>
            <a:r>
              <a:rPr sz="1400" spc="-1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as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[][]a= new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1400" spc="-1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[2][2];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char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[][]a= new</a:t>
            </a:r>
            <a:r>
              <a:rPr sz="1400" spc="-13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char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[3][2];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float 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[][]a= </a:t>
            </a:r>
            <a:r>
              <a:rPr sz="1400" spc="-5" dirty="0">
                <a:solidFill>
                  <a:srgbClr val="5F5F5F"/>
                </a:solidFill>
                <a:latin typeface="Courier New"/>
                <a:cs typeface="Courier New"/>
              </a:rPr>
              <a:t>new</a:t>
            </a:r>
            <a:r>
              <a:rPr sz="1400" spc="-5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float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[5][5];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21024" y="1965959"/>
            <a:ext cx="635635" cy="76200"/>
          </a:xfrm>
          <a:custGeom>
            <a:avLst/>
            <a:gdLst/>
            <a:ahLst/>
            <a:cxnLst/>
            <a:rect l="l" t="t" r="r" b="b"/>
            <a:pathLst>
              <a:path w="635635" h="76200">
                <a:moveTo>
                  <a:pt x="76073" y="0"/>
                </a:moveTo>
                <a:lnTo>
                  <a:pt x="0" y="38100"/>
                </a:lnTo>
                <a:lnTo>
                  <a:pt x="76073" y="76200"/>
                </a:lnTo>
                <a:lnTo>
                  <a:pt x="76073" y="44450"/>
                </a:lnTo>
                <a:lnTo>
                  <a:pt x="76047" y="31750"/>
                </a:lnTo>
                <a:lnTo>
                  <a:pt x="76073" y="0"/>
                </a:lnTo>
                <a:close/>
              </a:path>
              <a:path w="635635" h="76200">
                <a:moveTo>
                  <a:pt x="635215" y="31750"/>
                </a:moveTo>
                <a:lnTo>
                  <a:pt x="76073" y="31750"/>
                </a:lnTo>
                <a:lnTo>
                  <a:pt x="76073" y="44450"/>
                </a:lnTo>
                <a:lnTo>
                  <a:pt x="635215" y="44450"/>
                </a:lnTo>
                <a:lnTo>
                  <a:pt x="635215" y="3175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26382" y="1402206"/>
            <a:ext cx="1756410" cy="6610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90"/>
              </a:spcBef>
              <a:buAutoNum type="arabicPlain" startAt="2"/>
              <a:tabLst>
                <a:tab pos="127000" algn="l"/>
              </a:tabLst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x 2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dimensional int</a:t>
            </a:r>
            <a:r>
              <a:rPr sz="1200" spc="-14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  <a:p>
            <a:pPr marL="128270" indent="-113664">
              <a:lnSpc>
                <a:spcPct val="100000"/>
              </a:lnSpc>
              <a:spcBef>
                <a:spcPts val="195"/>
              </a:spcBef>
              <a:buAutoNum type="arabicPlain" startAt="2"/>
              <a:tabLst>
                <a:tab pos="128905" algn="l"/>
              </a:tabLst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x 2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dimensional char</a:t>
            </a:r>
            <a:r>
              <a:rPr sz="1200" spc="-16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5 x 5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dimensional float</a:t>
            </a:r>
            <a:r>
              <a:rPr sz="1200" spc="-17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33724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Multi Dimensional</a:t>
            </a:r>
            <a:r>
              <a:rPr sz="2600" b="1" spc="-165" dirty="0">
                <a:latin typeface="Carlito"/>
                <a:cs typeface="Carlito"/>
              </a:rPr>
              <a:t> </a:t>
            </a:r>
            <a:r>
              <a:rPr sz="2600" b="1" dirty="0">
                <a:latin typeface="Carlito"/>
                <a:cs typeface="Carlito"/>
              </a:rPr>
              <a:t>Array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8172" y="324650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72894" y="324650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1192" y="36299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1192" y="399602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29805" y="3558349"/>
          <a:ext cx="1292225" cy="746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50">
                <a:tc>
                  <a:txBody>
                    <a:bodyPr/>
                    <a:lstStyle/>
                    <a:p>
                      <a:pPr marR="265430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461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R="26543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545998" y="4328261"/>
            <a:ext cx="1633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2 x 2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dimensional int</a:t>
            </a:r>
            <a:r>
              <a:rPr sz="1200" spc="-19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230177" y="2494597"/>
          <a:ext cx="3374390" cy="1858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791">
                <a:tc>
                  <a:txBody>
                    <a:bodyPr/>
                    <a:lstStyle/>
                    <a:p>
                      <a:pPr marR="206375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2.2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3.4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5.0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3.3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1.2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6350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206375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7.8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9.0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1.1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2.9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5.5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635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206375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2.0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3.0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7.8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9.8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9.9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635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206375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5.7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6.6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8.8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5.3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2.7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635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728">
                <a:tc>
                  <a:txBody>
                    <a:bodyPr/>
                    <a:lstStyle/>
                    <a:p>
                      <a:pPr marR="206375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1.8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785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4.4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7.6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1.0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1.1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635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6038469" y="4353559"/>
            <a:ext cx="1756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5 x 5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dimensional float</a:t>
            </a:r>
            <a:r>
              <a:rPr sz="1200" spc="-16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50789" y="223888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55511" y="223888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19138" y="223888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19213" y="223888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23935" y="223888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52440" y="2628976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52440" y="299542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52440" y="336118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52440" y="372750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52440" y="409326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49423" y="4318203"/>
            <a:ext cx="1633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3 x 2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dimensional int</a:t>
            </a:r>
            <a:r>
              <a:rPr sz="1200" spc="-19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2770441" y="3300793"/>
          <a:ext cx="1642745" cy="995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659">
                <a:tc>
                  <a:txBody>
                    <a:bodyPr/>
                    <a:lstStyle/>
                    <a:p>
                      <a:pPr marL="3721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479"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g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v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42"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v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3149600" y="29822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54322" y="29822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51302" y="333184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51302" y="3697681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51302" y="406400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7695" y="0"/>
            <a:ext cx="146050" cy="5121910"/>
          </a:xfrm>
          <a:custGeom>
            <a:avLst/>
            <a:gdLst/>
            <a:ahLst/>
            <a:cxnLst/>
            <a:rect l="l" t="t" r="r" b="b"/>
            <a:pathLst>
              <a:path w="146050" h="5121910">
                <a:moveTo>
                  <a:pt x="145923" y="0"/>
                </a:moveTo>
                <a:lnTo>
                  <a:pt x="0" y="0"/>
                </a:lnTo>
                <a:lnTo>
                  <a:pt x="0" y="5121783"/>
                </a:lnTo>
                <a:lnTo>
                  <a:pt x="145923" y="5121783"/>
                </a:lnTo>
                <a:lnTo>
                  <a:pt x="14592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30225" cy="5143500"/>
          </a:xfrm>
          <a:custGeom>
            <a:avLst/>
            <a:gdLst/>
            <a:ahLst/>
            <a:cxnLst/>
            <a:rect l="l" t="t" r="r" b="b"/>
            <a:pathLst>
              <a:path w="530225" h="5143500">
                <a:moveTo>
                  <a:pt x="529844" y="4800600"/>
                </a:moveTo>
                <a:lnTo>
                  <a:pt x="146164" y="4800600"/>
                </a:lnTo>
                <a:lnTo>
                  <a:pt x="146164" y="0"/>
                </a:lnTo>
                <a:lnTo>
                  <a:pt x="0" y="0"/>
                </a:lnTo>
                <a:lnTo>
                  <a:pt x="0" y="4800600"/>
                </a:lnTo>
                <a:lnTo>
                  <a:pt x="0" y="5143500"/>
                </a:lnTo>
                <a:lnTo>
                  <a:pt x="529844" y="5143500"/>
                </a:lnTo>
                <a:lnTo>
                  <a:pt x="529844" y="48006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7255" y="4800599"/>
            <a:ext cx="7476490" cy="342900"/>
          </a:xfrm>
          <a:custGeom>
            <a:avLst/>
            <a:gdLst/>
            <a:ahLst/>
            <a:cxnLst/>
            <a:rect l="l" t="t" r="r" b="b"/>
            <a:pathLst>
              <a:path w="7476490" h="342900">
                <a:moveTo>
                  <a:pt x="7476363" y="0"/>
                </a:moveTo>
                <a:lnTo>
                  <a:pt x="0" y="0"/>
                </a:lnTo>
                <a:lnTo>
                  <a:pt x="0" y="342900"/>
                </a:lnTo>
                <a:lnTo>
                  <a:pt x="7476363" y="342900"/>
                </a:lnTo>
                <a:lnTo>
                  <a:pt x="747636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753110"/>
          </a:xfrm>
          <a:custGeom>
            <a:avLst/>
            <a:gdLst/>
            <a:ahLst/>
            <a:cxnLst/>
            <a:rect l="l" t="t" r="r" b="b"/>
            <a:pathLst>
              <a:path w="9144000" h="753110">
                <a:moveTo>
                  <a:pt x="9144000" y="0"/>
                </a:moveTo>
                <a:lnTo>
                  <a:pt x="8836025" y="0"/>
                </a:lnTo>
                <a:lnTo>
                  <a:pt x="8116824" y="0"/>
                </a:lnTo>
                <a:lnTo>
                  <a:pt x="0" y="0"/>
                </a:lnTo>
                <a:lnTo>
                  <a:pt x="0" y="123063"/>
                </a:lnTo>
                <a:lnTo>
                  <a:pt x="8116824" y="123063"/>
                </a:lnTo>
                <a:lnTo>
                  <a:pt x="8116824" y="752602"/>
                </a:lnTo>
                <a:lnTo>
                  <a:pt x="8476488" y="489077"/>
                </a:lnTo>
                <a:lnTo>
                  <a:pt x="8836025" y="752602"/>
                </a:lnTo>
                <a:lnTo>
                  <a:pt x="8836025" y="123063"/>
                </a:lnTo>
                <a:lnTo>
                  <a:pt x="9144000" y="123063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07502" y="0"/>
            <a:ext cx="502284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0408" y="300304"/>
            <a:ext cx="5385435" cy="882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95A82"/>
                </a:solidFill>
                <a:latin typeface="Carlito"/>
                <a:cs typeface="Carlito"/>
              </a:rPr>
              <a:t>In Class</a:t>
            </a:r>
            <a:r>
              <a:rPr sz="2800" b="1" spc="-30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2800" b="1" spc="-20" dirty="0">
                <a:solidFill>
                  <a:srgbClr val="095A82"/>
                </a:solidFill>
                <a:latin typeface="Carlito"/>
                <a:cs typeface="Carlito"/>
              </a:rPr>
              <a:t>Questions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  <a:tabLst>
                <a:tab pos="354965" algn="l"/>
              </a:tabLst>
            </a:pPr>
            <a:r>
              <a:rPr sz="1400" spc="-5" dirty="0">
                <a:solidFill>
                  <a:srgbClr val="095A82"/>
                </a:solidFill>
                <a:latin typeface="Carlito"/>
                <a:cs typeface="Carlito"/>
              </a:rPr>
              <a:t>1.	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How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many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bytes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are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allocated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x?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int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x[][] =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new</a:t>
            </a:r>
            <a:r>
              <a:rPr sz="1400" spc="-13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int[5][5];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0408" y="1211912"/>
            <a:ext cx="7930515" cy="66548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347345" algn="l"/>
              </a:tabLst>
            </a:pPr>
            <a:r>
              <a:rPr sz="1400" spc="-5" dirty="0">
                <a:solidFill>
                  <a:srgbClr val="095A82"/>
                </a:solidFill>
                <a:latin typeface="Carlito"/>
                <a:cs typeface="Carlito"/>
              </a:rPr>
              <a:t>2.	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Can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we do multi dimensional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operations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single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dimensional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array?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If yes, then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why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do we</a:t>
            </a:r>
            <a:r>
              <a:rPr sz="1400" spc="-6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require</a:t>
            </a:r>
            <a:endParaRPr sz="1400">
              <a:latin typeface="Carlito"/>
              <a:cs typeface="Carlito"/>
            </a:endParaRPr>
          </a:p>
          <a:p>
            <a:pPr marL="34798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multi dimensional</a:t>
            </a:r>
            <a:r>
              <a:rPr sz="1400" spc="-3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array?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7695" y="0"/>
            <a:ext cx="146050" cy="5121910"/>
          </a:xfrm>
          <a:custGeom>
            <a:avLst/>
            <a:gdLst/>
            <a:ahLst/>
            <a:cxnLst/>
            <a:rect l="l" t="t" r="r" b="b"/>
            <a:pathLst>
              <a:path w="146050" h="5121910">
                <a:moveTo>
                  <a:pt x="145923" y="0"/>
                </a:moveTo>
                <a:lnTo>
                  <a:pt x="0" y="0"/>
                </a:lnTo>
                <a:lnTo>
                  <a:pt x="0" y="5121783"/>
                </a:lnTo>
                <a:lnTo>
                  <a:pt x="145923" y="5121783"/>
                </a:lnTo>
                <a:lnTo>
                  <a:pt x="14592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30225" cy="5143500"/>
          </a:xfrm>
          <a:custGeom>
            <a:avLst/>
            <a:gdLst/>
            <a:ahLst/>
            <a:cxnLst/>
            <a:rect l="l" t="t" r="r" b="b"/>
            <a:pathLst>
              <a:path w="530225" h="5143500">
                <a:moveTo>
                  <a:pt x="529844" y="4800600"/>
                </a:moveTo>
                <a:lnTo>
                  <a:pt x="146164" y="4800600"/>
                </a:lnTo>
                <a:lnTo>
                  <a:pt x="146164" y="0"/>
                </a:lnTo>
                <a:lnTo>
                  <a:pt x="0" y="0"/>
                </a:lnTo>
                <a:lnTo>
                  <a:pt x="0" y="4800600"/>
                </a:lnTo>
                <a:lnTo>
                  <a:pt x="0" y="5143500"/>
                </a:lnTo>
                <a:lnTo>
                  <a:pt x="529844" y="5143500"/>
                </a:lnTo>
                <a:lnTo>
                  <a:pt x="529844" y="48006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7255" y="4800599"/>
            <a:ext cx="7476490" cy="342900"/>
          </a:xfrm>
          <a:custGeom>
            <a:avLst/>
            <a:gdLst/>
            <a:ahLst/>
            <a:cxnLst/>
            <a:rect l="l" t="t" r="r" b="b"/>
            <a:pathLst>
              <a:path w="7476490" h="342900">
                <a:moveTo>
                  <a:pt x="7476363" y="0"/>
                </a:moveTo>
                <a:lnTo>
                  <a:pt x="0" y="0"/>
                </a:lnTo>
                <a:lnTo>
                  <a:pt x="0" y="342900"/>
                </a:lnTo>
                <a:lnTo>
                  <a:pt x="7476363" y="342900"/>
                </a:lnTo>
                <a:lnTo>
                  <a:pt x="747636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753110"/>
          </a:xfrm>
          <a:custGeom>
            <a:avLst/>
            <a:gdLst/>
            <a:ahLst/>
            <a:cxnLst/>
            <a:rect l="l" t="t" r="r" b="b"/>
            <a:pathLst>
              <a:path w="9144000" h="753110">
                <a:moveTo>
                  <a:pt x="9144000" y="0"/>
                </a:moveTo>
                <a:lnTo>
                  <a:pt x="8836025" y="0"/>
                </a:lnTo>
                <a:lnTo>
                  <a:pt x="8116824" y="0"/>
                </a:lnTo>
                <a:lnTo>
                  <a:pt x="0" y="0"/>
                </a:lnTo>
                <a:lnTo>
                  <a:pt x="0" y="123063"/>
                </a:lnTo>
                <a:lnTo>
                  <a:pt x="8116824" y="123063"/>
                </a:lnTo>
                <a:lnTo>
                  <a:pt x="8116824" y="752602"/>
                </a:lnTo>
                <a:lnTo>
                  <a:pt x="8476488" y="489077"/>
                </a:lnTo>
                <a:lnTo>
                  <a:pt x="8836025" y="752602"/>
                </a:lnTo>
                <a:lnTo>
                  <a:pt x="8836025" y="123063"/>
                </a:lnTo>
                <a:lnTo>
                  <a:pt x="9144000" y="123063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0408" y="300304"/>
            <a:ext cx="8089265" cy="3458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95A82"/>
                </a:solidFill>
                <a:latin typeface="Carlito"/>
                <a:cs typeface="Carlito"/>
              </a:rPr>
              <a:t>In Class </a:t>
            </a:r>
            <a:r>
              <a:rPr sz="2800" b="1" spc="-20" dirty="0">
                <a:solidFill>
                  <a:srgbClr val="095A82"/>
                </a:solidFill>
                <a:latin typeface="Carlito"/>
                <a:cs typeface="Carlito"/>
              </a:rPr>
              <a:t>Questions </a:t>
            </a:r>
            <a:r>
              <a:rPr sz="2800" b="1" spc="-5" dirty="0">
                <a:solidFill>
                  <a:srgbClr val="095A82"/>
                </a:solidFill>
                <a:latin typeface="Carlito"/>
                <a:cs typeface="Carlito"/>
              </a:rPr>
              <a:t>-</a:t>
            </a:r>
            <a:r>
              <a:rPr sz="2800" b="1" spc="50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2800" b="1" spc="-5" dirty="0">
                <a:solidFill>
                  <a:srgbClr val="095A82"/>
                </a:solidFill>
                <a:latin typeface="Carlito"/>
                <a:cs typeface="Carlito"/>
              </a:rPr>
              <a:t>Solutions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705"/>
              </a:spcBef>
              <a:buClr>
                <a:srgbClr val="095A82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How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many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bytes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are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allocated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x?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int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x[][] =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new</a:t>
            </a:r>
            <a:r>
              <a:rPr sz="1400" spc="-16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int[5][5];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95A82"/>
              </a:buClr>
              <a:buFont typeface="Carlito"/>
              <a:buAutoNum type="arabicPeriod"/>
            </a:pP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6EC0"/>
                </a:solidFill>
                <a:latin typeface="Carlito"/>
                <a:cs typeface="Carlito"/>
              </a:rPr>
              <a:t>Solution: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int element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takes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4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bytes and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x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can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store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25 int elements. Hence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total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number of bytes</a:t>
            </a:r>
            <a:r>
              <a:rPr sz="1400" spc="20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taken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by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x 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25*4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=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100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Carlito"/>
              <a:cs typeface="Carlito"/>
            </a:endParaRPr>
          </a:p>
          <a:p>
            <a:pPr marL="12700" marR="360045">
              <a:lnSpc>
                <a:spcPct val="150100"/>
              </a:lnSpc>
              <a:buClr>
                <a:srgbClr val="095A82"/>
              </a:buClr>
              <a:buAutoNum type="arabicPeriod" startAt="2"/>
              <a:tabLst>
                <a:tab pos="14859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Can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we do multi dimensional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array operations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single dimensional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array?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If yes, then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why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do we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require 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multi dimensional</a:t>
            </a:r>
            <a:r>
              <a:rPr sz="1400" spc="-3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array?</a:t>
            </a:r>
            <a:endParaRPr sz="1400">
              <a:latin typeface="Carlito"/>
              <a:cs typeface="Carlito"/>
            </a:endParaRPr>
          </a:p>
          <a:p>
            <a:pPr marL="12700" marR="5080">
              <a:lnSpc>
                <a:spcPct val="147900"/>
              </a:lnSpc>
              <a:spcBef>
                <a:spcPts val="960"/>
              </a:spcBef>
            </a:pPr>
            <a:r>
              <a:rPr sz="1400" spc="-5" dirty="0">
                <a:solidFill>
                  <a:srgbClr val="006EC0"/>
                </a:solidFill>
                <a:latin typeface="Carlito"/>
                <a:cs typeface="Carlito"/>
              </a:rPr>
              <a:t>Solution: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We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can perform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all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operations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multi dimensional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single dimensional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but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when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data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has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more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than one dimension,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it will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be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easier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perform operations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multi dimensional</a:t>
            </a:r>
            <a:r>
              <a:rPr sz="1400" spc="-14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array.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0"/>
            <a:ext cx="1243330" cy="1554480"/>
          </a:xfrm>
          <a:custGeom>
            <a:avLst/>
            <a:gdLst/>
            <a:ahLst/>
            <a:cxnLst/>
            <a:rect l="l" t="t" r="r" b="b"/>
            <a:pathLst>
              <a:path w="1243329" h="1554480">
                <a:moveTo>
                  <a:pt x="1243202" y="0"/>
                </a:moveTo>
                <a:lnTo>
                  <a:pt x="0" y="0"/>
                </a:lnTo>
                <a:lnTo>
                  <a:pt x="0" y="1554479"/>
                </a:lnTo>
                <a:lnTo>
                  <a:pt x="620902" y="1096137"/>
                </a:lnTo>
                <a:lnTo>
                  <a:pt x="1243202" y="1554479"/>
                </a:lnTo>
                <a:lnTo>
                  <a:pt x="1243202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1767" y="2225420"/>
            <a:ext cx="1679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5F5F5F"/>
                </a:solidFill>
                <a:latin typeface="Carlito"/>
                <a:cs typeface="Carlito"/>
              </a:rPr>
              <a:t>Function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93564" y="1275588"/>
            <a:ext cx="3502025" cy="1731010"/>
          </a:xfrm>
          <a:custGeom>
            <a:avLst/>
            <a:gdLst/>
            <a:ahLst/>
            <a:cxnLst/>
            <a:rect l="l" t="t" r="r" b="b"/>
            <a:pathLst>
              <a:path w="3502025" h="1731010">
                <a:moveTo>
                  <a:pt x="1630426" y="288416"/>
                </a:moveTo>
                <a:lnTo>
                  <a:pt x="1634236" y="241681"/>
                </a:lnTo>
                <a:lnTo>
                  <a:pt x="1645158" y="197231"/>
                </a:lnTo>
                <a:lnTo>
                  <a:pt x="1662684" y="155956"/>
                </a:lnTo>
                <a:lnTo>
                  <a:pt x="1686052" y="118110"/>
                </a:lnTo>
                <a:lnTo>
                  <a:pt x="1714881" y="84454"/>
                </a:lnTo>
                <a:lnTo>
                  <a:pt x="1748536" y="55625"/>
                </a:lnTo>
                <a:lnTo>
                  <a:pt x="1786382" y="32131"/>
                </a:lnTo>
                <a:lnTo>
                  <a:pt x="1827784" y="14732"/>
                </a:lnTo>
                <a:lnTo>
                  <a:pt x="1872107" y="3810"/>
                </a:lnTo>
                <a:lnTo>
                  <a:pt x="1918969" y="0"/>
                </a:lnTo>
                <a:lnTo>
                  <a:pt x="1942338" y="0"/>
                </a:lnTo>
                <a:lnTo>
                  <a:pt x="2410079" y="0"/>
                </a:lnTo>
                <a:lnTo>
                  <a:pt x="3213100" y="0"/>
                </a:lnTo>
                <a:lnTo>
                  <a:pt x="3259963" y="3810"/>
                </a:lnTo>
                <a:lnTo>
                  <a:pt x="3304286" y="14732"/>
                </a:lnTo>
                <a:lnTo>
                  <a:pt x="3345688" y="32131"/>
                </a:lnTo>
                <a:lnTo>
                  <a:pt x="3383534" y="55625"/>
                </a:lnTo>
                <a:lnTo>
                  <a:pt x="3417189" y="84454"/>
                </a:lnTo>
                <a:lnTo>
                  <a:pt x="3446017" y="118110"/>
                </a:lnTo>
                <a:lnTo>
                  <a:pt x="3469386" y="155956"/>
                </a:lnTo>
                <a:lnTo>
                  <a:pt x="3486912" y="197231"/>
                </a:lnTo>
                <a:lnTo>
                  <a:pt x="3497834" y="241681"/>
                </a:lnTo>
                <a:lnTo>
                  <a:pt x="3501643" y="288416"/>
                </a:lnTo>
                <a:lnTo>
                  <a:pt x="3501643" y="1009650"/>
                </a:lnTo>
                <a:lnTo>
                  <a:pt x="3501643" y="1442339"/>
                </a:lnTo>
                <a:lnTo>
                  <a:pt x="3497834" y="1489202"/>
                </a:lnTo>
                <a:lnTo>
                  <a:pt x="3486912" y="1533652"/>
                </a:lnTo>
                <a:lnTo>
                  <a:pt x="3469386" y="1574927"/>
                </a:lnTo>
                <a:lnTo>
                  <a:pt x="3446017" y="1612773"/>
                </a:lnTo>
                <a:lnTo>
                  <a:pt x="3417189" y="1646428"/>
                </a:lnTo>
                <a:lnTo>
                  <a:pt x="3383534" y="1675257"/>
                </a:lnTo>
                <a:lnTo>
                  <a:pt x="3345688" y="1698625"/>
                </a:lnTo>
                <a:lnTo>
                  <a:pt x="3304286" y="1716151"/>
                </a:lnTo>
                <a:lnTo>
                  <a:pt x="3259963" y="1727073"/>
                </a:lnTo>
                <a:lnTo>
                  <a:pt x="3213100" y="1730883"/>
                </a:lnTo>
                <a:lnTo>
                  <a:pt x="2410079" y="1730883"/>
                </a:lnTo>
                <a:lnTo>
                  <a:pt x="1942338" y="1730883"/>
                </a:lnTo>
                <a:lnTo>
                  <a:pt x="1918969" y="1730883"/>
                </a:lnTo>
                <a:lnTo>
                  <a:pt x="1872107" y="1727073"/>
                </a:lnTo>
                <a:lnTo>
                  <a:pt x="1827784" y="1716151"/>
                </a:lnTo>
                <a:lnTo>
                  <a:pt x="1786382" y="1698625"/>
                </a:lnTo>
                <a:lnTo>
                  <a:pt x="1748536" y="1675257"/>
                </a:lnTo>
                <a:lnTo>
                  <a:pt x="1714881" y="1646428"/>
                </a:lnTo>
                <a:lnTo>
                  <a:pt x="1686052" y="1612773"/>
                </a:lnTo>
                <a:lnTo>
                  <a:pt x="1662684" y="1574927"/>
                </a:lnTo>
                <a:lnTo>
                  <a:pt x="1645158" y="1533652"/>
                </a:lnTo>
                <a:lnTo>
                  <a:pt x="1634236" y="1489202"/>
                </a:lnTo>
                <a:lnTo>
                  <a:pt x="1630426" y="1442339"/>
                </a:lnTo>
                <a:lnTo>
                  <a:pt x="0" y="1007872"/>
                </a:lnTo>
                <a:lnTo>
                  <a:pt x="1630426" y="1009650"/>
                </a:lnTo>
                <a:lnTo>
                  <a:pt x="1630426" y="288416"/>
                </a:lnTo>
                <a:close/>
              </a:path>
            </a:pathLst>
          </a:custGeom>
          <a:ln w="609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581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Daisy seeks</a:t>
            </a:r>
            <a:r>
              <a:rPr sz="2800" b="1" spc="-14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Help!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1045" y="1418336"/>
            <a:ext cx="1699895" cy="1412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175" algn="ctr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rlito"/>
                <a:cs typeface="Carlito"/>
              </a:rPr>
              <a:t>Hi John. I am </a:t>
            </a:r>
            <a:r>
              <a:rPr sz="1300" spc="-15" dirty="0">
                <a:latin typeface="Carlito"/>
                <a:cs typeface="Carlito"/>
              </a:rPr>
              <a:t>having  trouble </a:t>
            </a:r>
            <a:r>
              <a:rPr sz="1300" spc="-5" dirty="0">
                <a:latin typeface="Carlito"/>
                <a:cs typeface="Carlito"/>
              </a:rPr>
              <a:t>in </a:t>
            </a:r>
            <a:r>
              <a:rPr sz="1300" spc="-20" dirty="0">
                <a:latin typeface="Carlito"/>
                <a:cs typeface="Carlito"/>
              </a:rPr>
              <a:t>getting </a:t>
            </a:r>
            <a:r>
              <a:rPr sz="1300" spc="-10" dirty="0">
                <a:latin typeface="Carlito"/>
                <a:cs typeface="Carlito"/>
              </a:rPr>
              <a:t>output  </a:t>
            </a:r>
            <a:r>
              <a:rPr sz="1300" spc="-20" dirty="0">
                <a:latin typeface="Carlito"/>
                <a:cs typeface="Carlito"/>
              </a:rPr>
              <a:t>for </a:t>
            </a:r>
            <a:r>
              <a:rPr sz="1300" spc="-5" dirty="0">
                <a:latin typeface="Carlito"/>
                <a:cs typeface="Carlito"/>
              </a:rPr>
              <a:t>a </a:t>
            </a:r>
            <a:r>
              <a:rPr sz="1300" spc="-20" dirty="0">
                <a:latin typeface="Carlito"/>
                <a:cs typeface="Carlito"/>
              </a:rPr>
              <a:t>Program. </a:t>
            </a:r>
            <a:r>
              <a:rPr sz="1300" spc="-5" dirty="0">
                <a:latin typeface="Carlito"/>
                <a:cs typeface="Carlito"/>
              </a:rPr>
              <a:t>Jack </a:t>
            </a:r>
            <a:r>
              <a:rPr sz="1300" spc="-20" dirty="0">
                <a:latin typeface="Carlito"/>
                <a:cs typeface="Carlito"/>
              </a:rPr>
              <a:t>told  </a:t>
            </a:r>
            <a:r>
              <a:rPr sz="1300" spc="-10" dirty="0">
                <a:latin typeface="Carlito"/>
                <a:cs typeface="Carlito"/>
              </a:rPr>
              <a:t>me </a:t>
            </a:r>
            <a:r>
              <a:rPr sz="1300" spc="-5" dirty="0">
                <a:latin typeface="Carlito"/>
                <a:cs typeface="Carlito"/>
              </a:rPr>
              <a:t>I should </a:t>
            </a:r>
            <a:r>
              <a:rPr sz="1300" spc="-15" dirty="0">
                <a:latin typeface="Carlito"/>
                <a:cs typeface="Carlito"/>
              </a:rPr>
              <a:t>use  </a:t>
            </a:r>
            <a:r>
              <a:rPr sz="1300" spc="-5" dirty="0">
                <a:latin typeface="Carlito"/>
                <a:cs typeface="Carlito"/>
              </a:rPr>
              <a:t>functions. What is a  function? Can </a:t>
            </a:r>
            <a:r>
              <a:rPr sz="1300" spc="-20" dirty="0">
                <a:latin typeface="Carlito"/>
                <a:cs typeface="Carlito"/>
              </a:rPr>
              <a:t>you</a:t>
            </a:r>
            <a:r>
              <a:rPr sz="1300" spc="-75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please  help</a:t>
            </a:r>
            <a:r>
              <a:rPr sz="130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me?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0011" y="1290827"/>
            <a:ext cx="3639312" cy="3512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440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John </a:t>
            </a:r>
            <a:r>
              <a:rPr sz="2800" b="1" spc="-5" dirty="0">
                <a:latin typeface="Carlito"/>
                <a:cs typeface="Carlito"/>
              </a:rPr>
              <a:t>helps</a:t>
            </a:r>
            <a:r>
              <a:rPr sz="2800" b="1" spc="-13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Daisy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59" y="1586611"/>
            <a:ext cx="812165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300" spc="-60" dirty="0">
                <a:latin typeface="Carlito"/>
                <a:cs typeface="Carlito"/>
              </a:rPr>
              <a:t>Yes </a:t>
            </a:r>
            <a:r>
              <a:rPr sz="1300" spc="-15" dirty="0">
                <a:latin typeface="Carlito"/>
                <a:cs typeface="Carlito"/>
              </a:rPr>
              <a:t>sure.</a:t>
            </a:r>
            <a:r>
              <a:rPr sz="1300" spc="-70" dirty="0">
                <a:latin typeface="Carlito"/>
                <a:cs typeface="Carlito"/>
              </a:rPr>
              <a:t> </a:t>
            </a:r>
            <a:r>
              <a:rPr sz="1300" spc="-15" dirty="0">
                <a:latin typeface="Carlito"/>
                <a:cs typeface="Carlito"/>
              </a:rPr>
              <a:t>Do  </a:t>
            </a:r>
            <a:r>
              <a:rPr sz="1300" spc="-20" dirty="0">
                <a:latin typeface="Carlito"/>
                <a:cs typeface="Carlito"/>
              </a:rPr>
              <a:t>you </a:t>
            </a:r>
            <a:r>
              <a:rPr sz="1300" spc="-15" dirty="0">
                <a:latin typeface="Carlito"/>
                <a:cs typeface="Carlito"/>
              </a:rPr>
              <a:t>see </a:t>
            </a:r>
            <a:r>
              <a:rPr sz="1300" spc="-5" dirty="0">
                <a:latin typeface="Carlito"/>
                <a:cs typeface="Carlito"/>
              </a:rPr>
              <a:t>the  </a:t>
            </a:r>
            <a:r>
              <a:rPr sz="1300" spc="-25" dirty="0">
                <a:latin typeface="Carlito"/>
                <a:cs typeface="Carlito"/>
              </a:rPr>
              <a:t>coffee  </a:t>
            </a:r>
            <a:r>
              <a:rPr sz="1300" spc="-5" dirty="0">
                <a:latin typeface="Carlito"/>
                <a:cs typeface="Carlito"/>
              </a:rPr>
              <a:t>machine</a:t>
            </a:r>
            <a:r>
              <a:rPr sz="1300" spc="-85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on  </a:t>
            </a:r>
            <a:r>
              <a:rPr sz="1300" spc="-5" dirty="0">
                <a:latin typeface="Carlito"/>
                <a:cs typeface="Carlito"/>
              </a:rPr>
              <a:t>the</a:t>
            </a:r>
            <a:r>
              <a:rPr sz="1300" spc="-45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table?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3584" y="1209224"/>
            <a:ext cx="3424198" cy="3387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1021080"/>
            <a:ext cx="2705100" cy="2199005"/>
          </a:xfrm>
          <a:custGeom>
            <a:avLst/>
            <a:gdLst/>
            <a:ahLst/>
            <a:cxnLst/>
            <a:rect l="l" t="t" r="r" b="b"/>
            <a:pathLst>
              <a:path w="2705100" h="2199005">
                <a:moveTo>
                  <a:pt x="0" y="168656"/>
                </a:moveTo>
                <a:lnTo>
                  <a:pt x="6019" y="123825"/>
                </a:lnTo>
                <a:lnTo>
                  <a:pt x="23025" y="83566"/>
                </a:lnTo>
                <a:lnTo>
                  <a:pt x="49390" y="49403"/>
                </a:lnTo>
                <a:lnTo>
                  <a:pt x="83515" y="22987"/>
                </a:lnTo>
                <a:lnTo>
                  <a:pt x="123786" y="5969"/>
                </a:lnTo>
                <a:lnTo>
                  <a:pt x="168617" y="0"/>
                </a:lnTo>
                <a:lnTo>
                  <a:pt x="590156" y="0"/>
                </a:lnTo>
                <a:lnTo>
                  <a:pt x="843076" y="0"/>
                </a:lnTo>
                <a:lnTo>
                  <a:pt x="887907" y="5969"/>
                </a:lnTo>
                <a:lnTo>
                  <a:pt x="928179" y="22987"/>
                </a:lnTo>
                <a:lnTo>
                  <a:pt x="962304" y="49403"/>
                </a:lnTo>
                <a:lnTo>
                  <a:pt x="988669" y="83566"/>
                </a:lnTo>
                <a:lnTo>
                  <a:pt x="1005674" y="123825"/>
                </a:lnTo>
                <a:lnTo>
                  <a:pt x="1011694" y="168656"/>
                </a:lnTo>
                <a:lnTo>
                  <a:pt x="1011694" y="366395"/>
                </a:lnTo>
                <a:lnTo>
                  <a:pt x="2705100" y="1093724"/>
                </a:lnTo>
                <a:lnTo>
                  <a:pt x="1011694" y="916051"/>
                </a:lnTo>
                <a:lnTo>
                  <a:pt x="1011694" y="2029968"/>
                </a:lnTo>
                <a:lnTo>
                  <a:pt x="1005674" y="2074799"/>
                </a:lnTo>
                <a:lnTo>
                  <a:pt x="988669" y="2115058"/>
                </a:lnTo>
                <a:lnTo>
                  <a:pt x="962304" y="2149221"/>
                </a:lnTo>
                <a:lnTo>
                  <a:pt x="928179" y="2175637"/>
                </a:lnTo>
                <a:lnTo>
                  <a:pt x="887907" y="2192655"/>
                </a:lnTo>
                <a:lnTo>
                  <a:pt x="843076" y="2198624"/>
                </a:lnTo>
                <a:lnTo>
                  <a:pt x="590156" y="2198624"/>
                </a:lnTo>
                <a:lnTo>
                  <a:pt x="168617" y="2198624"/>
                </a:lnTo>
                <a:lnTo>
                  <a:pt x="123786" y="2192655"/>
                </a:lnTo>
                <a:lnTo>
                  <a:pt x="83515" y="2175637"/>
                </a:lnTo>
                <a:lnTo>
                  <a:pt x="49390" y="2149221"/>
                </a:lnTo>
                <a:lnTo>
                  <a:pt x="23025" y="2115058"/>
                </a:lnTo>
                <a:lnTo>
                  <a:pt x="6019" y="2074799"/>
                </a:lnTo>
                <a:lnTo>
                  <a:pt x="0" y="2029968"/>
                </a:lnTo>
                <a:lnTo>
                  <a:pt x="0" y="916051"/>
                </a:lnTo>
                <a:lnTo>
                  <a:pt x="0" y="366395"/>
                </a:lnTo>
                <a:lnTo>
                  <a:pt x="0" y="168656"/>
                </a:lnTo>
                <a:close/>
              </a:path>
            </a:pathLst>
          </a:custGeom>
          <a:ln w="609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440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John </a:t>
            </a:r>
            <a:r>
              <a:rPr sz="2800" b="1" spc="-5" dirty="0">
                <a:latin typeface="Carlito"/>
                <a:cs typeface="Carlito"/>
              </a:rPr>
              <a:t>helps</a:t>
            </a:r>
            <a:r>
              <a:rPr sz="2800" b="1" spc="-13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Daisy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8710" y="1830069"/>
            <a:ext cx="3359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95" dirty="0">
                <a:latin typeface="Carlito"/>
                <a:cs typeface="Carlito"/>
              </a:rPr>
              <a:t>Y</a:t>
            </a:r>
            <a:r>
              <a:rPr sz="1300" spc="-5" dirty="0">
                <a:latin typeface="Carlito"/>
                <a:cs typeface="Carlito"/>
              </a:rPr>
              <a:t>es!!</a:t>
            </a:r>
            <a:endParaRPr sz="13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85252" y="1343339"/>
            <a:ext cx="5915025" cy="3388995"/>
            <a:chOff x="1685252" y="1343339"/>
            <a:chExt cx="5915025" cy="3388995"/>
          </a:xfrm>
        </p:grpSpPr>
        <p:sp>
          <p:nvSpPr>
            <p:cNvPr id="8" name="object 8"/>
            <p:cNvSpPr/>
            <p:nvPr/>
          </p:nvSpPr>
          <p:spPr>
            <a:xfrm>
              <a:off x="1685252" y="1343339"/>
              <a:ext cx="3385969" cy="33886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95444" y="1603248"/>
              <a:ext cx="2901950" cy="705485"/>
            </a:xfrm>
            <a:custGeom>
              <a:avLst/>
              <a:gdLst/>
              <a:ahLst/>
              <a:cxnLst/>
              <a:rect l="l" t="t" r="r" b="b"/>
              <a:pathLst>
                <a:path w="2901950" h="705485">
                  <a:moveTo>
                    <a:pt x="1969007" y="117475"/>
                  </a:moveTo>
                  <a:lnTo>
                    <a:pt x="1978278" y="71754"/>
                  </a:lnTo>
                  <a:lnTo>
                    <a:pt x="2003552" y="34416"/>
                  </a:lnTo>
                  <a:lnTo>
                    <a:pt x="2040889" y="9271"/>
                  </a:lnTo>
                  <a:lnTo>
                    <a:pt x="2086609" y="0"/>
                  </a:lnTo>
                  <a:lnTo>
                    <a:pt x="2124455" y="0"/>
                  </a:lnTo>
                  <a:lnTo>
                    <a:pt x="2357501" y="0"/>
                  </a:lnTo>
                  <a:lnTo>
                    <a:pt x="2783839" y="0"/>
                  </a:lnTo>
                  <a:lnTo>
                    <a:pt x="2829559" y="9271"/>
                  </a:lnTo>
                  <a:lnTo>
                    <a:pt x="2867025" y="34416"/>
                  </a:lnTo>
                  <a:lnTo>
                    <a:pt x="2892171" y="71754"/>
                  </a:lnTo>
                  <a:lnTo>
                    <a:pt x="2901441" y="117475"/>
                  </a:lnTo>
                  <a:lnTo>
                    <a:pt x="2901441" y="411352"/>
                  </a:lnTo>
                  <a:lnTo>
                    <a:pt x="2901441" y="587628"/>
                  </a:lnTo>
                  <a:lnTo>
                    <a:pt x="2892171" y="633349"/>
                  </a:lnTo>
                  <a:lnTo>
                    <a:pt x="2867025" y="670687"/>
                  </a:lnTo>
                  <a:lnTo>
                    <a:pt x="2829559" y="695832"/>
                  </a:lnTo>
                  <a:lnTo>
                    <a:pt x="2783839" y="705103"/>
                  </a:lnTo>
                  <a:lnTo>
                    <a:pt x="2357501" y="705103"/>
                  </a:lnTo>
                  <a:lnTo>
                    <a:pt x="2124455" y="705103"/>
                  </a:lnTo>
                  <a:lnTo>
                    <a:pt x="2086609" y="705103"/>
                  </a:lnTo>
                  <a:lnTo>
                    <a:pt x="2040889" y="695832"/>
                  </a:lnTo>
                  <a:lnTo>
                    <a:pt x="2003552" y="670687"/>
                  </a:lnTo>
                  <a:lnTo>
                    <a:pt x="1978278" y="633349"/>
                  </a:lnTo>
                  <a:lnTo>
                    <a:pt x="1969007" y="587628"/>
                  </a:lnTo>
                  <a:lnTo>
                    <a:pt x="0" y="555497"/>
                  </a:lnTo>
                  <a:lnTo>
                    <a:pt x="1969007" y="411352"/>
                  </a:lnTo>
                  <a:lnTo>
                    <a:pt x="1969007" y="117475"/>
                  </a:lnTo>
                  <a:close/>
                </a:path>
              </a:pathLst>
            </a:custGeom>
            <a:ln w="609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365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John </a:t>
            </a:r>
            <a:r>
              <a:rPr sz="2800" b="1" spc="-5" dirty="0">
                <a:latin typeface="Carlito"/>
                <a:cs typeface="Carlito"/>
              </a:rPr>
              <a:t>explain</a:t>
            </a:r>
            <a:r>
              <a:rPr sz="2800" b="1" spc="-8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Functions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677" y="1026667"/>
            <a:ext cx="1035685" cy="2997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300" spc="-60" dirty="0">
                <a:latin typeface="Carlito"/>
                <a:cs typeface="Carlito"/>
              </a:rPr>
              <a:t>You </a:t>
            </a:r>
            <a:r>
              <a:rPr sz="1300" spc="-20" dirty="0">
                <a:latin typeface="Carlito"/>
                <a:cs typeface="Carlito"/>
              </a:rPr>
              <a:t>just </a:t>
            </a:r>
            <a:r>
              <a:rPr sz="1300" spc="-5" dirty="0">
                <a:latin typeface="Carlito"/>
                <a:cs typeface="Carlito"/>
              </a:rPr>
              <a:t>press</a:t>
            </a:r>
            <a:r>
              <a:rPr sz="1300" spc="-55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a  </a:t>
            </a:r>
            <a:r>
              <a:rPr sz="1300" spc="-20" dirty="0">
                <a:latin typeface="Carlito"/>
                <a:cs typeface="Carlito"/>
              </a:rPr>
              <a:t>button </a:t>
            </a:r>
            <a:r>
              <a:rPr sz="1300" spc="-5" dirty="0">
                <a:latin typeface="Carlito"/>
                <a:cs typeface="Carlito"/>
              </a:rPr>
              <a:t>and </a:t>
            </a:r>
            <a:r>
              <a:rPr sz="1300" spc="-20" dirty="0">
                <a:latin typeface="Carlito"/>
                <a:cs typeface="Carlito"/>
              </a:rPr>
              <a:t>get  </a:t>
            </a:r>
            <a:r>
              <a:rPr sz="1300" spc="-25" dirty="0">
                <a:latin typeface="Carlito"/>
                <a:cs typeface="Carlito"/>
              </a:rPr>
              <a:t>coffee </a:t>
            </a:r>
            <a:r>
              <a:rPr sz="1300" spc="-5" dirty="0">
                <a:latin typeface="Carlito"/>
                <a:cs typeface="Carlito"/>
              </a:rPr>
              <a:t>within  </a:t>
            </a:r>
            <a:r>
              <a:rPr sz="1300" spc="-15" dirty="0">
                <a:latin typeface="Carlito"/>
                <a:cs typeface="Carlito"/>
              </a:rPr>
              <a:t>seconds.</a:t>
            </a:r>
            <a:r>
              <a:rPr sz="1300" spc="-6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There  </a:t>
            </a:r>
            <a:r>
              <a:rPr sz="1300" spc="-15" dirty="0">
                <a:latin typeface="Carlito"/>
                <a:cs typeface="Carlito"/>
              </a:rPr>
              <a:t>are </a:t>
            </a:r>
            <a:r>
              <a:rPr sz="1300" spc="-5" dirty="0">
                <a:latin typeface="Carlito"/>
                <a:cs typeface="Carlito"/>
              </a:rPr>
              <a:t>a lot </a:t>
            </a:r>
            <a:r>
              <a:rPr sz="1300" spc="-10" dirty="0">
                <a:latin typeface="Carlito"/>
                <a:cs typeface="Carlito"/>
              </a:rPr>
              <a:t>of  </a:t>
            </a:r>
            <a:r>
              <a:rPr sz="1300" spc="-20" dirty="0">
                <a:latin typeface="Carlito"/>
                <a:cs typeface="Carlito"/>
              </a:rPr>
              <a:t>processes  </a:t>
            </a:r>
            <a:r>
              <a:rPr sz="1300" spc="-5" dirty="0">
                <a:latin typeface="Carlito"/>
                <a:cs typeface="Carlito"/>
              </a:rPr>
              <a:t>running </a:t>
            </a:r>
            <a:r>
              <a:rPr sz="1300" spc="-15" dirty="0">
                <a:latin typeface="Carlito"/>
                <a:cs typeface="Carlito"/>
              </a:rPr>
              <a:t>at </a:t>
            </a:r>
            <a:r>
              <a:rPr sz="1300" spc="-5" dirty="0">
                <a:latin typeface="Carlito"/>
                <a:cs typeface="Carlito"/>
              </a:rPr>
              <a:t>the  </a:t>
            </a:r>
            <a:r>
              <a:rPr sz="1300" spc="-20" dirty="0">
                <a:latin typeface="Carlito"/>
                <a:cs typeface="Carlito"/>
              </a:rPr>
              <a:t>backend, </a:t>
            </a:r>
            <a:r>
              <a:rPr sz="1300" spc="-5" dirty="0">
                <a:latin typeface="Carlito"/>
                <a:cs typeface="Carlito"/>
              </a:rPr>
              <a:t>but  </a:t>
            </a:r>
            <a:r>
              <a:rPr sz="1300" spc="-20" dirty="0">
                <a:latin typeface="Carlito"/>
                <a:cs typeface="Carlito"/>
              </a:rPr>
              <a:t>you </a:t>
            </a:r>
            <a:r>
              <a:rPr sz="1300" spc="-5" dirty="0">
                <a:latin typeface="Carlito"/>
                <a:cs typeface="Carlito"/>
              </a:rPr>
              <a:t>do not  implement  them each  time </a:t>
            </a:r>
            <a:r>
              <a:rPr sz="1300" spc="-20" dirty="0">
                <a:latin typeface="Carlito"/>
                <a:cs typeface="Carlito"/>
              </a:rPr>
              <a:t>you </a:t>
            </a:r>
            <a:r>
              <a:rPr sz="1300" spc="-5" dirty="0">
                <a:latin typeface="Carlito"/>
                <a:cs typeface="Carlito"/>
              </a:rPr>
              <a:t>need  </a:t>
            </a:r>
            <a:r>
              <a:rPr sz="1300" spc="-25" dirty="0">
                <a:latin typeface="Carlito"/>
                <a:cs typeface="Carlito"/>
              </a:rPr>
              <a:t>coffee. </a:t>
            </a:r>
            <a:r>
              <a:rPr sz="1300" spc="-20" dirty="0">
                <a:latin typeface="Carlito"/>
                <a:cs typeface="Carlito"/>
              </a:rPr>
              <a:t>Instead  you </a:t>
            </a:r>
            <a:r>
              <a:rPr sz="1300" spc="-5" dirty="0">
                <a:latin typeface="Carlito"/>
                <a:cs typeface="Carlito"/>
              </a:rPr>
              <a:t>only </a:t>
            </a:r>
            <a:r>
              <a:rPr sz="1300" spc="-20" dirty="0">
                <a:latin typeface="Carlito"/>
                <a:cs typeface="Carlito"/>
              </a:rPr>
              <a:t>get  </a:t>
            </a:r>
            <a:r>
              <a:rPr sz="1300" spc="-5" dirty="0">
                <a:latin typeface="Carlito"/>
                <a:cs typeface="Carlito"/>
              </a:rPr>
              <a:t>the</a:t>
            </a:r>
            <a:r>
              <a:rPr sz="1300" spc="-1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output.</a:t>
            </a:r>
            <a:endParaRPr sz="13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2879" y="912875"/>
            <a:ext cx="6097905" cy="3983990"/>
            <a:chOff x="182879" y="912875"/>
            <a:chExt cx="6097905" cy="3983990"/>
          </a:xfrm>
        </p:grpSpPr>
        <p:sp>
          <p:nvSpPr>
            <p:cNvPr id="8" name="object 8"/>
            <p:cNvSpPr/>
            <p:nvPr/>
          </p:nvSpPr>
          <p:spPr>
            <a:xfrm>
              <a:off x="2863596" y="1522475"/>
              <a:ext cx="3416807" cy="33741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5927" y="915923"/>
              <a:ext cx="2830195" cy="3212465"/>
            </a:xfrm>
            <a:custGeom>
              <a:avLst/>
              <a:gdLst/>
              <a:ahLst/>
              <a:cxnLst/>
              <a:rect l="l" t="t" r="r" b="b"/>
              <a:pathLst>
                <a:path w="2830195" h="3212465">
                  <a:moveTo>
                    <a:pt x="0" y="227075"/>
                  </a:moveTo>
                  <a:lnTo>
                    <a:pt x="4610" y="181355"/>
                  </a:lnTo>
                  <a:lnTo>
                    <a:pt x="17843" y="138684"/>
                  </a:lnTo>
                  <a:lnTo>
                    <a:pt x="38773" y="100075"/>
                  </a:lnTo>
                  <a:lnTo>
                    <a:pt x="66509" y="66548"/>
                  </a:lnTo>
                  <a:lnTo>
                    <a:pt x="100114" y="38735"/>
                  </a:lnTo>
                  <a:lnTo>
                    <a:pt x="138683" y="17906"/>
                  </a:lnTo>
                  <a:lnTo>
                    <a:pt x="181305" y="4572"/>
                  </a:lnTo>
                  <a:lnTo>
                    <a:pt x="227063" y="0"/>
                  </a:lnTo>
                  <a:lnTo>
                    <a:pt x="794727" y="0"/>
                  </a:lnTo>
                  <a:lnTo>
                    <a:pt x="1135380" y="0"/>
                  </a:lnTo>
                  <a:lnTo>
                    <a:pt x="1181100" y="4572"/>
                  </a:lnTo>
                  <a:lnTo>
                    <a:pt x="1223645" y="17906"/>
                  </a:lnTo>
                  <a:lnTo>
                    <a:pt x="1262253" y="38735"/>
                  </a:lnTo>
                  <a:lnTo>
                    <a:pt x="1295908" y="66548"/>
                  </a:lnTo>
                  <a:lnTo>
                    <a:pt x="1323594" y="100075"/>
                  </a:lnTo>
                  <a:lnTo>
                    <a:pt x="1344549" y="138684"/>
                  </a:lnTo>
                  <a:lnTo>
                    <a:pt x="1357757" y="181355"/>
                  </a:lnTo>
                  <a:lnTo>
                    <a:pt x="1362456" y="227075"/>
                  </a:lnTo>
                  <a:lnTo>
                    <a:pt x="1362456" y="535304"/>
                  </a:lnTo>
                  <a:lnTo>
                    <a:pt x="2829814" y="1286002"/>
                  </a:lnTo>
                  <a:lnTo>
                    <a:pt x="1362456" y="1338326"/>
                  </a:lnTo>
                  <a:lnTo>
                    <a:pt x="1362456" y="2985046"/>
                  </a:lnTo>
                  <a:lnTo>
                    <a:pt x="1357757" y="3030804"/>
                  </a:lnTo>
                  <a:lnTo>
                    <a:pt x="1344549" y="3073412"/>
                  </a:lnTo>
                  <a:lnTo>
                    <a:pt x="1323594" y="3111982"/>
                  </a:lnTo>
                  <a:lnTo>
                    <a:pt x="1295908" y="3145586"/>
                  </a:lnTo>
                  <a:lnTo>
                    <a:pt x="1262253" y="3173310"/>
                  </a:lnTo>
                  <a:lnTo>
                    <a:pt x="1223645" y="3194240"/>
                  </a:lnTo>
                  <a:lnTo>
                    <a:pt x="1181100" y="3207473"/>
                  </a:lnTo>
                  <a:lnTo>
                    <a:pt x="1135380" y="3212084"/>
                  </a:lnTo>
                  <a:lnTo>
                    <a:pt x="794727" y="3212084"/>
                  </a:lnTo>
                  <a:lnTo>
                    <a:pt x="227063" y="3212084"/>
                  </a:lnTo>
                  <a:lnTo>
                    <a:pt x="181305" y="3207473"/>
                  </a:lnTo>
                  <a:lnTo>
                    <a:pt x="138683" y="3194240"/>
                  </a:lnTo>
                  <a:lnTo>
                    <a:pt x="100114" y="3173310"/>
                  </a:lnTo>
                  <a:lnTo>
                    <a:pt x="66509" y="3145586"/>
                  </a:lnTo>
                  <a:lnTo>
                    <a:pt x="38773" y="3111982"/>
                  </a:lnTo>
                  <a:lnTo>
                    <a:pt x="17843" y="3073412"/>
                  </a:lnTo>
                  <a:lnTo>
                    <a:pt x="4610" y="3030804"/>
                  </a:lnTo>
                  <a:lnTo>
                    <a:pt x="0" y="2985046"/>
                  </a:lnTo>
                  <a:lnTo>
                    <a:pt x="0" y="1338326"/>
                  </a:lnTo>
                  <a:lnTo>
                    <a:pt x="0" y="535304"/>
                  </a:lnTo>
                  <a:lnTo>
                    <a:pt x="0" y="227075"/>
                  </a:lnTo>
                  <a:close/>
                </a:path>
              </a:pathLst>
            </a:custGeom>
            <a:ln w="609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365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John </a:t>
            </a:r>
            <a:r>
              <a:rPr sz="2800" b="1" spc="-5" dirty="0">
                <a:latin typeface="Carlito"/>
                <a:cs typeface="Carlito"/>
              </a:rPr>
              <a:t>explain</a:t>
            </a:r>
            <a:r>
              <a:rPr sz="2800" b="1" spc="-8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Functions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396" y="1141856"/>
            <a:ext cx="807085" cy="2403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rlito"/>
                <a:cs typeface="Carlito"/>
              </a:rPr>
              <a:t>Functions  </a:t>
            </a:r>
            <a:r>
              <a:rPr sz="1300" spc="-20" dirty="0">
                <a:latin typeface="Carlito"/>
                <a:cs typeface="Carlito"/>
              </a:rPr>
              <a:t>work </a:t>
            </a:r>
            <a:r>
              <a:rPr sz="1300" spc="-5" dirty="0">
                <a:latin typeface="Carlito"/>
                <a:cs typeface="Carlito"/>
              </a:rPr>
              <a:t>in a  similar</a:t>
            </a:r>
            <a:r>
              <a:rPr sz="1300" spc="-80" dirty="0">
                <a:latin typeface="Carlito"/>
                <a:cs typeface="Carlito"/>
              </a:rPr>
              <a:t> </a:t>
            </a:r>
            <a:r>
              <a:rPr sz="1300" spc="-65" dirty="0">
                <a:latin typeface="Carlito"/>
                <a:cs typeface="Carlito"/>
              </a:rPr>
              <a:t>way.  </a:t>
            </a:r>
            <a:r>
              <a:rPr sz="1300" spc="-5" dirty="0">
                <a:latin typeface="Carlito"/>
                <a:cs typeface="Carlito"/>
              </a:rPr>
              <a:t>It helps</a:t>
            </a:r>
            <a:r>
              <a:rPr sz="1300" spc="-80" dirty="0">
                <a:latin typeface="Carlito"/>
                <a:cs typeface="Carlito"/>
              </a:rPr>
              <a:t> </a:t>
            </a:r>
            <a:r>
              <a:rPr sz="1300" spc="-20" dirty="0">
                <a:latin typeface="Carlito"/>
                <a:cs typeface="Carlito"/>
              </a:rPr>
              <a:t>you  </a:t>
            </a:r>
            <a:r>
              <a:rPr sz="1300" spc="-25" dirty="0">
                <a:latin typeface="Carlito"/>
                <a:cs typeface="Carlito"/>
              </a:rPr>
              <a:t>save </a:t>
            </a:r>
            <a:r>
              <a:rPr sz="1300" spc="-15" dirty="0">
                <a:latin typeface="Carlito"/>
                <a:cs typeface="Carlito"/>
              </a:rPr>
              <a:t>your  </a:t>
            </a:r>
            <a:r>
              <a:rPr sz="1300" spc="-5" dirty="0">
                <a:latin typeface="Carlito"/>
                <a:cs typeface="Carlito"/>
              </a:rPr>
              <a:t>time and  </a:t>
            </a:r>
            <a:r>
              <a:rPr sz="1300" spc="-20" dirty="0">
                <a:latin typeface="Carlito"/>
                <a:cs typeface="Carlito"/>
              </a:rPr>
              <a:t>effort</a:t>
            </a:r>
            <a:r>
              <a:rPr sz="1300" spc="-105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while  writing  </a:t>
            </a:r>
            <a:r>
              <a:rPr sz="1300" spc="-20" dirty="0">
                <a:latin typeface="Carlito"/>
                <a:cs typeface="Carlito"/>
              </a:rPr>
              <a:t>programs</a:t>
            </a:r>
            <a:r>
              <a:rPr sz="1300" spc="-13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in  </a:t>
            </a:r>
            <a:r>
              <a:rPr sz="1300" spc="-25" dirty="0">
                <a:latin typeface="Carlito"/>
                <a:cs typeface="Carlito"/>
              </a:rPr>
              <a:t>Java. Let’s  </a:t>
            </a:r>
            <a:r>
              <a:rPr sz="1300" spc="-5" dirty="0">
                <a:latin typeface="Carlito"/>
                <a:cs typeface="Carlito"/>
              </a:rPr>
              <a:t>learn in  </a:t>
            </a:r>
            <a:r>
              <a:rPr sz="1300" spc="-20" dirty="0">
                <a:latin typeface="Carlito"/>
                <a:cs typeface="Carlito"/>
              </a:rPr>
              <a:t>details.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57462" y="1425636"/>
            <a:ext cx="3359542" cy="3376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9119" y="1042416"/>
            <a:ext cx="2405380" cy="2839085"/>
          </a:xfrm>
          <a:custGeom>
            <a:avLst/>
            <a:gdLst/>
            <a:ahLst/>
            <a:cxnLst/>
            <a:rect l="l" t="t" r="r" b="b"/>
            <a:pathLst>
              <a:path w="2405380" h="2839085">
                <a:moveTo>
                  <a:pt x="0" y="179070"/>
                </a:moveTo>
                <a:lnTo>
                  <a:pt x="6400" y="131445"/>
                </a:lnTo>
                <a:lnTo>
                  <a:pt x="24447" y="88646"/>
                </a:lnTo>
                <a:lnTo>
                  <a:pt x="52438" y="52450"/>
                </a:lnTo>
                <a:lnTo>
                  <a:pt x="88671" y="24384"/>
                </a:lnTo>
                <a:lnTo>
                  <a:pt x="131445" y="6350"/>
                </a:lnTo>
                <a:lnTo>
                  <a:pt x="179031" y="0"/>
                </a:lnTo>
                <a:lnTo>
                  <a:pt x="626618" y="0"/>
                </a:lnTo>
                <a:lnTo>
                  <a:pt x="895223" y="0"/>
                </a:lnTo>
                <a:lnTo>
                  <a:pt x="942720" y="6350"/>
                </a:lnTo>
                <a:lnTo>
                  <a:pt x="985519" y="24384"/>
                </a:lnTo>
                <a:lnTo>
                  <a:pt x="1021714" y="52450"/>
                </a:lnTo>
                <a:lnTo>
                  <a:pt x="1049782" y="88646"/>
                </a:lnTo>
                <a:lnTo>
                  <a:pt x="1067816" y="131445"/>
                </a:lnTo>
                <a:lnTo>
                  <a:pt x="1074166" y="179070"/>
                </a:lnTo>
                <a:lnTo>
                  <a:pt x="1074166" y="473075"/>
                </a:lnTo>
                <a:lnTo>
                  <a:pt x="2404872" y="1093470"/>
                </a:lnTo>
                <a:lnTo>
                  <a:pt x="1074166" y="1182751"/>
                </a:lnTo>
                <a:lnTo>
                  <a:pt x="1074166" y="2659634"/>
                </a:lnTo>
                <a:lnTo>
                  <a:pt x="1067816" y="2707259"/>
                </a:lnTo>
                <a:lnTo>
                  <a:pt x="1049782" y="2750058"/>
                </a:lnTo>
                <a:lnTo>
                  <a:pt x="1021714" y="2786253"/>
                </a:lnTo>
                <a:lnTo>
                  <a:pt x="985519" y="2814320"/>
                </a:lnTo>
                <a:lnTo>
                  <a:pt x="942720" y="2832315"/>
                </a:lnTo>
                <a:lnTo>
                  <a:pt x="895223" y="2838704"/>
                </a:lnTo>
                <a:lnTo>
                  <a:pt x="626618" y="2838704"/>
                </a:lnTo>
                <a:lnTo>
                  <a:pt x="179031" y="2838704"/>
                </a:lnTo>
                <a:lnTo>
                  <a:pt x="131445" y="2832315"/>
                </a:lnTo>
                <a:lnTo>
                  <a:pt x="88671" y="2814320"/>
                </a:lnTo>
                <a:lnTo>
                  <a:pt x="52438" y="2786253"/>
                </a:lnTo>
                <a:lnTo>
                  <a:pt x="24447" y="2750058"/>
                </a:lnTo>
                <a:lnTo>
                  <a:pt x="6400" y="2707259"/>
                </a:lnTo>
                <a:lnTo>
                  <a:pt x="0" y="2659634"/>
                </a:lnTo>
                <a:lnTo>
                  <a:pt x="0" y="1182751"/>
                </a:lnTo>
                <a:lnTo>
                  <a:pt x="0" y="473075"/>
                </a:lnTo>
                <a:lnTo>
                  <a:pt x="0" y="179070"/>
                </a:lnTo>
                <a:close/>
              </a:path>
            </a:pathLst>
          </a:custGeom>
          <a:ln w="609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0"/>
            <a:ext cx="1243330" cy="1554480"/>
          </a:xfrm>
          <a:custGeom>
            <a:avLst/>
            <a:gdLst/>
            <a:ahLst/>
            <a:cxnLst/>
            <a:rect l="l" t="t" r="r" b="b"/>
            <a:pathLst>
              <a:path w="1243329" h="1554480">
                <a:moveTo>
                  <a:pt x="1243202" y="0"/>
                </a:moveTo>
                <a:lnTo>
                  <a:pt x="0" y="0"/>
                </a:lnTo>
                <a:lnTo>
                  <a:pt x="0" y="1554479"/>
                </a:lnTo>
                <a:lnTo>
                  <a:pt x="620902" y="1096137"/>
                </a:lnTo>
                <a:lnTo>
                  <a:pt x="1243202" y="1554479"/>
                </a:lnTo>
                <a:lnTo>
                  <a:pt x="1243202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7670" y="2300732"/>
            <a:ext cx="4239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5F5F5F"/>
                </a:solidFill>
                <a:latin typeface="Carlito"/>
                <a:cs typeface="Carlito"/>
              </a:rPr>
              <a:t>Introduction to</a:t>
            </a:r>
            <a:r>
              <a:rPr sz="3600" b="1" spc="-1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3600" b="1" dirty="0">
                <a:solidFill>
                  <a:srgbClr val="5F5F5F"/>
                </a:solidFill>
                <a:latin typeface="Carlito"/>
                <a:cs typeface="Carlito"/>
              </a:rPr>
              <a:t>Arrays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585971" y="915924"/>
            <a:ext cx="1426845" cy="1781810"/>
            <a:chOff x="3585971" y="915924"/>
            <a:chExt cx="1426845" cy="1781810"/>
          </a:xfrm>
        </p:grpSpPr>
        <p:sp>
          <p:nvSpPr>
            <p:cNvPr id="6" name="object 6"/>
            <p:cNvSpPr/>
            <p:nvPr/>
          </p:nvSpPr>
          <p:spPr>
            <a:xfrm>
              <a:off x="3585971" y="1414272"/>
              <a:ext cx="709930" cy="1283335"/>
            </a:xfrm>
            <a:custGeom>
              <a:avLst/>
              <a:gdLst/>
              <a:ahLst/>
              <a:cxnLst/>
              <a:rect l="l" t="t" r="r" b="b"/>
              <a:pathLst>
                <a:path w="709929" h="1283335">
                  <a:moveTo>
                    <a:pt x="0" y="0"/>
                  </a:moveTo>
                  <a:lnTo>
                    <a:pt x="0" y="785367"/>
                  </a:lnTo>
                  <a:lnTo>
                    <a:pt x="709802" y="1283080"/>
                  </a:lnTo>
                  <a:lnTo>
                    <a:pt x="709802" y="500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96155" y="1414272"/>
              <a:ext cx="716280" cy="1283335"/>
            </a:xfrm>
            <a:custGeom>
              <a:avLst/>
              <a:gdLst/>
              <a:ahLst/>
              <a:cxnLst/>
              <a:rect l="l" t="t" r="r" b="b"/>
              <a:pathLst>
                <a:path w="716279" h="1283335">
                  <a:moveTo>
                    <a:pt x="716280" y="0"/>
                  </a:moveTo>
                  <a:lnTo>
                    <a:pt x="0" y="500252"/>
                  </a:lnTo>
                  <a:lnTo>
                    <a:pt x="0" y="1283080"/>
                  </a:lnTo>
                  <a:lnTo>
                    <a:pt x="716280" y="785367"/>
                  </a:lnTo>
                  <a:lnTo>
                    <a:pt x="716280" y="0"/>
                  </a:lnTo>
                  <a:close/>
                </a:path>
              </a:pathLst>
            </a:custGeom>
            <a:solidFill>
              <a:srgbClr val="00B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85971" y="915924"/>
              <a:ext cx="1426210" cy="998219"/>
            </a:xfrm>
            <a:custGeom>
              <a:avLst/>
              <a:gdLst/>
              <a:ahLst/>
              <a:cxnLst/>
              <a:rect l="l" t="t" r="r" b="b"/>
              <a:pathLst>
                <a:path w="1426210" h="998219">
                  <a:moveTo>
                    <a:pt x="710438" y="0"/>
                  </a:moveTo>
                  <a:lnTo>
                    <a:pt x="0" y="497839"/>
                  </a:lnTo>
                  <a:lnTo>
                    <a:pt x="710438" y="998219"/>
                  </a:lnTo>
                  <a:lnTo>
                    <a:pt x="1426082" y="497839"/>
                  </a:lnTo>
                  <a:lnTo>
                    <a:pt x="710438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70712" y="300304"/>
            <a:ext cx="1450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95A82"/>
                </a:solidFill>
                <a:latin typeface="Carlito"/>
                <a:cs typeface="Carlito"/>
              </a:rPr>
              <a:t>Funct</a:t>
            </a:r>
            <a:r>
              <a:rPr sz="2800" b="1" spc="-10" dirty="0">
                <a:solidFill>
                  <a:srgbClr val="095A82"/>
                </a:solidFill>
                <a:latin typeface="Carlito"/>
                <a:cs typeface="Carlito"/>
              </a:rPr>
              <a:t>i</a:t>
            </a:r>
            <a:r>
              <a:rPr sz="2800" b="1" spc="-25" dirty="0">
                <a:solidFill>
                  <a:srgbClr val="095A82"/>
                </a:solidFill>
                <a:latin typeface="Carlito"/>
                <a:cs typeface="Carlito"/>
              </a:rPr>
              <a:t>o</a:t>
            </a:r>
            <a:r>
              <a:rPr sz="2800" b="1" spc="-10" dirty="0">
                <a:solidFill>
                  <a:srgbClr val="095A82"/>
                </a:solidFill>
                <a:latin typeface="Carlito"/>
                <a:cs typeface="Carlito"/>
              </a:rPr>
              <a:t>ns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66344" y="3471671"/>
            <a:ext cx="7030720" cy="307975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57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5"/>
              </a:spcBef>
              <a:tabLst>
                <a:tab pos="2857500" algn="l"/>
                <a:tab pos="4241800" algn="l"/>
              </a:tabLst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Scope</a:t>
            </a:r>
            <a:r>
              <a:rPr sz="14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E2E2E"/>
                </a:solidFill>
                <a:latin typeface="Courier New"/>
                <a:cs typeface="Courier New"/>
              </a:rPr>
              <a:t>specifier</a:t>
            </a:r>
            <a:r>
              <a:rPr sz="1400" spc="20" dirty="0">
                <a:solidFill>
                  <a:srgbClr val="2E2E2E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95A82"/>
                </a:solidFill>
                <a:latin typeface="Courier New"/>
                <a:cs typeface="Courier New"/>
              </a:rPr>
              <a:t>modifier	</a:t>
            </a:r>
            <a:r>
              <a:rPr sz="1400" spc="-10" dirty="0">
                <a:solidFill>
                  <a:srgbClr val="6E2E9F"/>
                </a:solidFill>
                <a:latin typeface="Courier New"/>
                <a:cs typeface="Courier New"/>
              </a:rPr>
              <a:t>return</a:t>
            </a:r>
            <a:r>
              <a:rPr sz="1400" dirty="0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6E2E9F"/>
                </a:solidFill>
                <a:latin typeface="Courier New"/>
                <a:cs typeface="Courier New"/>
              </a:rPr>
              <a:t>type	</a:t>
            </a:r>
            <a:r>
              <a:rPr sz="1400" spc="-10" dirty="0">
                <a:solidFill>
                  <a:srgbClr val="095A82"/>
                </a:solidFill>
                <a:latin typeface="Courier New"/>
                <a:cs typeface="Courier New"/>
              </a:rPr>
              <a:t>function name</a:t>
            </a:r>
            <a:r>
              <a:rPr sz="1400" spc="-145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(arguments)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9539" y="3000883"/>
            <a:ext cx="18618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function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declared as</a:t>
            </a:r>
            <a:r>
              <a:rPr sz="1400" spc="-18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6344" y="3974591"/>
            <a:ext cx="4653280" cy="222497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69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5"/>
              </a:spcBef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public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static </a:t>
            </a:r>
            <a:r>
              <a:rPr sz="1400" spc="-10" dirty="0">
                <a:solidFill>
                  <a:srgbClr val="337695"/>
                </a:solidFill>
                <a:latin typeface="Courier New"/>
                <a:cs typeface="Courier New"/>
              </a:rPr>
              <a:t>void </a:t>
            </a:r>
            <a:r>
              <a:rPr sz="1400" spc="-10">
                <a:solidFill>
                  <a:srgbClr val="6E2E9F"/>
                </a:solidFill>
                <a:latin typeface="Courier New"/>
                <a:cs typeface="Courier New"/>
              </a:rPr>
              <a:t>say</a:t>
            </a:r>
            <a:r>
              <a:rPr sz="1400" spc="-15">
                <a:solidFill>
                  <a:srgbClr val="48859F"/>
                </a:solidFill>
                <a:latin typeface="Courier New"/>
                <a:cs typeface="Courier New"/>
              </a:rPr>
              <a:t>Hello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(int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a, </a:t>
            </a:r>
            <a:r>
              <a:rPr sz="1400" spc="-5" dirty="0">
                <a:solidFill>
                  <a:srgbClr val="5F5F5F"/>
                </a:solidFill>
                <a:latin typeface="Courier New"/>
                <a:cs typeface="Courier New"/>
              </a:rPr>
              <a:t>int</a:t>
            </a:r>
            <a:r>
              <a:rPr sz="1400" spc="-14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ourier New"/>
                <a:cs typeface="Courier New"/>
              </a:rPr>
              <a:t>b)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02502" y="1462785"/>
            <a:ext cx="2343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A function has a task to</a:t>
            </a:r>
            <a:r>
              <a:rPr sz="1200" b="1" spc="-125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perform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4992" y="1462785"/>
            <a:ext cx="1886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indent="220979" algn="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8599"/>
                </a:solidFill>
                <a:latin typeface="Arial"/>
                <a:cs typeface="Arial"/>
              </a:rPr>
              <a:t>A</a:t>
            </a:r>
            <a:r>
              <a:rPr sz="1200" b="1" spc="-8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8599"/>
                </a:solidFill>
                <a:latin typeface="Arial"/>
                <a:cs typeface="Arial"/>
              </a:rPr>
              <a:t>function/method</a:t>
            </a:r>
            <a:r>
              <a:rPr sz="1200" b="1" spc="-6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8599"/>
                </a:solidFill>
                <a:latin typeface="Arial"/>
                <a:cs typeface="Arial"/>
              </a:rPr>
              <a:t>has  </a:t>
            </a:r>
            <a:r>
              <a:rPr sz="1200" b="1" dirty="0">
                <a:solidFill>
                  <a:srgbClr val="008599"/>
                </a:solidFill>
                <a:latin typeface="Arial"/>
                <a:cs typeface="Arial"/>
              </a:rPr>
              <a:t>group </a:t>
            </a:r>
            <a:r>
              <a:rPr sz="1200" b="1" spc="-5" dirty="0">
                <a:solidFill>
                  <a:srgbClr val="008599"/>
                </a:solidFill>
                <a:latin typeface="Arial"/>
                <a:cs typeface="Arial"/>
              </a:rPr>
              <a:t>of statements to</a:t>
            </a:r>
            <a:r>
              <a:rPr sz="1200" b="1" spc="-14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8599"/>
                </a:solidFill>
                <a:latin typeface="Arial"/>
                <a:cs typeface="Arial"/>
              </a:rPr>
              <a:t>be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200" b="1" spc="-5" dirty="0">
                <a:solidFill>
                  <a:srgbClr val="008599"/>
                </a:solidFill>
                <a:latin typeface="Arial"/>
                <a:cs typeface="Arial"/>
              </a:rPr>
              <a:t>ex</a:t>
            </a:r>
            <a:r>
              <a:rPr sz="1200" b="1" spc="-15" dirty="0">
                <a:solidFill>
                  <a:srgbClr val="008599"/>
                </a:solidFill>
                <a:latin typeface="Arial"/>
                <a:cs typeface="Arial"/>
              </a:rPr>
              <a:t>ec</a:t>
            </a:r>
            <a:r>
              <a:rPr sz="1200" b="1" dirty="0">
                <a:solidFill>
                  <a:srgbClr val="008599"/>
                </a:solidFill>
                <a:latin typeface="Arial"/>
                <a:cs typeface="Arial"/>
              </a:rPr>
              <a:t>u</a:t>
            </a:r>
            <a:r>
              <a:rPr sz="1200" b="1" spc="-5" dirty="0">
                <a:solidFill>
                  <a:srgbClr val="008599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008599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008599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19172" y="1415796"/>
            <a:ext cx="1066800" cy="783590"/>
          </a:xfrm>
          <a:prstGeom prst="rect">
            <a:avLst/>
          </a:prstGeom>
          <a:solidFill>
            <a:srgbClr val="006273"/>
          </a:solidFill>
        </p:spPr>
        <p:txBody>
          <a:bodyPr vert="horz" wrap="square" lIns="0" tIns="49530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390"/>
              </a:spcBef>
            </a:pPr>
            <a:r>
              <a:rPr sz="4000" spc="-2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4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12435" y="1415796"/>
            <a:ext cx="1066800" cy="783590"/>
          </a:xfrm>
          <a:prstGeom prst="rect">
            <a:avLst/>
          </a:prstGeom>
          <a:solidFill>
            <a:srgbClr val="008675"/>
          </a:solidFill>
        </p:spPr>
        <p:txBody>
          <a:bodyPr vert="horz" wrap="square" lIns="0" tIns="40005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315"/>
              </a:spcBef>
            </a:pPr>
            <a:r>
              <a:rPr sz="4000" spc="-20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374522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Why do </a:t>
            </a:r>
            <a:r>
              <a:rPr sz="2600" b="1" dirty="0">
                <a:latin typeface="Carlito"/>
                <a:cs typeface="Carlito"/>
              </a:rPr>
              <a:t>we use </a:t>
            </a:r>
            <a:r>
              <a:rPr sz="2600" b="1" spc="-5" dirty="0">
                <a:latin typeface="Carlito"/>
                <a:cs typeface="Carlito"/>
              </a:rPr>
              <a:t>Functions</a:t>
            </a:r>
            <a:r>
              <a:rPr sz="2600" b="1" spc="-125" dirty="0">
                <a:latin typeface="Carlito"/>
                <a:cs typeface="Carlito"/>
              </a:rPr>
              <a:t> </a:t>
            </a:r>
            <a:r>
              <a:rPr sz="2600" b="1" dirty="0">
                <a:latin typeface="Carlito"/>
                <a:cs typeface="Carlito"/>
              </a:rPr>
              <a:t>?</a:t>
            </a:r>
            <a:endParaRPr sz="26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91611" y="1181100"/>
            <a:ext cx="3005455" cy="3187065"/>
            <a:chOff x="2991611" y="1181100"/>
            <a:chExt cx="3005455" cy="3187065"/>
          </a:xfrm>
        </p:grpSpPr>
        <p:sp>
          <p:nvSpPr>
            <p:cNvPr id="7" name="object 7"/>
            <p:cNvSpPr/>
            <p:nvPr/>
          </p:nvSpPr>
          <p:spPr>
            <a:xfrm>
              <a:off x="2991611" y="1395984"/>
              <a:ext cx="786765" cy="2705100"/>
            </a:xfrm>
            <a:custGeom>
              <a:avLst/>
              <a:gdLst/>
              <a:ahLst/>
              <a:cxnLst/>
              <a:rect l="l" t="t" r="r" b="b"/>
              <a:pathLst>
                <a:path w="786764" h="2705100">
                  <a:moveTo>
                    <a:pt x="740283" y="0"/>
                  </a:moveTo>
                  <a:lnTo>
                    <a:pt x="694816" y="16510"/>
                  </a:lnTo>
                  <a:lnTo>
                    <a:pt x="650875" y="34925"/>
                  </a:lnTo>
                  <a:lnTo>
                    <a:pt x="608202" y="55371"/>
                  </a:lnTo>
                  <a:lnTo>
                    <a:pt x="567054" y="77850"/>
                  </a:lnTo>
                  <a:lnTo>
                    <a:pt x="527176" y="102362"/>
                  </a:lnTo>
                  <a:lnTo>
                    <a:pt x="488696" y="128777"/>
                  </a:lnTo>
                  <a:lnTo>
                    <a:pt x="451485" y="157225"/>
                  </a:lnTo>
                  <a:lnTo>
                    <a:pt x="415798" y="187705"/>
                  </a:lnTo>
                  <a:lnTo>
                    <a:pt x="381253" y="220217"/>
                  </a:lnTo>
                  <a:lnTo>
                    <a:pt x="348107" y="254762"/>
                  </a:lnTo>
                  <a:lnTo>
                    <a:pt x="316357" y="291338"/>
                  </a:lnTo>
                  <a:lnTo>
                    <a:pt x="285750" y="329945"/>
                  </a:lnTo>
                  <a:lnTo>
                    <a:pt x="256539" y="370586"/>
                  </a:lnTo>
                  <a:lnTo>
                    <a:pt x="228600" y="413257"/>
                  </a:lnTo>
                  <a:lnTo>
                    <a:pt x="201802" y="458088"/>
                  </a:lnTo>
                  <a:lnTo>
                    <a:pt x="176402" y="504824"/>
                  </a:lnTo>
                  <a:lnTo>
                    <a:pt x="152145" y="553719"/>
                  </a:lnTo>
                  <a:lnTo>
                    <a:pt x="129031" y="604646"/>
                  </a:lnTo>
                  <a:lnTo>
                    <a:pt x="111506" y="647191"/>
                  </a:lnTo>
                  <a:lnTo>
                    <a:pt x="95123" y="690244"/>
                  </a:lnTo>
                  <a:lnTo>
                    <a:pt x="80263" y="733932"/>
                  </a:lnTo>
                  <a:lnTo>
                    <a:pt x="66548" y="778128"/>
                  </a:lnTo>
                  <a:lnTo>
                    <a:pt x="54229" y="822832"/>
                  </a:lnTo>
                  <a:lnTo>
                    <a:pt x="43180" y="867917"/>
                  </a:lnTo>
                  <a:lnTo>
                    <a:pt x="33400" y="913383"/>
                  </a:lnTo>
                  <a:lnTo>
                    <a:pt x="24892" y="959357"/>
                  </a:lnTo>
                  <a:lnTo>
                    <a:pt x="17652" y="1005585"/>
                  </a:lnTo>
                  <a:lnTo>
                    <a:pt x="11556" y="1052067"/>
                  </a:lnTo>
                  <a:lnTo>
                    <a:pt x="6857" y="1098803"/>
                  </a:lnTo>
                  <a:lnTo>
                    <a:pt x="3301" y="1145793"/>
                  </a:lnTo>
                  <a:lnTo>
                    <a:pt x="1015" y="1192910"/>
                  </a:lnTo>
                  <a:lnTo>
                    <a:pt x="0" y="1240282"/>
                  </a:lnTo>
                  <a:lnTo>
                    <a:pt x="126" y="1287779"/>
                  </a:lnTo>
                  <a:lnTo>
                    <a:pt x="1524" y="1335277"/>
                  </a:lnTo>
                  <a:lnTo>
                    <a:pt x="4063" y="1382776"/>
                  </a:lnTo>
                  <a:lnTo>
                    <a:pt x="7746" y="1430273"/>
                  </a:lnTo>
                  <a:lnTo>
                    <a:pt x="12573" y="1477898"/>
                  </a:lnTo>
                  <a:lnTo>
                    <a:pt x="18668" y="1525270"/>
                  </a:lnTo>
                  <a:lnTo>
                    <a:pt x="25781" y="1572640"/>
                  </a:lnTo>
                  <a:lnTo>
                    <a:pt x="34162" y="1619884"/>
                  </a:lnTo>
                  <a:lnTo>
                    <a:pt x="43687" y="1666874"/>
                  </a:lnTo>
                  <a:lnTo>
                    <a:pt x="54229" y="1713610"/>
                  </a:lnTo>
                  <a:lnTo>
                    <a:pt x="65912" y="1760220"/>
                  </a:lnTo>
                  <a:lnTo>
                    <a:pt x="78739" y="1806447"/>
                  </a:lnTo>
                  <a:lnTo>
                    <a:pt x="92582" y="1852295"/>
                  </a:lnTo>
                  <a:lnTo>
                    <a:pt x="107568" y="1897888"/>
                  </a:lnTo>
                  <a:lnTo>
                    <a:pt x="123698" y="1942972"/>
                  </a:lnTo>
                  <a:lnTo>
                    <a:pt x="140843" y="1987677"/>
                  </a:lnTo>
                  <a:lnTo>
                    <a:pt x="159004" y="2031999"/>
                  </a:lnTo>
                  <a:lnTo>
                    <a:pt x="178181" y="2075688"/>
                  </a:lnTo>
                  <a:lnTo>
                    <a:pt x="198500" y="2118867"/>
                  </a:lnTo>
                  <a:lnTo>
                    <a:pt x="219837" y="2161413"/>
                  </a:lnTo>
                  <a:lnTo>
                    <a:pt x="242188" y="2203450"/>
                  </a:lnTo>
                  <a:lnTo>
                    <a:pt x="265429" y="2244725"/>
                  </a:lnTo>
                  <a:lnTo>
                    <a:pt x="289813" y="2285365"/>
                  </a:lnTo>
                  <a:lnTo>
                    <a:pt x="315087" y="2325242"/>
                  </a:lnTo>
                  <a:lnTo>
                    <a:pt x="341375" y="2364359"/>
                  </a:lnTo>
                  <a:lnTo>
                    <a:pt x="368680" y="2402585"/>
                  </a:lnTo>
                  <a:lnTo>
                    <a:pt x="397001" y="2440051"/>
                  </a:lnTo>
                  <a:lnTo>
                    <a:pt x="426212" y="2476754"/>
                  </a:lnTo>
                  <a:lnTo>
                    <a:pt x="456311" y="2512364"/>
                  </a:lnTo>
                  <a:lnTo>
                    <a:pt x="487425" y="2547073"/>
                  </a:lnTo>
                  <a:lnTo>
                    <a:pt x="519429" y="2580805"/>
                  </a:lnTo>
                  <a:lnTo>
                    <a:pt x="552323" y="2613507"/>
                  </a:lnTo>
                  <a:lnTo>
                    <a:pt x="586104" y="2645143"/>
                  </a:lnTo>
                  <a:lnTo>
                    <a:pt x="620902" y="2675686"/>
                  </a:lnTo>
                  <a:lnTo>
                    <a:pt x="656463" y="2705087"/>
                  </a:lnTo>
                  <a:lnTo>
                    <a:pt x="709929" y="2586050"/>
                  </a:lnTo>
                  <a:lnTo>
                    <a:pt x="675259" y="2557310"/>
                  </a:lnTo>
                  <a:lnTo>
                    <a:pt x="641476" y="2527261"/>
                  </a:lnTo>
                  <a:lnTo>
                    <a:pt x="608457" y="2495930"/>
                  </a:lnTo>
                  <a:lnTo>
                    <a:pt x="576326" y="2463418"/>
                  </a:lnTo>
                  <a:lnTo>
                    <a:pt x="545211" y="2429637"/>
                  </a:lnTo>
                  <a:lnTo>
                    <a:pt x="514858" y="2394712"/>
                  </a:lnTo>
                  <a:lnTo>
                    <a:pt x="485521" y="2358771"/>
                  </a:lnTo>
                  <a:lnTo>
                    <a:pt x="457073" y="2321687"/>
                  </a:lnTo>
                  <a:lnTo>
                    <a:pt x="429640" y="2283587"/>
                  </a:lnTo>
                  <a:lnTo>
                    <a:pt x="403225" y="2244471"/>
                  </a:lnTo>
                  <a:lnTo>
                    <a:pt x="377825" y="2204592"/>
                  </a:lnTo>
                  <a:lnTo>
                    <a:pt x="353440" y="2163699"/>
                  </a:lnTo>
                  <a:lnTo>
                    <a:pt x="330200" y="2121916"/>
                  </a:lnTo>
                  <a:lnTo>
                    <a:pt x="307975" y="2079370"/>
                  </a:lnTo>
                  <a:lnTo>
                    <a:pt x="286765" y="2036190"/>
                  </a:lnTo>
                  <a:lnTo>
                    <a:pt x="266826" y="1992121"/>
                  </a:lnTo>
                  <a:lnTo>
                    <a:pt x="247904" y="1947417"/>
                  </a:lnTo>
                  <a:lnTo>
                    <a:pt x="230250" y="1902205"/>
                  </a:lnTo>
                  <a:lnTo>
                    <a:pt x="213613" y="1856232"/>
                  </a:lnTo>
                  <a:lnTo>
                    <a:pt x="198374" y="1809877"/>
                  </a:lnTo>
                  <a:lnTo>
                    <a:pt x="184276" y="1762886"/>
                  </a:lnTo>
                  <a:lnTo>
                    <a:pt x="171450" y="1715515"/>
                  </a:lnTo>
                  <a:lnTo>
                    <a:pt x="159893" y="1667636"/>
                  </a:lnTo>
                  <a:lnTo>
                    <a:pt x="149606" y="1619503"/>
                  </a:lnTo>
                  <a:lnTo>
                    <a:pt x="140715" y="1570989"/>
                  </a:lnTo>
                  <a:lnTo>
                    <a:pt x="133095" y="1522095"/>
                  </a:lnTo>
                  <a:lnTo>
                    <a:pt x="126745" y="1473072"/>
                  </a:lnTo>
                  <a:lnTo>
                    <a:pt x="121919" y="1423796"/>
                  </a:lnTo>
                  <a:lnTo>
                    <a:pt x="118363" y="1374393"/>
                  </a:lnTo>
                  <a:lnTo>
                    <a:pt x="116331" y="1324864"/>
                  </a:lnTo>
                  <a:lnTo>
                    <a:pt x="115696" y="1275207"/>
                  </a:lnTo>
                  <a:lnTo>
                    <a:pt x="116586" y="1225549"/>
                  </a:lnTo>
                  <a:lnTo>
                    <a:pt x="118871" y="1175892"/>
                  </a:lnTo>
                  <a:lnTo>
                    <a:pt x="122681" y="1126363"/>
                  </a:lnTo>
                  <a:lnTo>
                    <a:pt x="128015" y="1076833"/>
                  </a:lnTo>
                  <a:lnTo>
                    <a:pt x="134874" y="1027557"/>
                  </a:lnTo>
                  <a:lnTo>
                    <a:pt x="144652" y="971676"/>
                  </a:lnTo>
                  <a:lnTo>
                    <a:pt x="156337" y="917320"/>
                  </a:lnTo>
                  <a:lnTo>
                    <a:pt x="169799" y="864234"/>
                  </a:lnTo>
                  <a:lnTo>
                    <a:pt x="185038" y="812672"/>
                  </a:lnTo>
                  <a:lnTo>
                    <a:pt x="201930" y="762634"/>
                  </a:lnTo>
                  <a:lnTo>
                    <a:pt x="220599" y="714120"/>
                  </a:lnTo>
                  <a:lnTo>
                    <a:pt x="240792" y="667130"/>
                  </a:lnTo>
                  <a:lnTo>
                    <a:pt x="262509" y="621664"/>
                  </a:lnTo>
                  <a:lnTo>
                    <a:pt x="285876" y="577976"/>
                  </a:lnTo>
                  <a:lnTo>
                    <a:pt x="310641" y="535813"/>
                  </a:lnTo>
                  <a:lnTo>
                    <a:pt x="336930" y="495426"/>
                  </a:lnTo>
                  <a:lnTo>
                    <a:pt x="364489" y="456691"/>
                  </a:lnTo>
                  <a:lnTo>
                    <a:pt x="393446" y="419862"/>
                  </a:lnTo>
                  <a:lnTo>
                    <a:pt x="423672" y="384682"/>
                  </a:lnTo>
                  <a:lnTo>
                    <a:pt x="455167" y="351408"/>
                  </a:lnTo>
                  <a:lnTo>
                    <a:pt x="487807" y="320039"/>
                  </a:lnTo>
                  <a:lnTo>
                    <a:pt x="521715" y="290575"/>
                  </a:lnTo>
                  <a:lnTo>
                    <a:pt x="556513" y="263016"/>
                  </a:lnTo>
                  <a:lnTo>
                    <a:pt x="592454" y="237489"/>
                  </a:lnTo>
                  <a:lnTo>
                    <a:pt x="629412" y="213867"/>
                  </a:lnTo>
                  <a:lnTo>
                    <a:pt x="667385" y="192404"/>
                  </a:lnTo>
                  <a:lnTo>
                    <a:pt x="706120" y="172974"/>
                  </a:lnTo>
                  <a:lnTo>
                    <a:pt x="745743" y="155575"/>
                  </a:lnTo>
                  <a:lnTo>
                    <a:pt x="786257" y="140462"/>
                  </a:lnTo>
                  <a:lnTo>
                    <a:pt x="740283" y="0"/>
                  </a:lnTo>
                  <a:close/>
                </a:path>
              </a:pathLst>
            </a:custGeom>
            <a:solidFill>
              <a:srgbClr val="544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07435" y="1373123"/>
              <a:ext cx="1284605" cy="2608580"/>
            </a:xfrm>
            <a:custGeom>
              <a:avLst/>
              <a:gdLst/>
              <a:ahLst/>
              <a:cxnLst/>
              <a:rect l="l" t="t" r="r" b="b"/>
              <a:pathLst>
                <a:path w="1284604" h="2608579">
                  <a:moveTo>
                    <a:pt x="1284604" y="0"/>
                  </a:moveTo>
                  <a:lnTo>
                    <a:pt x="670560" y="164337"/>
                  </a:lnTo>
                  <a:lnTo>
                    <a:pt x="630047" y="179577"/>
                  </a:lnTo>
                  <a:lnTo>
                    <a:pt x="590423" y="196850"/>
                  </a:lnTo>
                  <a:lnTo>
                    <a:pt x="551688" y="216280"/>
                  </a:lnTo>
                  <a:lnTo>
                    <a:pt x="513714" y="237743"/>
                  </a:lnTo>
                  <a:lnTo>
                    <a:pt x="476758" y="261238"/>
                  </a:lnTo>
                  <a:lnTo>
                    <a:pt x="440816" y="286765"/>
                  </a:lnTo>
                  <a:lnTo>
                    <a:pt x="405891" y="314325"/>
                  </a:lnTo>
                  <a:lnTo>
                    <a:pt x="372110" y="343788"/>
                  </a:lnTo>
                  <a:lnTo>
                    <a:pt x="339471" y="375158"/>
                  </a:lnTo>
                  <a:lnTo>
                    <a:pt x="307975" y="408431"/>
                  </a:lnTo>
                  <a:lnTo>
                    <a:pt x="277749" y="443484"/>
                  </a:lnTo>
                  <a:lnTo>
                    <a:pt x="248792" y="480313"/>
                  </a:lnTo>
                  <a:lnTo>
                    <a:pt x="221234" y="519049"/>
                  </a:lnTo>
                  <a:lnTo>
                    <a:pt x="194944" y="559434"/>
                  </a:lnTo>
                  <a:lnTo>
                    <a:pt x="170179" y="601471"/>
                  </a:lnTo>
                  <a:lnTo>
                    <a:pt x="146812" y="645159"/>
                  </a:lnTo>
                  <a:lnTo>
                    <a:pt x="124968" y="690626"/>
                  </a:lnTo>
                  <a:lnTo>
                    <a:pt x="104775" y="737488"/>
                  </a:lnTo>
                  <a:lnTo>
                    <a:pt x="86232" y="786002"/>
                  </a:lnTo>
                  <a:lnTo>
                    <a:pt x="69214" y="836040"/>
                  </a:lnTo>
                  <a:lnTo>
                    <a:pt x="54101" y="887602"/>
                  </a:lnTo>
                  <a:lnTo>
                    <a:pt x="40639" y="940562"/>
                  </a:lnTo>
                  <a:lnTo>
                    <a:pt x="28956" y="994918"/>
                  </a:lnTo>
                  <a:lnTo>
                    <a:pt x="19176" y="1050798"/>
                  </a:lnTo>
                  <a:lnTo>
                    <a:pt x="12318" y="1100074"/>
                  </a:lnTo>
                  <a:lnTo>
                    <a:pt x="6984" y="1149477"/>
                  </a:lnTo>
                  <a:lnTo>
                    <a:pt x="3175" y="1199133"/>
                  </a:lnTo>
                  <a:lnTo>
                    <a:pt x="888" y="1248664"/>
                  </a:lnTo>
                  <a:lnTo>
                    <a:pt x="0" y="1298320"/>
                  </a:lnTo>
                  <a:lnTo>
                    <a:pt x="634" y="1347851"/>
                  </a:lnTo>
                  <a:lnTo>
                    <a:pt x="2666" y="1397381"/>
                  </a:lnTo>
                  <a:lnTo>
                    <a:pt x="6222" y="1446783"/>
                  </a:lnTo>
                  <a:lnTo>
                    <a:pt x="11049" y="1496059"/>
                  </a:lnTo>
                  <a:lnTo>
                    <a:pt x="17399" y="1545082"/>
                  </a:lnTo>
                  <a:lnTo>
                    <a:pt x="25018" y="1593850"/>
                  </a:lnTo>
                  <a:lnTo>
                    <a:pt x="33908" y="1642364"/>
                  </a:lnTo>
                  <a:lnTo>
                    <a:pt x="44195" y="1690624"/>
                  </a:lnTo>
                  <a:lnTo>
                    <a:pt x="55752" y="1738376"/>
                  </a:lnTo>
                  <a:lnTo>
                    <a:pt x="68580" y="1785746"/>
                  </a:lnTo>
                  <a:lnTo>
                    <a:pt x="82676" y="1832737"/>
                  </a:lnTo>
                  <a:lnTo>
                    <a:pt x="98043" y="1879092"/>
                  </a:lnTo>
                  <a:lnTo>
                    <a:pt x="114553" y="1924939"/>
                  </a:lnTo>
                  <a:lnTo>
                    <a:pt x="132206" y="1970277"/>
                  </a:lnTo>
                  <a:lnTo>
                    <a:pt x="151129" y="2014855"/>
                  </a:lnTo>
                  <a:lnTo>
                    <a:pt x="171196" y="2058924"/>
                  </a:lnTo>
                  <a:lnTo>
                    <a:pt x="192277" y="2102104"/>
                  </a:lnTo>
                  <a:lnTo>
                    <a:pt x="214502" y="2144649"/>
                  </a:lnTo>
                  <a:lnTo>
                    <a:pt x="237871" y="2186304"/>
                  </a:lnTo>
                  <a:lnTo>
                    <a:pt x="262254" y="2227199"/>
                  </a:lnTo>
                  <a:lnTo>
                    <a:pt x="287654" y="2267204"/>
                  </a:lnTo>
                  <a:lnTo>
                    <a:pt x="314071" y="2306192"/>
                  </a:lnTo>
                  <a:lnTo>
                    <a:pt x="341502" y="2344292"/>
                  </a:lnTo>
                  <a:lnTo>
                    <a:pt x="369950" y="2381377"/>
                  </a:lnTo>
                  <a:lnTo>
                    <a:pt x="399288" y="2417317"/>
                  </a:lnTo>
                  <a:lnTo>
                    <a:pt x="429640" y="2452242"/>
                  </a:lnTo>
                  <a:lnTo>
                    <a:pt x="460883" y="2485898"/>
                  </a:lnTo>
                  <a:lnTo>
                    <a:pt x="493013" y="2518473"/>
                  </a:lnTo>
                  <a:lnTo>
                    <a:pt x="525906" y="2549779"/>
                  </a:lnTo>
                  <a:lnTo>
                    <a:pt x="559688" y="2579814"/>
                  </a:lnTo>
                  <a:lnTo>
                    <a:pt x="594360" y="2608541"/>
                  </a:lnTo>
                  <a:lnTo>
                    <a:pt x="1205102" y="2443607"/>
                  </a:lnTo>
                  <a:lnTo>
                    <a:pt x="1170686" y="2414904"/>
                  </a:lnTo>
                  <a:lnTo>
                    <a:pt x="1137158" y="2384933"/>
                  </a:lnTo>
                  <a:lnTo>
                    <a:pt x="1104518" y="2353691"/>
                  </a:lnTo>
                  <a:lnTo>
                    <a:pt x="1072641" y="2321179"/>
                  </a:lnTo>
                  <a:lnTo>
                    <a:pt x="1041653" y="2287397"/>
                  </a:lnTo>
                  <a:lnTo>
                    <a:pt x="1011554" y="2252599"/>
                  </a:lnTo>
                  <a:lnTo>
                    <a:pt x="982344" y="2216658"/>
                  </a:lnTo>
                  <a:lnTo>
                    <a:pt x="954151" y="2179574"/>
                  </a:lnTo>
                  <a:lnTo>
                    <a:pt x="926846" y="2141601"/>
                  </a:lnTo>
                  <a:lnTo>
                    <a:pt x="900556" y="2102612"/>
                  </a:lnTo>
                  <a:lnTo>
                    <a:pt x="875284" y="2062607"/>
                  </a:lnTo>
                  <a:lnTo>
                    <a:pt x="851026" y="2021839"/>
                  </a:lnTo>
                  <a:lnTo>
                    <a:pt x="827786" y="1980183"/>
                  </a:lnTo>
                  <a:lnTo>
                    <a:pt x="805688" y="1937639"/>
                  </a:lnTo>
                  <a:lnTo>
                    <a:pt x="784605" y="1894458"/>
                  </a:lnTo>
                  <a:lnTo>
                    <a:pt x="764666" y="1850517"/>
                  </a:lnTo>
                  <a:lnTo>
                    <a:pt x="745871" y="1805813"/>
                  </a:lnTo>
                  <a:lnTo>
                    <a:pt x="728217" y="1760601"/>
                  </a:lnTo>
                  <a:lnTo>
                    <a:pt x="711835" y="1714627"/>
                  </a:lnTo>
                  <a:lnTo>
                    <a:pt x="696594" y="1668271"/>
                  </a:lnTo>
                  <a:lnTo>
                    <a:pt x="682498" y="1621408"/>
                  </a:lnTo>
                  <a:lnTo>
                    <a:pt x="669798" y="1574038"/>
                  </a:lnTo>
                  <a:lnTo>
                    <a:pt x="658240" y="1526158"/>
                  </a:lnTo>
                  <a:lnTo>
                    <a:pt x="647953" y="1478026"/>
                  </a:lnTo>
                  <a:lnTo>
                    <a:pt x="639063" y="1429512"/>
                  </a:lnTo>
                  <a:lnTo>
                    <a:pt x="631443" y="1380744"/>
                  </a:lnTo>
                  <a:lnTo>
                    <a:pt x="625221" y="1331721"/>
                  </a:lnTo>
                  <a:lnTo>
                    <a:pt x="620394" y="1282445"/>
                  </a:lnTo>
                  <a:lnTo>
                    <a:pt x="616838" y="1233170"/>
                  </a:lnTo>
                  <a:lnTo>
                    <a:pt x="614806" y="1183639"/>
                  </a:lnTo>
                  <a:lnTo>
                    <a:pt x="614172" y="1133983"/>
                  </a:lnTo>
                  <a:lnTo>
                    <a:pt x="614934" y="1084452"/>
                  </a:lnTo>
                  <a:lnTo>
                    <a:pt x="617347" y="1034795"/>
                  </a:lnTo>
                  <a:lnTo>
                    <a:pt x="621156" y="985265"/>
                  </a:lnTo>
                  <a:lnTo>
                    <a:pt x="626490" y="935863"/>
                  </a:lnTo>
                  <a:lnTo>
                    <a:pt x="633349" y="886459"/>
                  </a:lnTo>
                  <a:lnTo>
                    <a:pt x="643254" y="830326"/>
                  </a:lnTo>
                  <a:lnTo>
                    <a:pt x="654938" y="775588"/>
                  </a:lnTo>
                  <a:lnTo>
                    <a:pt x="668401" y="722376"/>
                  </a:lnTo>
                  <a:lnTo>
                    <a:pt x="683640" y="670559"/>
                  </a:lnTo>
                  <a:lnTo>
                    <a:pt x="700531" y="620394"/>
                  </a:lnTo>
                  <a:lnTo>
                    <a:pt x="719201" y="571753"/>
                  </a:lnTo>
                  <a:lnTo>
                    <a:pt x="739393" y="524763"/>
                  </a:lnTo>
                  <a:lnTo>
                    <a:pt x="761238" y="479298"/>
                  </a:lnTo>
                  <a:lnTo>
                    <a:pt x="784605" y="435610"/>
                  </a:lnTo>
                  <a:lnTo>
                    <a:pt x="809371" y="393573"/>
                  </a:lnTo>
                  <a:lnTo>
                    <a:pt x="835533" y="353313"/>
                  </a:lnTo>
                  <a:lnTo>
                    <a:pt x="863218" y="314705"/>
                  </a:lnTo>
                  <a:lnTo>
                    <a:pt x="892048" y="278002"/>
                  </a:lnTo>
                  <a:lnTo>
                    <a:pt x="922274" y="243077"/>
                  </a:lnTo>
                  <a:lnTo>
                    <a:pt x="953769" y="209930"/>
                  </a:lnTo>
                  <a:lnTo>
                    <a:pt x="986409" y="178688"/>
                  </a:lnTo>
                  <a:lnTo>
                    <a:pt x="1020190" y="149351"/>
                  </a:lnTo>
                  <a:lnTo>
                    <a:pt x="1055115" y="121920"/>
                  </a:lnTo>
                  <a:lnTo>
                    <a:pt x="1090929" y="96520"/>
                  </a:lnTo>
                  <a:lnTo>
                    <a:pt x="1127887" y="73151"/>
                  </a:lnTo>
                  <a:lnTo>
                    <a:pt x="1165733" y="51688"/>
                  </a:lnTo>
                  <a:lnTo>
                    <a:pt x="1204594" y="32385"/>
                  </a:lnTo>
                  <a:lnTo>
                    <a:pt x="1244218" y="15112"/>
                  </a:lnTo>
                  <a:lnTo>
                    <a:pt x="1284604" y="0"/>
                  </a:lnTo>
                  <a:close/>
                </a:path>
              </a:pathLst>
            </a:custGeom>
            <a:solidFill>
              <a:srgbClr val="736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32275" y="1345692"/>
              <a:ext cx="676275" cy="219075"/>
            </a:xfrm>
            <a:custGeom>
              <a:avLst/>
              <a:gdLst/>
              <a:ahLst/>
              <a:cxnLst/>
              <a:rect l="l" t="t" r="r" b="b"/>
              <a:pathLst>
                <a:path w="676275" h="219075">
                  <a:moveTo>
                    <a:pt x="286003" y="0"/>
                  </a:moveTo>
                  <a:lnTo>
                    <a:pt x="238506" y="1905"/>
                  </a:lnTo>
                  <a:lnTo>
                    <a:pt x="190881" y="6477"/>
                  </a:lnTo>
                  <a:lnTo>
                    <a:pt x="143383" y="13588"/>
                  </a:lnTo>
                  <a:lnTo>
                    <a:pt x="95758" y="23495"/>
                  </a:lnTo>
                  <a:lnTo>
                    <a:pt x="48006" y="36068"/>
                  </a:lnTo>
                  <a:lnTo>
                    <a:pt x="0" y="51308"/>
                  </a:lnTo>
                  <a:lnTo>
                    <a:pt x="46100" y="191388"/>
                  </a:lnTo>
                  <a:lnTo>
                    <a:pt x="89535" y="178054"/>
                  </a:lnTo>
                  <a:lnTo>
                    <a:pt x="133603" y="167132"/>
                  </a:lnTo>
                  <a:lnTo>
                    <a:pt x="178562" y="158623"/>
                  </a:lnTo>
                  <a:lnTo>
                    <a:pt x="224154" y="152527"/>
                  </a:lnTo>
                  <a:lnTo>
                    <a:pt x="270256" y="148971"/>
                  </a:lnTo>
                  <a:lnTo>
                    <a:pt x="316991" y="148082"/>
                  </a:lnTo>
                  <a:lnTo>
                    <a:pt x="364236" y="149733"/>
                  </a:lnTo>
                  <a:lnTo>
                    <a:pt x="411988" y="154178"/>
                  </a:lnTo>
                  <a:lnTo>
                    <a:pt x="459994" y="161290"/>
                  </a:lnTo>
                  <a:lnTo>
                    <a:pt x="508381" y="171323"/>
                  </a:lnTo>
                  <a:lnTo>
                    <a:pt x="557022" y="184277"/>
                  </a:lnTo>
                  <a:lnTo>
                    <a:pt x="605789" y="200025"/>
                  </a:lnTo>
                  <a:lnTo>
                    <a:pt x="654812" y="218821"/>
                  </a:lnTo>
                  <a:lnTo>
                    <a:pt x="676275" y="80137"/>
                  </a:lnTo>
                  <a:lnTo>
                    <a:pt x="625983" y="60833"/>
                  </a:lnTo>
                  <a:lnTo>
                    <a:pt x="576199" y="44323"/>
                  </a:lnTo>
                  <a:lnTo>
                    <a:pt x="527050" y="30353"/>
                  </a:lnTo>
                  <a:lnTo>
                    <a:pt x="478154" y="18923"/>
                  </a:lnTo>
                  <a:lnTo>
                    <a:pt x="429768" y="10287"/>
                  </a:lnTo>
                  <a:lnTo>
                    <a:pt x="381635" y="4191"/>
                  </a:lnTo>
                  <a:lnTo>
                    <a:pt x="333756" y="762"/>
                  </a:lnTo>
                  <a:lnTo>
                    <a:pt x="286003" y="0"/>
                  </a:lnTo>
                  <a:close/>
                </a:path>
              </a:pathLst>
            </a:custGeom>
            <a:solidFill>
              <a:srgbClr val="E2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94759" y="1181100"/>
              <a:ext cx="1228725" cy="245110"/>
            </a:xfrm>
            <a:custGeom>
              <a:avLst/>
              <a:gdLst/>
              <a:ahLst/>
              <a:cxnLst/>
              <a:rect l="l" t="t" r="r" b="b"/>
              <a:pathLst>
                <a:path w="1228725" h="245109">
                  <a:moveTo>
                    <a:pt x="846709" y="0"/>
                  </a:moveTo>
                  <a:lnTo>
                    <a:pt x="800226" y="1270"/>
                  </a:lnTo>
                  <a:lnTo>
                    <a:pt x="753872" y="5079"/>
                  </a:lnTo>
                  <a:lnTo>
                    <a:pt x="707643" y="11302"/>
                  </a:lnTo>
                  <a:lnTo>
                    <a:pt x="661542" y="19938"/>
                  </a:lnTo>
                  <a:lnTo>
                    <a:pt x="615695" y="31114"/>
                  </a:lnTo>
                  <a:lnTo>
                    <a:pt x="0" y="195325"/>
                  </a:lnTo>
                  <a:lnTo>
                    <a:pt x="46609" y="184276"/>
                  </a:lnTo>
                  <a:lnTo>
                    <a:pt x="93217" y="175640"/>
                  </a:lnTo>
                  <a:lnTo>
                    <a:pt x="139573" y="169417"/>
                  </a:lnTo>
                  <a:lnTo>
                    <a:pt x="186054" y="165735"/>
                  </a:lnTo>
                  <a:lnTo>
                    <a:pt x="232537" y="164337"/>
                  </a:lnTo>
                  <a:lnTo>
                    <a:pt x="279145" y="165608"/>
                  </a:lnTo>
                  <a:lnTo>
                    <a:pt x="326009" y="169290"/>
                  </a:lnTo>
                  <a:lnTo>
                    <a:pt x="372872" y="175387"/>
                  </a:lnTo>
                  <a:lnTo>
                    <a:pt x="420115" y="184150"/>
                  </a:lnTo>
                  <a:lnTo>
                    <a:pt x="467740" y="195452"/>
                  </a:lnTo>
                  <a:lnTo>
                    <a:pt x="515619" y="209296"/>
                  </a:lnTo>
                  <a:lnTo>
                    <a:pt x="564006" y="225678"/>
                  </a:lnTo>
                  <a:lnTo>
                    <a:pt x="612775" y="244728"/>
                  </a:lnTo>
                  <a:lnTo>
                    <a:pt x="1228343" y="80517"/>
                  </a:lnTo>
                  <a:lnTo>
                    <a:pt x="1179449" y="61467"/>
                  </a:lnTo>
                  <a:lnTo>
                    <a:pt x="1130935" y="45085"/>
                  </a:lnTo>
                  <a:lnTo>
                    <a:pt x="1082802" y="31241"/>
                  </a:lnTo>
                  <a:lnTo>
                    <a:pt x="1035050" y="19938"/>
                  </a:lnTo>
                  <a:lnTo>
                    <a:pt x="987551" y="11175"/>
                  </a:lnTo>
                  <a:lnTo>
                    <a:pt x="940307" y="4952"/>
                  </a:lnTo>
                  <a:lnTo>
                    <a:pt x="893444" y="1142"/>
                  </a:lnTo>
                  <a:lnTo>
                    <a:pt x="846709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01795" y="3368039"/>
              <a:ext cx="2228215" cy="967740"/>
            </a:xfrm>
            <a:custGeom>
              <a:avLst/>
              <a:gdLst/>
              <a:ahLst/>
              <a:cxnLst/>
              <a:rect l="l" t="t" r="r" b="b"/>
              <a:pathLst>
                <a:path w="2228215" h="967739">
                  <a:moveTo>
                    <a:pt x="2227961" y="0"/>
                  </a:moveTo>
                  <a:lnTo>
                    <a:pt x="1613662" y="164465"/>
                  </a:lnTo>
                  <a:lnTo>
                    <a:pt x="1597025" y="219964"/>
                  </a:lnTo>
                  <a:lnTo>
                    <a:pt x="1578609" y="273685"/>
                  </a:lnTo>
                  <a:lnTo>
                    <a:pt x="1558543" y="325755"/>
                  </a:lnTo>
                  <a:lnTo>
                    <a:pt x="1536953" y="375920"/>
                  </a:lnTo>
                  <a:lnTo>
                    <a:pt x="1513586" y="424434"/>
                  </a:lnTo>
                  <a:lnTo>
                    <a:pt x="1488693" y="471043"/>
                  </a:lnTo>
                  <a:lnTo>
                    <a:pt x="1462404" y="515937"/>
                  </a:lnTo>
                  <a:lnTo>
                    <a:pt x="1434591" y="558927"/>
                  </a:lnTo>
                  <a:lnTo>
                    <a:pt x="1405381" y="600036"/>
                  </a:lnTo>
                  <a:lnTo>
                    <a:pt x="1374775" y="639267"/>
                  </a:lnTo>
                  <a:lnTo>
                    <a:pt x="1343025" y="676579"/>
                  </a:lnTo>
                  <a:lnTo>
                    <a:pt x="1258189" y="688644"/>
                  </a:lnTo>
                  <a:lnTo>
                    <a:pt x="1207896" y="687959"/>
                  </a:lnTo>
                  <a:lnTo>
                    <a:pt x="1157096" y="684174"/>
                  </a:lnTo>
                  <a:lnTo>
                    <a:pt x="1105789" y="677278"/>
                  </a:lnTo>
                  <a:lnTo>
                    <a:pt x="1054100" y="667245"/>
                  </a:lnTo>
                  <a:lnTo>
                    <a:pt x="1002029" y="654050"/>
                  </a:lnTo>
                  <a:lnTo>
                    <a:pt x="949832" y="637679"/>
                  </a:lnTo>
                  <a:lnTo>
                    <a:pt x="897381" y="618096"/>
                  </a:lnTo>
                  <a:lnTo>
                    <a:pt x="853566" y="599719"/>
                  </a:lnTo>
                  <a:lnTo>
                    <a:pt x="810640" y="579069"/>
                  </a:lnTo>
                  <a:lnTo>
                    <a:pt x="768603" y="556323"/>
                  </a:lnTo>
                  <a:lnTo>
                    <a:pt x="727709" y="531685"/>
                  </a:lnTo>
                  <a:lnTo>
                    <a:pt x="687704" y="505333"/>
                  </a:lnTo>
                  <a:lnTo>
                    <a:pt x="648715" y="477520"/>
                  </a:lnTo>
                  <a:lnTo>
                    <a:pt x="610742" y="448310"/>
                  </a:lnTo>
                  <a:lnTo>
                    <a:pt x="0" y="614070"/>
                  </a:lnTo>
                  <a:lnTo>
                    <a:pt x="37718" y="643204"/>
                  </a:lnTo>
                  <a:lnTo>
                    <a:pt x="76200" y="670953"/>
                  </a:lnTo>
                  <a:lnTo>
                    <a:pt x="115569" y="697166"/>
                  </a:lnTo>
                  <a:lnTo>
                    <a:pt x="155828" y="721664"/>
                  </a:lnTo>
                  <a:lnTo>
                    <a:pt x="197103" y="744283"/>
                  </a:lnTo>
                  <a:lnTo>
                    <a:pt x="239521" y="764844"/>
                  </a:lnTo>
                  <a:lnTo>
                    <a:pt x="283209" y="783183"/>
                  </a:lnTo>
                  <a:lnTo>
                    <a:pt x="335661" y="802767"/>
                  </a:lnTo>
                  <a:lnTo>
                    <a:pt x="387857" y="819137"/>
                  </a:lnTo>
                  <a:lnTo>
                    <a:pt x="439927" y="832332"/>
                  </a:lnTo>
                  <a:lnTo>
                    <a:pt x="491616" y="842378"/>
                  </a:lnTo>
                  <a:lnTo>
                    <a:pt x="542925" y="849274"/>
                  </a:lnTo>
                  <a:lnTo>
                    <a:pt x="593725" y="853059"/>
                  </a:lnTo>
                  <a:lnTo>
                    <a:pt x="644016" y="853744"/>
                  </a:lnTo>
                  <a:lnTo>
                    <a:pt x="693801" y="851344"/>
                  </a:lnTo>
                  <a:lnTo>
                    <a:pt x="742823" y="845896"/>
                  </a:lnTo>
                  <a:lnTo>
                    <a:pt x="791082" y="837412"/>
                  </a:lnTo>
                  <a:lnTo>
                    <a:pt x="838580" y="825893"/>
                  </a:lnTo>
                  <a:lnTo>
                    <a:pt x="1325879" y="694867"/>
                  </a:lnTo>
                  <a:lnTo>
                    <a:pt x="1309877" y="711962"/>
                  </a:lnTo>
                  <a:lnTo>
                    <a:pt x="1275588" y="745401"/>
                  </a:lnTo>
                  <a:lnTo>
                    <a:pt x="1240027" y="776859"/>
                  </a:lnTo>
                  <a:lnTo>
                    <a:pt x="1203452" y="806310"/>
                  </a:lnTo>
                  <a:lnTo>
                    <a:pt x="1165859" y="833755"/>
                  </a:lnTo>
                  <a:lnTo>
                    <a:pt x="1127252" y="859167"/>
                  </a:lnTo>
                  <a:lnTo>
                    <a:pt x="1087627" y="882510"/>
                  </a:lnTo>
                  <a:lnTo>
                    <a:pt x="1047114" y="903782"/>
                  </a:lnTo>
                  <a:lnTo>
                    <a:pt x="1005839" y="922947"/>
                  </a:lnTo>
                  <a:lnTo>
                    <a:pt x="963676" y="940003"/>
                  </a:lnTo>
                  <a:lnTo>
                    <a:pt x="920750" y="954900"/>
                  </a:lnTo>
                  <a:lnTo>
                    <a:pt x="877188" y="967638"/>
                  </a:lnTo>
                  <a:lnTo>
                    <a:pt x="972057" y="943279"/>
                  </a:lnTo>
                  <a:lnTo>
                    <a:pt x="1114298" y="905941"/>
                  </a:lnTo>
                  <a:lnTo>
                    <a:pt x="1303527" y="855014"/>
                  </a:lnTo>
                  <a:lnTo>
                    <a:pt x="1491488" y="803224"/>
                  </a:lnTo>
                  <a:lnTo>
                    <a:pt x="1534667" y="790409"/>
                  </a:lnTo>
                  <a:lnTo>
                    <a:pt x="1577213" y="775436"/>
                  </a:lnTo>
                  <a:lnTo>
                    <a:pt x="1618995" y="758329"/>
                  </a:lnTo>
                  <a:lnTo>
                    <a:pt x="1660016" y="739101"/>
                  </a:lnTo>
                  <a:lnTo>
                    <a:pt x="1700276" y="717778"/>
                  </a:lnTo>
                  <a:lnTo>
                    <a:pt x="1739518" y="694385"/>
                  </a:lnTo>
                  <a:lnTo>
                    <a:pt x="1778000" y="668947"/>
                  </a:lnTo>
                  <a:lnTo>
                    <a:pt x="1815464" y="641464"/>
                  </a:lnTo>
                  <a:lnTo>
                    <a:pt x="1851914" y="611987"/>
                  </a:lnTo>
                  <a:lnTo>
                    <a:pt x="1887346" y="580517"/>
                  </a:lnTo>
                  <a:lnTo>
                    <a:pt x="1921637" y="547065"/>
                  </a:lnTo>
                  <a:lnTo>
                    <a:pt x="1954656" y="511683"/>
                  </a:lnTo>
                  <a:lnTo>
                    <a:pt x="1986661" y="474345"/>
                  </a:lnTo>
                  <a:lnTo>
                    <a:pt x="2017267" y="435102"/>
                  </a:lnTo>
                  <a:lnTo>
                    <a:pt x="2046604" y="394081"/>
                  </a:lnTo>
                  <a:lnTo>
                    <a:pt x="2074544" y="351155"/>
                  </a:lnTo>
                  <a:lnTo>
                    <a:pt x="2101088" y="306324"/>
                  </a:lnTo>
                  <a:lnTo>
                    <a:pt x="2126106" y="259715"/>
                  </a:lnTo>
                  <a:lnTo>
                    <a:pt x="2149729" y="211201"/>
                  </a:lnTo>
                  <a:lnTo>
                    <a:pt x="2171700" y="161036"/>
                  </a:lnTo>
                  <a:lnTo>
                    <a:pt x="2192146" y="109093"/>
                  </a:lnTo>
                  <a:lnTo>
                    <a:pt x="2210942" y="55372"/>
                  </a:lnTo>
                  <a:lnTo>
                    <a:pt x="2227961" y="0"/>
                  </a:lnTo>
                  <a:close/>
                </a:path>
              </a:pathLst>
            </a:custGeom>
            <a:solidFill>
              <a:srgbClr val="00B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48455" y="3465576"/>
              <a:ext cx="1668780" cy="902335"/>
            </a:xfrm>
            <a:custGeom>
              <a:avLst/>
              <a:gdLst/>
              <a:ahLst/>
              <a:cxnLst/>
              <a:rect l="l" t="t" r="r" b="b"/>
              <a:pathLst>
                <a:path w="1668779" h="902335">
                  <a:moveTo>
                    <a:pt x="1559433" y="0"/>
                  </a:moveTo>
                  <a:lnTo>
                    <a:pt x="1544193" y="50673"/>
                  </a:lnTo>
                  <a:lnTo>
                    <a:pt x="1527175" y="99822"/>
                  </a:lnTo>
                  <a:lnTo>
                    <a:pt x="1508633" y="147447"/>
                  </a:lnTo>
                  <a:lnTo>
                    <a:pt x="1488440" y="193548"/>
                  </a:lnTo>
                  <a:lnTo>
                    <a:pt x="1466723" y="237998"/>
                  </a:lnTo>
                  <a:lnTo>
                    <a:pt x="1443609" y="280924"/>
                  </a:lnTo>
                  <a:lnTo>
                    <a:pt x="1418971" y="322199"/>
                  </a:lnTo>
                  <a:lnTo>
                    <a:pt x="1392936" y="361823"/>
                  </a:lnTo>
                  <a:lnTo>
                    <a:pt x="1365631" y="399669"/>
                  </a:lnTo>
                  <a:lnTo>
                    <a:pt x="1337056" y="435876"/>
                  </a:lnTo>
                  <a:lnTo>
                    <a:pt x="1307211" y="470293"/>
                  </a:lnTo>
                  <a:lnTo>
                    <a:pt x="1276096" y="502907"/>
                  </a:lnTo>
                  <a:lnTo>
                    <a:pt x="1243838" y="533692"/>
                  </a:lnTo>
                  <a:lnTo>
                    <a:pt x="1210564" y="562622"/>
                  </a:lnTo>
                  <a:lnTo>
                    <a:pt x="1176147" y="589661"/>
                  </a:lnTo>
                  <a:lnTo>
                    <a:pt x="1140714" y="614768"/>
                  </a:lnTo>
                  <a:lnTo>
                    <a:pt x="1104392" y="637933"/>
                  </a:lnTo>
                  <a:lnTo>
                    <a:pt x="1067054" y="659117"/>
                  </a:lnTo>
                  <a:lnTo>
                    <a:pt x="1028827" y="678268"/>
                  </a:lnTo>
                  <a:lnTo>
                    <a:pt x="989838" y="695388"/>
                  </a:lnTo>
                  <a:lnTo>
                    <a:pt x="950087" y="710412"/>
                  </a:lnTo>
                  <a:lnTo>
                    <a:pt x="909574" y="723341"/>
                  </a:lnTo>
                  <a:lnTo>
                    <a:pt x="868299" y="734110"/>
                  </a:lnTo>
                  <a:lnTo>
                    <a:pt x="826516" y="742721"/>
                  </a:lnTo>
                  <a:lnTo>
                    <a:pt x="784098" y="749109"/>
                  </a:lnTo>
                  <a:lnTo>
                    <a:pt x="741045" y="753275"/>
                  </a:lnTo>
                  <a:lnTo>
                    <a:pt x="697611" y="755154"/>
                  </a:lnTo>
                  <a:lnTo>
                    <a:pt x="653669" y="754748"/>
                  </a:lnTo>
                  <a:lnTo>
                    <a:pt x="609219" y="751992"/>
                  </a:lnTo>
                  <a:lnTo>
                    <a:pt x="564515" y="746887"/>
                  </a:lnTo>
                  <a:lnTo>
                    <a:pt x="519557" y="739381"/>
                  </a:lnTo>
                  <a:lnTo>
                    <a:pt x="474218" y="729437"/>
                  </a:lnTo>
                  <a:lnTo>
                    <a:pt x="428752" y="717042"/>
                  </a:lnTo>
                  <a:lnTo>
                    <a:pt x="383032" y="702157"/>
                  </a:lnTo>
                  <a:lnTo>
                    <a:pt x="337185" y="684745"/>
                  </a:lnTo>
                  <a:lnTo>
                    <a:pt x="293497" y="666407"/>
                  </a:lnTo>
                  <a:lnTo>
                    <a:pt x="251079" y="645845"/>
                  </a:lnTo>
                  <a:lnTo>
                    <a:pt x="209677" y="623227"/>
                  </a:lnTo>
                  <a:lnTo>
                    <a:pt x="169291" y="598728"/>
                  </a:lnTo>
                  <a:lnTo>
                    <a:pt x="129921" y="572528"/>
                  </a:lnTo>
                  <a:lnTo>
                    <a:pt x="91440" y="544779"/>
                  </a:lnTo>
                  <a:lnTo>
                    <a:pt x="53594" y="515670"/>
                  </a:lnTo>
                  <a:lnTo>
                    <a:pt x="0" y="634771"/>
                  </a:lnTo>
                  <a:lnTo>
                    <a:pt x="38227" y="666064"/>
                  </a:lnTo>
                  <a:lnTo>
                    <a:pt x="75057" y="693445"/>
                  </a:lnTo>
                  <a:lnTo>
                    <a:pt x="112395" y="718870"/>
                  </a:lnTo>
                  <a:lnTo>
                    <a:pt x="151638" y="744321"/>
                  </a:lnTo>
                  <a:lnTo>
                    <a:pt x="192913" y="767130"/>
                  </a:lnTo>
                  <a:lnTo>
                    <a:pt x="234188" y="788250"/>
                  </a:lnTo>
                  <a:lnTo>
                    <a:pt x="275209" y="807313"/>
                  </a:lnTo>
                  <a:lnTo>
                    <a:pt x="315595" y="823925"/>
                  </a:lnTo>
                  <a:lnTo>
                    <a:pt x="360045" y="841032"/>
                  </a:lnTo>
                  <a:lnTo>
                    <a:pt x="404495" y="855980"/>
                  </a:lnTo>
                  <a:lnTo>
                    <a:pt x="448945" y="868807"/>
                  </a:lnTo>
                  <a:lnTo>
                    <a:pt x="493141" y="879513"/>
                  </a:lnTo>
                  <a:lnTo>
                    <a:pt x="537337" y="888111"/>
                  </a:lnTo>
                  <a:lnTo>
                    <a:pt x="581279" y="894651"/>
                  </a:lnTo>
                  <a:lnTo>
                    <a:pt x="624967" y="899121"/>
                  </a:lnTo>
                  <a:lnTo>
                    <a:pt x="668401" y="901547"/>
                  </a:lnTo>
                  <a:lnTo>
                    <a:pt x="711581" y="901966"/>
                  </a:lnTo>
                  <a:lnTo>
                    <a:pt x="754380" y="900366"/>
                  </a:lnTo>
                  <a:lnTo>
                    <a:pt x="796798" y="896797"/>
                  </a:lnTo>
                  <a:lnTo>
                    <a:pt x="838835" y="891247"/>
                  </a:lnTo>
                  <a:lnTo>
                    <a:pt x="880364" y="883754"/>
                  </a:lnTo>
                  <a:lnTo>
                    <a:pt x="921385" y="874331"/>
                  </a:lnTo>
                  <a:lnTo>
                    <a:pt x="961898" y="863003"/>
                  </a:lnTo>
                  <a:lnTo>
                    <a:pt x="1001776" y="849782"/>
                  </a:lnTo>
                  <a:lnTo>
                    <a:pt x="1041019" y="834682"/>
                  </a:lnTo>
                  <a:lnTo>
                    <a:pt x="1079627" y="817740"/>
                  </a:lnTo>
                  <a:lnTo>
                    <a:pt x="1117600" y="798944"/>
                  </a:lnTo>
                  <a:lnTo>
                    <a:pt x="1154811" y="778344"/>
                  </a:lnTo>
                  <a:lnTo>
                    <a:pt x="1191260" y="755942"/>
                  </a:lnTo>
                  <a:lnTo>
                    <a:pt x="1226820" y="731761"/>
                  </a:lnTo>
                  <a:lnTo>
                    <a:pt x="1261618" y="705815"/>
                  </a:lnTo>
                  <a:lnTo>
                    <a:pt x="1295400" y="678129"/>
                  </a:lnTo>
                  <a:lnTo>
                    <a:pt x="1328293" y="648716"/>
                  </a:lnTo>
                  <a:lnTo>
                    <a:pt x="1360297" y="617601"/>
                  </a:lnTo>
                  <a:lnTo>
                    <a:pt x="1391158" y="584796"/>
                  </a:lnTo>
                  <a:lnTo>
                    <a:pt x="1421003" y="550316"/>
                  </a:lnTo>
                  <a:lnTo>
                    <a:pt x="1449832" y="514197"/>
                  </a:lnTo>
                  <a:lnTo>
                    <a:pt x="1477518" y="476440"/>
                  </a:lnTo>
                  <a:lnTo>
                    <a:pt x="1503934" y="437070"/>
                  </a:lnTo>
                  <a:lnTo>
                    <a:pt x="1529207" y="396113"/>
                  </a:lnTo>
                  <a:lnTo>
                    <a:pt x="1553210" y="353568"/>
                  </a:lnTo>
                  <a:lnTo>
                    <a:pt x="1575943" y="309499"/>
                  </a:lnTo>
                  <a:lnTo>
                    <a:pt x="1597279" y="263779"/>
                  </a:lnTo>
                  <a:lnTo>
                    <a:pt x="1617345" y="216662"/>
                  </a:lnTo>
                  <a:lnTo>
                    <a:pt x="1635887" y="168021"/>
                  </a:lnTo>
                  <a:lnTo>
                    <a:pt x="1653159" y="117856"/>
                  </a:lnTo>
                  <a:lnTo>
                    <a:pt x="1668780" y="66293"/>
                  </a:lnTo>
                  <a:lnTo>
                    <a:pt x="1559433" y="0"/>
                  </a:lnTo>
                  <a:close/>
                </a:path>
              </a:pathLst>
            </a:custGeom>
            <a:solidFill>
              <a:srgbClr val="008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08931" y="1260347"/>
              <a:ext cx="1203960" cy="635635"/>
            </a:xfrm>
            <a:custGeom>
              <a:avLst/>
              <a:gdLst/>
              <a:ahLst/>
              <a:cxnLst/>
              <a:rect l="l" t="t" r="r" b="b"/>
              <a:pathLst>
                <a:path w="1203960" h="635635">
                  <a:moveTo>
                    <a:pt x="614426" y="0"/>
                  </a:moveTo>
                  <a:lnTo>
                    <a:pt x="0" y="164591"/>
                  </a:lnTo>
                  <a:lnTo>
                    <a:pt x="46354" y="184403"/>
                  </a:lnTo>
                  <a:lnTo>
                    <a:pt x="91312" y="205612"/>
                  </a:lnTo>
                  <a:lnTo>
                    <a:pt x="135000" y="228218"/>
                  </a:lnTo>
                  <a:lnTo>
                    <a:pt x="177291" y="252222"/>
                  </a:lnTo>
                  <a:lnTo>
                    <a:pt x="218566" y="277875"/>
                  </a:lnTo>
                  <a:lnTo>
                    <a:pt x="258698" y="305053"/>
                  </a:lnTo>
                  <a:lnTo>
                    <a:pt x="297814" y="334010"/>
                  </a:lnTo>
                  <a:lnTo>
                    <a:pt x="336168" y="364616"/>
                  </a:lnTo>
                  <a:lnTo>
                    <a:pt x="373760" y="397128"/>
                  </a:lnTo>
                  <a:lnTo>
                    <a:pt x="410717" y="431673"/>
                  </a:lnTo>
                  <a:lnTo>
                    <a:pt x="447166" y="468122"/>
                  </a:lnTo>
                  <a:lnTo>
                    <a:pt x="483107" y="506602"/>
                  </a:lnTo>
                  <a:lnTo>
                    <a:pt x="518667" y="547242"/>
                  </a:lnTo>
                  <a:lnTo>
                    <a:pt x="553973" y="590168"/>
                  </a:lnTo>
                  <a:lnTo>
                    <a:pt x="589279" y="635381"/>
                  </a:lnTo>
                  <a:lnTo>
                    <a:pt x="1203705" y="470788"/>
                  </a:lnTo>
                  <a:lnTo>
                    <a:pt x="1168527" y="425576"/>
                  </a:lnTo>
                  <a:lnTo>
                    <a:pt x="1133093" y="382777"/>
                  </a:lnTo>
                  <a:lnTo>
                    <a:pt x="1097533" y="342011"/>
                  </a:lnTo>
                  <a:lnTo>
                    <a:pt x="1061592" y="303529"/>
                  </a:lnTo>
                  <a:lnTo>
                    <a:pt x="1025270" y="267080"/>
                  </a:lnTo>
                  <a:lnTo>
                    <a:pt x="988313" y="232663"/>
                  </a:lnTo>
                  <a:lnTo>
                    <a:pt x="950721" y="200025"/>
                  </a:lnTo>
                  <a:lnTo>
                    <a:pt x="912367" y="169417"/>
                  </a:lnTo>
                  <a:lnTo>
                    <a:pt x="873125" y="140462"/>
                  </a:lnTo>
                  <a:lnTo>
                    <a:pt x="832992" y="113284"/>
                  </a:lnTo>
                  <a:lnTo>
                    <a:pt x="791844" y="87629"/>
                  </a:lnTo>
                  <a:lnTo>
                    <a:pt x="749426" y="63626"/>
                  </a:lnTo>
                  <a:lnTo>
                    <a:pt x="705865" y="41021"/>
                  </a:lnTo>
                  <a:lnTo>
                    <a:pt x="660907" y="19812"/>
                  </a:lnTo>
                  <a:lnTo>
                    <a:pt x="614426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86072" y="1426463"/>
              <a:ext cx="612775" cy="563880"/>
            </a:xfrm>
            <a:custGeom>
              <a:avLst/>
              <a:gdLst/>
              <a:ahLst/>
              <a:cxnLst/>
              <a:rect l="l" t="t" r="r" b="b"/>
              <a:pathLst>
                <a:path w="612775" h="563880">
                  <a:moveTo>
                    <a:pt x="21462" y="0"/>
                  </a:moveTo>
                  <a:lnTo>
                    <a:pt x="0" y="138937"/>
                  </a:lnTo>
                  <a:lnTo>
                    <a:pt x="43941" y="157861"/>
                  </a:lnTo>
                  <a:lnTo>
                    <a:pt x="87122" y="178815"/>
                  </a:lnTo>
                  <a:lnTo>
                    <a:pt x="129539" y="201675"/>
                  </a:lnTo>
                  <a:lnTo>
                    <a:pt x="171068" y="226440"/>
                  </a:lnTo>
                  <a:lnTo>
                    <a:pt x="211836" y="252984"/>
                  </a:lnTo>
                  <a:lnTo>
                    <a:pt x="251713" y="281305"/>
                  </a:lnTo>
                  <a:lnTo>
                    <a:pt x="290702" y="311276"/>
                  </a:lnTo>
                  <a:lnTo>
                    <a:pt x="328675" y="342900"/>
                  </a:lnTo>
                  <a:lnTo>
                    <a:pt x="365760" y="376174"/>
                  </a:lnTo>
                  <a:lnTo>
                    <a:pt x="401700" y="410845"/>
                  </a:lnTo>
                  <a:lnTo>
                    <a:pt x="436625" y="447039"/>
                  </a:lnTo>
                  <a:lnTo>
                    <a:pt x="470535" y="484631"/>
                  </a:lnTo>
                  <a:lnTo>
                    <a:pt x="503174" y="523494"/>
                  </a:lnTo>
                  <a:lnTo>
                    <a:pt x="534797" y="563626"/>
                  </a:lnTo>
                  <a:lnTo>
                    <a:pt x="612393" y="470408"/>
                  </a:lnTo>
                  <a:lnTo>
                    <a:pt x="577088" y="425196"/>
                  </a:lnTo>
                  <a:lnTo>
                    <a:pt x="541654" y="382397"/>
                  </a:lnTo>
                  <a:lnTo>
                    <a:pt x="505967" y="341757"/>
                  </a:lnTo>
                  <a:lnTo>
                    <a:pt x="469900" y="303275"/>
                  </a:lnTo>
                  <a:lnTo>
                    <a:pt x="433324" y="266826"/>
                  </a:lnTo>
                  <a:lnTo>
                    <a:pt x="396366" y="232410"/>
                  </a:lnTo>
                  <a:lnTo>
                    <a:pt x="358648" y="199898"/>
                  </a:lnTo>
                  <a:lnTo>
                    <a:pt x="320166" y="169290"/>
                  </a:lnTo>
                  <a:lnTo>
                    <a:pt x="280924" y="140335"/>
                  </a:lnTo>
                  <a:lnTo>
                    <a:pt x="240664" y="113157"/>
                  </a:lnTo>
                  <a:lnTo>
                    <a:pt x="199262" y="87630"/>
                  </a:lnTo>
                  <a:lnTo>
                    <a:pt x="156844" y="63500"/>
                  </a:lnTo>
                  <a:lnTo>
                    <a:pt x="113156" y="41021"/>
                  </a:lnTo>
                  <a:lnTo>
                    <a:pt x="68072" y="19812"/>
                  </a:lnTo>
                  <a:lnTo>
                    <a:pt x="21462" y="0"/>
                  </a:lnTo>
                  <a:close/>
                </a:path>
              </a:pathLst>
            </a:custGeom>
            <a:solidFill>
              <a:srgbClr val="ED00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97195" y="1732787"/>
              <a:ext cx="999490" cy="1800225"/>
            </a:xfrm>
            <a:custGeom>
              <a:avLst/>
              <a:gdLst/>
              <a:ahLst/>
              <a:cxnLst/>
              <a:rect l="l" t="t" r="r" b="b"/>
              <a:pathLst>
                <a:path w="999489" h="1800225">
                  <a:moveTo>
                    <a:pt x="614679" y="0"/>
                  </a:moveTo>
                  <a:lnTo>
                    <a:pt x="0" y="164211"/>
                  </a:lnTo>
                  <a:lnTo>
                    <a:pt x="29463" y="204850"/>
                  </a:lnTo>
                  <a:lnTo>
                    <a:pt x="57912" y="246253"/>
                  </a:lnTo>
                  <a:lnTo>
                    <a:pt x="85089" y="288289"/>
                  </a:lnTo>
                  <a:lnTo>
                    <a:pt x="111251" y="331088"/>
                  </a:lnTo>
                  <a:lnTo>
                    <a:pt x="136143" y="374395"/>
                  </a:lnTo>
                  <a:lnTo>
                    <a:pt x="160019" y="418338"/>
                  </a:lnTo>
                  <a:lnTo>
                    <a:pt x="182625" y="462788"/>
                  </a:lnTo>
                  <a:lnTo>
                    <a:pt x="204215" y="507745"/>
                  </a:lnTo>
                  <a:lnTo>
                    <a:pt x="224536" y="553212"/>
                  </a:lnTo>
                  <a:lnTo>
                    <a:pt x="243712" y="599059"/>
                  </a:lnTo>
                  <a:lnTo>
                    <a:pt x="261619" y="645413"/>
                  </a:lnTo>
                  <a:lnTo>
                    <a:pt x="278383" y="692150"/>
                  </a:lnTo>
                  <a:lnTo>
                    <a:pt x="294004" y="739267"/>
                  </a:lnTo>
                  <a:lnTo>
                    <a:pt x="308355" y="786638"/>
                  </a:lnTo>
                  <a:lnTo>
                    <a:pt x="321563" y="834263"/>
                  </a:lnTo>
                  <a:lnTo>
                    <a:pt x="333501" y="882269"/>
                  </a:lnTo>
                  <a:lnTo>
                    <a:pt x="344169" y="930401"/>
                  </a:lnTo>
                  <a:lnTo>
                    <a:pt x="353694" y="978788"/>
                  </a:lnTo>
                  <a:lnTo>
                    <a:pt x="361950" y="1027303"/>
                  </a:lnTo>
                  <a:lnTo>
                    <a:pt x="368934" y="1076070"/>
                  </a:lnTo>
                  <a:lnTo>
                    <a:pt x="374650" y="1124839"/>
                  </a:lnTo>
                  <a:lnTo>
                    <a:pt x="379094" y="1173607"/>
                  </a:lnTo>
                  <a:lnTo>
                    <a:pt x="382269" y="1222502"/>
                  </a:lnTo>
                  <a:lnTo>
                    <a:pt x="384175" y="1271397"/>
                  </a:lnTo>
                  <a:lnTo>
                    <a:pt x="384809" y="1320164"/>
                  </a:lnTo>
                  <a:lnTo>
                    <a:pt x="384175" y="1368933"/>
                  </a:lnTo>
                  <a:lnTo>
                    <a:pt x="382269" y="1417701"/>
                  </a:lnTo>
                  <a:lnTo>
                    <a:pt x="378967" y="1466214"/>
                  </a:lnTo>
                  <a:lnTo>
                    <a:pt x="374395" y="1514602"/>
                  </a:lnTo>
                  <a:lnTo>
                    <a:pt x="368553" y="1562862"/>
                  </a:lnTo>
                  <a:lnTo>
                    <a:pt x="361314" y="1610868"/>
                  </a:lnTo>
                  <a:lnTo>
                    <a:pt x="352678" y="1658493"/>
                  </a:lnTo>
                  <a:lnTo>
                    <a:pt x="342773" y="1705991"/>
                  </a:lnTo>
                  <a:lnTo>
                    <a:pt x="331596" y="1753108"/>
                  </a:lnTo>
                  <a:lnTo>
                    <a:pt x="319024" y="1799844"/>
                  </a:lnTo>
                  <a:lnTo>
                    <a:pt x="933703" y="1635633"/>
                  </a:lnTo>
                  <a:lnTo>
                    <a:pt x="946276" y="1588897"/>
                  </a:lnTo>
                  <a:lnTo>
                    <a:pt x="957579" y="1541780"/>
                  </a:lnTo>
                  <a:lnTo>
                    <a:pt x="967486" y="1494282"/>
                  </a:lnTo>
                  <a:lnTo>
                    <a:pt x="975994" y="1446530"/>
                  </a:lnTo>
                  <a:lnTo>
                    <a:pt x="983233" y="1398651"/>
                  </a:lnTo>
                  <a:lnTo>
                    <a:pt x="989076" y="1350391"/>
                  </a:lnTo>
                  <a:lnTo>
                    <a:pt x="993648" y="1302004"/>
                  </a:lnTo>
                  <a:lnTo>
                    <a:pt x="996950" y="1253489"/>
                  </a:lnTo>
                  <a:lnTo>
                    <a:pt x="998854" y="1204722"/>
                  </a:lnTo>
                  <a:lnTo>
                    <a:pt x="999489" y="1155954"/>
                  </a:lnTo>
                  <a:lnTo>
                    <a:pt x="998854" y="1107186"/>
                  </a:lnTo>
                  <a:lnTo>
                    <a:pt x="996950" y="1058291"/>
                  </a:lnTo>
                  <a:lnTo>
                    <a:pt x="993775" y="1009395"/>
                  </a:lnTo>
                  <a:lnTo>
                    <a:pt x="989329" y="960501"/>
                  </a:lnTo>
                  <a:lnTo>
                    <a:pt x="983614" y="911732"/>
                  </a:lnTo>
                  <a:lnTo>
                    <a:pt x="976629" y="863092"/>
                  </a:lnTo>
                  <a:lnTo>
                    <a:pt x="968375" y="814578"/>
                  </a:lnTo>
                  <a:lnTo>
                    <a:pt x="958850" y="766191"/>
                  </a:lnTo>
                  <a:lnTo>
                    <a:pt x="948181" y="718057"/>
                  </a:lnTo>
                  <a:lnTo>
                    <a:pt x="936243" y="670051"/>
                  </a:lnTo>
                  <a:lnTo>
                    <a:pt x="923036" y="622426"/>
                  </a:lnTo>
                  <a:lnTo>
                    <a:pt x="908684" y="574929"/>
                  </a:lnTo>
                  <a:lnTo>
                    <a:pt x="893063" y="527938"/>
                  </a:lnTo>
                  <a:lnTo>
                    <a:pt x="876300" y="481203"/>
                  </a:lnTo>
                  <a:lnTo>
                    <a:pt x="858265" y="434848"/>
                  </a:lnTo>
                  <a:lnTo>
                    <a:pt x="839215" y="388874"/>
                  </a:lnTo>
                  <a:lnTo>
                    <a:pt x="818895" y="343535"/>
                  </a:lnTo>
                  <a:lnTo>
                    <a:pt x="797305" y="298450"/>
                  </a:lnTo>
                  <a:lnTo>
                    <a:pt x="774700" y="254000"/>
                  </a:lnTo>
                  <a:lnTo>
                    <a:pt x="750824" y="210185"/>
                  </a:lnTo>
                  <a:lnTo>
                    <a:pt x="725931" y="166878"/>
                  </a:lnTo>
                  <a:lnTo>
                    <a:pt x="699769" y="124078"/>
                  </a:lnTo>
                  <a:lnTo>
                    <a:pt x="672591" y="82041"/>
                  </a:lnTo>
                  <a:lnTo>
                    <a:pt x="644143" y="40639"/>
                  </a:lnTo>
                  <a:lnTo>
                    <a:pt x="614679" y="0"/>
                  </a:lnTo>
                  <a:close/>
                </a:path>
              </a:pathLst>
            </a:custGeom>
            <a:solidFill>
              <a:srgbClr val="0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20995" y="1895855"/>
              <a:ext cx="461645" cy="1636395"/>
            </a:xfrm>
            <a:custGeom>
              <a:avLst/>
              <a:gdLst/>
              <a:ahLst/>
              <a:cxnLst/>
              <a:rect l="l" t="t" r="r" b="b"/>
              <a:pathLst>
                <a:path w="461645" h="1636395">
                  <a:moveTo>
                    <a:pt x="77215" y="0"/>
                  </a:moveTo>
                  <a:lnTo>
                    <a:pt x="0" y="93218"/>
                  </a:lnTo>
                  <a:lnTo>
                    <a:pt x="27558" y="131318"/>
                  </a:lnTo>
                  <a:lnTo>
                    <a:pt x="53975" y="170433"/>
                  </a:lnTo>
                  <a:lnTo>
                    <a:pt x="79501" y="210566"/>
                  </a:lnTo>
                  <a:lnTo>
                    <a:pt x="104012" y="251587"/>
                  </a:lnTo>
                  <a:lnTo>
                    <a:pt x="127507" y="293369"/>
                  </a:lnTo>
                  <a:lnTo>
                    <a:pt x="149859" y="336169"/>
                  </a:lnTo>
                  <a:lnTo>
                    <a:pt x="171195" y="379602"/>
                  </a:lnTo>
                  <a:lnTo>
                    <a:pt x="191388" y="423925"/>
                  </a:lnTo>
                  <a:lnTo>
                    <a:pt x="210438" y="468883"/>
                  </a:lnTo>
                  <a:lnTo>
                    <a:pt x="228345" y="514476"/>
                  </a:lnTo>
                  <a:lnTo>
                    <a:pt x="244982" y="560577"/>
                  </a:lnTo>
                  <a:lnTo>
                    <a:pt x="260476" y="607441"/>
                  </a:lnTo>
                  <a:lnTo>
                    <a:pt x="274700" y="654685"/>
                  </a:lnTo>
                  <a:lnTo>
                    <a:pt x="287781" y="702437"/>
                  </a:lnTo>
                  <a:lnTo>
                    <a:pt x="299465" y="750569"/>
                  </a:lnTo>
                  <a:lnTo>
                    <a:pt x="309879" y="799083"/>
                  </a:lnTo>
                  <a:lnTo>
                    <a:pt x="319024" y="847979"/>
                  </a:lnTo>
                  <a:lnTo>
                    <a:pt x="326770" y="897255"/>
                  </a:lnTo>
                  <a:lnTo>
                    <a:pt x="333248" y="946657"/>
                  </a:lnTo>
                  <a:lnTo>
                    <a:pt x="338200" y="996314"/>
                  </a:lnTo>
                  <a:lnTo>
                    <a:pt x="341756" y="1046099"/>
                  </a:lnTo>
                  <a:lnTo>
                    <a:pt x="343915" y="1095883"/>
                  </a:lnTo>
                  <a:lnTo>
                    <a:pt x="344677" y="1145920"/>
                  </a:lnTo>
                  <a:lnTo>
                    <a:pt x="343788" y="1195832"/>
                  </a:lnTo>
                  <a:lnTo>
                    <a:pt x="341502" y="1245870"/>
                  </a:lnTo>
                  <a:lnTo>
                    <a:pt x="337692" y="1295654"/>
                  </a:lnTo>
                  <a:lnTo>
                    <a:pt x="332358" y="1345438"/>
                  </a:lnTo>
                  <a:lnTo>
                    <a:pt x="325374" y="1395095"/>
                  </a:lnTo>
                  <a:lnTo>
                    <a:pt x="317373" y="1439164"/>
                  </a:lnTo>
                  <a:lnTo>
                    <a:pt x="308609" y="1483106"/>
                  </a:lnTo>
                  <a:lnTo>
                    <a:pt x="298576" y="1526794"/>
                  </a:lnTo>
                  <a:lnTo>
                    <a:pt x="286765" y="1570227"/>
                  </a:lnTo>
                  <a:lnTo>
                    <a:pt x="395986" y="1636395"/>
                  </a:lnTo>
                  <a:lnTo>
                    <a:pt x="408558" y="1589658"/>
                  </a:lnTo>
                  <a:lnTo>
                    <a:pt x="419734" y="1542414"/>
                  </a:lnTo>
                  <a:lnTo>
                    <a:pt x="429640" y="1495044"/>
                  </a:lnTo>
                  <a:lnTo>
                    <a:pt x="438150" y="1447292"/>
                  </a:lnTo>
                  <a:lnTo>
                    <a:pt x="445388" y="1399286"/>
                  </a:lnTo>
                  <a:lnTo>
                    <a:pt x="451230" y="1351026"/>
                  </a:lnTo>
                  <a:lnTo>
                    <a:pt x="455802" y="1302639"/>
                  </a:lnTo>
                  <a:lnTo>
                    <a:pt x="459104" y="1253998"/>
                  </a:lnTo>
                  <a:lnTo>
                    <a:pt x="461009" y="1205357"/>
                  </a:lnTo>
                  <a:lnTo>
                    <a:pt x="461644" y="1156462"/>
                  </a:lnTo>
                  <a:lnTo>
                    <a:pt x="461009" y="1107694"/>
                  </a:lnTo>
                  <a:lnTo>
                    <a:pt x="459104" y="1058799"/>
                  </a:lnTo>
                  <a:lnTo>
                    <a:pt x="455929" y="1009904"/>
                  </a:lnTo>
                  <a:lnTo>
                    <a:pt x="451484" y="961008"/>
                  </a:lnTo>
                  <a:lnTo>
                    <a:pt x="445769" y="912241"/>
                  </a:lnTo>
                  <a:lnTo>
                    <a:pt x="438784" y="863473"/>
                  </a:lnTo>
                  <a:lnTo>
                    <a:pt x="430529" y="814958"/>
                  </a:lnTo>
                  <a:lnTo>
                    <a:pt x="421131" y="766571"/>
                  </a:lnTo>
                  <a:lnTo>
                    <a:pt x="410337" y="718312"/>
                  </a:lnTo>
                  <a:lnTo>
                    <a:pt x="398525" y="670306"/>
                  </a:lnTo>
                  <a:lnTo>
                    <a:pt x="385317" y="622681"/>
                  </a:lnTo>
                  <a:lnTo>
                    <a:pt x="370966" y="575182"/>
                  </a:lnTo>
                  <a:lnTo>
                    <a:pt x="355345" y="528066"/>
                  </a:lnTo>
                  <a:lnTo>
                    <a:pt x="338581" y="481330"/>
                  </a:lnTo>
                  <a:lnTo>
                    <a:pt x="320675" y="434975"/>
                  </a:lnTo>
                  <a:lnTo>
                    <a:pt x="301498" y="389127"/>
                  </a:lnTo>
                  <a:lnTo>
                    <a:pt x="281177" y="343662"/>
                  </a:lnTo>
                  <a:lnTo>
                    <a:pt x="259714" y="298576"/>
                  </a:lnTo>
                  <a:lnTo>
                    <a:pt x="237108" y="254126"/>
                  </a:lnTo>
                  <a:lnTo>
                    <a:pt x="213359" y="210185"/>
                  </a:lnTo>
                  <a:lnTo>
                    <a:pt x="188340" y="166877"/>
                  </a:lnTo>
                  <a:lnTo>
                    <a:pt x="162305" y="124206"/>
                  </a:lnTo>
                  <a:lnTo>
                    <a:pt x="135127" y="82042"/>
                  </a:lnTo>
                  <a:lnTo>
                    <a:pt x="106679" y="40639"/>
                  </a:lnTo>
                  <a:lnTo>
                    <a:pt x="77215" y="0"/>
                  </a:lnTo>
                  <a:close/>
                </a:path>
              </a:pathLst>
            </a:custGeom>
            <a:solidFill>
              <a:srgbClr val="0062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40964" y="1249679"/>
              <a:ext cx="1264920" cy="77470"/>
            </a:xfrm>
            <a:custGeom>
              <a:avLst/>
              <a:gdLst/>
              <a:ahLst/>
              <a:cxnLst/>
              <a:rect l="l" t="t" r="r" b="b"/>
              <a:pathLst>
                <a:path w="1264920" h="77469">
                  <a:moveTo>
                    <a:pt x="74930" y="33147"/>
                  </a:moveTo>
                  <a:lnTo>
                    <a:pt x="73152" y="24638"/>
                  </a:lnTo>
                  <a:lnTo>
                    <a:pt x="65024" y="12573"/>
                  </a:lnTo>
                  <a:lnTo>
                    <a:pt x="52832" y="4572"/>
                  </a:lnTo>
                  <a:lnTo>
                    <a:pt x="38100" y="1651"/>
                  </a:lnTo>
                  <a:lnTo>
                    <a:pt x="23241" y="4572"/>
                  </a:lnTo>
                  <a:lnTo>
                    <a:pt x="11176" y="12700"/>
                  </a:lnTo>
                  <a:lnTo>
                    <a:pt x="3048" y="24765"/>
                  </a:lnTo>
                  <a:lnTo>
                    <a:pt x="0" y="39497"/>
                  </a:lnTo>
                  <a:lnTo>
                    <a:pt x="3048" y="54356"/>
                  </a:lnTo>
                  <a:lnTo>
                    <a:pt x="11176" y="66421"/>
                  </a:lnTo>
                  <a:lnTo>
                    <a:pt x="23368" y="74549"/>
                  </a:lnTo>
                  <a:lnTo>
                    <a:pt x="38100" y="77470"/>
                  </a:lnTo>
                  <a:lnTo>
                    <a:pt x="52959" y="74422"/>
                  </a:lnTo>
                  <a:lnTo>
                    <a:pt x="65024" y="66294"/>
                  </a:lnTo>
                  <a:lnTo>
                    <a:pt x="73152" y="54229"/>
                  </a:lnTo>
                  <a:lnTo>
                    <a:pt x="74930" y="45847"/>
                  </a:lnTo>
                  <a:lnTo>
                    <a:pt x="38100" y="45847"/>
                  </a:lnTo>
                  <a:lnTo>
                    <a:pt x="38100" y="33274"/>
                  </a:lnTo>
                  <a:lnTo>
                    <a:pt x="74930" y="33147"/>
                  </a:lnTo>
                  <a:close/>
                </a:path>
                <a:path w="1264920" h="77469">
                  <a:moveTo>
                    <a:pt x="1264920" y="37973"/>
                  </a:moveTo>
                  <a:lnTo>
                    <a:pt x="1241552" y="2921"/>
                  </a:lnTo>
                  <a:lnTo>
                    <a:pt x="1226820" y="0"/>
                  </a:lnTo>
                  <a:lnTo>
                    <a:pt x="1211961" y="3048"/>
                  </a:lnTo>
                  <a:lnTo>
                    <a:pt x="1199896" y="11176"/>
                  </a:lnTo>
                  <a:lnTo>
                    <a:pt x="1191768" y="23241"/>
                  </a:lnTo>
                  <a:lnTo>
                    <a:pt x="1189990" y="31623"/>
                  </a:lnTo>
                  <a:lnTo>
                    <a:pt x="1226820" y="31623"/>
                  </a:lnTo>
                  <a:lnTo>
                    <a:pt x="1226820" y="44196"/>
                  </a:lnTo>
                  <a:lnTo>
                    <a:pt x="1189990" y="44323"/>
                  </a:lnTo>
                  <a:lnTo>
                    <a:pt x="1191768" y="52705"/>
                  </a:lnTo>
                  <a:lnTo>
                    <a:pt x="1199896" y="64770"/>
                  </a:lnTo>
                  <a:lnTo>
                    <a:pt x="1212088" y="72898"/>
                  </a:lnTo>
                  <a:lnTo>
                    <a:pt x="1226820" y="75819"/>
                  </a:lnTo>
                  <a:lnTo>
                    <a:pt x="1241679" y="72898"/>
                  </a:lnTo>
                  <a:lnTo>
                    <a:pt x="1253744" y="64643"/>
                  </a:lnTo>
                  <a:lnTo>
                    <a:pt x="1261872" y="52578"/>
                  </a:lnTo>
                  <a:lnTo>
                    <a:pt x="1264920" y="37973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37615" y="906906"/>
            <a:ext cx="3272154" cy="775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422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CB834"/>
                </a:solidFill>
                <a:latin typeface="Carlito"/>
                <a:cs typeface="Carlito"/>
              </a:rPr>
              <a:t>Function</a:t>
            </a:r>
            <a:r>
              <a:rPr sz="1600" b="1" spc="-140" dirty="0">
                <a:solidFill>
                  <a:srgbClr val="FCB834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FCB834"/>
                </a:solidFill>
                <a:latin typeface="Carlito"/>
                <a:cs typeface="Carlito"/>
              </a:rPr>
              <a:t>name</a:t>
            </a:r>
            <a:endParaRPr sz="1600">
              <a:latin typeface="Carlito"/>
              <a:cs typeface="Carlito"/>
            </a:endParaRPr>
          </a:p>
          <a:p>
            <a:pPr marL="45720" marR="5080" indent="-33655">
              <a:lnSpc>
                <a:spcPct val="100000"/>
              </a:lnSpc>
              <a:spcBef>
                <a:spcPts val="30"/>
              </a:spcBef>
              <a:tabLst>
                <a:tab pos="3258820" algn="l"/>
              </a:tabLst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It</a:t>
            </a:r>
            <a:r>
              <a:rPr sz="1100" spc="-3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is</a:t>
            </a:r>
            <a:r>
              <a:rPr sz="1100" spc="-4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name</a:t>
            </a:r>
            <a:r>
              <a:rPr sz="1100" spc="-5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given</a:t>
            </a:r>
            <a:r>
              <a:rPr sz="1100" spc="-3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to</a:t>
            </a:r>
            <a:r>
              <a:rPr sz="1100" spc="-5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function. </a:t>
            </a:r>
            <a:r>
              <a:rPr sz="1100" spc="-4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u="heavy" dirty="0">
                <a:solidFill>
                  <a:srgbClr val="7D7D7D"/>
                </a:solidFill>
                <a:uFill>
                  <a:solidFill>
                    <a:srgbClr val="A6A6A6"/>
                  </a:solidFill>
                </a:uFill>
                <a:latin typeface="Carlito"/>
                <a:cs typeface="Carlito"/>
              </a:rPr>
              <a:t> 	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                               </a:t>
            </a:r>
            <a:r>
              <a:rPr sz="1100" spc="15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Using</a:t>
            </a:r>
            <a:r>
              <a:rPr sz="1100" spc="-10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function</a:t>
            </a:r>
            <a:r>
              <a:rPr sz="1100" spc="-8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name,</a:t>
            </a:r>
            <a:r>
              <a:rPr sz="1100" spc="-5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functions</a:t>
            </a:r>
            <a:r>
              <a:rPr sz="1100" spc="-8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can</a:t>
            </a:r>
            <a:endParaRPr sz="1100">
              <a:latin typeface="Carlito"/>
              <a:cs typeface="Carlito"/>
            </a:endParaRPr>
          </a:p>
          <a:p>
            <a:pPr marL="1352550">
              <a:lnSpc>
                <a:spcPct val="100000"/>
              </a:lnSpc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be</a:t>
            </a:r>
            <a:r>
              <a:rPr sz="1100" spc="-6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invoked</a:t>
            </a:r>
            <a:r>
              <a:rPr sz="1000" spc="-5" dirty="0">
                <a:solidFill>
                  <a:srgbClr val="7D7D7D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374522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Why do </a:t>
            </a:r>
            <a:r>
              <a:rPr sz="2600" b="1" dirty="0">
                <a:latin typeface="Carlito"/>
                <a:cs typeface="Carlito"/>
              </a:rPr>
              <a:t>we use </a:t>
            </a:r>
            <a:r>
              <a:rPr sz="2600" b="1" spc="-5" dirty="0">
                <a:latin typeface="Carlito"/>
                <a:cs typeface="Carlito"/>
              </a:rPr>
              <a:t>Functions</a:t>
            </a:r>
            <a:r>
              <a:rPr sz="2600" b="1" spc="-125" dirty="0">
                <a:latin typeface="Carlito"/>
                <a:cs typeface="Carlito"/>
              </a:rPr>
              <a:t> </a:t>
            </a:r>
            <a:r>
              <a:rPr sz="2600" b="1" dirty="0">
                <a:latin typeface="Carlito"/>
                <a:cs typeface="Carlito"/>
              </a:rPr>
              <a:t>?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91611" y="1181100"/>
            <a:ext cx="3166872" cy="3186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7615" y="906906"/>
            <a:ext cx="2027555" cy="775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422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CB834"/>
                </a:solidFill>
                <a:latin typeface="Carlito"/>
                <a:cs typeface="Carlito"/>
              </a:rPr>
              <a:t>Function</a:t>
            </a:r>
            <a:r>
              <a:rPr sz="1600" b="1" spc="-100" dirty="0">
                <a:solidFill>
                  <a:srgbClr val="FCB834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FCB834"/>
                </a:solidFill>
                <a:latin typeface="Carlito"/>
                <a:cs typeface="Carlito"/>
              </a:rPr>
              <a:t>name</a:t>
            </a:r>
            <a:endParaRPr sz="1600">
              <a:latin typeface="Carlito"/>
              <a:cs typeface="Carlito"/>
            </a:endParaRPr>
          </a:p>
          <a:p>
            <a:pPr marL="45720" marR="5080" indent="-33655" algn="r">
              <a:lnSpc>
                <a:spcPct val="100000"/>
              </a:lnSpc>
              <a:spcBef>
                <a:spcPts val="30"/>
              </a:spcBef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It</a:t>
            </a:r>
            <a:r>
              <a:rPr sz="1100" spc="-3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is</a:t>
            </a:r>
            <a:r>
              <a:rPr sz="1100" spc="-4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name</a:t>
            </a:r>
            <a:r>
              <a:rPr sz="1100" spc="-5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given</a:t>
            </a:r>
            <a:r>
              <a:rPr sz="1100" spc="-3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to</a:t>
            </a:r>
            <a:r>
              <a:rPr sz="1100" spc="-5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function.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Using</a:t>
            </a:r>
            <a:r>
              <a:rPr sz="1100" spc="-114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function</a:t>
            </a:r>
            <a:r>
              <a:rPr sz="1100" spc="-10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name,</a:t>
            </a:r>
            <a:r>
              <a:rPr sz="1100" spc="-7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functions</a:t>
            </a:r>
            <a:r>
              <a:rPr sz="1100" spc="-10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can</a:t>
            </a:r>
            <a:endParaRPr sz="11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be</a:t>
            </a:r>
            <a:r>
              <a:rPr sz="1100" spc="-6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invoked</a:t>
            </a:r>
            <a:r>
              <a:rPr sz="1000" spc="-5" dirty="0">
                <a:solidFill>
                  <a:srgbClr val="7D7D7D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58865" y="1085173"/>
            <a:ext cx="2221865" cy="87439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600" b="1" spc="-5" dirty="0">
                <a:solidFill>
                  <a:srgbClr val="FF3D5F"/>
                </a:solidFill>
                <a:latin typeface="Carlito"/>
                <a:cs typeface="Carlito"/>
              </a:rPr>
              <a:t>Scope</a:t>
            </a:r>
            <a:r>
              <a:rPr sz="1600" b="1" spc="-40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FF3D5F"/>
                </a:solidFill>
                <a:latin typeface="Carlito"/>
                <a:cs typeface="Carlito"/>
              </a:rPr>
              <a:t>specifier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This</a:t>
            </a:r>
            <a:r>
              <a:rPr sz="1100" spc="-5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option</a:t>
            </a:r>
            <a:r>
              <a:rPr sz="1100" spc="-9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specifies</a:t>
            </a:r>
            <a:r>
              <a:rPr sz="1100" spc="-7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visibility</a:t>
            </a:r>
            <a:r>
              <a:rPr sz="1100" spc="-8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of</a:t>
            </a:r>
            <a:r>
              <a:rPr sz="1100" spc="-3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 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function.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It could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be public,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private,  protected</a:t>
            </a:r>
            <a:r>
              <a:rPr sz="1100" spc="-204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or default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(package)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374522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Why do </a:t>
            </a:r>
            <a:r>
              <a:rPr sz="2600" b="1" dirty="0">
                <a:latin typeface="Carlito"/>
                <a:cs typeface="Carlito"/>
              </a:rPr>
              <a:t>we use </a:t>
            </a:r>
            <a:r>
              <a:rPr sz="2600" b="1" spc="-5" dirty="0">
                <a:latin typeface="Carlito"/>
                <a:cs typeface="Carlito"/>
              </a:rPr>
              <a:t>Functions</a:t>
            </a:r>
            <a:r>
              <a:rPr sz="2600" b="1" spc="-125" dirty="0">
                <a:latin typeface="Carlito"/>
                <a:cs typeface="Carlito"/>
              </a:rPr>
              <a:t> </a:t>
            </a:r>
            <a:r>
              <a:rPr sz="2600" b="1" dirty="0">
                <a:latin typeface="Carlito"/>
                <a:cs typeface="Carlito"/>
              </a:rPr>
              <a:t>?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91611" y="1181100"/>
            <a:ext cx="3566160" cy="3186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7615" y="906906"/>
            <a:ext cx="2027555" cy="775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422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CB834"/>
                </a:solidFill>
                <a:latin typeface="Carlito"/>
                <a:cs typeface="Carlito"/>
              </a:rPr>
              <a:t>Function</a:t>
            </a:r>
            <a:r>
              <a:rPr sz="1600" b="1" spc="-100" dirty="0">
                <a:solidFill>
                  <a:srgbClr val="FCB834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FCB834"/>
                </a:solidFill>
                <a:latin typeface="Carlito"/>
                <a:cs typeface="Carlito"/>
              </a:rPr>
              <a:t>name</a:t>
            </a:r>
            <a:endParaRPr sz="1600">
              <a:latin typeface="Carlito"/>
              <a:cs typeface="Carlito"/>
            </a:endParaRPr>
          </a:p>
          <a:p>
            <a:pPr marL="45720" marR="5080" indent="-33655" algn="r">
              <a:lnSpc>
                <a:spcPct val="100000"/>
              </a:lnSpc>
              <a:spcBef>
                <a:spcPts val="30"/>
              </a:spcBef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It</a:t>
            </a:r>
            <a:r>
              <a:rPr sz="1100" spc="-3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is</a:t>
            </a:r>
            <a:r>
              <a:rPr sz="1100" spc="-4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name</a:t>
            </a:r>
            <a:r>
              <a:rPr sz="1100" spc="-5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given</a:t>
            </a:r>
            <a:r>
              <a:rPr sz="1100" spc="-3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to</a:t>
            </a:r>
            <a:r>
              <a:rPr sz="1100" spc="-5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function.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Using</a:t>
            </a:r>
            <a:r>
              <a:rPr sz="1100" spc="-114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function</a:t>
            </a:r>
            <a:r>
              <a:rPr sz="1100" spc="-10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name,</a:t>
            </a:r>
            <a:r>
              <a:rPr sz="1100" spc="-7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functions</a:t>
            </a:r>
            <a:r>
              <a:rPr sz="1100" spc="-10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can</a:t>
            </a:r>
            <a:endParaRPr sz="11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be</a:t>
            </a:r>
            <a:r>
              <a:rPr sz="1100" spc="-6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invoked</a:t>
            </a:r>
            <a:r>
              <a:rPr sz="1000" spc="-5" dirty="0">
                <a:solidFill>
                  <a:srgbClr val="7D7D7D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58865" y="1085173"/>
            <a:ext cx="2602230" cy="194310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600" b="1" spc="-5" dirty="0">
                <a:solidFill>
                  <a:srgbClr val="FF3D5F"/>
                </a:solidFill>
                <a:latin typeface="Carlito"/>
                <a:cs typeface="Carlito"/>
              </a:rPr>
              <a:t>Scope</a:t>
            </a:r>
            <a:r>
              <a:rPr sz="1600" b="1" spc="-40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FF3D5F"/>
                </a:solidFill>
                <a:latin typeface="Carlito"/>
                <a:cs typeface="Carlito"/>
              </a:rPr>
              <a:t>specifier</a:t>
            </a:r>
            <a:endParaRPr sz="1600">
              <a:latin typeface="Carlito"/>
              <a:cs typeface="Carlito"/>
            </a:endParaRPr>
          </a:p>
          <a:p>
            <a:pPr marL="12700" marR="384810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This</a:t>
            </a:r>
            <a:r>
              <a:rPr sz="1100" spc="-5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option</a:t>
            </a:r>
            <a:r>
              <a:rPr sz="1100" spc="-9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specifies</a:t>
            </a:r>
            <a:r>
              <a:rPr sz="1100" spc="-7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visibility</a:t>
            </a:r>
            <a:r>
              <a:rPr sz="1100" spc="-8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of</a:t>
            </a:r>
            <a:r>
              <a:rPr sz="1100" spc="-3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 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function.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It could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be public,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private,  protected</a:t>
            </a:r>
            <a:r>
              <a:rPr sz="1100" spc="-204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or default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(package)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>
              <a:latin typeface="Carlito"/>
              <a:cs typeface="Carlito"/>
            </a:endParaRPr>
          </a:p>
          <a:p>
            <a:pPr marL="420370">
              <a:lnSpc>
                <a:spcPct val="100000"/>
              </a:lnSpc>
              <a:spcBef>
                <a:spcPts val="860"/>
              </a:spcBef>
            </a:pPr>
            <a:r>
              <a:rPr sz="1600" b="1" spc="-5" dirty="0">
                <a:solidFill>
                  <a:srgbClr val="008599"/>
                </a:solidFill>
                <a:latin typeface="Carlito"/>
                <a:cs typeface="Carlito"/>
              </a:rPr>
              <a:t>Modifier</a:t>
            </a:r>
            <a:endParaRPr sz="1600">
              <a:latin typeface="Carlito"/>
              <a:cs typeface="Carlito"/>
            </a:endParaRPr>
          </a:p>
          <a:p>
            <a:pPr marL="420370" marR="5080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This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will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change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 meaning of the 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function.</a:t>
            </a:r>
            <a:r>
              <a:rPr sz="1100" spc="-8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Some</a:t>
            </a:r>
            <a:r>
              <a:rPr sz="1100" spc="-7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of</a:t>
            </a:r>
            <a:r>
              <a:rPr sz="1100" spc="-3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options</a:t>
            </a:r>
            <a:r>
              <a:rPr sz="1100" spc="-8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could</a:t>
            </a:r>
            <a:r>
              <a:rPr sz="1100" spc="-6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be 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final,</a:t>
            </a:r>
            <a:r>
              <a:rPr sz="1100" spc="-7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10" dirty="0">
                <a:solidFill>
                  <a:srgbClr val="7D7D7D"/>
                </a:solidFill>
                <a:latin typeface="Carlito"/>
                <a:cs typeface="Carlito"/>
              </a:rPr>
              <a:t>static,</a:t>
            </a:r>
            <a:r>
              <a:rPr sz="1100" spc="-8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native,</a:t>
            </a:r>
            <a:r>
              <a:rPr sz="1100" spc="-5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synchronized</a:t>
            </a:r>
            <a:r>
              <a:rPr sz="1100" spc="-6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etc.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374522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Why do </a:t>
            </a:r>
            <a:r>
              <a:rPr sz="2600" b="1" dirty="0">
                <a:latin typeface="Carlito"/>
                <a:cs typeface="Carlito"/>
              </a:rPr>
              <a:t>we use </a:t>
            </a:r>
            <a:r>
              <a:rPr sz="2600" b="1" spc="-5" dirty="0">
                <a:latin typeface="Carlito"/>
                <a:cs typeface="Carlito"/>
              </a:rPr>
              <a:t>Functions</a:t>
            </a:r>
            <a:r>
              <a:rPr sz="2600" b="1" spc="-125" dirty="0">
                <a:latin typeface="Carlito"/>
                <a:cs typeface="Carlito"/>
              </a:rPr>
              <a:t> </a:t>
            </a:r>
            <a:r>
              <a:rPr sz="2600" b="1" dirty="0">
                <a:latin typeface="Carlito"/>
                <a:cs typeface="Carlito"/>
              </a:rPr>
              <a:t>?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91611" y="1181100"/>
            <a:ext cx="3566160" cy="3186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7615" y="906906"/>
            <a:ext cx="2027555" cy="775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422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CB834"/>
                </a:solidFill>
                <a:latin typeface="Carlito"/>
                <a:cs typeface="Carlito"/>
              </a:rPr>
              <a:t>Function</a:t>
            </a:r>
            <a:r>
              <a:rPr sz="1600" b="1" spc="-100" dirty="0">
                <a:solidFill>
                  <a:srgbClr val="FCB834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FCB834"/>
                </a:solidFill>
                <a:latin typeface="Carlito"/>
                <a:cs typeface="Carlito"/>
              </a:rPr>
              <a:t>name</a:t>
            </a:r>
            <a:endParaRPr sz="1600">
              <a:latin typeface="Carlito"/>
              <a:cs typeface="Carlito"/>
            </a:endParaRPr>
          </a:p>
          <a:p>
            <a:pPr marL="45720" marR="5080" indent="-33655" algn="r">
              <a:lnSpc>
                <a:spcPct val="100000"/>
              </a:lnSpc>
              <a:spcBef>
                <a:spcPts val="30"/>
              </a:spcBef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It</a:t>
            </a:r>
            <a:r>
              <a:rPr sz="1100" spc="-3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is</a:t>
            </a:r>
            <a:r>
              <a:rPr sz="1100" spc="-4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name</a:t>
            </a:r>
            <a:r>
              <a:rPr sz="1100" spc="-5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given</a:t>
            </a:r>
            <a:r>
              <a:rPr sz="1100" spc="-3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to</a:t>
            </a:r>
            <a:r>
              <a:rPr sz="1100" spc="-5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function.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Using</a:t>
            </a:r>
            <a:r>
              <a:rPr sz="1100" spc="-114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function</a:t>
            </a:r>
            <a:r>
              <a:rPr sz="1100" spc="-10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name,</a:t>
            </a:r>
            <a:r>
              <a:rPr sz="1100" spc="-7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functions</a:t>
            </a:r>
            <a:r>
              <a:rPr sz="1100" spc="-10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can</a:t>
            </a:r>
            <a:endParaRPr sz="11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be</a:t>
            </a:r>
            <a:r>
              <a:rPr sz="1100" spc="-6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invoked</a:t>
            </a:r>
            <a:r>
              <a:rPr sz="1000" spc="-5" dirty="0">
                <a:solidFill>
                  <a:srgbClr val="7D7D7D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58865" y="1085173"/>
            <a:ext cx="2601595" cy="194183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600" b="1" spc="-5" dirty="0">
                <a:solidFill>
                  <a:srgbClr val="FF3D5F"/>
                </a:solidFill>
                <a:latin typeface="Carlito"/>
                <a:cs typeface="Carlito"/>
              </a:rPr>
              <a:t>Scope</a:t>
            </a:r>
            <a:r>
              <a:rPr sz="1600" b="1" spc="-40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FF3D5F"/>
                </a:solidFill>
                <a:latin typeface="Carlito"/>
                <a:cs typeface="Carlito"/>
              </a:rPr>
              <a:t>specifier</a:t>
            </a:r>
            <a:endParaRPr sz="1600">
              <a:latin typeface="Carlito"/>
              <a:cs typeface="Carlito"/>
            </a:endParaRPr>
          </a:p>
          <a:p>
            <a:pPr marL="12700" marR="384175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This</a:t>
            </a:r>
            <a:r>
              <a:rPr sz="1100" spc="-5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option</a:t>
            </a:r>
            <a:r>
              <a:rPr sz="1100" spc="-9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specifies</a:t>
            </a:r>
            <a:r>
              <a:rPr sz="1100" spc="-7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visibility</a:t>
            </a:r>
            <a:r>
              <a:rPr sz="1100" spc="-8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of</a:t>
            </a:r>
            <a:r>
              <a:rPr sz="1100" spc="-3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 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function.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It could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be public,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private,  protected</a:t>
            </a:r>
            <a:r>
              <a:rPr sz="1100" spc="-204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or default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(package)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>
              <a:latin typeface="Carlito"/>
              <a:cs typeface="Carlito"/>
            </a:endParaRPr>
          </a:p>
          <a:p>
            <a:pPr marL="419734">
              <a:lnSpc>
                <a:spcPct val="100000"/>
              </a:lnSpc>
              <a:spcBef>
                <a:spcPts val="850"/>
              </a:spcBef>
            </a:pPr>
            <a:r>
              <a:rPr sz="1600" b="1" spc="-5" dirty="0">
                <a:solidFill>
                  <a:srgbClr val="008599"/>
                </a:solidFill>
                <a:latin typeface="Carlito"/>
                <a:cs typeface="Carlito"/>
              </a:rPr>
              <a:t>Modifier</a:t>
            </a:r>
            <a:endParaRPr sz="1600">
              <a:latin typeface="Carlito"/>
              <a:cs typeface="Carlito"/>
            </a:endParaRPr>
          </a:p>
          <a:p>
            <a:pPr marL="419734" marR="5080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This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will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change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 meaning of the  function.</a:t>
            </a:r>
            <a:r>
              <a:rPr sz="1100" spc="-9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Some</a:t>
            </a:r>
            <a:r>
              <a:rPr sz="1100" spc="-7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of</a:t>
            </a:r>
            <a:r>
              <a:rPr sz="1100" spc="-4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options</a:t>
            </a:r>
            <a:r>
              <a:rPr sz="1100" spc="-10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could</a:t>
            </a:r>
            <a:r>
              <a:rPr sz="1100" spc="-7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be  final,</a:t>
            </a:r>
            <a:r>
              <a:rPr sz="1100" spc="-6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10" dirty="0">
                <a:solidFill>
                  <a:srgbClr val="7D7D7D"/>
                </a:solidFill>
                <a:latin typeface="Carlito"/>
                <a:cs typeface="Carlito"/>
              </a:rPr>
              <a:t>static,</a:t>
            </a:r>
            <a:r>
              <a:rPr sz="1100" spc="-8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native,</a:t>
            </a:r>
            <a:r>
              <a:rPr sz="1100" spc="-4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synchronized</a:t>
            </a:r>
            <a:r>
              <a:rPr sz="1100" spc="-6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etc.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94830" y="3507443"/>
            <a:ext cx="1915795" cy="95440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25"/>
              </a:spcBef>
            </a:pP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Return</a:t>
            </a:r>
            <a:r>
              <a:rPr sz="1200" b="1" spc="-55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00B59C"/>
                </a:solidFill>
                <a:latin typeface="Arial"/>
                <a:cs typeface="Arial"/>
              </a:rPr>
              <a:t>type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This</a:t>
            </a:r>
            <a:r>
              <a:rPr sz="1100" spc="-7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option</a:t>
            </a:r>
            <a:r>
              <a:rPr sz="1100" spc="-114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specifies</a:t>
            </a:r>
            <a:r>
              <a:rPr sz="1100" spc="-8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4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data</a:t>
            </a:r>
            <a:r>
              <a:rPr sz="1100" spc="-6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that</a:t>
            </a:r>
            <a:endParaRPr sz="1100">
              <a:latin typeface="Carlito"/>
              <a:cs typeface="Carlito"/>
            </a:endParaRPr>
          </a:p>
          <a:p>
            <a:pPr marL="12700" marR="52705" algn="just">
              <a:lnSpc>
                <a:spcPct val="107700"/>
              </a:lnSpc>
              <a:spcBef>
                <a:spcPts val="30"/>
              </a:spcBef>
            </a:pP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will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be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returned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by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11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function. 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It</a:t>
            </a:r>
            <a:r>
              <a:rPr sz="1100" spc="-4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could</a:t>
            </a:r>
            <a:r>
              <a:rPr sz="1100" spc="-7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be</a:t>
            </a:r>
            <a:r>
              <a:rPr sz="1100" spc="-3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primitive</a:t>
            </a:r>
            <a:r>
              <a:rPr sz="1100" spc="-6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data</a:t>
            </a:r>
            <a:r>
              <a:rPr sz="1100" spc="-5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type</a:t>
            </a:r>
            <a:r>
              <a:rPr sz="1100" spc="-4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5" dirty="0">
                <a:solidFill>
                  <a:srgbClr val="7D7D7D"/>
                </a:solidFill>
                <a:latin typeface="Carlito"/>
                <a:cs typeface="Carlito"/>
              </a:rPr>
              <a:t>or 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object.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374522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Why do </a:t>
            </a:r>
            <a:r>
              <a:rPr sz="2600" b="1" dirty="0">
                <a:latin typeface="Carlito"/>
                <a:cs typeface="Carlito"/>
              </a:rPr>
              <a:t>we use </a:t>
            </a:r>
            <a:r>
              <a:rPr sz="2600" b="1" spc="-5" dirty="0">
                <a:latin typeface="Carlito"/>
                <a:cs typeface="Carlito"/>
              </a:rPr>
              <a:t>Functions</a:t>
            </a:r>
            <a:r>
              <a:rPr sz="2600" b="1" spc="-125" dirty="0">
                <a:latin typeface="Carlito"/>
                <a:cs typeface="Carlito"/>
              </a:rPr>
              <a:t> </a:t>
            </a:r>
            <a:r>
              <a:rPr sz="2600" b="1" dirty="0">
                <a:latin typeface="Carlito"/>
                <a:cs typeface="Carlito"/>
              </a:rPr>
              <a:t>?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44495" y="1181100"/>
            <a:ext cx="4113276" cy="3186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7615" y="906906"/>
            <a:ext cx="2027555" cy="775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422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CB834"/>
                </a:solidFill>
                <a:latin typeface="Carlito"/>
                <a:cs typeface="Carlito"/>
              </a:rPr>
              <a:t>Function</a:t>
            </a:r>
            <a:r>
              <a:rPr sz="1600" b="1" spc="-100" dirty="0">
                <a:solidFill>
                  <a:srgbClr val="FCB834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FCB834"/>
                </a:solidFill>
                <a:latin typeface="Carlito"/>
                <a:cs typeface="Carlito"/>
              </a:rPr>
              <a:t>name</a:t>
            </a:r>
            <a:endParaRPr sz="1600">
              <a:latin typeface="Carlito"/>
              <a:cs typeface="Carlito"/>
            </a:endParaRPr>
          </a:p>
          <a:p>
            <a:pPr marL="45720" marR="5080" indent="-33655" algn="r">
              <a:lnSpc>
                <a:spcPct val="100000"/>
              </a:lnSpc>
              <a:spcBef>
                <a:spcPts val="30"/>
              </a:spcBef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It</a:t>
            </a:r>
            <a:r>
              <a:rPr sz="1100" spc="-3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is</a:t>
            </a:r>
            <a:r>
              <a:rPr sz="1100" spc="-4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name</a:t>
            </a:r>
            <a:r>
              <a:rPr sz="1100" spc="-5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given</a:t>
            </a:r>
            <a:r>
              <a:rPr sz="1100" spc="-3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to</a:t>
            </a:r>
            <a:r>
              <a:rPr sz="1100" spc="-5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function.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Using</a:t>
            </a:r>
            <a:r>
              <a:rPr sz="1100" spc="-114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function</a:t>
            </a:r>
            <a:r>
              <a:rPr sz="1100" spc="-10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name,</a:t>
            </a:r>
            <a:r>
              <a:rPr sz="1100" spc="-7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functions</a:t>
            </a:r>
            <a:r>
              <a:rPr sz="1100" spc="-10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can</a:t>
            </a:r>
            <a:endParaRPr sz="11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be</a:t>
            </a:r>
            <a:r>
              <a:rPr sz="1100" spc="-6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invoked</a:t>
            </a:r>
            <a:r>
              <a:rPr sz="1000" spc="-5" dirty="0">
                <a:solidFill>
                  <a:srgbClr val="7D7D7D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6412" y="2465281"/>
            <a:ext cx="2105025" cy="87503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61415">
              <a:lnSpc>
                <a:spcPct val="100000"/>
              </a:lnSpc>
              <a:spcBef>
                <a:spcPts val="570"/>
              </a:spcBef>
            </a:pPr>
            <a:r>
              <a:rPr sz="1600" b="1" spc="-25" dirty="0">
                <a:solidFill>
                  <a:srgbClr val="73635D"/>
                </a:solidFill>
                <a:latin typeface="Carlito"/>
                <a:cs typeface="Carlito"/>
              </a:rPr>
              <a:t>Arguments</a:t>
            </a:r>
            <a:endParaRPr sz="16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This</a:t>
            </a:r>
            <a:r>
              <a:rPr sz="1100" spc="-4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is</a:t>
            </a:r>
            <a:r>
              <a:rPr sz="1100" spc="-2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10" dirty="0">
                <a:solidFill>
                  <a:srgbClr val="7D7D7D"/>
                </a:solidFill>
                <a:latin typeface="Carlito"/>
                <a:cs typeface="Carlito"/>
              </a:rPr>
              <a:t>optional</a:t>
            </a:r>
            <a:r>
              <a:rPr sz="1100" spc="-8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but</a:t>
            </a:r>
            <a:r>
              <a:rPr sz="1100" spc="-4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can</a:t>
            </a:r>
            <a:r>
              <a:rPr sz="1100" spc="-4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be</a:t>
            </a:r>
            <a:r>
              <a:rPr sz="1100" spc="-2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used.</a:t>
            </a:r>
            <a:endParaRPr sz="1100">
              <a:latin typeface="Carlito"/>
              <a:cs typeface="Carlito"/>
            </a:endParaRPr>
          </a:p>
          <a:p>
            <a:pPr marR="6350" algn="r">
              <a:lnSpc>
                <a:spcPct val="100000"/>
              </a:lnSpc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Using</a:t>
            </a:r>
            <a:r>
              <a:rPr sz="1100" spc="-9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this,</a:t>
            </a:r>
            <a:r>
              <a:rPr sz="1100" spc="-8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one</a:t>
            </a:r>
            <a:r>
              <a:rPr sz="1100" spc="-3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can</a:t>
            </a:r>
            <a:r>
              <a:rPr sz="1100" spc="-3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pass</a:t>
            </a:r>
            <a:r>
              <a:rPr sz="1100" spc="-6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values</a:t>
            </a:r>
            <a:r>
              <a:rPr sz="1100" spc="-4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to</a:t>
            </a:r>
            <a:r>
              <a:rPr sz="1100" spc="-5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endParaRPr sz="11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function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for</a:t>
            </a:r>
            <a:r>
              <a:rPr sz="1100" spc="-19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10" dirty="0">
                <a:solidFill>
                  <a:srgbClr val="7D7D7D"/>
                </a:solidFill>
                <a:latin typeface="Carlito"/>
                <a:cs typeface="Carlito"/>
              </a:rPr>
              <a:t>computation.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8865" y="1085173"/>
            <a:ext cx="2221865" cy="87439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600" b="1" spc="-5" dirty="0">
                <a:solidFill>
                  <a:srgbClr val="FF3D5F"/>
                </a:solidFill>
                <a:latin typeface="Carlito"/>
                <a:cs typeface="Carlito"/>
              </a:rPr>
              <a:t>Scope</a:t>
            </a:r>
            <a:r>
              <a:rPr sz="1600" b="1" spc="-40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FF3D5F"/>
                </a:solidFill>
                <a:latin typeface="Carlito"/>
                <a:cs typeface="Carlito"/>
              </a:rPr>
              <a:t>specifier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This</a:t>
            </a:r>
            <a:r>
              <a:rPr sz="1100" spc="-5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option</a:t>
            </a:r>
            <a:r>
              <a:rPr sz="1100" spc="-9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specifies</a:t>
            </a:r>
            <a:r>
              <a:rPr sz="1100" spc="-7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visibility</a:t>
            </a:r>
            <a:r>
              <a:rPr sz="1100" spc="-8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of</a:t>
            </a:r>
            <a:r>
              <a:rPr sz="1100" spc="-3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 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function.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It could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be public,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private,  protected</a:t>
            </a:r>
            <a:r>
              <a:rPr sz="1100" spc="-204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or default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(package)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66661" y="2153496"/>
            <a:ext cx="2194560" cy="87503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600" b="1" spc="-5" dirty="0">
                <a:solidFill>
                  <a:srgbClr val="008599"/>
                </a:solidFill>
                <a:latin typeface="Carlito"/>
                <a:cs typeface="Carlito"/>
              </a:rPr>
              <a:t>Modifier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This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will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change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 meaning of the 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function.</a:t>
            </a:r>
            <a:r>
              <a:rPr sz="1100" spc="-8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Some</a:t>
            </a:r>
            <a:r>
              <a:rPr sz="1100" spc="-7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of</a:t>
            </a:r>
            <a:r>
              <a:rPr sz="1100" spc="-3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options</a:t>
            </a:r>
            <a:r>
              <a:rPr sz="1100" spc="-8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could</a:t>
            </a:r>
            <a:r>
              <a:rPr sz="1100" spc="-6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be 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final,</a:t>
            </a:r>
            <a:r>
              <a:rPr sz="1100" spc="-7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10" dirty="0">
                <a:solidFill>
                  <a:srgbClr val="7D7D7D"/>
                </a:solidFill>
                <a:latin typeface="Carlito"/>
                <a:cs typeface="Carlito"/>
              </a:rPr>
              <a:t>static,</a:t>
            </a:r>
            <a:r>
              <a:rPr sz="1100" spc="-8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native,</a:t>
            </a:r>
            <a:r>
              <a:rPr sz="1100" spc="-5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synchronized</a:t>
            </a:r>
            <a:r>
              <a:rPr sz="1100" spc="-6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etc.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94830" y="3507443"/>
            <a:ext cx="1915795" cy="95440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25"/>
              </a:spcBef>
            </a:pP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Return</a:t>
            </a:r>
            <a:r>
              <a:rPr sz="1200" b="1" spc="-55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00B59C"/>
                </a:solidFill>
                <a:latin typeface="Arial"/>
                <a:cs typeface="Arial"/>
              </a:rPr>
              <a:t>type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This</a:t>
            </a:r>
            <a:r>
              <a:rPr sz="1100" spc="-7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option</a:t>
            </a:r>
            <a:r>
              <a:rPr sz="1100" spc="-114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specifies</a:t>
            </a:r>
            <a:r>
              <a:rPr sz="1100" spc="-8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4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data</a:t>
            </a:r>
            <a:r>
              <a:rPr sz="1100" spc="-6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that</a:t>
            </a:r>
            <a:endParaRPr sz="1100">
              <a:latin typeface="Carlito"/>
              <a:cs typeface="Carlito"/>
            </a:endParaRPr>
          </a:p>
          <a:p>
            <a:pPr marL="12700" marR="52705" algn="just">
              <a:lnSpc>
                <a:spcPct val="107700"/>
              </a:lnSpc>
              <a:spcBef>
                <a:spcPts val="30"/>
              </a:spcBef>
            </a:pP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will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be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returned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by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11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function. 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It</a:t>
            </a:r>
            <a:r>
              <a:rPr sz="1100" spc="-4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could</a:t>
            </a:r>
            <a:r>
              <a:rPr sz="1100" spc="-7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be</a:t>
            </a:r>
            <a:r>
              <a:rPr sz="1100" spc="-3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primitive</a:t>
            </a:r>
            <a:r>
              <a:rPr sz="1100" spc="-6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data</a:t>
            </a:r>
            <a:r>
              <a:rPr sz="1100" spc="-5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type</a:t>
            </a:r>
            <a:r>
              <a:rPr sz="1100" spc="-4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5" dirty="0">
                <a:solidFill>
                  <a:srgbClr val="7D7D7D"/>
                </a:solidFill>
                <a:latin typeface="Carlito"/>
                <a:cs typeface="Carlito"/>
              </a:rPr>
              <a:t>or 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object.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4111" y="957452"/>
            <a:ext cx="45281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35" dirty="0">
                <a:solidFill>
                  <a:srgbClr val="5F5F5F"/>
                </a:solidFill>
                <a:latin typeface="Carlito"/>
                <a:cs typeface="Carlito"/>
              </a:rPr>
              <a:t>We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use functions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provide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different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kinds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 functionality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9619" y="1613662"/>
            <a:ext cx="96011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95A82"/>
                </a:solidFill>
                <a:latin typeface="Carlito"/>
                <a:cs typeface="Carlito"/>
              </a:rPr>
              <a:t>For</a:t>
            </a:r>
            <a:r>
              <a:rPr sz="1400" b="1" spc="-165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1400" b="1" spc="-15" dirty="0">
                <a:solidFill>
                  <a:srgbClr val="095A82"/>
                </a:solidFill>
                <a:latin typeface="Carlito"/>
                <a:cs typeface="Carlito"/>
              </a:rPr>
              <a:t>example: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38125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Different kinds </a:t>
            </a:r>
            <a:r>
              <a:rPr sz="2600" b="1" dirty="0">
                <a:latin typeface="Carlito"/>
                <a:cs typeface="Carlito"/>
              </a:rPr>
              <a:t>of</a:t>
            </a:r>
            <a:r>
              <a:rPr sz="2600" b="1" spc="-114" dirty="0">
                <a:latin typeface="Carlito"/>
                <a:cs typeface="Carlito"/>
              </a:rPr>
              <a:t> </a:t>
            </a:r>
            <a:r>
              <a:rPr sz="2600" b="1" spc="-5" dirty="0">
                <a:latin typeface="Carlito"/>
                <a:cs typeface="Carlito"/>
              </a:rPr>
              <a:t>Functions</a:t>
            </a:r>
            <a:endParaRPr sz="26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66644" y="1825751"/>
            <a:ext cx="850900" cy="1802764"/>
            <a:chOff x="2866644" y="1825751"/>
            <a:chExt cx="850900" cy="1802764"/>
          </a:xfrm>
        </p:grpSpPr>
        <p:sp>
          <p:nvSpPr>
            <p:cNvPr id="9" name="object 9"/>
            <p:cNvSpPr/>
            <p:nvPr/>
          </p:nvSpPr>
          <p:spPr>
            <a:xfrm>
              <a:off x="2866644" y="1828799"/>
              <a:ext cx="783590" cy="1656080"/>
            </a:xfrm>
            <a:custGeom>
              <a:avLst/>
              <a:gdLst/>
              <a:ahLst/>
              <a:cxnLst/>
              <a:rect l="l" t="t" r="r" b="b"/>
              <a:pathLst>
                <a:path w="783589" h="1656079">
                  <a:moveTo>
                    <a:pt x="528701" y="0"/>
                  </a:moveTo>
                  <a:lnTo>
                    <a:pt x="512698" y="4317"/>
                  </a:lnTo>
                  <a:lnTo>
                    <a:pt x="100330" y="215645"/>
                  </a:lnTo>
                  <a:lnTo>
                    <a:pt x="92582" y="222376"/>
                  </a:lnTo>
                  <a:lnTo>
                    <a:pt x="90678" y="231901"/>
                  </a:lnTo>
                  <a:lnTo>
                    <a:pt x="93980" y="241300"/>
                  </a:lnTo>
                  <a:lnTo>
                    <a:pt x="102362" y="248157"/>
                  </a:lnTo>
                  <a:lnTo>
                    <a:pt x="183642" y="274574"/>
                  </a:lnTo>
                  <a:lnTo>
                    <a:pt x="10922" y="806831"/>
                  </a:lnTo>
                  <a:lnTo>
                    <a:pt x="635" y="857631"/>
                  </a:lnTo>
                  <a:lnTo>
                    <a:pt x="0" y="908304"/>
                  </a:lnTo>
                  <a:lnTo>
                    <a:pt x="8889" y="957580"/>
                  </a:lnTo>
                  <a:lnTo>
                    <a:pt x="27178" y="1003807"/>
                  </a:lnTo>
                  <a:lnTo>
                    <a:pt x="360299" y="1656080"/>
                  </a:lnTo>
                  <a:lnTo>
                    <a:pt x="341756" y="1610106"/>
                  </a:lnTo>
                  <a:lnTo>
                    <a:pt x="332358" y="1561338"/>
                  </a:lnTo>
                  <a:lnTo>
                    <a:pt x="332867" y="1510664"/>
                  </a:lnTo>
                  <a:lnTo>
                    <a:pt x="344043" y="1458976"/>
                  </a:lnTo>
                  <a:lnTo>
                    <a:pt x="677164" y="434975"/>
                  </a:lnTo>
                  <a:lnTo>
                    <a:pt x="760476" y="461391"/>
                  </a:lnTo>
                  <a:lnTo>
                    <a:pt x="770763" y="461263"/>
                  </a:lnTo>
                  <a:lnTo>
                    <a:pt x="779018" y="456056"/>
                  </a:lnTo>
                  <a:lnTo>
                    <a:pt x="783082" y="447420"/>
                  </a:lnTo>
                  <a:lnTo>
                    <a:pt x="780795" y="437006"/>
                  </a:lnTo>
                  <a:lnTo>
                    <a:pt x="571627" y="22605"/>
                  </a:lnTo>
                  <a:lnTo>
                    <a:pt x="560069" y="9651"/>
                  </a:lnTo>
                  <a:lnTo>
                    <a:pt x="545210" y="2032"/>
                  </a:lnTo>
                  <a:lnTo>
                    <a:pt x="528701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67228" y="1825751"/>
              <a:ext cx="681355" cy="440690"/>
            </a:xfrm>
            <a:custGeom>
              <a:avLst/>
              <a:gdLst/>
              <a:ahLst/>
              <a:cxnLst/>
              <a:rect l="l" t="t" r="r" b="b"/>
              <a:pathLst>
                <a:path w="681354" h="440689">
                  <a:moveTo>
                    <a:pt x="433324" y="0"/>
                  </a:moveTo>
                  <a:lnTo>
                    <a:pt x="419608" y="1905"/>
                  </a:lnTo>
                  <a:lnTo>
                    <a:pt x="406908" y="6350"/>
                  </a:lnTo>
                  <a:lnTo>
                    <a:pt x="396367" y="12319"/>
                  </a:lnTo>
                  <a:lnTo>
                    <a:pt x="362458" y="29718"/>
                  </a:lnTo>
                  <a:lnTo>
                    <a:pt x="351663" y="34544"/>
                  </a:lnTo>
                  <a:lnTo>
                    <a:pt x="330454" y="46355"/>
                  </a:lnTo>
                  <a:lnTo>
                    <a:pt x="309372" y="57403"/>
                  </a:lnTo>
                  <a:lnTo>
                    <a:pt x="288544" y="67691"/>
                  </a:lnTo>
                  <a:lnTo>
                    <a:pt x="268478" y="77216"/>
                  </a:lnTo>
                  <a:lnTo>
                    <a:pt x="193675" y="116712"/>
                  </a:lnTo>
                  <a:lnTo>
                    <a:pt x="159766" y="134239"/>
                  </a:lnTo>
                  <a:lnTo>
                    <a:pt x="128143" y="150114"/>
                  </a:lnTo>
                  <a:lnTo>
                    <a:pt x="0" y="219075"/>
                  </a:lnTo>
                  <a:lnTo>
                    <a:pt x="130175" y="154178"/>
                  </a:lnTo>
                  <a:lnTo>
                    <a:pt x="232791" y="102616"/>
                  </a:lnTo>
                  <a:lnTo>
                    <a:pt x="292354" y="73787"/>
                  </a:lnTo>
                  <a:lnTo>
                    <a:pt x="312674" y="63500"/>
                  </a:lnTo>
                  <a:lnTo>
                    <a:pt x="355726" y="40639"/>
                  </a:lnTo>
                  <a:lnTo>
                    <a:pt x="366395" y="35687"/>
                  </a:lnTo>
                  <a:lnTo>
                    <a:pt x="377063" y="30225"/>
                  </a:lnTo>
                  <a:lnTo>
                    <a:pt x="398399" y="18287"/>
                  </a:lnTo>
                  <a:lnTo>
                    <a:pt x="410337" y="12826"/>
                  </a:lnTo>
                  <a:lnTo>
                    <a:pt x="421894" y="8762"/>
                  </a:lnTo>
                  <a:lnTo>
                    <a:pt x="433450" y="6985"/>
                  </a:lnTo>
                  <a:lnTo>
                    <a:pt x="445262" y="8255"/>
                  </a:lnTo>
                  <a:lnTo>
                    <a:pt x="475742" y="44703"/>
                  </a:lnTo>
                  <a:lnTo>
                    <a:pt x="480695" y="55372"/>
                  </a:lnTo>
                  <a:lnTo>
                    <a:pt x="486156" y="66039"/>
                  </a:lnTo>
                  <a:lnTo>
                    <a:pt x="498094" y="87249"/>
                  </a:lnTo>
                  <a:lnTo>
                    <a:pt x="530098" y="150368"/>
                  </a:lnTo>
                  <a:lnTo>
                    <a:pt x="540766" y="170434"/>
                  </a:lnTo>
                  <a:lnTo>
                    <a:pt x="560197" y="208787"/>
                  </a:lnTo>
                  <a:lnTo>
                    <a:pt x="578866" y="244983"/>
                  </a:lnTo>
                  <a:lnTo>
                    <a:pt x="614045" y="310388"/>
                  </a:lnTo>
                  <a:lnTo>
                    <a:pt x="681101" y="440181"/>
                  </a:lnTo>
                  <a:lnTo>
                    <a:pt x="663829" y="404622"/>
                  </a:lnTo>
                  <a:lnTo>
                    <a:pt x="546862" y="168402"/>
                  </a:lnTo>
                  <a:lnTo>
                    <a:pt x="536194" y="148336"/>
                  </a:lnTo>
                  <a:lnTo>
                    <a:pt x="525526" y="127635"/>
                  </a:lnTo>
                  <a:lnTo>
                    <a:pt x="504189" y="85217"/>
                  </a:lnTo>
                  <a:lnTo>
                    <a:pt x="498475" y="74295"/>
                  </a:lnTo>
                  <a:lnTo>
                    <a:pt x="487680" y="51562"/>
                  </a:lnTo>
                  <a:lnTo>
                    <a:pt x="481838" y="40639"/>
                  </a:lnTo>
                  <a:lnTo>
                    <a:pt x="476504" y="29463"/>
                  </a:lnTo>
                  <a:lnTo>
                    <a:pt x="469138" y="18287"/>
                  </a:lnTo>
                  <a:lnTo>
                    <a:pt x="459613" y="8762"/>
                  </a:lnTo>
                  <a:lnTo>
                    <a:pt x="447294" y="2159"/>
                  </a:lnTo>
                  <a:lnTo>
                    <a:pt x="433324" y="0"/>
                  </a:lnTo>
                  <a:close/>
                </a:path>
              </a:pathLst>
            </a:custGeom>
            <a:solidFill>
              <a:srgbClr val="9F0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98876" y="3108959"/>
              <a:ext cx="518159" cy="519430"/>
            </a:xfrm>
            <a:custGeom>
              <a:avLst/>
              <a:gdLst/>
              <a:ahLst/>
              <a:cxnLst/>
              <a:rect l="l" t="t" r="r" b="b"/>
              <a:pathLst>
                <a:path w="518160" h="519429">
                  <a:moveTo>
                    <a:pt x="259079" y="0"/>
                  </a:moveTo>
                  <a:lnTo>
                    <a:pt x="212471" y="4190"/>
                  </a:lnTo>
                  <a:lnTo>
                    <a:pt x="168656" y="16256"/>
                  </a:lnTo>
                  <a:lnTo>
                    <a:pt x="128270" y="35432"/>
                  </a:lnTo>
                  <a:lnTo>
                    <a:pt x="92201" y="61087"/>
                  </a:lnTo>
                  <a:lnTo>
                    <a:pt x="60960" y="92328"/>
                  </a:lnTo>
                  <a:lnTo>
                    <a:pt x="35306" y="128650"/>
                  </a:lnTo>
                  <a:lnTo>
                    <a:pt x="16256" y="169037"/>
                  </a:lnTo>
                  <a:lnTo>
                    <a:pt x="4191" y="212978"/>
                  </a:lnTo>
                  <a:lnTo>
                    <a:pt x="0" y="259587"/>
                  </a:lnTo>
                  <a:lnTo>
                    <a:pt x="4191" y="306323"/>
                  </a:lnTo>
                  <a:lnTo>
                    <a:pt x="16256" y="350265"/>
                  </a:lnTo>
                  <a:lnTo>
                    <a:pt x="35306" y="390651"/>
                  </a:lnTo>
                  <a:lnTo>
                    <a:pt x="60960" y="426973"/>
                  </a:lnTo>
                  <a:lnTo>
                    <a:pt x="92201" y="458215"/>
                  </a:lnTo>
                  <a:lnTo>
                    <a:pt x="128270" y="483869"/>
                  </a:lnTo>
                  <a:lnTo>
                    <a:pt x="168656" y="503046"/>
                  </a:lnTo>
                  <a:lnTo>
                    <a:pt x="212471" y="515111"/>
                  </a:lnTo>
                  <a:lnTo>
                    <a:pt x="259079" y="519302"/>
                  </a:lnTo>
                  <a:lnTo>
                    <a:pt x="305688" y="515111"/>
                  </a:lnTo>
                  <a:lnTo>
                    <a:pt x="349503" y="503046"/>
                  </a:lnTo>
                  <a:lnTo>
                    <a:pt x="389889" y="483869"/>
                  </a:lnTo>
                  <a:lnTo>
                    <a:pt x="425958" y="458215"/>
                  </a:lnTo>
                  <a:lnTo>
                    <a:pt x="457200" y="426973"/>
                  </a:lnTo>
                  <a:lnTo>
                    <a:pt x="482853" y="390651"/>
                  </a:lnTo>
                  <a:lnTo>
                    <a:pt x="501903" y="350265"/>
                  </a:lnTo>
                  <a:lnTo>
                    <a:pt x="513969" y="306323"/>
                  </a:lnTo>
                  <a:lnTo>
                    <a:pt x="518160" y="259587"/>
                  </a:lnTo>
                  <a:lnTo>
                    <a:pt x="513969" y="212978"/>
                  </a:lnTo>
                  <a:lnTo>
                    <a:pt x="501903" y="169037"/>
                  </a:lnTo>
                  <a:lnTo>
                    <a:pt x="482853" y="128650"/>
                  </a:lnTo>
                  <a:lnTo>
                    <a:pt x="457200" y="92328"/>
                  </a:lnTo>
                  <a:lnTo>
                    <a:pt x="425958" y="61087"/>
                  </a:lnTo>
                  <a:lnTo>
                    <a:pt x="389889" y="35432"/>
                  </a:lnTo>
                  <a:lnTo>
                    <a:pt x="349503" y="16256"/>
                  </a:lnTo>
                  <a:lnTo>
                    <a:pt x="305688" y="4190"/>
                  </a:lnTo>
                  <a:lnTo>
                    <a:pt x="2590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65932" y="3174491"/>
              <a:ext cx="386715" cy="389890"/>
            </a:xfrm>
            <a:custGeom>
              <a:avLst/>
              <a:gdLst/>
              <a:ahLst/>
              <a:cxnLst/>
              <a:rect l="l" t="t" r="r" b="b"/>
              <a:pathLst>
                <a:path w="386714" h="389889">
                  <a:moveTo>
                    <a:pt x="213867" y="0"/>
                  </a:moveTo>
                  <a:lnTo>
                    <a:pt x="171322" y="0"/>
                  </a:lnTo>
                  <a:lnTo>
                    <a:pt x="129412" y="9525"/>
                  </a:lnTo>
                  <a:lnTo>
                    <a:pt x="90296" y="28447"/>
                  </a:lnTo>
                  <a:lnTo>
                    <a:pt x="55244" y="56895"/>
                  </a:lnTo>
                  <a:lnTo>
                    <a:pt x="27685" y="92075"/>
                  </a:lnTo>
                  <a:lnTo>
                    <a:pt x="9270" y="131444"/>
                  </a:lnTo>
                  <a:lnTo>
                    <a:pt x="0" y="173355"/>
                  </a:lnTo>
                  <a:lnTo>
                    <a:pt x="0" y="216153"/>
                  </a:lnTo>
                  <a:lnTo>
                    <a:pt x="9270" y="258190"/>
                  </a:lnTo>
                  <a:lnTo>
                    <a:pt x="27685" y="297560"/>
                  </a:lnTo>
                  <a:lnTo>
                    <a:pt x="55244" y="332613"/>
                  </a:lnTo>
                  <a:lnTo>
                    <a:pt x="90296" y="361188"/>
                  </a:lnTo>
                  <a:lnTo>
                    <a:pt x="129412" y="380110"/>
                  </a:lnTo>
                  <a:lnTo>
                    <a:pt x="171322" y="389635"/>
                  </a:lnTo>
                  <a:lnTo>
                    <a:pt x="213867" y="389635"/>
                  </a:lnTo>
                  <a:lnTo>
                    <a:pt x="255650" y="380110"/>
                  </a:lnTo>
                  <a:lnTo>
                    <a:pt x="294893" y="361188"/>
                  </a:lnTo>
                  <a:lnTo>
                    <a:pt x="329818" y="332613"/>
                  </a:lnTo>
                  <a:lnTo>
                    <a:pt x="358266" y="297560"/>
                  </a:lnTo>
                  <a:lnTo>
                    <a:pt x="377189" y="258190"/>
                  </a:lnTo>
                  <a:lnTo>
                    <a:pt x="386714" y="216153"/>
                  </a:lnTo>
                  <a:lnTo>
                    <a:pt x="386714" y="173355"/>
                  </a:lnTo>
                  <a:lnTo>
                    <a:pt x="377189" y="131444"/>
                  </a:lnTo>
                  <a:lnTo>
                    <a:pt x="358266" y="92075"/>
                  </a:lnTo>
                  <a:lnTo>
                    <a:pt x="329818" y="56895"/>
                  </a:lnTo>
                  <a:lnTo>
                    <a:pt x="294893" y="28447"/>
                  </a:lnTo>
                  <a:lnTo>
                    <a:pt x="255650" y="9525"/>
                  </a:lnTo>
                  <a:lnTo>
                    <a:pt x="2138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789679" y="1610613"/>
            <a:ext cx="2565400" cy="40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FF3D5F"/>
                </a:solidFill>
                <a:latin typeface="Arial"/>
                <a:cs typeface="Arial"/>
              </a:rPr>
              <a:t>absolute</a:t>
            </a:r>
            <a:r>
              <a:rPr sz="1200" b="1" spc="-10" dirty="0">
                <a:solidFill>
                  <a:srgbClr val="FF3D5F"/>
                </a:solidFill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sz="1200" spc="-95" dirty="0">
                <a:solidFill>
                  <a:srgbClr val="7D7D7D"/>
                </a:solidFill>
                <a:latin typeface="Arial"/>
                <a:cs typeface="Arial"/>
              </a:rPr>
              <a:t>To </a:t>
            </a:r>
            <a:r>
              <a:rPr sz="1200" dirty="0">
                <a:solidFill>
                  <a:srgbClr val="7D7D7D"/>
                </a:solidFill>
                <a:latin typeface="Arial"/>
                <a:cs typeface="Arial"/>
              </a:rPr>
              <a:t>find the </a:t>
            </a:r>
            <a:r>
              <a:rPr sz="1200" spc="-5" dirty="0">
                <a:solidFill>
                  <a:srgbClr val="7D7D7D"/>
                </a:solidFill>
                <a:latin typeface="Arial"/>
                <a:cs typeface="Arial"/>
              </a:rPr>
              <a:t>absolute</a:t>
            </a:r>
            <a:r>
              <a:rPr sz="1200" spc="-250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D7D7D"/>
                </a:solidFill>
                <a:latin typeface="Arial"/>
                <a:cs typeface="Arial"/>
              </a:rPr>
              <a:t>value </a:t>
            </a:r>
            <a:r>
              <a:rPr sz="1200" dirty="0">
                <a:solidFill>
                  <a:srgbClr val="7D7D7D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7D7D7D"/>
                </a:solidFill>
                <a:latin typeface="Arial"/>
                <a:cs typeface="Arial"/>
              </a:rPr>
              <a:t>a number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4111" y="957452"/>
            <a:ext cx="45281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35" dirty="0">
                <a:solidFill>
                  <a:srgbClr val="5F5F5F"/>
                </a:solidFill>
                <a:latin typeface="Carlito"/>
                <a:cs typeface="Carlito"/>
              </a:rPr>
              <a:t>We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use functions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provide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different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kinds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 functionality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9619" y="1613662"/>
            <a:ext cx="96011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95A82"/>
                </a:solidFill>
                <a:latin typeface="Carlito"/>
                <a:cs typeface="Carlito"/>
              </a:rPr>
              <a:t>For</a:t>
            </a:r>
            <a:r>
              <a:rPr sz="1400" b="1" spc="-165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1400" b="1" spc="-15" dirty="0">
                <a:solidFill>
                  <a:srgbClr val="095A82"/>
                </a:solidFill>
                <a:latin typeface="Carlito"/>
                <a:cs typeface="Carlito"/>
              </a:rPr>
              <a:t>example: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38125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Different kinds </a:t>
            </a:r>
            <a:r>
              <a:rPr sz="2600" b="1" dirty="0">
                <a:latin typeface="Carlito"/>
                <a:cs typeface="Carlito"/>
              </a:rPr>
              <a:t>of</a:t>
            </a:r>
            <a:r>
              <a:rPr sz="2600" b="1" spc="-114" dirty="0">
                <a:latin typeface="Carlito"/>
                <a:cs typeface="Carlito"/>
              </a:rPr>
              <a:t> </a:t>
            </a:r>
            <a:r>
              <a:rPr sz="2600" b="1" spc="-5" dirty="0">
                <a:latin typeface="Carlito"/>
                <a:cs typeface="Carlito"/>
              </a:rPr>
              <a:t>Functions</a:t>
            </a:r>
            <a:endParaRPr sz="26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66644" y="1825751"/>
            <a:ext cx="2045335" cy="1802764"/>
            <a:chOff x="2866644" y="1825751"/>
            <a:chExt cx="2045335" cy="1802764"/>
          </a:xfrm>
        </p:grpSpPr>
        <p:sp>
          <p:nvSpPr>
            <p:cNvPr id="9" name="object 9"/>
            <p:cNvSpPr/>
            <p:nvPr/>
          </p:nvSpPr>
          <p:spPr>
            <a:xfrm>
              <a:off x="3275076" y="2488691"/>
              <a:ext cx="1633220" cy="723900"/>
            </a:xfrm>
            <a:custGeom>
              <a:avLst/>
              <a:gdLst/>
              <a:ahLst/>
              <a:cxnLst/>
              <a:rect l="l" t="t" r="r" b="b"/>
              <a:pathLst>
                <a:path w="1633220" h="723900">
                  <a:moveTo>
                    <a:pt x="1283589" y="0"/>
                  </a:moveTo>
                  <a:lnTo>
                    <a:pt x="1273683" y="888"/>
                  </a:lnTo>
                  <a:lnTo>
                    <a:pt x="1266063" y="6603"/>
                  </a:lnTo>
                  <a:lnTo>
                    <a:pt x="1263014" y="16890"/>
                  </a:lnTo>
                  <a:lnTo>
                    <a:pt x="1263014" y="103758"/>
                  </a:lnTo>
                  <a:lnTo>
                    <a:pt x="703707" y="103758"/>
                  </a:lnTo>
                  <a:lnTo>
                    <a:pt x="650748" y="108965"/>
                  </a:lnTo>
                  <a:lnTo>
                    <a:pt x="601979" y="123825"/>
                  </a:lnTo>
                  <a:lnTo>
                    <a:pt x="557911" y="147446"/>
                  </a:lnTo>
                  <a:lnTo>
                    <a:pt x="518668" y="178688"/>
                  </a:lnTo>
                  <a:lnTo>
                    <a:pt x="0" y="694944"/>
                  </a:lnTo>
                  <a:lnTo>
                    <a:pt x="38353" y="663575"/>
                  </a:lnTo>
                  <a:lnTo>
                    <a:pt x="82676" y="639952"/>
                  </a:lnTo>
                  <a:lnTo>
                    <a:pt x="131825" y="625220"/>
                  </a:lnTo>
                  <a:lnTo>
                    <a:pt x="185038" y="620013"/>
                  </a:lnTo>
                  <a:lnTo>
                    <a:pt x="1263014" y="620013"/>
                  </a:lnTo>
                  <a:lnTo>
                    <a:pt x="1263014" y="704976"/>
                  </a:lnTo>
                  <a:lnTo>
                    <a:pt x="1266063" y="715518"/>
                  </a:lnTo>
                  <a:lnTo>
                    <a:pt x="1273683" y="721994"/>
                  </a:lnTo>
                  <a:lnTo>
                    <a:pt x="1283589" y="723519"/>
                  </a:lnTo>
                  <a:lnTo>
                    <a:pt x="1293495" y="719201"/>
                  </a:lnTo>
                  <a:lnTo>
                    <a:pt x="1621027" y="391287"/>
                  </a:lnTo>
                  <a:lnTo>
                    <a:pt x="1630172" y="377570"/>
                  </a:lnTo>
                  <a:lnTo>
                    <a:pt x="1633220" y="361695"/>
                  </a:lnTo>
                  <a:lnTo>
                    <a:pt x="1630172" y="345439"/>
                  </a:lnTo>
                  <a:lnTo>
                    <a:pt x="1621027" y="330581"/>
                  </a:lnTo>
                  <a:lnTo>
                    <a:pt x="1293495" y="4699"/>
                  </a:lnTo>
                  <a:lnTo>
                    <a:pt x="1283589" y="0"/>
                  </a:lnTo>
                  <a:close/>
                </a:path>
              </a:pathLst>
            </a:custGeom>
            <a:solidFill>
              <a:srgbClr val="0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67427" y="2491739"/>
              <a:ext cx="344170" cy="717550"/>
            </a:xfrm>
            <a:custGeom>
              <a:avLst/>
              <a:gdLst/>
              <a:ahLst/>
              <a:cxnLst/>
              <a:rect l="l" t="t" r="r" b="b"/>
              <a:pathLst>
                <a:path w="344170" h="717550">
                  <a:moveTo>
                    <a:pt x="0" y="0"/>
                  </a:moveTo>
                  <a:lnTo>
                    <a:pt x="59182" y="60833"/>
                  </a:lnTo>
                  <a:lnTo>
                    <a:pt x="101726" y="103759"/>
                  </a:lnTo>
                  <a:lnTo>
                    <a:pt x="126111" y="129159"/>
                  </a:lnTo>
                  <a:lnTo>
                    <a:pt x="211709" y="217424"/>
                  </a:lnTo>
                  <a:lnTo>
                    <a:pt x="228473" y="233045"/>
                  </a:lnTo>
                  <a:lnTo>
                    <a:pt x="245237" y="249174"/>
                  </a:lnTo>
                  <a:lnTo>
                    <a:pt x="278892" y="282575"/>
                  </a:lnTo>
                  <a:lnTo>
                    <a:pt x="313436" y="319151"/>
                  </a:lnTo>
                  <a:lnTo>
                    <a:pt x="322452" y="327152"/>
                  </a:lnTo>
                  <a:lnTo>
                    <a:pt x="330073" y="336169"/>
                  </a:lnTo>
                  <a:lnTo>
                    <a:pt x="335025" y="346202"/>
                  </a:lnTo>
                  <a:lnTo>
                    <a:pt x="335914" y="357759"/>
                  </a:lnTo>
                  <a:lnTo>
                    <a:pt x="335025" y="370078"/>
                  </a:lnTo>
                  <a:lnTo>
                    <a:pt x="330073" y="380238"/>
                  </a:lnTo>
                  <a:lnTo>
                    <a:pt x="322452" y="389382"/>
                  </a:lnTo>
                  <a:lnTo>
                    <a:pt x="278892" y="432816"/>
                  </a:lnTo>
                  <a:lnTo>
                    <a:pt x="262127" y="450850"/>
                  </a:lnTo>
                  <a:lnTo>
                    <a:pt x="245237" y="467995"/>
                  </a:lnTo>
                  <a:lnTo>
                    <a:pt x="228473" y="484378"/>
                  </a:lnTo>
                  <a:lnTo>
                    <a:pt x="211709" y="499999"/>
                  </a:lnTo>
                  <a:lnTo>
                    <a:pt x="152908" y="560451"/>
                  </a:lnTo>
                  <a:lnTo>
                    <a:pt x="101726" y="611632"/>
                  </a:lnTo>
                  <a:lnTo>
                    <a:pt x="0" y="717423"/>
                  </a:lnTo>
                  <a:lnTo>
                    <a:pt x="27432" y="690245"/>
                  </a:lnTo>
                  <a:lnTo>
                    <a:pt x="129286" y="590550"/>
                  </a:lnTo>
                  <a:lnTo>
                    <a:pt x="186562" y="534924"/>
                  </a:lnTo>
                  <a:lnTo>
                    <a:pt x="217805" y="504063"/>
                  </a:lnTo>
                  <a:lnTo>
                    <a:pt x="326898" y="394843"/>
                  </a:lnTo>
                  <a:lnTo>
                    <a:pt x="344043" y="357759"/>
                  </a:lnTo>
                  <a:lnTo>
                    <a:pt x="341630" y="344424"/>
                  </a:lnTo>
                  <a:lnTo>
                    <a:pt x="335407" y="332359"/>
                  </a:lnTo>
                  <a:lnTo>
                    <a:pt x="326898" y="321691"/>
                  </a:lnTo>
                  <a:lnTo>
                    <a:pt x="317500" y="313055"/>
                  </a:lnTo>
                  <a:lnTo>
                    <a:pt x="186562" y="182499"/>
                  </a:lnTo>
                  <a:lnTo>
                    <a:pt x="60071" y="59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2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66644" y="1828799"/>
              <a:ext cx="783590" cy="1656080"/>
            </a:xfrm>
            <a:custGeom>
              <a:avLst/>
              <a:gdLst/>
              <a:ahLst/>
              <a:cxnLst/>
              <a:rect l="l" t="t" r="r" b="b"/>
              <a:pathLst>
                <a:path w="783589" h="1656079">
                  <a:moveTo>
                    <a:pt x="528701" y="0"/>
                  </a:moveTo>
                  <a:lnTo>
                    <a:pt x="512698" y="4317"/>
                  </a:lnTo>
                  <a:lnTo>
                    <a:pt x="100330" y="215645"/>
                  </a:lnTo>
                  <a:lnTo>
                    <a:pt x="92582" y="222376"/>
                  </a:lnTo>
                  <a:lnTo>
                    <a:pt x="90678" y="231901"/>
                  </a:lnTo>
                  <a:lnTo>
                    <a:pt x="93980" y="241300"/>
                  </a:lnTo>
                  <a:lnTo>
                    <a:pt x="102362" y="248157"/>
                  </a:lnTo>
                  <a:lnTo>
                    <a:pt x="183642" y="274574"/>
                  </a:lnTo>
                  <a:lnTo>
                    <a:pt x="10922" y="806831"/>
                  </a:lnTo>
                  <a:lnTo>
                    <a:pt x="635" y="857631"/>
                  </a:lnTo>
                  <a:lnTo>
                    <a:pt x="0" y="908304"/>
                  </a:lnTo>
                  <a:lnTo>
                    <a:pt x="8889" y="957580"/>
                  </a:lnTo>
                  <a:lnTo>
                    <a:pt x="27178" y="1003807"/>
                  </a:lnTo>
                  <a:lnTo>
                    <a:pt x="360299" y="1656080"/>
                  </a:lnTo>
                  <a:lnTo>
                    <a:pt x="341756" y="1610106"/>
                  </a:lnTo>
                  <a:lnTo>
                    <a:pt x="332358" y="1561338"/>
                  </a:lnTo>
                  <a:lnTo>
                    <a:pt x="332867" y="1510664"/>
                  </a:lnTo>
                  <a:lnTo>
                    <a:pt x="344043" y="1458976"/>
                  </a:lnTo>
                  <a:lnTo>
                    <a:pt x="677164" y="434975"/>
                  </a:lnTo>
                  <a:lnTo>
                    <a:pt x="760476" y="461391"/>
                  </a:lnTo>
                  <a:lnTo>
                    <a:pt x="770763" y="461263"/>
                  </a:lnTo>
                  <a:lnTo>
                    <a:pt x="779018" y="456056"/>
                  </a:lnTo>
                  <a:lnTo>
                    <a:pt x="783082" y="447420"/>
                  </a:lnTo>
                  <a:lnTo>
                    <a:pt x="780795" y="437006"/>
                  </a:lnTo>
                  <a:lnTo>
                    <a:pt x="571627" y="22605"/>
                  </a:lnTo>
                  <a:lnTo>
                    <a:pt x="560069" y="9651"/>
                  </a:lnTo>
                  <a:lnTo>
                    <a:pt x="545210" y="2032"/>
                  </a:lnTo>
                  <a:lnTo>
                    <a:pt x="528701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7228" y="1825751"/>
              <a:ext cx="681355" cy="440690"/>
            </a:xfrm>
            <a:custGeom>
              <a:avLst/>
              <a:gdLst/>
              <a:ahLst/>
              <a:cxnLst/>
              <a:rect l="l" t="t" r="r" b="b"/>
              <a:pathLst>
                <a:path w="681354" h="440689">
                  <a:moveTo>
                    <a:pt x="433324" y="0"/>
                  </a:moveTo>
                  <a:lnTo>
                    <a:pt x="419608" y="1905"/>
                  </a:lnTo>
                  <a:lnTo>
                    <a:pt x="406908" y="6350"/>
                  </a:lnTo>
                  <a:lnTo>
                    <a:pt x="396367" y="12319"/>
                  </a:lnTo>
                  <a:lnTo>
                    <a:pt x="362458" y="29718"/>
                  </a:lnTo>
                  <a:lnTo>
                    <a:pt x="351663" y="34544"/>
                  </a:lnTo>
                  <a:lnTo>
                    <a:pt x="330454" y="46355"/>
                  </a:lnTo>
                  <a:lnTo>
                    <a:pt x="309372" y="57403"/>
                  </a:lnTo>
                  <a:lnTo>
                    <a:pt x="288544" y="67691"/>
                  </a:lnTo>
                  <a:lnTo>
                    <a:pt x="268478" y="77216"/>
                  </a:lnTo>
                  <a:lnTo>
                    <a:pt x="193675" y="116712"/>
                  </a:lnTo>
                  <a:lnTo>
                    <a:pt x="159766" y="134239"/>
                  </a:lnTo>
                  <a:lnTo>
                    <a:pt x="128143" y="150114"/>
                  </a:lnTo>
                  <a:lnTo>
                    <a:pt x="0" y="219075"/>
                  </a:lnTo>
                  <a:lnTo>
                    <a:pt x="130175" y="154178"/>
                  </a:lnTo>
                  <a:lnTo>
                    <a:pt x="232791" y="102616"/>
                  </a:lnTo>
                  <a:lnTo>
                    <a:pt x="292354" y="73787"/>
                  </a:lnTo>
                  <a:lnTo>
                    <a:pt x="312674" y="63500"/>
                  </a:lnTo>
                  <a:lnTo>
                    <a:pt x="355726" y="40639"/>
                  </a:lnTo>
                  <a:lnTo>
                    <a:pt x="366395" y="35687"/>
                  </a:lnTo>
                  <a:lnTo>
                    <a:pt x="377063" y="30225"/>
                  </a:lnTo>
                  <a:lnTo>
                    <a:pt x="398399" y="18287"/>
                  </a:lnTo>
                  <a:lnTo>
                    <a:pt x="410337" y="12826"/>
                  </a:lnTo>
                  <a:lnTo>
                    <a:pt x="421894" y="8762"/>
                  </a:lnTo>
                  <a:lnTo>
                    <a:pt x="433450" y="6985"/>
                  </a:lnTo>
                  <a:lnTo>
                    <a:pt x="445262" y="8255"/>
                  </a:lnTo>
                  <a:lnTo>
                    <a:pt x="475742" y="44703"/>
                  </a:lnTo>
                  <a:lnTo>
                    <a:pt x="480695" y="55372"/>
                  </a:lnTo>
                  <a:lnTo>
                    <a:pt x="486156" y="66039"/>
                  </a:lnTo>
                  <a:lnTo>
                    <a:pt x="498094" y="87249"/>
                  </a:lnTo>
                  <a:lnTo>
                    <a:pt x="530098" y="150368"/>
                  </a:lnTo>
                  <a:lnTo>
                    <a:pt x="540766" y="170434"/>
                  </a:lnTo>
                  <a:lnTo>
                    <a:pt x="560197" y="208787"/>
                  </a:lnTo>
                  <a:lnTo>
                    <a:pt x="578866" y="244983"/>
                  </a:lnTo>
                  <a:lnTo>
                    <a:pt x="614045" y="310388"/>
                  </a:lnTo>
                  <a:lnTo>
                    <a:pt x="681101" y="440181"/>
                  </a:lnTo>
                  <a:lnTo>
                    <a:pt x="663829" y="404622"/>
                  </a:lnTo>
                  <a:lnTo>
                    <a:pt x="546862" y="168402"/>
                  </a:lnTo>
                  <a:lnTo>
                    <a:pt x="536194" y="148336"/>
                  </a:lnTo>
                  <a:lnTo>
                    <a:pt x="525526" y="127635"/>
                  </a:lnTo>
                  <a:lnTo>
                    <a:pt x="504189" y="85217"/>
                  </a:lnTo>
                  <a:lnTo>
                    <a:pt x="498475" y="74295"/>
                  </a:lnTo>
                  <a:lnTo>
                    <a:pt x="487680" y="51562"/>
                  </a:lnTo>
                  <a:lnTo>
                    <a:pt x="481838" y="40639"/>
                  </a:lnTo>
                  <a:lnTo>
                    <a:pt x="476504" y="29463"/>
                  </a:lnTo>
                  <a:lnTo>
                    <a:pt x="469138" y="18287"/>
                  </a:lnTo>
                  <a:lnTo>
                    <a:pt x="459613" y="8762"/>
                  </a:lnTo>
                  <a:lnTo>
                    <a:pt x="447294" y="2159"/>
                  </a:lnTo>
                  <a:lnTo>
                    <a:pt x="433324" y="0"/>
                  </a:lnTo>
                  <a:close/>
                </a:path>
              </a:pathLst>
            </a:custGeom>
            <a:solidFill>
              <a:srgbClr val="9F0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98876" y="3108959"/>
              <a:ext cx="518159" cy="519430"/>
            </a:xfrm>
            <a:custGeom>
              <a:avLst/>
              <a:gdLst/>
              <a:ahLst/>
              <a:cxnLst/>
              <a:rect l="l" t="t" r="r" b="b"/>
              <a:pathLst>
                <a:path w="518160" h="519429">
                  <a:moveTo>
                    <a:pt x="259079" y="0"/>
                  </a:moveTo>
                  <a:lnTo>
                    <a:pt x="212471" y="4190"/>
                  </a:lnTo>
                  <a:lnTo>
                    <a:pt x="168656" y="16256"/>
                  </a:lnTo>
                  <a:lnTo>
                    <a:pt x="128270" y="35432"/>
                  </a:lnTo>
                  <a:lnTo>
                    <a:pt x="92201" y="61087"/>
                  </a:lnTo>
                  <a:lnTo>
                    <a:pt x="60960" y="92328"/>
                  </a:lnTo>
                  <a:lnTo>
                    <a:pt x="35306" y="128650"/>
                  </a:lnTo>
                  <a:lnTo>
                    <a:pt x="16256" y="169037"/>
                  </a:lnTo>
                  <a:lnTo>
                    <a:pt x="4191" y="212978"/>
                  </a:lnTo>
                  <a:lnTo>
                    <a:pt x="0" y="259587"/>
                  </a:lnTo>
                  <a:lnTo>
                    <a:pt x="4191" y="306323"/>
                  </a:lnTo>
                  <a:lnTo>
                    <a:pt x="16256" y="350265"/>
                  </a:lnTo>
                  <a:lnTo>
                    <a:pt x="35306" y="390651"/>
                  </a:lnTo>
                  <a:lnTo>
                    <a:pt x="60960" y="426973"/>
                  </a:lnTo>
                  <a:lnTo>
                    <a:pt x="92201" y="458215"/>
                  </a:lnTo>
                  <a:lnTo>
                    <a:pt x="128270" y="483869"/>
                  </a:lnTo>
                  <a:lnTo>
                    <a:pt x="168656" y="503046"/>
                  </a:lnTo>
                  <a:lnTo>
                    <a:pt x="212471" y="515111"/>
                  </a:lnTo>
                  <a:lnTo>
                    <a:pt x="259079" y="519302"/>
                  </a:lnTo>
                  <a:lnTo>
                    <a:pt x="305688" y="515111"/>
                  </a:lnTo>
                  <a:lnTo>
                    <a:pt x="349503" y="503046"/>
                  </a:lnTo>
                  <a:lnTo>
                    <a:pt x="389889" y="483869"/>
                  </a:lnTo>
                  <a:lnTo>
                    <a:pt x="425958" y="458215"/>
                  </a:lnTo>
                  <a:lnTo>
                    <a:pt x="457200" y="426973"/>
                  </a:lnTo>
                  <a:lnTo>
                    <a:pt x="482853" y="390651"/>
                  </a:lnTo>
                  <a:lnTo>
                    <a:pt x="501903" y="350265"/>
                  </a:lnTo>
                  <a:lnTo>
                    <a:pt x="513969" y="306323"/>
                  </a:lnTo>
                  <a:lnTo>
                    <a:pt x="518160" y="259587"/>
                  </a:lnTo>
                  <a:lnTo>
                    <a:pt x="513969" y="212978"/>
                  </a:lnTo>
                  <a:lnTo>
                    <a:pt x="501903" y="169037"/>
                  </a:lnTo>
                  <a:lnTo>
                    <a:pt x="482853" y="128650"/>
                  </a:lnTo>
                  <a:lnTo>
                    <a:pt x="457200" y="92328"/>
                  </a:lnTo>
                  <a:lnTo>
                    <a:pt x="425958" y="61087"/>
                  </a:lnTo>
                  <a:lnTo>
                    <a:pt x="389889" y="35432"/>
                  </a:lnTo>
                  <a:lnTo>
                    <a:pt x="349503" y="16256"/>
                  </a:lnTo>
                  <a:lnTo>
                    <a:pt x="305688" y="4190"/>
                  </a:lnTo>
                  <a:lnTo>
                    <a:pt x="2590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65932" y="3174491"/>
              <a:ext cx="386715" cy="389890"/>
            </a:xfrm>
            <a:custGeom>
              <a:avLst/>
              <a:gdLst/>
              <a:ahLst/>
              <a:cxnLst/>
              <a:rect l="l" t="t" r="r" b="b"/>
              <a:pathLst>
                <a:path w="386714" h="389889">
                  <a:moveTo>
                    <a:pt x="213867" y="0"/>
                  </a:moveTo>
                  <a:lnTo>
                    <a:pt x="171322" y="0"/>
                  </a:lnTo>
                  <a:lnTo>
                    <a:pt x="129412" y="9525"/>
                  </a:lnTo>
                  <a:lnTo>
                    <a:pt x="90296" y="28447"/>
                  </a:lnTo>
                  <a:lnTo>
                    <a:pt x="55244" y="56895"/>
                  </a:lnTo>
                  <a:lnTo>
                    <a:pt x="27685" y="92075"/>
                  </a:lnTo>
                  <a:lnTo>
                    <a:pt x="9270" y="131444"/>
                  </a:lnTo>
                  <a:lnTo>
                    <a:pt x="0" y="173355"/>
                  </a:lnTo>
                  <a:lnTo>
                    <a:pt x="0" y="216153"/>
                  </a:lnTo>
                  <a:lnTo>
                    <a:pt x="9270" y="258190"/>
                  </a:lnTo>
                  <a:lnTo>
                    <a:pt x="27685" y="297560"/>
                  </a:lnTo>
                  <a:lnTo>
                    <a:pt x="55244" y="332613"/>
                  </a:lnTo>
                  <a:lnTo>
                    <a:pt x="90296" y="361188"/>
                  </a:lnTo>
                  <a:lnTo>
                    <a:pt x="129412" y="380110"/>
                  </a:lnTo>
                  <a:lnTo>
                    <a:pt x="171322" y="389635"/>
                  </a:lnTo>
                  <a:lnTo>
                    <a:pt x="213867" y="389635"/>
                  </a:lnTo>
                  <a:lnTo>
                    <a:pt x="255650" y="380110"/>
                  </a:lnTo>
                  <a:lnTo>
                    <a:pt x="294893" y="361188"/>
                  </a:lnTo>
                  <a:lnTo>
                    <a:pt x="329818" y="332613"/>
                  </a:lnTo>
                  <a:lnTo>
                    <a:pt x="358266" y="297560"/>
                  </a:lnTo>
                  <a:lnTo>
                    <a:pt x="377189" y="258190"/>
                  </a:lnTo>
                  <a:lnTo>
                    <a:pt x="386714" y="216153"/>
                  </a:lnTo>
                  <a:lnTo>
                    <a:pt x="386714" y="173355"/>
                  </a:lnTo>
                  <a:lnTo>
                    <a:pt x="377189" y="131444"/>
                  </a:lnTo>
                  <a:lnTo>
                    <a:pt x="358266" y="92075"/>
                  </a:lnTo>
                  <a:lnTo>
                    <a:pt x="329818" y="56895"/>
                  </a:lnTo>
                  <a:lnTo>
                    <a:pt x="294893" y="28447"/>
                  </a:lnTo>
                  <a:lnTo>
                    <a:pt x="255650" y="9525"/>
                  </a:lnTo>
                  <a:lnTo>
                    <a:pt x="2138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89679" y="1610613"/>
            <a:ext cx="2565400" cy="40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FF3D5F"/>
                </a:solidFill>
                <a:latin typeface="Arial"/>
                <a:cs typeface="Arial"/>
              </a:rPr>
              <a:t>absolute</a:t>
            </a:r>
            <a:r>
              <a:rPr sz="1200" b="1" spc="-10" dirty="0">
                <a:solidFill>
                  <a:srgbClr val="FF3D5F"/>
                </a:solidFill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sz="1200" spc="-95" dirty="0">
                <a:solidFill>
                  <a:srgbClr val="7D7D7D"/>
                </a:solidFill>
                <a:latin typeface="Arial"/>
                <a:cs typeface="Arial"/>
              </a:rPr>
              <a:t>To </a:t>
            </a:r>
            <a:r>
              <a:rPr sz="1200" dirty="0">
                <a:solidFill>
                  <a:srgbClr val="7D7D7D"/>
                </a:solidFill>
                <a:latin typeface="Arial"/>
                <a:cs typeface="Arial"/>
              </a:rPr>
              <a:t>find the </a:t>
            </a:r>
            <a:r>
              <a:rPr sz="1200" spc="-5" dirty="0">
                <a:solidFill>
                  <a:srgbClr val="7D7D7D"/>
                </a:solidFill>
                <a:latin typeface="Arial"/>
                <a:cs typeface="Arial"/>
              </a:rPr>
              <a:t>absolute</a:t>
            </a:r>
            <a:r>
              <a:rPr sz="1200" spc="-250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D7D7D"/>
                </a:solidFill>
                <a:latin typeface="Arial"/>
                <a:cs typeface="Arial"/>
              </a:rPr>
              <a:t>value </a:t>
            </a:r>
            <a:r>
              <a:rPr sz="1200" dirty="0">
                <a:solidFill>
                  <a:srgbClr val="7D7D7D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7D7D7D"/>
                </a:solidFill>
                <a:latin typeface="Arial"/>
                <a:cs typeface="Arial"/>
              </a:rPr>
              <a:t>a number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038090" y="2476576"/>
            <a:ext cx="2054860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08599"/>
                </a:solidFill>
                <a:latin typeface="Arial"/>
                <a:cs typeface="Arial"/>
              </a:rPr>
              <a:t>square()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sz="1200" spc="-95" dirty="0">
                <a:solidFill>
                  <a:srgbClr val="7D7D7D"/>
                </a:solidFill>
                <a:latin typeface="Arial"/>
                <a:cs typeface="Arial"/>
              </a:rPr>
              <a:t>To </a:t>
            </a:r>
            <a:r>
              <a:rPr sz="1200" dirty="0">
                <a:solidFill>
                  <a:srgbClr val="7D7D7D"/>
                </a:solidFill>
                <a:latin typeface="Arial"/>
                <a:cs typeface="Arial"/>
              </a:rPr>
              <a:t>find the </a:t>
            </a:r>
            <a:r>
              <a:rPr sz="1200" spc="-10" dirty="0">
                <a:solidFill>
                  <a:srgbClr val="7D7D7D"/>
                </a:solidFill>
                <a:latin typeface="Arial"/>
                <a:cs typeface="Arial"/>
              </a:rPr>
              <a:t>square </a:t>
            </a:r>
            <a:r>
              <a:rPr sz="1200" dirty="0">
                <a:solidFill>
                  <a:srgbClr val="7D7D7D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7D7D7D"/>
                </a:solidFill>
                <a:latin typeface="Arial"/>
                <a:cs typeface="Arial"/>
              </a:rPr>
              <a:t>a</a:t>
            </a:r>
            <a:r>
              <a:rPr sz="1200" spc="-200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D7D7D"/>
                </a:solidFill>
                <a:latin typeface="Arial"/>
                <a:cs typeface="Arial"/>
              </a:rPr>
              <a:t>number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4111" y="957452"/>
            <a:ext cx="45281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35" dirty="0">
                <a:solidFill>
                  <a:srgbClr val="5F5F5F"/>
                </a:solidFill>
                <a:latin typeface="Carlito"/>
                <a:cs typeface="Carlito"/>
              </a:rPr>
              <a:t>We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use functions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provide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different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kinds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 functionality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9619" y="1613662"/>
            <a:ext cx="96011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95A82"/>
                </a:solidFill>
                <a:latin typeface="Carlito"/>
                <a:cs typeface="Carlito"/>
              </a:rPr>
              <a:t>For</a:t>
            </a:r>
            <a:r>
              <a:rPr sz="1400" b="1" spc="-165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1400" b="1" spc="-15" dirty="0">
                <a:solidFill>
                  <a:srgbClr val="095A82"/>
                </a:solidFill>
                <a:latin typeface="Carlito"/>
                <a:cs typeface="Carlito"/>
              </a:rPr>
              <a:t>example: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38125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Different kinds </a:t>
            </a:r>
            <a:r>
              <a:rPr sz="2600" b="1" dirty="0">
                <a:latin typeface="Carlito"/>
                <a:cs typeface="Carlito"/>
              </a:rPr>
              <a:t>of</a:t>
            </a:r>
            <a:r>
              <a:rPr sz="2600" b="1" spc="-114" dirty="0">
                <a:latin typeface="Carlito"/>
                <a:cs typeface="Carlito"/>
              </a:rPr>
              <a:t> </a:t>
            </a:r>
            <a:r>
              <a:rPr sz="2600" b="1" spc="-5" dirty="0">
                <a:latin typeface="Carlito"/>
                <a:cs typeface="Carlito"/>
              </a:rPr>
              <a:t>Functions</a:t>
            </a:r>
            <a:endParaRPr sz="26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66644" y="1825751"/>
            <a:ext cx="2045335" cy="2764155"/>
            <a:chOff x="2866644" y="1825751"/>
            <a:chExt cx="2045335" cy="2764155"/>
          </a:xfrm>
        </p:grpSpPr>
        <p:sp>
          <p:nvSpPr>
            <p:cNvPr id="9" name="object 9"/>
            <p:cNvSpPr/>
            <p:nvPr/>
          </p:nvSpPr>
          <p:spPr>
            <a:xfrm>
              <a:off x="3275076" y="2488691"/>
              <a:ext cx="1633220" cy="723900"/>
            </a:xfrm>
            <a:custGeom>
              <a:avLst/>
              <a:gdLst/>
              <a:ahLst/>
              <a:cxnLst/>
              <a:rect l="l" t="t" r="r" b="b"/>
              <a:pathLst>
                <a:path w="1633220" h="723900">
                  <a:moveTo>
                    <a:pt x="1283589" y="0"/>
                  </a:moveTo>
                  <a:lnTo>
                    <a:pt x="1273683" y="888"/>
                  </a:lnTo>
                  <a:lnTo>
                    <a:pt x="1266063" y="6603"/>
                  </a:lnTo>
                  <a:lnTo>
                    <a:pt x="1263014" y="16890"/>
                  </a:lnTo>
                  <a:lnTo>
                    <a:pt x="1263014" y="103758"/>
                  </a:lnTo>
                  <a:lnTo>
                    <a:pt x="703707" y="103758"/>
                  </a:lnTo>
                  <a:lnTo>
                    <a:pt x="650748" y="108965"/>
                  </a:lnTo>
                  <a:lnTo>
                    <a:pt x="601979" y="123825"/>
                  </a:lnTo>
                  <a:lnTo>
                    <a:pt x="557911" y="147446"/>
                  </a:lnTo>
                  <a:lnTo>
                    <a:pt x="518668" y="178688"/>
                  </a:lnTo>
                  <a:lnTo>
                    <a:pt x="0" y="694944"/>
                  </a:lnTo>
                  <a:lnTo>
                    <a:pt x="38353" y="663575"/>
                  </a:lnTo>
                  <a:lnTo>
                    <a:pt x="82676" y="639952"/>
                  </a:lnTo>
                  <a:lnTo>
                    <a:pt x="131825" y="625220"/>
                  </a:lnTo>
                  <a:lnTo>
                    <a:pt x="185038" y="620013"/>
                  </a:lnTo>
                  <a:lnTo>
                    <a:pt x="1263014" y="620013"/>
                  </a:lnTo>
                  <a:lnTo>
                    <a:pt x="1263014" y="704976"/>
                  </a:lnTo>
                  <a:lnTo>
                    <a:pt x="1266063" y="715518"/>
                  </a:lnTo>
                  <a:lnTo>
                    <a:pt x="1273683" y="721994"/>
                  </a:lnTo>
                  <a:lnTo>
                    <a:pt x="1283589" y="723519"/>
                  </a:lnTo>
                  <a:lnTo>
                    <a:pt x="1293495" y="719201"/>
                  </a:lnTo>
                  <a:lnTo>
                    <a:pt x="1621027" y="391287"/>
                  </a:lnTo>
                  <a:lnTo>
                    <a:pt x="1630172" y="377570"/>
                  </a:lnTo>
                  <a:lnTo>
                    <a:pt x="1633220" y="361695"/>
                  </a:lnTo>
                  <a:lnTo>
                    <a:pt x="1630172" y="345439"/>
                  </a:lnTo>
                  <a:lnTo>
                    <a:pt x="1621027" y="330581"/>
                  </a:lnTo>
                  <a:lnTo>
                    <a:pt x="1293495" y="4699"/>
                  </a:lnTo>
                  <a:lnTo>
                    <a:pt x="1283589" y="0"/>
                  </a:lnTo>
                  <a:close/>
                </a:path>
              </a:pathLst>
            </a:custGeom>
            <a:solidFill>
              <a:srgbClr val="0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67427" y="2491739"/>
              <a:ext cx="344170" cy="717550"/>
            </a:xfrm>
            <a:custGeom>
              <a:avLst/>
              <a:gdLst/>
              <a:ahLst/>
              <a:cxnLst/>
              <a:rect l="l" t="t" r="r" b="b"/>
              <a:pathLst>
                <a:path w="344170" h="717550">
                  <a:moveTo>
                    <a:pt x="0" y="0"/>
                  </a:moveTo>
                  <a:lnTo>
                    <a:pt x="59182" y="60833"/>
                  </a:lnTo>
                  <a:lnTo>
                    <a:pt x="101726" y="103759"/>
                  </a:lnTo>
                  <a:lnTo>
                    <a:pt x="126111" y="129159"/>
                  </a:lnTo>
                  <a:lnTo>
                    <a:pt x="211709" y="217424"/>
                  </a:lnTo>
                  <a:lnTo>
                    <a:pt x="228473" y="233045"/>
                  </a:lnTo>
                  <a:lnTo>
                    <a:pt x="245237" y="249174"/>
                  </a:lnTo>
                  <a:lnTo>
                    <a:pt x="278892" y="282575"/>
                  </a:lnTo>
                  <a:lnTo>
                    <a:pt x="313436" y="319151"/>
                  </a:lnTo>
                  <a:lnTo>
                    <a:pt x="322452" y="327152"/>
                  </a:lnTo>
                  <a:lnTo>
                    <a:pt x="330073" y="336169"/>
                  </a:lnTo>
                  <a:lnTo>
                    <a:pt x="335025" y="346202"/>
                  </a:lnTo>
                  <a:lnTo>
                    <a:pt x="335914" y="357759"/>
                  </a:lnTo>
                  <a:lnTo>
                    <a:pt x="335025" y="370078"/>
                  </a:lnTo>
                  <a:lnTo>
                    <a:pt x="330073" y="380238"/>
                  </a:lnTo>
                  <a:lnTo>
                    <a:pt x="322452" y="389382"/>
                  </a:lnTo>
                  <a:lnTo>
                    <a:pt x="278892" y="432816"/>
                  </a:lnTo>
                  <a:lnTo>
                    <a:pt x="262127" y="450850"/>
                  </a:lnTo>
                  <a:lnTo>
                    <a:pt x="245237" y="467995"/>
                  </a:lnTo>
                  <a:lnTo>
                    <a:pt x="228473" y="484378"/>
                  </a:lnTo>
                  <a:lnTo>
                    <a:pt x="211709" y="499999"/>
                  </a:lnTo>
                  <a:lnTo>
                    <a:pt x="152908" y="560451"/>
                  </a:lnTo>
                  <a:lnTo>
                    <a:pt x="101726" y="611632"/>
                  </a:lnTo>
                  <a:lnTo>
                    <a:pt x="0" y="717423"/>
                  </a:lnTo>
                  <a:lnTo>
                    <a:pt x="27432" y="690245"/>
                  </a:lnTo>
                  <a:lnTo>
                    <a:pt x="129286" y="590550"/>
                  </a:lnTo>
                  <a:lnTo>
                    <a:pt x="186562" y="534924"/>
                  </a:lnTo>
                  <a:lnTo>
                    <a:pt x="217805" y="504063"/>
                  </a:lnTo>
                  <a:lnTo>
                    <a:pt x="326898" y="394843"/>
                  </a:lnTo>
                  <a:lnTo>
                    <a:pt x="344043" y="357759"/>
                  </a:lnTo>
                  <a:lnTo>
                    <a:pt x="341630" y="344424"/>
                  </a:lnTo>
                  <a:lnTo>
                    <a:pt x="335407" y="332359"/>
                  </a:lnTo>
                  <a:lnTo>
                    <a:pt x="326898" y="321691"/>
                  </a:lnTo>
                  <a:lnTo>
                    <a:pt x="317500" y="313055"/>
                  </a:lnTo>
                  <a:lnTo>
                    <a:pt x="186562" y="182499"/>
                  </a:lnTo>
                  <a:lnTo>
                    <a:pt x="60071" y="59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2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66644" y="1828799"/>
              <a:ext cx="783590" cy="1656080"/>
            </a:xfrm>
            <a:custGeom>
              <a:avLst/>
              <a:gdLst/>
              <a:ahLst/>
              <a:cxnLst/>
              <a:rect l="l" t="t" r="r" b="b"/>
              <a:pathLst>
                <a:path w="783589" h="1656079">
                  <a:moveTo>
                    <a:pt x="528701" y="0"/>
                  </a:moveTo>
                  <a:lnTo>
                    <a:pt x="512698" y="4317"/>
                  </a:lnTo>
                  <a:lnTo>
                    <a:pt x="100330" y="215645"/>
                  </a:lnTo>
                  <a:lnTo>
                    <a:pt x="92582" y="222376"/>
                  </a:lnTo>
                  <a:lnTo>
                    <a:pt x="90678" y="231901"/>
                  </a:lnTo>
                  <a:lnTo>
                    <a:pt x="93980" y="241300"/>
                  </a:lnTo>
                  <a:lnTo>
                    <a:pt x="102362" y="248157"/>
                  </a:lnTo>
                  <a:lnTo>
                    <a:pt x="183642" y="274574"/>
                  </a:lnTo>
                  <a:lnTo>
                    <a:pt x="10922" y="806831"/>
                  </a:lnTo>
                  <a:lnTo>
                    <a:pt x="635" y="857631"/>
                  </a:lnTo>
                  <a:lnTo>
                    <a:pt x="0" y="908304"/>
                  </a:lnTo>
                  <a:lnTo>
                    <a:pt x="8889" y="957580"/>
                  </a:lnTo>
                  <a:lnTo>
                    <a:pt x="27178" y="1003807"/>
                  </a:lnTo>
                  <a:lnTo>
                    <a:pt x="360299" y="1656080"/>
                  </a:lnTo>
                  <a:lnTo>
                    <a:pt x="341756" y="1610106"/>
                  </a:lnTo>
                  <a:lnTo>
                    <a:pt x="332358" y="1561338"/>
                  </a:lnTo>
                  <a:lnTo>
                    <a:pt x="332867" y="1510664"/>
                  </a:lnTo>
                  <a:lnTo>
                    <a:pt x="344043" y="1458976"/>
                  </a:lnTo>
                  <a:lnTo>
                    <a:pt x="677164" y="434975"/>
                  </a:lnTo>
                  <a:lnTo>
                    <a:pt x="760476" y="461391"/>
                  </a:lnTo>
                  <a:lnTo>
                    <a:pt x="770763" y="461263"/>
                  </a:lnTo>
                  <a:lnTo>
                    <a:pt x="779018" y="456056"/>
                  </a:lnTo>
                  <a:lnTo>
                    <a:pt x="783082" y="447420"/>
                  </a:lnTo>
                  <a:lnTo>
                    <a:pt x="780795" y="437006"/>
                  </a:lnTo>
                  <a:lnTo>
                    <a:pt x="571627" y="22605"/>
                  </a:lnTo>
                  <a:lnTo>
                    <a:pt x="560069" y="9651"/>
                  </a:lnTo>
                  <a:lnTo>
                    <a:pt x="545210" y="2032"/>
                  </a:lnTo>
                  <a:lnTo>
                    <a:pt x="528701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7228" y="1825751"/>
              <a:ext cx="681355" cy="440690"/>
            </a:xfrm>
            <a:custGeom>
              <a:avLst/>
              <a:gdLst/>
              <a:ahLst/>
              <a:cxnLst/>
              <a:rect l="l" t="t" r="r" b="b"/>
              <a:pathLst>
                <a:path w="681354" h="440689">
                  <a:moveTo>
                    <a:pt x="433324" y="0"/>
                  </a:moveTo>
                  <a:lnTo>
                    <a:pt x="419608" y="1905"/>
                  </a:lnTo>
                  <a:lnTo>
                    <a:pt x="406908" y="6350"/>
                  </a:lnTo>
                  <a:lnTo>
                    <a:pt x="396367" y="12319"/>
                  </a:lnTo>
                  <a:lnTo>
                    <a:pt x="362458" y="29718"/>
                  </a:lnTo>
                  <a:lnTo>
                    <a:pt x="351663" y="34544"/>
                  </a:lnTo>
                  <a:lnTo>
                    <a:pt x="330454" y="46355"/>
                  </a:lnTo>
                  <a:lnTo>
                    <a:pt x="309372" y="57403"/>
                  </a:lnTo>
                  <a:lnTo>
                    <a:pt x="288544" y="67691"/>
                  </a:lnTo>
                  <a:lnTo>
                    <a:pt x="268478" y="77216"/>
                  </a:lnTo>
                  <a:lnTo>
                    <a:pt x="193675" y="116712"/>
                  </a:lnTo>
                  <a:lnTo>
                    <a:pt x="159766" y="134239"/>
                  </a:lnTo>
                  <a:lnTo>
                    <a:pt x="128143" y="150114"/>
                  </a:lnTo>
                  <a:lnTo>
                    <a:pt x="0" y="219075"/>
                  </a:lnTo>
                  <a:lnTo>
                    <a:pt x="130175" y="154178"/>
                  </a:lnTo>
                  <a:lnTo>
                    <a:pt x="232791" y="102616"/>
                  </a:lnTo>
                  <a:lnTo>
                    <a:pt x="292354" y="73787"/>
                  </a:lnTo>
                  <a:lnTo>
                    <a:pt x="312674" y="63500"/>
                  </a:lnTo>
                  <a:lnTo>
                    <a:pt x="355726" y="40639"/>
                  </a:lnTo>
                  <a:lnTo>
                    <a:pt x="366395" y="35687"/>
                  </a:lnTo>
                  <a:lnTo>
                    <a:pt x="377063" y="30225"/>
                  </a:lnTo>
                  <a:lnTo>
                    <a:pt x="398399" y="18287"/>
                  </a:lnTo>
                  <a:lnTo>
                    <a:pt x="410337" y="12826"/>
                  </a:lnTo>
                  <a:lnTo>
                    <a:pt x="421894" y="8762"/>
                  </a:lnTo>
                  <a:lnTo>
                    <a:pt x="433450" y="6985"/>
                  </a:lnTo>
                  <a:lnTo>
                    <a:pt x="445262" y="8255"/>
                  </a:lnTo>
                  <a:lnTo>
                    <a:pt x="475742" y="44703"/>
                  </a:lnTo>
                  <a:lnTo>
                    <a:pt x="480695" y="55372"/>
                  </a:lnTo>
                  <a:lnTo>
                    <a:pt x="486156" y="66039"/>
                  </a:lnTo>
                  <a:lnTo>
                    <a:pt x="498094" y="87249"/>
                  </a:lnTo>
                  <a:lnTo>
                    <a:pt x="530098" y="150368"/>
                  </a:lnTo>
                  <a:lnTo>
                    <a:pt x="540766" y="170434"/>
                  </a:lnTo>
                  <a:lnTo>
                    <a:pt x="560197" y="208787"/>
                  </a:lnTo>
                  <a:lnTo>
                    <a:pt x="578866" y="244983"/>
                  </a:lnTo>
                  <a:lnTo>
                    <a:pt x="614045" y="310388"/>
                  </a:lnTo>
                  <a:lnTo>
                    <a:pt x="681101" y="440181"/>
                  </a:lnTo>
                  <a:lnTo>
                    <a:pt x="663829" y="404622"/>
                  </a:lnTo>
                  <a:lnTo>
                    <a:pt x="546862" y="168402"/>
                  </a:lnTo>
                  <a:lnTo>
                    <a:pt x="536194" y="148336"/>
                  </a:lnTo>
                  <a:lnTo>
                    <a:pt x="525526" y="127635"/>
                  </a:lnTo>
                  <a:lnTo>
                    <a:pt x="504189" y="85217"/>
                  </a:lnTo>
                  <a:lnTo>
                    <a:pt x="498475" y="74295"/>
                  </a:lnTo>
                  <a:lnTo>
                    <a:pt x="487680" y="51562"/>
                  </a:lnTo>
                  <a:lnTo>
                    <a:pt x="481838" y="40639"/>
                  </a:lnTo>
                  <a:lnTo>
                    <a:pt x="476504" y="29463"/>
                  </a:lnTo>
                  <a:lnTo>
                    <a:pt x="469138" y="18287"/>
                  </a:lnTo>
                  <a:lnTo>
                    <a:pt x="459613" y="8762"/>
                  </a:lnTo>
                  <a:lnTo>
                    <a:pt x="447294" y="2159"/>
                  </a:lnTo>
                  <a:lnTo>
                    <a:pt x="433324" y="0"/>
                  </a:lnTo>
                  <a:close/>
                </a:path>
              </a:pathLst>
            </a:custGeom>
            <a:solidFill>
              <a:srgbClr val="9F0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75304" y="3137915"/>
              <a:ext cx="1063625" cy="1450975"/>
            </a:xfrm>
            <a:custGeom>
              <a:avLst/>
              <a:gdLst/>
              <a:ahLst/>
              <a:cxnLst/>
              <a:rect l="l" t="t" r="r" b="b"/>
              <a:pathLst>
                <a:path w="1063625" h="1450975">
                  <a:moveTo>
                    <a:pt x="0" y="0"/>
                  </a:moveTo>
                  <a:lnTo>
                    <a:pt x="43053" y="26923"/>
                  </a:lnTo>
                  <a:lnTo>
                    <a:pt x="79629" y="61467"/>
                  </a:lnTo>
                  <a:lnTo>
                    <a:pt x="109093" y="102869"/>
                  </a:lnTo>
                  <a:lnTo>
                    <a:pt x="130301" y="150367"/>
                  </a:lnTo>
                  <a:lnTo>
                    <a:pt x="464312" y="1174902"/>
                  </a:lnTo>
                  <a:lnTo>
                    <a:pt x="380746" y="1203363"/>
                  </a:lnTo>
                  <a:lnTo>
                    <a:pt x="372491" y="1209014"/>
                  </a:lnTo>
                  <a:lnTo>
                    <a:pt x="369062" y="1218107"/>
                  </a:lnTo>
                  <a:lnTo>
                    <a:pt x="371094" y="1227950"/>
                  </a:lnTo>
                  <a:lnTo>
                    <a:pt x="378713" y="1235887"/>
                  </a:lnTo>
                  <a:lnTo>
                    <a:pt x="792099" y="1445259"/>
                  </a:lnTo>
                  <a:lnTo>
                    <a:pt x="809117" y="1450403"/>
                  </a:lnTo>
                  <a:lnTo>
                    <a:pt x="825500" y="1448308"/>
                  </a:lnTo>
                  <a:lnTo>
                    <a:pt x="839978" y="1440116"/>
                  </a:lnTo>
                  <a:lnTo>
                    <a:pt x="851281" y="1426959"/>
                  </a:lnTo>
                  <a:lnTo>
                    <a:pt x="1060958" y="1014323"/>
                  </a:lnTo>
                  <a:lnTo>
                    <a:pt x="1063244" y="1003617"/>
                  </a:lnTo>
                  <a:lnTo>
                    <a:pt x="1059180" y="994244"/>
                  </a:lnTo>
                  <a:lnTo>
                    <a:pt x="1050925" y="988313"/>
                  </a:lnTo>
                  <a:lnTo>
                    <a:pt x="1040638" y="987894"/>
                  </a:lnTo>
                  <a:lnTo>
                    <a:pt x="957072" y="1016355"/>
                  </a:lnTo>
                  <a:lnTo>
                    <a:pt x="783971" y="483742"/>
                  </a:lnTo>
                  <a:lnTo>
                    <a:pt x="762888" y="435101"/>
                  </a:lnTo>
                  <a:lnTo>
                    <a:pt x="733679" y="393318"/>
                  </a:lnTo>
                  <a:lnTo>
                    <a:pt x="697484" y="359156"/>
                  </a:lnTo>
                  <a:lnTo>
                    <a:pt x="655701" y="333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53255" y="4152900"/>
              <a:ext cx="679450" cy="436880"/>
            </a:xfrm>
            <a:custGeom>
              <a:avLst/>
              <a:gdLst/>
              <a:ahLst/>
              <a:cxnLst/>
              <a:rect l="l" t="t" r="r" b="b"/>
              <a:pathLst>
                <a:path w="679450" h="436879">
                  <a:moveTo>
                    <a:pt x="679323" y="0"/>
                  </a:moveTo>
                  <a:lnTo>
                    <a:pt x="639953" y="74345"/>
                  </a:lnTo>
                  <a:lnTo>
                    <a:pt x="612394" y="127609"/>
                  </a:lnTo>
                  <a:lnTo>
                    <a:pt x="578993" y="192938"/>
                  </a:lnTo>
                  <a:lnTo>
                    <a:pt x="528828" y="287489"/>
                  </a:lnTo>
                  <a:lnTo>
                    <a:pt x="518160" y="308152"/>
                  </a:lnTo>
                  <a:lnTo>
                    <a:pt x="496824" y="350431"/>
                  </a:lnTo>
                  <a:lnTo>
                    <a:pt x="490982" y="361099"/>
                  </a:lnTo>
                  <a:lnTo>
                    <a:pt x="468630" y="405498"/>
                  </a:lnTo>
                  <a:lnTo>
                    <a:pt x="432308" y="431545"/>
                  </a:lnTo>
                  <a:lnTo>
                    <a:pt x="421005" y="429679"/>
                  </a:lnTo>
                  <a:lnTo>
                    <a:pt x="410083" y="425157"/>
                  </a:lnTo>
                  <a:lnTo>
                    <a:pt x="399415" y="419303"/>
                  </a:lnTo>
                  <a:lnTo>
                    <a:pt x="365506" y="402780"/>
                  </a:lnTo>
                  <a:lnTo>
                    <a:pt x="354838" y="397027"/>
                  </a:lnTo>
                  <a:lnTo>
                    <a:pt x="291846" y="365112"/>
                  </a:lnTo>
                  <a:lnTo>
                    <a:pt x="271780" y="354482"/>
                  </a:lnTo>
                  <a:lnTo>
                    <a:pt x="129667" y="283578"/>
                  </a:lnTo>
                  <a:lnTo>
                    <a:pt x="0" y="220789"/>
                  </a:lnTo>
                  <a:lnTo>
                    <a:pt x="74422" y="260095"/>
                  </a:lnTo>
                  <a:lnTo>
                    <a:pt x="127635" y="287629"/>
                  </a:lnTo>
                  <a:lnTo>
                    <a:pt x="159258" y="303593"/>
                  </a:lnTo>
                  <a:lnTo>
                    <a:pt x="193167" y="321056"/>
                  </a:lnTo>
                  <a:lnTo>
                    <a:pt x="287782" y="371195"/>
                  </a:lnTo>
                  <a:lnTo>
                    <a:pt x="308483" y="381838"/>
                  </a:lnTo>
                  <a:lnTo>
                    <a:pt x="350774" y="403098"/>
                  </a:lnTo>
                  <a:lnTo>
                    <a:pt x="361823" y="408863"/>
                  </a:lnTo>
                  <a:lnTo>
                    <a:pt x="384429" y="419620"/>
                  </a:lnTo>
                  <a:lnTo>
                    <a:pt x="406781" y="431520"/>
                  </a:lnTo>
                  <a:lnTo>
                    <a:pt x="419227" y="436524"/>
                  </a:lnTo>
                  <a:lnTo>
                    <a:pt x="458343" y="429780"/>
                  </a:lnTo>
                  <a:lnTo>
                    <a:pt x="480568" y="397027"/>
                  </a:lnTo>
                  <a:lnTo>
                    <a:pt x="513588" y="332384"/>
                  </a:lnTo>
                  <a:lnTo>
                    <a:pt x="524256" y="311429"/>
                  </a:lnTo>
                  <a:lnTo>
                    <a:pt x="545592" y="271437"/>
                  </a:lnTo>
                  <a:lnTo>
                    <a:pt x="564896" y="231901"/>
                  </a:lnTo>
                  <a:lnTo>
                    <a:pt x="616458" y="129641"/>
                  </a:lnTo>
                  <a:lnTo>
                    <a:pt x="642493" y="75196"/>
                  </a:lnTo>
                  <a:lnTo>
                    <a:pt x="662305" y="34429"/>
                  </a:lnTo>
                  <a:lnTo>
                    <a:pt x="679323" y="0"/>
                  </a:lnTo>
                  <a:close/>
                </a:path>
              </a:pathLst>
            </a:custGeom>
            <a:solidFill>
              <a:srgbClr val="005B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98876" y="3108959"/>
              <a:ext cx="518159" cy="519430"/>
            </a:xfrm>
            <a:custGeom>
              <a:avLst/>
              <a:gdLst/>
              <a:ahLst/>
              <a:cxnLst/>
              <a:rect l="l" t="t" r="r" b="b"/>
              <a:pathLst>
                <a:path w="518160" h="519429">
                  <a:moveTo>
                    <a:pt x="259079" y="0"/>
                  </a:moveTo>
                  <a:lnTo>
                    <a:pt x="212471" y="4190"/>
                  </a:lnTo>
                  <a:lnTo>
                    <a:pt x="168656" y="16256"/>
                  </a:lnTo>
                  <a:lnTo>
                    <a:pt x="128270" y="35432"/>
                  </a:lnTo>
                  <a:lnTo>
                    <a:pt x="92201" y="61087"/>
                  </a:lnTo>
                  <a:lnTo>
                    <a:pt x="60960" y="92328"/>
                  </a:lnTo>
                  <a:lnTo>
                    <a:pt x="35306" y="128650"/>
                  </a:lnTo>
                  <a:lnTo>
                    <a:pt x="16256" y="169037"/>
                  </a:lnTo>
                  <a:lnTo>
                    <a:pt x="4191" y="212978"/>
                  </a:lnTo>
                  <a:lnTo>
                    <a:pt x="0" y="259587"/>
                  </a:lnTo>
                  <a:lnTo>
                    <a:pt x="4191" y="306323"/>
                  </a:lnTo>
                  <a:lnTo>
                    <a:pt x="16256" y="350265"/>
                  </a:lnTo>
                  <a:lnTo>
                    <a:pt x="35306" y="390651"/>
                  </a:lnTo>
                  <a:lnTo>
                    <a:pt x="60960" y="426973"/>
                  </a:lnTo>
                  <a:lnTo>
                    <a:pt x="92201" y="458215"/>
                  </a:lnTo>
                  <a:lnTo>
                    <a:pt x="128270" y="483869"/>
                  </a:lnTo>
                  <a:lnTo>
                    <a:pt x="168656" y="503046"/>
                  </a:lnTo>
                  <a:lnTo>
                    <a:pt x="212471" y="515111"/>
                  </a:lnTo>
                  <a:lnTo>
                    <a:pt x="259079" y="519302"/>
                  </a:lnTo>
                  <a:lnTo>
                    <a:pt x="305688" y="515111"/>
                  </a:lnTo>
                  <a:lnTo>
                    <a:pt x="349503" y="503046"/>
                  </a:lnTo>
                  <a:lnTo>
                    <a:pt x="389889" y="483869"/>
                  </a:lnTo>
                  <a:lnTo>
                    <a:pt x="425958" y="458215"/>
                  </a:lnTo>
                  <a:lnTo>
                    <a:pt x="457200" y="426973"/>
                  </a:lnTo>
                  <a:lnTo>
                    <a:pt x="482853" y="390651"/>
                  </a:lnTo>
                  <a:lnTo>
                    <a:pt x="501903" y="350265"/>
                  </a:lnTo>
                  <a:lnTo>
                    <a:pt x="513969" y="306323"/>
                  </a:lnTo>
                  <a:lnTo>
                    <a:pt x="518160" y="259587"/>
                  </a:lnTo>
                  <a:lnTo>
                    <a:pt x="513969" y="212978"/>
                  </a:lnTo>
                  <a:lnTo>
                    <a:pt x="501903" y="169037"/>
                  </a:lnTo>
                  <a:lnTo>
                    <a:pt x="482853" y="128650"/>
                  </a:lnTo>
                  <a:lnTo>
                    <a:pt x="457200" y="92328"/>
                  </a:lnTo>
                  <a:lnTo>
                    <a:pt x="425958" y="61087"/>
                  </a:lnTo>
                  <a:lnTo>
                    <a:pt x="389889" y="35432"/>
                  </a:lnTo>
                  <a:lnTo>
                    <a:pt x="349503" y="16256"/>
                  </a:lnTo>
                  <a:lnTo>
                    <a:pt x="305688" y="4190"/>
                  </a:lnTo>
                  <a:lnTo>
                    <a:pt x="2590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65932" y="3174491"/>
              <a:ext cx="386715" cy="389890"/>
            </a:xfrm>
            <a:custGeom>
              <a:avLst/>
              <a:gdLst/>
              <a:ahLst/>
              <a:cxnLst/>
              <a:rect l="l" t="t" r="r" b="b"/>
              <a:pathLst>
                <a:path w="386714" h="389889">
                  <a:moveTo>
                    <a:pt x="213867" y="0"/>
                  </a:moveTo>
                  <a:lnTo>
                    <a:pt x="171322" y="0"/>
                  </a:lnTo>
                  <a:lnTo>
                    <a:pt x="129412" y="9525"/>
                  </a:lnTo>
                  <a:lnTo>
                    <a:pt x="90296" y="28447"/>
                  </a:lnTo>
                  <a:lnTo>
                    <a:pt x="55244" y="56895"/>
                  </a:lnTo>
                  <a:lnTo>
                    <a:pt x="27685" y="92075"/>
                  </a:lnTo>
                  <a:lnTo>
                    <a:pt x="9270" y="131444"/>
                  </a:lnTo>
                  <a:lnTo>
                    <a:pt x="0" y="173355"/>
                  </a:lnTo>
                  <a:lnTo>
                    <a:pt x="0" y="216153"/>
                  </a:lnTo>
                  <a:lnTo>
                    <a:pt x="9270" y="258190"/>
                  </a:lnTo>
                  <a:lnTo>
                    <a:pt x="27685" y="297560"/>
                  </a:lnTo>
                  <a:lnTo>
                    <a:pt x="55244" y="332613"/>
                  </a:lnTo>
                  <a:lnTo>
                    <a:pt x="90296" y="361188"/>
                  </a:lnTo>
                  <a:lnTo>
                    <a:pt x="129412" y="380110"/>
                  </a:lnTo>
                  <a:lnTo>
                    <a:pt x="171322" y="389635"/>
                  </a:lnTo>
                  <a:lnTo>
                    <a:pt x="213867" y="389635"/>
                  </a:lnTo>
                  <a:lnTo>
                    <a:pt x="255650" y="380110"/>
                  </a:lnTo>
                  <a:lnTo>
                    <a:pt x="294893" y="361188"/>
                  </a:lnTo>
                  <a:lnTo>
                    <a:pt x="329818" y="332613"/>
                  </a:lnTo>
                  <a:lnTo>
                    <a:pt x="358266" y="297560"/>
                  </a:lnTo>
                  <a:lnTo>
                    <a:pt x="377189" y="258190"/>
                  </a:lnTo>
                  <a:lnTo>
                    <a:pt x="386714" y="216153"/>
                  </a:lnTo>
                  <a:lnTo>
                    <a:pt x="386714" y="173355"/>
                  </a:lnTo>
                  <a:lnTo>
                    <a:pt x="377189" y="131444"/>
                  </a:lnTo>
                  <a:lnTo>
                    <a:pt x="358266" y="92075"/>
                  </a:lnTo>
                  <a:lnTo>
                    <a:pt x="329818" y="56895"/>
                  </a:lnTo>
                  <a:lnTo>
                    <a:pt x="294893" y="28447"/>
                  </a:lnTo>
                  <a:lnTo>
                    <a:pt x="255650" y="9525"/>
                  </a:lnTo>
                  <a:lnTo>
                    <a:pt x="2138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789679" y="1610613"/>
            <a:ext cx="2565400" cy="40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FF3D5F"/>
                </a:solidFill>
                <a:latin typeface="Arial"/>
                <a:cs typeface="Arial"/>
              </a:rPr>
              <a:t>absolute</a:t>
            </a:r>
            <a:r>
              <a:rPr sz="1200" b="1" spc="-10" dirty="0">
                <a:solidFill>
                  <a:srgbClr val="FF3D5F"/>
                </a:solidFill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sz="1200" spc="-95" dirty="0">
                <a:solidFill>
                  <a:srgbClr val="7D7D7D"/>
                </a:solidFill>
                <a:latin typeface="Arial"/>
                <a:cs typeface="Arial"/>
              </a:rPr>
              <a:t>To </a:t>
            </a:r>
            <a:r>
              <a:rPr sz="1200" dirty="0">
                <a:solidFill>
                  <a:srgbClr val="7D7D7D"/>
                </a:solidFill>
                <a:latin typeface="Arial"/>
                <a:cs typeface="Arial"/>
              </a:rPr>
              <a:t>find the </a:t>
            </a:r>
            <a:r>
              <a:rPr sz="1200" spc="-5" dirty="0">
                <a:solidFill>
                  <a:srgbClr val="7D7D7D"/>
                </a:solidFill>
                <a:latin typeface="Arial"/>
                <a:cs typeface="Arial"/>
              </a:rPr>
              <a:t>absolute</a:t>
            </a:r>
            <a:r>
              <a:rPr sz="1200" spc="-250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D7D7D"/>
                </a:solidFill>
                <a:latin typeface="Arial"/>
                <a:cs typeface="Arial"/>
              </a:rPr>
              <a:t>value </a:t>
            </a:r>
            <a:r>
              <a:rPr sz="1200" dirty="0">
                <a:solidFill>
                  <a:srgbClr val="7D7D7D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7D7D7D"/>
                </a:solidFill>
                <a:latin typeface="Arial"/>
                <a:cs typeface="Arial"/>
              </a:rPr>
              <a:t>a number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038090" y="2476576"/>
            <a:ext cx="2054860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08599"/>
                </a:solidFill>
                <a:latin typeface="Arial"/>
                <a:cs typeface="Arial"/>
              </a:rPr>
              <a:t>square()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sz="1200" spc="-95" dirty="0">
                <a:solidFill>
                  <a:srgbClr val="7D7D7D"/>
                </a:solidFill>
                <a:latin typeface="Arial"/>
                <a:cs typeface="Arial"/>
              </a:rPr>
              <a:t>To </a:t>
            </a:r>
            <a:r>
              <a:rPr sz="1200" dirty="0">
                <a:solidFill>
                  <a:srgbClr val="7D7D7D"/>
                </a:solidFill>
                <a:latin typeface="Arial"/>
                <a:cs typeface="Arial"/>
              </a:rPr>
              <a:t>find the </a:t>
            </a:r>
            <a:r>
              <a:rPr sz="1200" spc="-10" dirty="0">
                <a:solidFill>
                  <a:srgbClr val="7D7D7D"/>
                </a:solidFill>
                <a:latin typeface="Arial"/>
                <a:cs typeface="Arial"/>
              </a:rPr>
              <a:t>square </a:t>
            </a:r>
            <a:r>
              <a:rPr sz="1200" dirty="0">
                <a:solidFill>
                  <a:srgbClr val="7D7D7D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7D7D7D"/>
                </a:solidFill>
                <a:latin typeface="Arial"/>
                <a:cs typeface="Arial"/>
              </a:rPr>
              <a:t>a</a:t>
            </a:r>
            <a:r>
              <a:rPr sz="1200" spc="-200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D7D7D"/>
                </a:solidFill>
                <a:latin typeface="Arial"/>
                <a:cs typeface="Arial"/>
              </a:rPr>
              <a:t>number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85538" y="4049674"/>
            <a:ext cx="23590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100"/>
              </a:spcBef>
            </a:pPr>
            <a:r>
              <a:rPr sz="1400" b="1" dirty="0">
                <a:solidFill>
                  <a:srgbClr val="00B59C"/>
                </a:solidFill>
                <a:latin typeface="Arial"/>
                <a:cs typeface="Arial"/>
              </a:rPr>
              <a:t>sqrt()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sz="1200" spc="-95" dirty="0">
                <a:solidFill>
                  <a:srgbClr val="7D7D7D"/>
                </a:solidFill>
                <a:latin typeface="Arial"/>
                <a:cs typeface="Arial"/>
              </a:rPr>
              <a:t>To </a:t>
            </a:r>
            <a:r>
              <a:rPr sz="1200" dirty="0">
                <a:solidFill>
                  <a:srgbClr val="7D7D7D"/>
                </a:solidFill>
                <a:latin typeface="Arial"/>
                <a:cs typeface="Arial"/>
              </a:rPr>
              <a:t>find the </a:t>
            </a:r>
            <a:r>
              <a:rPr sz="1200" spc="-10" dirty="0">
                <a:solidFill>
                  <a:srgbClr val="7D7D7D"/>
                </a:solidFill>
                <a:latin typeface="Arial"/>
                <a:cs typeface="Arial"/>
              </a:rPr>
              <a:t>square </a:t>
            </a:r>
            <a:r>
              <a:rPr sz="1200" dirty="0">
                <a:solidFill>
                  <a:srgbClr val="7D7D7D"/>
                </a:solidFill>
                <a:latin typeface="Arial"/>
                <a:cs typeface="Arial"/>
              </a:rPr>
              <a:t>root of </a:t>
            </a:r>
            <a:r>
              <a:rPr sz="1200" spc="-5" dirty="0">
                <a:solidFill>
                  <a:srgbClr val="7D7D7D"/>
                </a:solidFill>
                <a:latin typeface="Arial"/>
                <a:cs typeface="Arial"/>
              </a:rPr>
              <a:t>a</a:t>
            </a:r>
            <a:r>
              <a:rPr sz="1200" spc="-235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D7D7D"/>
                </a:solidFill>
                <a:latin typeface="Arial"/>
                <a:cs typeface="Arial"/>
              </a:rPr>
              <a:t>number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05683" y="2395727"/>
            <a:ext cx="2063114" cy="1053465"/>
            <a:chOff x="2805683" y="2395727"/>
            <a:chExt cx="2063114" cy="1053465"/>
          </a:xfrm>
        </p:grpSpPr>
        <p:sp>
          <p:nvSpPr>
            <p:cNvPr id="3" name="object 3"/>
            <p:cNvSpPr/>
            <p:nvPr/>
          </p:nvSpPr>
          <p:spPr>
            <a:xfrm>
              <a:off x="2805683" y="2395727"/>
              <a:ext cx="2063114" cy="1053465"/>
            </a:xfrm>
            <a:custGeom>
              <a:avLst/>
              <a:gdLst/>
              <a:ahLst/>
              <a:cxnLst/>
              <a:rect l="l" t="t" r="r" b="b"/>
              <a:pathLst>
                <a:path w="2063114" h="1053464">
                  <a:moveTo>
                    <a:pt x="169545" y="0"/>
                  </a:moveTo>
                  <a:lnTo>
                    <a:pt x="102870" y="31623"/>
                  </a:lnTo>
                  <a:lnTo>
                    <a:pt x="82423" y="65405"/>
                  </a:lnTo>
                  <a:lnTo>
                    <a:pt x="5968" y="279527"/>
                  </a:lnTo>
                  <a:lnTo>
                    <a:pt x="0" y="318516"/>
                  </a:lnTo>
                  <a:lnTo>
                    <a:pt x="9271" y="355092"/>
                  </a:lnTo>
                  <a:lnTo>
                    <a:pt x="31496" y="385318"/>
                  </a:lnTo>
                  <a:lnTo>
                    <a:pt x="64643" y="405003"/>
                  </a:lnTo>
                  <a:lnTo>
                    <a:pt x="1854581" y="1047623"/>
                  </a:lnTo>
                  <a:lnTo>
                    <a:pt x="1893443" y="1053084"/>
                  </a:lnTo>
                  <a:lnTo>
                    <a:pt x="1930019" y="1043813"/>
                  </a:lnTo>
                  <a:lnTo>
                    <a:pt x="1960245" y="1021969"/>
                  </a:lnTo>
                  <a:lnTo>
                    <a:pt x="1979930" y="988949"/>
                  </a:lnTo>
                  <a:lnTo>
                    <a:pt x="2057654" y="773430"/>
                  </a:lnTo>
                  <a:lnTo>
                    <a:pt x="2063115" y="734949"/>
                  </a:lnTo>
                  <a:lnTo>
                    <a:pt x="2053844" y="698373"/>
                  </a:lnTo>
                  <a:lnTo>
                    <a:pt x="2031492" y="667893"/>
                  </a:lnTo>
                  <a:lnTo>
                    <a:pt x="1997710" y="647954"/>
                  </a:lnTo>
                  <a:lnTo>
                    <a:pt x="207772" y="5461"/>
                  </a:lnTo>
                  <a:lnTo>
                    <a:pt x="169545" y="0"/>
                  </a:lnTo>
                  <a:close/>
                </a:path>
              </a:pathLst>
            </a:custGeom>
            <a:solidFill>
              <a:srgbClr val="0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40735" y="2432303"/>
              <a:ext cx="1991995" cy="981710"/>
            </a:xfrm>
            <a:custGeom>
              <a:avLst/>
              <a:gdLst/>
              <a:ahLst/>
              <a:cxnLst/>
              <a:rect l="l" t="t" r="r" b="b"/>
              <a:pathLst>
                <a:path w="1991995" h="981710">
                  <a:moveTo>
                    <a:pt x="40131" y="334518"/>
                  </a:moveTo>
                  <a:lnTo>
                    <a:pt x="19557" y="322198"/>
                  </a:lnTo>
                  <a:lnTo>
                    <a:pt x="5841" y="303275"/>
                  </a:lnTo>
                  <a:lnTo>
                    <a:pt x="0" y="280543"/>
                  </a:lnTo>
                  <a:lnTo>
                    <a:pt x="3301" y="256794"/>
                  </a:lnTo>
                  <a:lnTo>
                    <a:pt x="48259" y="131952"/>
                  </a:lnTo>
                  <a:lnTo>
                    <a:pt x="71246" y="67818"/>
                  </a:lnTo>
                  <a:lnTo>
                    <a:pt x="93344" y="19557"/>
                  </a:lnTo>
                  <a:lnTo>
                    <a:pt x="135000" y="0"/>
                  </a:lnTo>
                  <a:lnTo>
                    <a:pt x="158876" y="4063"/>
                  </a:lnTo>
                  <a:lnTo>
                    <a:pt x="1194815" y="375157"/>
                  </a:lnTo>
                  <a:lnTo>
                    <a:pt x="1726818" y="565784"/>
                  </a:lnTo>
                  <a:lnTo>
                    <a:pt x="1922779" y="636015"/>
                  </a:lnTo>
                  <a:lnTo>
                    <a:pt x="1972055" y="658876"/>
                  </a:lnTo>
                  <a:lnTo>
                    <a:pt x="1991740" y="700658"/>
                  </a:lnTo>
                  <a:lnTo>
                    <a:pt x="1987677" y="725169"/>
                  </a:lnTo>
                  <a:lnTo>
                    <a:pt x="1943480" y="850010"/>
                  </a:lnTo>
                  <a:lnTo>
                    <a:pt x="1920875" y="914019"/>
                  </a:lnTo>
                  <a:lnTo>
                    <a:pt x="1898268" y="961516"/>
                  </a:lnTo>
                  <a:lnTo>
                    <a:pt x="1856613" y="981201"/>
                  </a:lnTo>
                  <a:lnTo>
                    <a:pt x="1832102" y="977900"/>
                  </a:lnTo>
                  <a:lnTo>
                    <a:pt x="40131" y="334518"/>
                  </a:lnTo>
                  <a:close/>
                </a:path>
              </a:pathLst>
            </a:custGeom>
            <a:ln w="12192">
              <a:solidFill>
                <a:srgbClr val="0062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45891" y="2584703"/>
              <a:ext cx="1822450" cy="754380"/>
            </a:xfrm>
            <a:custGeom>
              <a:avLst/>
              <a:gdLst/>
              <a:ahLst/>
              <a:cxnLst/>
              <a:rect l="l" t="t" r="r" b="b"/>
              <a:pathLst>
                <a:path w="1822450" h="754379">
                  <a:moveTo>
                    <a:pt x="42163" y="0"/>
                  </a:moveTo>
                  <a:lnTo>
                    <a:pt x="25526" y="4318"/>
                  </a:lnTo>
                  <a:lnTo>
                    <a:pt x="11556" y="14604"/>
                  </a:lnTo>
                  <a:lnTo>
                    <a:pt x="2412" y="29718"/>
                  </a:lnTo>
                  <a:lnTo>
                    <a:pt x="0" y="47370"/>
                  </a:lnTo>
                  <a:lnTo>
                    <a:pt x="4318" y="64007"/>
                  </a:lnTo>
                  <a:lnTo>
                    <a:pt x="14605" y="77977"/>
                  </a:lnTo>
                  <a:lnTo>
                    <a:pt x="29718" y="87121"/>
                  </a:lnTo>
                  <a:lnTo>
                    <a:pt x="1447545" y="588771"/>
                  </a:lnTo>
                  <a:lnTo>
                    <a:pt x="1446910" y="592835"/>
                  </a:lnTo>
                  <a:lnTo>
                    <a:pt x="1453769" y="641603"/>
                  </a:lnTo>
                  <a:lnTo>
                    <a:pt x="1474723" y="685545"/>
                  </a:lnTo>
                  <a:lnTo>
                    <a:pt x="1508124" y="721232"/>
                  </a:lnTo>
                  <a:lnTo>
                    <a:pt x="1552320" y="745363"/>
                  </a:lnTo>
                  <a:lnTo>
                    <a:pt x="1602485" y="754252"/>
                  </a:lnTo>
                  <a:lnTo>
                    <a:pt x="1651381" y="747521"/>
                  </a:lnTo>
                  <a:lnTo>
                    <a:pt x="1695322" y="726820"/>
                  </a:lnTo>
                  <a:lnTo>
                    <a:pt x="1731009" y="693419"/>
                  </a:lnTo>
                  <a:lnTo>
                    <a:pt x="1733042" y="689737"/>
                  </a:lnTo>
                  <a:lnTo>
                    <a:pt x="1804034" y="689737"/>
                  </a:lnTo>
                  <a:lnTo>
                    <a:pt x="1810638" y="688085"/>
                  </a:lnTo>
                  <a:lnTo>
                    <a:pt x="1818563" y="674877"/>
                  </a:lnTo>
                  <a:lnTo>
                    <a:pt x="1778381" y="674877"/>
                  </a:lnTo>
                  <a:lnTo>
                    <a:pt x="1771904" y="674243"/>
                  </a:lnTo>
                  <a:lnTo>
                    <a:pt x="1746249" y="665226"/>
                  </a:lnTo>
                  <a:lnTo>
                    <a:pt x="1755140" y="648715"/>
                  </a:lnTo>
                  <a:lnTo>
                    <a:pt x="1757933" y="632713"/>
                  </a:lnTo>
                  <a:lnTo>
                    <a:pt x="1794636" y="632713"/>
                  </a:lnTo>
                  <a:lnTo>
                    <a:pt x="1794636" y="616712"/>
                  </a:lnTo>
                  <a:lnTo>
                    <a:pt x="1792478" y="615441"/>
                  </a:lnTo>
                  <a:lnTo>
                    <a:pt x="1762886" y="605027"/>
                  </a:lnTo>
                  <a:lnTo>
                    <a:pt x="1764030" y="598677"/>
                  </a:lnTo>
                  <a:lnTo>
                    <a:pt x="1758930" y="561213"/>
                  </a:lnTo>
                  <a:lnTo>
                    <a:pt x="1452371" y="561213"/>
                  </a:lnTo>
                  <a:lnTo>
                    <a:pt x="37972" y="61087"/>
                  </a:lnTo>
                  <a:lnTo>
                    <a:pt x="32384" y="57912"/>
                  </a:lnTo>
                  <a:lnTo>
                    <a:pt x="28575" y="52704"/>
                  </a:lnTo>
                  <a:lnTo>
                    <a:pt x="27050" y="46354"/>
                  </a:lnTo>
                  <a:lnTo>
                    <a:pt x="28447" y="39243"/>
                  </a:lnTo>
                  <a:lnTo>
                    <a:pt x="31622" y="33146"/>
                  </a:lnTo>
                  <a:lnTo>
                    <a:pt x="36702" y="29209"/>
                  </a:lnTo>
                  <a:lnTo>
                    <a:pt x="43180" y="27558"/>
                  </a:lnTo>
                  <a:lnTo>
                    <a:pt x="130809" y="27558"/>
                  </a:lnTo>
                  <a:lnTo>
                    <a:pt x="59816" y="2412"/>
                  </a:lnTo>
                  <a:lnTo>
                    <a:pt x="42163" y="0"/>
                  </a:lnTo>
                  <a:close/>
                </a:path>
                <a:path w="1822450" h="754379">
                  <a:moveTo>
                    <a:pt x="1804034" y="689737"/>
                  </a:moveTo>
                  <a:lnTo>
                    <a:pt x="1733042" y="689737"/>
                  </a:lnTo>
                  <a:lnTo>
                    <a:pt x="1762379" y="700151"/>
                  </a:lnTo>
                  <a:lnTo>
                    <a:pt x="1804034" y="689737"/>
                  </a:lnTo>
                  <a:close/>
                </a:path>
                <a:path w="1822450" h="754379">
                  <a:moveTo>
                    <a:pt x="1794636" y="616712"/>
                  </a:moveTo>
                  <a:lnTo>
                    <a:pt x="1794636" y="656335"/>
                  </a:lnTo>
                  <a:lnTo>
                    <a:pt x="1793747" y="663320"/>
                  </a:lnTo>
                  <a:lnTo>
                    <a:pt x="1790319" y="668782"/>
                  </a:lnTo>
                  <a:lnTo>
                    <a:pt x="1784984" y="672845"/>
                  </a:lnTo>
                  <a:lnTo>
                    <a:pt x="1778381" y="674877"/>
                  </a:lnTo>
                  <a:lnTo>
                    <a:pt x="1818563" y="674877"/>
                  </a:lnTo>
                  <a:lnTo>
                    <a:pt x="1819783" y="672845"/>
                  </a:lnTo>
                  <a:lnTo>
                    <a:pt x="1822195" y="654684"/>
                  </a:lnTo>
                  <a:lnTo>
                    <a:pt x="1817878" y="638047"/>
                  </a:lnTo>
                  <a:lnTo>
                    <a:pt x="1807591" y="624458"/>
                  </a:lnTo>
                  <a:lnTo>
                    <a:pt x="1794636" y="616712"/>
                  </a:lnTo>
                  <a:close/>
                </a:path>
                <a:path w="1822450" h="754379">
                  <a:moveTo>
                    <a:pt x="1794636" y="632713"/>
                  </a:moveTo>
                  <a:lnTo>
                    <a:pt x="1757933" y="632713"/>
                  </a:lnTo>
                  <a:lnTo>
                    <a:pt x="1782825" y="641476"/>
                  </a:lnTo>
                  <a:lnTo>
                    <a:pt x="1789048" y="644651"/>
                  </a:lnTo>
                  <a:lnTo>
                    <a:pt x="1792985" y="649858"/>
                  </a:lnTo>
                  <a:lnTo>
                    <a:pt x="1794636" y="656335"/>
                  </a:lnTo>
                  <a:lnTo>
                    <a:pt x="1794636" y="632713"/>
                  </a:lnTo>
                  <a:close/>
                </a:path>
                <a:path w="1822450" h="754379">
                  <a:moveTo>
                    <a:pt x="1463547" y="499109"/>
                  </a:moveTo>
                  <a:lnTo>
                    <a:pt x="1463547" y="528573"/>
                  </a:lnTo>
                  <a:lnTo>
                    <a:pt x="1455673" y="542670"/>
                  </a:lnTo>
                  <a:lnTo>
                    <a:pt x="1452371" y="561213"/>
                  </a:lnTo>
                  <a:lnTo>
                    <a:pt x="1758930" y="561213"/>
                  </a:lnTo>
                  <a:lnTo>
                    <a:pt x="1757425" y="550163"/>
                  </a:lnTo>
                  <a:lnTo>
                    <a:pt x="1736597" y="506475"/>
                  </a:lnTo>
                  <a:lnTo>
                    <a:pt x="1734229" y="503935"/>
                  </a:lnTo>
                  <a:lnTo>
                    <a:pt x="1477263" y="503935"/>
                  </a:lnTo>
                  <a:lnTo>
                    <a:pt x="1463547" y="499109"/>
                  </a:lnTo>
                  <a:close/>
                </a:path>
                <a:path w="1822450" h="754379">
                  <a:moveTo>
                    <a:pt x="130809" y="27558"/>
                  </a:moveTo>
                  <a:lnTo>
                    <a:pt x="43180" y="27558"/>
                  </a:lnTo>
                  <a:lnTo>
                    <a:pt x="50291" y="28320"/>
                  </a:lnTo>
                  <a:lnTo>
                    <a:pt x="1463547" y="528573"/>
                  </a:lnTo>
                  <a:lnTo>
                    <a:pt x="1463547" y="499109"/>
                  </a:lnTo>
                  <a:lnTo>
                    <a:pt x="130809" y="27558"/>
                  </a:lnTo>
                  <a:close/>
                </a:path>
                <a:path w="1822450" h="754379">
                  <a:moveTo>
                    <a:pt x="1608328" y="437388"/>
                  </a:moveTo>
                  <a:lnTo>
                    <a:pt x="1559813" y="444245"/>
                  </a:lnTo>
                  <a:lnTo>
                    <a:pt x="1515998" y="465200"/>
                  </a:lnTo>
                  <a:lnTo>
                    <a:pt x="1480311" y="498601"/>
                  </a:lnTo>
                  <a:lnTo>
                    <a:pt x="1477263" y="503935"/>
                  </a:lnTo>
                  <a:lnTo>
                    <a:pt x="1734229" y="503935"/>
                  </a:lnTo>
                  <a:lnTo>
                    <a:pt x="1703196" y="470662"/>
                  </a:lnTo>
                  <a:lnTo>
                    <a:pt x="1658493" y="446150"/>
                  </a:lnTo>
                  <a:lnTo>
                    <a:pt x="1608328" y="437388"/>
                  </a:lnTo>
                  <a:close/>
                </a:path>
              </a:pathLst>
            </a:custGeom>
            <a:solidFill>
              <a:srgbClr val="0042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61131" y="2600578"/>
              <a:ext cx="1790064" cy="721360"/>
            </a:xfrm>
            <a:custGeom>
              <a:avLst/>
              <a:gdLst/>
              <a:ahLst/>
              <a:cxnLst/>
              <a:rect l="l" t="t" r="r" b="b"/>
              <a:pathLst>
                <a:path w="1790064" h="721360">
                  <a:moveTo>
                    <a:pt x="41148" y="0"/>
                  </a:moveTo>
                  <a:lnTo>
                    <a:pt x="1650" y="19176"/>
                  </a:lnTo>
                  <a:lnTo>
                    <a:pt x="0" y="30606"/>
                  </a:lnTo>
                  <a:lnTo>
                    <a:pt x="2920" y="41909"/>
                  </a:lnTo>
                  <a:lnTo>
                    <a:pt x="10032" y="51688"/>
                  </a:lnTo>
                  <a:lnTo>
                    <a:pt x="20700" y="58673"/>
                  </a:lnTo>
                  <a:lnTo>
                    <a:pt x="1451102" y="564388"/>
                  </a:lnTo>
                  <a:lnTo>
                    <a:pt x="1448562" y="578738"/>
                  </a:lnTo>
                  <a:lnTo>
                    <a:pt x="1454404" y="621410"/>
                  </a:lnTo>
                  <a:lnTo>
                    <a:pt x="1472945" y="660019"/>
                  </a:lnTo>
                  <a:lnTo>
                    <a:pt x="1502664" y="691641"/>
                  </a:lnTo>
                  <a:lnTo>
                    <a:pt x="1542160" y="713232"/>
                  </a:lnTo>
                  <a:lnTo>
                    <a:pt x="1585848" y="721359"/>
                  </a:lnTo>
                  <a:lnTo>
                    <a:pt x="1628520" y="715390"/>
                  </a:lnTo>
                  <a:lnTo>
                    <a:pt x="1667129" y="696848"/>
                  </a:lnTo>
                  <a:lnTo>
                    <a:pt x="1698752" y="667131"/>
                  </a:lnTo>
                  <a:lnTo>
                    <a:pt x="1705609" y="654431"/>
                  </a:lnTo>
                  <a:lnTo>
                    <a:pt x="1748408" y="669544"/>
                  </a:lnTo>
                  <a:lnTo>
                    <a:pt x="1787906" y="650494"/>
                  </a:lnTo>
                  <a:lnTo>
                    <a:pt x="1790065" y="638175"/>
                  </a:lnTo>
                  <a:lnTo>
                    <a:pt x="1787270" y="626618"/>
                  </a:lnTo>
                  <a:lnTo>
                    <a:pt x="1780285" y="617093"/>
                  </a:lnTo>
                  <a:lnTo>
                    <a:pt x="1770253" y="610996"/>
                  </a:lnTo>
                  <a:lnTo>
                    <a:pt x="1726183" y="595376"/>
                  </a:lnTo>
                  <a:lnTo>
                    <a:pt x="1728216" y="583691"/>
                  </a:lnTo>
                  <a:lnTo>
                    <a:pt x="1722373" y="541019"/>
                  </a:lnTo>
                  <a:lnTo>
                    <a:pt x="1703832" y="502412"/>
                  </a:lnTo>
                  <a:lnTo>
                    <a:pt x="1674114" y="470788"/>
                  </a:lnTo>
                  <a:lnTo>
                    <a:pt x="1634617" y="449198"/>
                  </a:lnTo>
                  <a:lnTo>
                    <a:pt x="1590929" y="441070"/>
                  </a:lnTo>
                  <a:lnTo>
                    <a:pt x="1548257" y="447039"/>
                  </a:lnTo>
                  <a:lnTo>
                    <a:pt x="1509648" y="465581"/>
                  </a:lnTo>
                  <a:lnTo>
                    <a:pt x="1478026" y="495300"/>
                  </a:lnTo>
                  <a:lnTo>
                    <a:pt x="1472438" y="505713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8" name="object 8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6428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What </a:t>
            </a:r>
            <a:r>
              <a:rPr sz="2800" b="1" spc="-10" dirty="0">
                <a:latin typeface="Carlito"/>
                <a:cs typeface="Carlito"/>
              </a:rPr>
              <a:t>happens </a:t>
            </a:r>
            <a:r>
              <a:rPr sz="2800" b="1" spc="-5" dirty="0">
                <a:latin typeface="Carlito"/>
                <a:cs typeface="Carlito"/>
              </a:rPr>
              <a:t>when a Function is</a:t>
            </a:r>
            <a:r>
              <a:rPr sz="2800" b="1" spc="-2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Invoked?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4177" y="3084322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8599"/>
                </a:solidFill>
                <a:latin typeface="Arial"/>
                <a:cs typeface="Arial"/>
              </a:rPr>
              <a:t>03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71444" y="1729739"/>
            <a:ext cx="2082164" cy="958215"/>
            <a:chOff x="3171444" y="1729739"/>
            <a:chExt cx="2082164" cy="958215"/>
          </a:xfrm>
        </p:grpSpPr>
        <p:sp>
          <p:nvSpPr>
            <p:cNvPr id="13" name="object 13"/>
            <p:cNvSpPr/>
            <p:nvPr/>
          </p:nvSpPr>
          <p:spPr>
            <a:xfrm>
              <a:off x="3171444" y="1729739"/>
              <a:ext cx="2082164" cy="958215"/>
            </a:xfrm>
            <a:custGeom>
              <a:avLst/>
              <a:gdLst/>
              <a:ahLst/>
              <a:cxnLst/>
              <a:rect l="l" t="t" r="r" b="b"/>
              <a:pathLst>
                <a:path w="2082164" h="958214">
                  <a:moveTo>
                    <a:pt x="1929892" y="0"/>
                  </a:moveTo>
                  <a:lnTo>
                    <a:pt x="1891157" y="3429"/>
                  </a:lnTo>
                  <a:lnTo>
                    <a:pt x="68833" y="549148"/>
                  </a:lnTo>
                  <a:lnTo>
                    <a:pt x="34543" y="567055"/>
                  </a:lnTo>
                  <a:lnTo>
                    <a:pt x="0" y="631571"/>
                  </a:lnTo>
                  <a:lnTo>
                    <a:pt x="3429" y="670179"/>
                  </a:lnTo>
                  <a:lnTo>
                    <a:pt x="68833" y="889381"/>
                  </a:lnTo>
                  <a:lnTo>
                    <a:pt x="87503" y="923417"/>
                  </a:lnTo>
                  <a:lnTo>
                    <a:pt x="116840" y="947039"/>
                  </a:lnTo>
                  <a:lnTo>
                    <a:pt x="152654" y="957961"/>
                  </a:lnTo>
                  <a:lnTo>
                    <a:pt x="191389" y="954659"/>
                  </a:lnTo>
                  <a:lnTo>
                    <a:pt x="2012442" y="408940"/>
                  </a:lnTo>
                  <a:lnTo>
                    <a:pt x="2046732" y="390906"/>
                  </a:lnTo>
                  <a:lnTo>
                    <a:pt x="2070734" y="362077"/>
                  </a:lnTo>
                  <a:lnTo>
                    <a:pt x="2081783" y="326390"/>
                  </a:lnTo>
                  <a:lnTo>
                    <a:pt x="2077846" y="287782"/>
                  </a:lnTo>
                  <a:lnTo>
                    <a:pt x="2012442" y="68707"/>
                  </a:lnTo>
                  <a:lnTo>
                    <a:pt x="1994408" y="34544"/>
                  </a:lnTo>
                  <a:lnTo>
                    <a:pt x="1965579" y="11049"/>
                  </a:lnTo>
                  <a:lnTo>
                    <a:pt x="1929892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06496" y="1766950"/>
              <a:ext cx="2011680" cy="882650"/>
            </a:xfrm>
            <a:custGeom>
              <a:avLst/>
              <a:gdLst/>
              <a:ahLst/>
              <a:cxnLst/>
              <a:rect l="l" t="t" r="r" b="b"/>
              <a:pathLst>
                <a:path w="2011679" h="882650">
                  <a:moveTo>
                    <a:pt x="144144" y="882396"/>
                  </a:moveTo>
                  <a:lnTo>
                    <a:pt x="97281" y="877824"/>
                  </a:lnTo>
                  <a:lnTo>
                    <a:pt x="67691" y="841501"/>
                  </a:lnTo>
                  <a:lnTo>
                    <a:pt x="29845" y="714501"/>
                  </a:lnTo>
                  <a:lnTo>
                    <a:pt x="10414" y="649351"/>
                  </a:lnTo>
                  <a:lnTo>
                    <a:pt x="3302" y="625348"/>
                  </a:lnTo>
                  <a:lnTo>
                    <a:pt x="2159" y="621919"/>
                  </a:lnTo>
                  <a:lnTo>
                    <a:pt x="0" y="598297"/>
                  </a:lnTo>
                  <a:lnTo>
                    <a:pt x="6858" y="576326"/>
                  </a:lnTo>
                  <a:lnTo>
                    <a:pt x="43180" y="546988"/>
                  </a:lnTo>
                  <a:lnTo>
                    <a:pt x="1097407" y="230759"/>
                  </a:lnTo>
                  <a:lnTo>
                    <a:pt x="1638808" y="68452"/>
                  </a:lnTo>
                  <a:lnTo>
                    <a:pt x="1838198" y="8636"/>
                  </a:lnTo>
                  <a:lnTo>
                    <a:pt x="1866645" y="0"/>
                  </a:lnTo>
                  <a:lnTo>
                    <a:pt x="1913636" y="4699"/>
                  </a:lnTo>
                  <a:lnTo>
                    <a:pt x="1943100" y="41021"/>
                  </a:lnTo>
                  <a:lnTo>
                    <a:pt x="1981073" y="167894"/>
                  </a:lnTo>
                  <a:lnTo>
                    <a:pt x="2000504" y="233172"/>
                  </a:lnTo>
                  <a:lnTo>
                    <a:pt x="2011553" y="284225"/>
                  </a:lnTo>
                  <a:lnTo>
                    <a:pt x="2004568" y="306450"/>
                  </a:lnTo>
                  <a:lnTo>
                    <a:pt x="1989582" y="324866"/>
                  </a:lnTo>
                  <a:lnTo>
                    <a:pt x="1967738" y="336931"/>
                  </a:lnTo>
                  <a:lnTo>
                    <a:pt x="144144" y="882396"/>
                  </a:lnTo>
                  <a:close/>
                </a:path>
              </a:pathLst>
            </a:custGeom>
            <a:ln w="12192">
              <a:solidFill>
                <a:srgbClr val="E29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08604" y="1831847"/>
              <a:ext cx="1848485" cy="678180"/>
            </a:xfrm>
            <a:custGeom>
              <a:avLst/>
              <a:gdLst/>
              <a:ahLst/>
              <a:cxnLst/>
              <a:rect l="l" t="t" r="r" b="b"/>
              <a:pathLst>
                <a:path w="1848485" h="678180">
                  <a:moveTo>
                    <a:pt x="1484249" y="95631"/>
                  </a:moveTo>
                  <a:lnTo>
                    <a:pt x="1478915" y="105663"/>
                  </a:lnTo>
                  <a:lnTo>
                    <a:pt x="1470025" y="153924"/>
                  </a:lnTo>
                  <a:lnTo>
                    <a:pt x="1470787" y="159765"/>
                  </a:lnTo>
                  <a:lnTo>
                    <a:pt x="31496" y="590676"/>
                  </a:lnTo>
                  <a:lnTo>
                    <a:pt x="16001" y="598804"/>
                  </a:lnTo>
                  <a:lnTo>
                    <a:pt x="5207" y="612013"/>
                  </a:lnTo>
                  <a:lnTo>
                    <a:pt x="0" y="628522"/>
                  </a:lnTo>
                  <a:lnTo>
                    <a:pt x="1524" y="646683"/>
                  </a:lnTo>
                  <a:lnTo>
                    <a:pt x="9779" y="662051"/>
                  </a:lnTo>
                  <a:lnTo>
                    <a:pt x="23241" y="672845"/>
                  </a:lnTo>
                  <a:lnTo>
                    <a:pt x="39750" y="678052"/>
                  </a:lnTo>
                  <a:lnTo>
                    <a:pt x="57404" y="676528"/>
                  </a:lnTo>
                  <a:lnTo>
                    <a:pt x="143551" y="650747"/>
                  </a:lnTo>
                  <a:lnTo>
                    <a:pt x="49275" y="650747"/>
                  </a:lnTo>
                  <a:lnTo>
                    <a:pt x="27940" y="631316"/>
                  </a:lnTo>
                  <a:lnTo>
                    <a:pt x="29591" y="624966"/>
                  </a:lnTo>
                  <a:lnTo>
                    <a:pt x="33528" y="619759"/>
                  </a:lnTo>
                  <a:lnTo>
                    <a:pt x="39624" y="616584"/>
                  </a:lnTo>
                  <a:lnTo>
                    <a:pt x="1474470" y="187070"/>
                  </a:lnTo>
                  <a:lnTo>
                    <a:pt x="1484249" y="187070"/>
                  </a:lnTo>
                  <a:lnTo>
                    <a:pt x="1484249" y="95631"/>
                  </a:lnTo>
                  <a:close/>
                </a:path>
                <a:path w="1848485" h="678180">
                  <a:moveTo>
                    <a:pt x="1633601" y="0"/>
                  </a:moveTo>
                  <a:lnTo>
                    <a:pt x="1583055" y="6985"/>
                  </a:lnTo>
                  <a:lnTo>
                    <a:pt x="1537208" y="28828"/>
                  </a:lnTo>
                  <a:lnTo>
                    <a:pt x="1501902" y="62864"/>
                  </a:lnTo>
                  <a:lnTo>
                    <a:pt x="1484249" y="95631"/>
                  </a:lnTo>
                  <a:lnTo>
                    <a:pt x="1484249" y="219963"/>
                  </a:lnTo>
                  <a:lnTo>
                    <a:pt x="49275" y="650747"/>
                  </a:lnTo>
                  <a:lnTo>
                    <a:pt x="143551" y="650747"/>
                  </a:lnTo>
                  <a:lnTo>
                    <a:pt x="1496441" y="245871"/>
                  </a:lnTo>
                  <a:lnTo>
                    <a:pt x="1759230" y="245871"/>
                  </a:lnTo>
                  <a:lnTo>
                    <a:pt x="1777238" y="212344"/>
                  </a:lnTo>
                  <a:lnTo>
                    <a:pt x="1786509" y="163956"/>
                  </a:lnTo>
                  <a:lnTo>
                    <a:pt x="1785874" y="159257"/>
                  </a:lnTo>
                  <a:lnTo>
                    <a:pt x="1816608" y="149987"/>
                  </a:lnTo>
                  <a:lnTo>
                    <a:pt x="1831975" y="141096"/>
                  </a:lnTo>
                  <a:lnTo>
                    <a:pt x="1840527" y="130556"/>
                  </a:lnTo>
                  <a:lnTo>
                    <a:pt x="1782318" y="130556"/>
                  </a:lnTo>
                  <a:lnTo>
                    <a:pt x="1780159" y="113283"/>
                  </a:lnTo>
                  <a:lnTo>
                    <a:pt x="1772793" y="97789"/>
                  </a:lnTo>
                  <a:lnTo>
                    <a:pt x="1798828" y="90043"/>
                  </a:lnTo>
                  <a:lnTo>
                    <a:pt x="1805051" y="89407"/>
                  </a:lnTo>
                  <a:lnTo>
                    <a:pt x="1820037" y="89407"/>
                  </a:lnTo>
                  <a:lnTo>
                    <a:pt x="1820037" y="72897"/>
                  </a:lnTo>
                  <a:lnTo>
                    <a:pt x="1760982" y="72897"/>
                  </a:lnTo>
                  <a:lnTo>
                    <a:pt x="1758315" y="67309"/>
                  </a:lnTo>
                  <a:lnTo>
                    <a:pt x="1724533" y="31876"/>
                  </a:lnTo>
                  <a:lnTo>
                    <a:pt x="1681861" y="8889"/>
                  </a:lnTo>
                  <a:lnTo>
                    <a:pt x="1633601" y="0"/>
                  </a:lnTo>
                  <a:close/>
                </a:path>
                <a:path w="1848485" h="678180">
                  <a:moveTo>
                    <a:pt x="1759230" y="245871"/>
                  </a:moveTo>
                  <a:lnTo>
                    <a:pt x="1496441" y="245871"/>
                  </a:lnTo>
                  <a:lnTo>
                    <a:pt x="1498727" y="250570"/>
                  </a:lnTo>
                  <a:lnTo>
                    <a:pt x="1532636" y="286003"/>
                  </a:lnTo>
                  <a:lnTo>
                    <a:pt x="1575308" y="308990"/>
                  </a:lnTo>
                  <a:lnTo>
                    <a:pt x="1623568" y="317881"/>
                  </a:lnTo>
                  <a:lnTo>
                    <a:pt x="1674114" y="310895"/>
                  </a:lnTo>
                  <a:lnTo>
                    <a:pt x="1719326" y="289051"/>
                  </a:lnTo>
                  <a:lnTo>
                    <a:pt x="1754251" y="255143"/>
                  </a:lnTo>
                  <a:lnTo>
                    <a:pt x="1759230" y="245871"/>
                  </a:lnTo>
                  <a:close/>
                </a:path>
                <a:path w="1848485" h="678180">
                  <a:moveTo>
                    <a:pt x="1484249" y="187070"/>
                  </a:moveTo>
                  <a:lnTo>
                    <a:pt x="1474470" y="187070"/>
                  </a:lnTo>
                  <a:lnTo>
                    <a:pt x="1476883" y="204596"/>
                  </a:lnTo>
                  <a:lnTo>
                    <a:pt x="1484249" y="219963"/>
                  </a:lnTo>
                  <a:lnTo>
                    <a:pt x="1484249" y="187070"/>
                  </a:lnTo>
                  <a:close/>
                </a:path>
                <a:path w="1848485" h="678180">
                  <a:moveTo>
                    <a:pt x="1820037" y="65404"/>
                  </a:moveTo>
                  <a:lnTo>
                    <a:pt x="1820037" y="107950"/>
                  </a:lnTo>
                  <a:lnTo>
                    <a:pt x="1818513" y="114426"/>
                  </a:lnTo>
                  <a:lnTo>
                    <a:pt x="1814576" y="119506"/>
                  </a:lnTo>
                  <a:lnTo>
                    <a:pt x="1808480" y="122681"/>
                  </a:lnTo>
                  <a:lnTo>
                    <a:pt x="1782318" y="130556"/>
                  </a:lnTo>
                  <a:lnTo>
                    <a:pt x="1840527" y="130556"/>
                  </a:lnTo>
                  <a:lnTo>
                    <a:pt x="1842897" y="127634"/>
                  </a:lnTo>
                  <a:lnTo>
                    <a:pt x="1847977" y="111378"/>
                  </a:lnTo>
                  <a:lnTo>
                    <a:pt x="1846580" y="94106"/>
                  </a:lnTo>
                  <a:lnTo>
                    <a:pt x="1838198" y="77850"/>
                  </a:lnTo>
                  <a:lnTo>
                    <a:pt x="1824736" y="66801"/>
                  </a:lnTo>
                  <a:lnTo>
                    <a:pt x="1820037" y="65404"/>
                  </a:lnTo>
                  <a:close/>
                </a:path>
                <a:path w="1848485" h="678180">
                  <a:moveTo>
                    <a:pt x="1820037" y="89407"/>
                  </a:moveTo>
                  <a:lnTo>
                    <a:pt x="1805051" y="89407"/>
                  </a:lnTo>
                  <a:lnTo>
                    <a:pt x="1811147" y="91312"/>
                  </a:lnTo>
                  <a:lnTo>
                    <a:pt x="1816100" y="95376"/>
                  </a:lnTo>
                  <a:lnTo>
                    <a:pt x="1819275" y="100964"/>
                  </a:lnTo>
                  <a:lnTo>
                    <a:pt x="1820037" y="107950"/>
                  </a:lnTo>
                  <a:lnTo>
                    <a:pt x="1820037" y="89407"/>
                  </a:lnTo>
                  <a:close/>
                </a:path>
                <a:path w="1848485" h="678180">
                  <a:moveTo>
                    <a:pt x="1808226" y="61849"/>
                  </a:moveTo>
                  <a:lnTo>
                    <a:pt x="1790700" y="64007"/>
                  </a:lnTo>
                  <a:lnTo>
                    <a:pt x="1760982" y="72897"/>
                  </a:lnTo>
                  <a:lnTo>
                    <a:pt x="1820037" y="72897"/>
                  </a:lnTo>
                  <a:lnTo>
                    <a:pt x="1820037" y="65404"/>
                  </a:lnTo>
                  <a:lnTo>
                    <a:pt x="1808226" y="61849"/>
                  </a:lnTo>
                  <a:close/>
                </a:path>
              </a:pathLst>
            </a:custGeom>
            <a:solidFill>
              <a:srgbClr val="96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20796" y="1851659"/>
              <a:ext cx="1821180" cy="645795"/>
            </a:xfrm>
            <a:custGeom>
              <a:avLst/>
              <a:gdLst/>
              <a:ahLst/>
              <a:cxnLst/>
              <a:rect l="l" t="t" r="r" b="b"/>
              <a:pathLst>
                <a:path w="1821179" h="645794">
                  <a:moveTo>
                    <a:pt x="1619630" y="0"/>
                  </a:moveTo>
                  <a:lnTo>
                    <a:pt x="1575307" y="5841"/>
                  </a:lnTo>
                  <a:lnTo>
                    <a:pt x="1534414" y="25273"/>
                  </a:lnTo>
                  <a:lnTo>
                    <a:pt x="1503044" y="55498"/>
                  </a:lnTo>
                  <a:lnTo>
                    <a:pt x="1482725" y="93344"/>
                  </a:lnTo>
                  <a:lnTo>
                    <a:pt x="1474851" y="136016"/>
                  </a:lnTo>
                  <a:lnTo>
                    <a:pt x="1476755" y="149478"/>
                  </a:lnTo>
                  <a:lnTo>
                    <a:pt x="21843" y="585596"/>
                  </a:lnTo>
                  <a:lnTo>
                    <a:pt x="10921" y="591057"/>
                  </a:lnTo>
                  <a:lnTo>
                    <a:pt x="3428" y="600075"/>
                  </a:lnTo>
                  <a:lnTo>
                    <a:pt x="0" y="611504"/>
                  </a:lnTo>
                  <a:lnTo>
                    <a:pt x="1396" y="623823"/>
                  </a:lnTo>
                  <a:lnTo>
                    <a:pt x="6730" y="634619"/>
                  </a:lnTo>
                  <a:lnTo>
                    <a:pt x="15875" y="642238"/>
                  </a:lnTo>
                  <a:lnTo>
                    <a:pt x="27304" y="645667"/>
                  </a:lnTo>
                  <a:lnTo>
                    <a:pt x="39624" y="644270"/>
                  </a:lnTo>
                  <a:lnTo>
                    <a:pt x="1495043" y="209041"/>
                  </a:lnTo>
                  <a:lnTo>
                    <a:pt x="1500504" y="220471"/>
                  </a:lnTo>
                  <a:lnTo>
                    <a:pt x="1530477" y="251587"/>
                  </a:lnTo>
                  <a:lnTo>
                    <a:pt x="1568195" y="271906"/>
                  </a:lnTo>
                  <a:lnTo>
                    <a:pt x="1610867" y="280162"/>
                  </a:lnTo>
                  <a:lnTo>
                    <a:pt x="1655699" y="274446"/>
                  </a:lnTo>
                  <a:lnTo>
                    <a:pt x="1695957" y="255015"/>
                  </a:lnTo>
                  <a:lnTo>
                    <a:pt x="1726945" y="224789"/>
                  </a:lnTo>
                  <a:lnTo>
                    <a:pt x="1747392" y="186816"/>
                  </a:lnTo>
                  <a:lnTo>
                    <a:pt x="1755520" y="144271"/>
                  </a:lnTo>
                  <a:lnTo>
                    <a:pt x="1753869" y="131698"/>
                  </a:lnTo>
                  <a:lnTo>
                    <a:pt x="1799081" y="118109"/>
                  </a:lnTo>
                  <a:lnTo>
                    <a:pt x="1810003" y="112140"/>
                  </a:lnTo>
                  <a:lnTo>
                    <a:pt x="1817496" y="103123"/>
                  </a:lnTo>
                  <a:lnTo>
                    <a:pt x="1820926" y="92075"/>
                  </a:lnTo>
                  <a:lnTo>
                    <a:pt x="1819528" y="79882"/>
                  </a:lnTo>
                  <a:lnTo>
                    <a:pt x="1813559" y="69087"/>
                  </a:lnTo>
                  <a:lnTo>
                    <a:pt x="1804542" y="61340"/>
                  </a:lnTo>
                  <a:lnTo>
                    <a:pt x="1793493" y="57531"/>
                  </a:lnTo>
                  <a:lnTo>
                    <a:pt x="1781302" y="58165"/>
                  </a:lnTo>
                  <a:lnTo>
                    <a:pt x="1736343" y="71627"/>
                  </a:lnTo>
                  <a:lnTo>
                    <a:pt x="1730375" y="59181"/>
                  </a:lnTo>
                  <a:lnTo>
                    <a:pt x="1700149" y="28066"/>
                  </a:lnTo>
                  <a:lnTo>
                    <a:pt x="1662302" y="7874"/>
                  </a:lnTo>
                  <a:lnTo>
                    <a:pt x="16196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850384" y="189928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01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94660" y="2331720"/>
            <a:ext cx="2653030" cy="423545"/>
            <a:chOff x="2994660" y="2331720"/>
            <a:chExt cx="2653030" cy="423545"/>
          </a:xfrm>
        </p:grpSpPr>
        <p:sp>
          <p:nvSpPr>
            <p:cNvPr id="19" name="object 19"/>
            <p:cNvSpPr/>
            <p:nvPr/>
          </p:nvSpPr>
          <p:spPr>
            <a:xfrm>
              <a:off x="2994660" y="2331720"/>
              <a:ext cx="2653030" cy="423545"/>
            </a:xfrm>
            <a:custGeom>
              <a:avLst/>
              <a:gdLst/>
              <a:ahLst/>
              <a:cxnLst/>
              <a:rect l="l" t="t" r="r" b="b"/>
              <a:pathLst>
                <a:path w="2653029" h="423544">
                  <a:moveTo>
                    <a:pt x="2554731" y="0"/>
                  </a:moveTo>
                  <a:lnTo>
                    <a:pt x="98170" y="0"/>
                  </a:lnTo>
                  <a:lnTo>
                    <a:pt x="59816" y="7619"/>
                  </a:lnTo>
                  <a:lnTo>
                    <a:pt x="28701" y="28575"/>
                  </a:lnTo>
                  <a:lnTo>
                    <a:pt x="7619" y="59690"/>
                  </a:lnTo>
                  <a:lnTo>
                    <a:pt x="0" y="97917"/>
                  </a:lnTo>
                  <a:lnTo>
                    <a:pt x="0" y="325247"/>
                  </a:lnTo>
                  <a:lnTo>
                    <a:pt x="7619" y="363474"/>
                  </a:lnTo>
                  <a:lnTo>
                    <a:pt x="28701" y="394588"/>
                  </a:lnTo>
                  <a:lnTo>
                    <a:pt x="59816" y="415544"/>
                  </a:lnTo>
                  <a:lnTo>
                    <a:pt x="98170" y="423163"/>
                  </a:lnTo>
                  <a:lnTo>
                    <a:pt x="2554731" y="423163"/>
                  </a:lnTo>
                  <a:lnTo>
                    <a:pt x="2593086" y="415544"/>
                  </a:lnTo>
                  <a:lnTo>
                    <a:pt x="2645282" y="363474"/>
                  </a:lnTo>
                  <a:lnTo>
                    <a:pt x="2652903" y="325247"/>
                  </a:lnTo>
                  <a:lnTo>
                    <a:pt x="2652903" y="97917"/>
                  </a:lnTo>
                  <a:lnTo>
                    <a:pt x="2645282" y="59690"/>
                  </a:lnTo>
                  <a:lnTo>
                    <a:pt x="2593086" y="7619"/>
                  </a:lnTo>
                  <a:lnTo>
                    <a:pt x="2554731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98292" y="2391156"/>
              <a:ext cx="2480945" cy="316865"/>
            </a:xfrm>
            <a:custGeom>
              <a:avLst/>
              <a:gdLst/>
              <a:ahLst/>
              <a:cxnLst/>
              <a:rect l="l" t="t" r="r" b="b"/>
              <a:pathLst>
                <a:path w="2480945" h="316864">
                  <a:moveTo>
                    <a:pt x="2404872" y="202311"/>
                  </a:moveTo>
                  <a:lnTo>
                    <a:pt x="2102231" y="202311"/>
                  </a:lnTo>
                  <a:lnTo>
                    <a:pt x="2103120" y="208280"/>
                  </a:lnTo>
                  <a:lnTo>
                    <a:pt x="2125598" y="251713"/>
                  </a:lnTo>
                  <a:lnTo>
                    <a:pt x="2160016" y="286004"/>
                  </a:lnTo>
                  <a:lnTo>
                    <a:pt x="2203449" y="308356"/>
                  </a:lnTo>
                  <a:lnTo>
                    <a:pt x="2253487" y="316483"/>
                  </a:lnTo>
                  <a:lnTo>
                    <a:pt x="2303653" y="308356"/>
                  </a:lnTo>
                  <a:lnTo>
                    <a:pt x="2347086" y="286004"/>
                  </a:lnTo>
                  <a:lnTo>
                    <a:pt x="2381377" y="251713"/>
                  </a:lnTo>
                  <a:lnTo>
                    <a:pt x="2403856" y="208280"/>
                  </a:lnTo>
                  <a:lnTo>
                    <a:pt x="2404872" y="202311"/>
                  </a:lnTo>
                  <a:close/>
                </a:path>
                <a:path w="2480945" h="316864">
                  <a:moveTo>
                    <a:pt x="2097912" y="114173"/>
                  </a:moveTo>
                  <a:lnTo>
                    <a:pt x="44957" y="114173"/>
                  </a:lnTo>
                  <a:lnTo>
                    <a:pt x="27558" y="117601"/>
                  </a:lnTo>
                  <a:lnTo>
                    <a:pt x="13334" y="127126"/>
                  </a:lnTo>
                  <a:lnTo>
                    <a:pt x="3556" y="141224"/>
                  </a:lnTo>
                  <a:lnTo>
                    <a:pt x="0" y="158242"/>
                  </a:lnTo>
                  <a:lnTo>
                    <a:pt x="3556" y="175260"/>
                  </a:lnTo>
                  <a:lnTo>
                    <a:pt x="13334" y="189356"/>
                  </a:lnTo>
                  <a:lnTo>
                    <a:pt x="27558" y="198881"/>
                  </a:lnTo>
                  <a:lnTo>
                    <a:pt x="44957" y="202311"/>
                  </a:lnTo>
                  <a:lnTo>
                    <a:pt x="2435606" y="202311"/>
                  </a:lnTo>
                  <a:lnTo>
                    <a:pt x="2453512" y="198881"/>
                  </a:lnTo>
                  <a:lnTo>
                    <a:pt x="2467863" y="189356"/>
                  </a:lnTo>
                  <a:lnTo>
                    <a:pt x="2477135" y="175260"/>
                  </a:lnTo>
                  <a:lnTo>
                    <a:pt x="2477388" y="174370"/>
                  </a:lnTo>
                  <a:lnTo>
                    <a:pt x="35432" y="174370"/>
                  </a:lnTo>
                  <a:lnTo>
                    <a:pt x="27305" y="167639"/>
                  </a:lnTo>
                  <a:lnTo>
                    <a:pt x="27305" y="148844"/>
                  </a:lnTo>
                  <a:lnTo>
                    <a:pt x="35432" y="140843"/>
                  </a:lnTo>
                  <a:lnTo>
                    <a:pt x="2097912" y="140843"/>
                  </a:lnTo>
                  <a:lnTo>
                    <a:pt x="2097912" y="114173"/>
                  </a:lnTo>
                  <a:close/>
                </a:path>
                <a:path w="2480945" h="316864">
                  <a:moveTo>
                    <a:pt x="2435606" y="114173"/>
                  </a:moveTo>
                  <a:lnTo>
                    <a:pt x="2097912" y="114173"/>
                  </a:lnTo>
                  <a:lnTo>
                    <a:pt x="2097851" y="141224"/>
                  </a:lnTo>
                  <a:lnTo>
                    <a:pt x="2095119" y="158242"/>
                  </a:lnTo>
                  <a:lnTo>
                    <a:pt x="2097659" y="174370"/>
                  </a:lnTo>
                  <a:lnTo>
                    <a:pt x="2409444" y="174370"/>
                  </a:lnTo>
                  <a:lnTo>
                    <a:pt x="2411984" y="158242"/>
                  </a:lnTo>
                  <a:lnTo>
                    <a:pt x="2409190" y="140843"/>
                  </a:lnTo>
                  <a:lnTo>
                    <a:pt x="2453259" y="140843"/>
                  </a:lnTo>
                  <a:lnTo>
                    <a:pt x="2453259" y="117601"/>
                  </a:lnTo>
                  <a:lnTo>
                    <a:pt x="2435606" y="114173"/>
                  </a:lnTo>
                  <a:close/>
                </a:path>
                <a:path w="2480945" h="316864">
                  <a:moveTo>
                    <a:pt x="2453512" y="117601"/>
                  </a:moveTo>
                  <a:lnTo>
                    <a:pt x="2453259" y="117601"/>
                  </a:lnTo>
                  <a:lnTo>
                    <a:pt x="2453259" y="167639"/>
                  </a:lnTo>
                  <a:lnTo>
                    <a:pt x="2445131" y="174370"/>
                  </a:lnTo>
                  <a:lnTo>
                    <a:pt x="2477388" y="174370"/>
                  </a:lnTo>
                  <a:lnTo>
                    <a:pt x="2480563" y="158242"/>
                  </a:lnTo>
                  <a:lnTo>
                    <a:pt x="2453512" y="117601"/>
                  </a:lnTo>
                  <a:close/>
                </a:path>
                <a:path w="2480945" h="316864">
                  <a:moveTo>
                    <a:pt x="2453259" y="140843"/>
                  </a:moveTo>
                  <a:lnTo>
                    <a:pt x="2445131" y="140843"/>
                  </a:lnTo>
                  <a:lnTo>
                    <a:pt x="2453259" y="148844"/>
                  </a:lnTo>
                  <a:lnTo>
                    <a:pt x="2453259" y="140843"/>
                  </a:lnTo>
                  <a:close/>
                </a:path>
                <a:path w="2480945" h="316864">
                  <a:moveTo>
                    <a:pt x="2253487" y="0"/>
                  </a:moveTo>
                  <a:lnTo>
                    <a:pt x="2203449" y="8127"/>
                  </a:lnTo>
                  <a:lnTo>
                    <a:pt x="2160016" y="30606"/>
                  </a:lnTo>
                  <a:lnTo>
                    <a:pt x="2125598" y="64769"/>
                  </a:lnTo>
                  <a:lnTo>
                    <a:pt x="2103120" y="108204"/>
                  </a:lnTo>
                  <a:lnTo>
                    <a:pt x="2102231" y="114173"/>
                  </a:lnTo>
                  <a:lnTo>
                    <a:pt x="2404872" y="114173"/>
                  </a:lnTo>
                  <a:lnTo>
                    <a:pt x="2381377" y="64769"/>
                  </a:lnTo>
                  <a:lnTo>
                    <a:pt x="2347086" y="30606"/>
                  </a:lnTo>
                  <a:lnTo>
                    <a:pt x="2303653" y="8127"/>
                  </a:lnTo>
                  <a:lnTo>
                    <a:pt x="2253487" y="0"/>
                  </a:lnTo>
                  <a:close/>
                </a:path>
              </a:pathLst>
            </a:custGeom>
            <a:solidFill>
              <a:srgbClr val="9F0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12008" y="2409444"/>
              <a:ext cx="2453640" cy="281940"/>
            </a:xfrm>
            <a:custGeom>
              <a:avLst/>
              <a:gdLst/>
              <a:ahLst/>
              <a:cxnLst/>
              <a:rect l="l" t="t" r="r" b="b"/>
              <a:pathLst>
                <a:path w="2453640" h="281939">
                  <a:moveTo>
                    <a:pt x="2241042" y="0"/>
                  </a:moveTo>
                  <a:lnTo>
                    <a:pt x="2196465" y="7238"/>
                  </a:lnTo>
                  <a:lnTo>
                    <a:pt x="2157730" y="27178"/>
                  </a:lnTo>
                  <a:lnTo>
                    <a:pt x="2127250" y="57657"/>
                  </a:lnTo>
                  <a:lnTo>
                    <a:pt x="2107184" y="96393"/>
                  </a:lnTo>
                  <a:lnTo>
                    <a:pt x="2105152" y="109728"/>
                  </a:lnTo>
                  <a:lnTo>
                    <a:pt x="31368" y="109728"/>
                  </a:lnTo>
                  <a:lnTo>
                    <a:pt x="18923" y="112141"/>
                  </a:lnTo>
                  <a:lnTo>
                    <a:pt x="9017" y="118744"/>
                  </a:lnTo>
                  <a:lnTo>
                    <a:pt x="2412" y="128650"/>
                  </a:lnTo>
                  <a:lnTo>
                    <a:pt x="0" y="140969"/>
                  </a:lnTo>
                  <a:lnTo>
                    <a:pt x="2412" y="152654"/>
                  </a:lnTo>
                  <a:lnTo>
                    <a:pt x="9017" y="162687"/>
                  </a:lnTo>
                  <a:lnTo>
                    <a:pt x="18923" y="169672"/>
                  </a:lnTo>
                  <a:lnTo>
                    <a:pt x="31368" y="172212"/>
                  </a:lnTo>
                  <a:lnTo>
                    <a:pt x="2105152" y="172212"/>
                  </a:lnTo>
                  <a:lnTo>
                    <a:pt x="2107184" y="185547"/>
                  </a:lnTo>
                  <a:lnTo>
                    <a:pt x="2127250" y="224281"/>
                  </a:lnTo>
                  <a:lnTo>
                    <a:pt x="2157730" y="254762"/>
                  </a:lnTo>
                  <a:lnTo>
                    <a:pt x="2196465" y="274828"/>
                  </a:lnTo>
                  <a:lnTo>
                    <a:pt x="2241042" y="281939"/>
                  </a:lnTo>
                  <a:lnTo>
                    <a:pt x="2285619" y="274828"/>
                  </a:lnTo>
                  <a:lnTo>
                    <a:pt x="2324227" y="254762"/>
                  </a:lnTo>
                  <a:lnTo>
                    <a:pt x="2354834" y="224281"/>
                  </a:lnTo>
                  <a:lnTo>
                    <a:pt x="2374772" y="185547"/>
                  </a:lnTo>
                  <a:lnTo>
                    <a:pt x="2376932" y="172212"/>
                  </a:lnTo>
                  <a:lnTo>
                    <a:pt x="2422271" y="172212"/>
                  </a:lnTo>
                  <a:lnTo>
                    <a:pt x="2434717" y="169672"/>
                  </a:lnTo>
                  <a:lnTo>
                    <a:pt x="2444622" y="162687"/>
                  </a:lnTo>
                  <a:lnTo>
                    <a:pt x="2451227" y="152654"/>
                  </a:lnTo>
                  <a:lnTo>
                    <a:pt x="2453640" y="140969"/>
                  </a:lnTo>
                  <a:lnTo>
                    <a:pt x="2451227" y="128650"/>
                  </a:lnTo>
                  <a:lnTo>
                    <a:pt x="2444622" y="118744"/>
                  </a:lnTo>
                  <a:lnTo>
                    <a:pt x="2434717" y="112141"/>
                  </a:lnTo>
                  <a:lnTo>
                    <a:pt x="2422271" y="109728"/>
                  </a:lnTo>
                  <a:lnTo>
                    <a:pt x="2376932" y="109728"/>
                  </a:lnTo>
                  <a:lnTo>
                    <a:pt x="2374772" y="96393"/>
                  </a:lnTo>
                  <a:lnTo>
                    <a:pt x="2354834" y="57657"/>
                  </a:lnTo>
                  <a:lnTo>
                    <a:pt x="2324227" y="27178"/>
                  </a:lnTo>
                  <a:lnTo>
                    <a:pt x="2285619" y="7238"/>
                  </a:lnTo>
                  <a:lnTo>
                    <a:pt x="22410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264658" y="244944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3D5F"/>
                </a:solidFill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80972" y="1098803"/>
            <a:ext cx="3728085" cy="3705225"/>
            <a:chOff x="1680972" y="1098803"/>
            <a:chExt cx="3728085" cy="3705225"/>
          </a:xfrm>
        </p:grpSpPr>
        <p:sp>
          <p:nvSpPr>
            <p:cNvPr id="24" name="object 24"/>
            <p:cNvSpPr/>
            <p:nvPr/>
          </p:nvSpPr>
          <p:spPr>
            <a:xfrm>
              <a:off x="2781300" y="1098803"/>
              <a:ext cx="425450" cy="2099945"/>
            </a:xfrm>
            <a:custGeom>
              <a:avLst/>
              <a:gdLst/>
              <a:ahLst/>
              <a:cxnLst/>
              <a:rect l="l" t="t" r="r" b="b"/>
              <a:pathLst>
                <a:path w="425450" h="2099945">
                  <a:moveTo>
                    <a:pt x="424942" y="98298"/>
                  </a:moveTo>
                  <a:lnTo>
                    <a:pt x="419989" y="73660"/>
                  </a:lnTo>
                  <a:lnTo>
                    <a:pt x="417322" y="59944"/>
                  </a:lnTo>
                  <a:lnTo>
                    <a:pt x="396240" y="28702"/>
                  </a:lnTo>
                  <a:lnTo>
                    <a:pt x="364998" y="7620"/>
                  </a:lnTo>
                  <a:lnTo>
                    <a:pt x="351155" y="4889"/>
                  </a:lnTo>
                  <a:lnTo>
                    <a:pt x="351155" y="98298"/>
                  </a:lnTo>
                  <a:lnTo>
                    <a:pt x="351155" y="2001266"/>
                  </a:lnTo>
                  <a:lnTo>
                    <a:pt x="349250" y="2010918"/>
                  </a:lnTo>
                  <a:lnTo>
                    <a:pt x="344043" y="2018792"/>
                  </a:lnTo>
                  <a:lnTo>
                    <a:pt x="336169" y="2023999"/>
                  </a:lnTo>
                  <a:lnTo>
                    <a:pt x="326517" y="2025904"/>
                  </a:lnTo>
                  <a:lnTo>
                    <a:pt x="98425" y="2025904"/>
                  </a:lnTo>
                  <a:lnTo>
                    <a:pt x="88773" y="2023999"/>
                  </a:lnTo>
                  <a:lnTo>
                    <a:pt x="80899" y="2018792"/>
                  </a:lnTo>
                  <a:lnTo>
                    <a:pt x="75692" y="2010918"/>
                  </a:lnTo>
                  <a:lnTo>
                    <a:pt x="73787" y="2001266"/>
                  </a:lnTo>
                  <a:lnTo>
                    <a:pt x="73787" y="98298"/>
                  </a:lnTo>
                  <a:lnTo>
                    <a:pt x="75692" y="88646"/>
                  </a:lnTo>
                  <a:lnTo>
                    <a:pt x="80899" y="80772"/>
                  </a:lnTo>
                  <a:lnTo>
                    <a:pt x="88773" y="75565"/>
                  </a:lnTo>
                  <a:lnTo>
                    <a:pt x="98425" y="73660"/>
                  </a:lnTo>
                  <a:lnTo>
                    <a:pt x="326517" y="73660"/>
                  </a:lnTo>
                  <a:lnTo>
                    <a:pt x="336169" y="75565"/>
                  </a:lnTo>
                  <a:lnTo>
                    <a:pt x="344043" y="80772"/>
                  </a:lnTo>
                  <a:lnTo>
                    <a:pt x="349250" y="88646"/>
                  </a:lnTo>
                  <a:lnTo>
                    <a:pt x="351155" y="98298"/>
                  </a:lnTo>
                  <a:lnTo>
                    <a:pt x="351155" y="4889"/>
                  </a:lnTo>
                  <a:lnTo>
                    <a:pt x="326517" y="0"/>
                  </a:lnTo>
                  <a:lnTo>
                    <a:pt x="98425" y="0"/>
                  </a:lnTo>
                  <a:lnTo>
                    <a:pt x="59944" y="7620"/>
                  </a:lnTo>
                  <a:lnTo>
                    <a:pt x="28702" y="28702"/>
                  </a:lnTo>
                  <a:lnTo>
                    <a:pt x="7620" y="59944"/>
                  </a:lnTo>
                  <a:lnTo>
                    <a:pt x="0" y="98298"/>
                  </a:lnTo>
                  <a:lnTo>
                    <a:pt x="0" y="2001266"/>
                  </a:lnTo>
                  <a:lnTo>
                    <a:pt x="7620" y="2039112"/>
                  </a:lnTo>
                  <a:lnTo>
                    <a:pt x="28702" y="2070354"/>
                  </a:lnTo>
                  <a:lnTo>
                    <a:pt x="59944" y="2091690"/>
                  </a:lnTo>
                  <a:lnTo>
                    <a:pt x="98425" y="2099564"/>
                  </a:lnTo>
                  <a:lnTo>
                    <a:pt x="326517" y="2099564"/>
                  </a:lnTo>
                  <a:lnTo>
                    <a:pt x="364998" y="2091690"/>
                  </a:lnTo>
                  <a:lnTo>
                    <a:pt x="417322" y="2039112"/>
                  </a:lnTo>
                  <a:lnTo>
                    <a:pt x="424942" y="2001266"/>
                  </a:lnTo>
                  <a:lnTo>
                    <a:pt x="424942" y="98298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19400" y="1136903"/>
              <a:ext cx="350520" cy="2026920"/>
            </a:xfrm>
            <a:custGeom>
              <a:avLst/>
              <a:gdLst/>
              <a:ahLst/>
              <a:cxnLst/>
              <a:rect l="l" t="t" r="r" b="b"/>
              <a:pathLst>
                <a:path w="350519" h="2026920">
                  <a:moveTo>
                    <a:pt x="289179" y="0"/>
                  </a:moveTo>
                  <a:lnTo>
                    <a:pt x="61341" y="0"/>
                  </a:lnTo>
                  <a:lnTo>
                    <a:pt x="37337" y="4825"/>
                  </a:lnTo>
                  <a:lnTo>
                    <a:pt x="17906" y="17907"/>
                  </a:lnTo>
                  <a:lnTo>
                    <a:pt x="4825" y="37465"/>
                  </a:lnTo>
                  <a:lnTo>
                    <a:pt x="0" y="61341"/>
                  </a:lnTo>
                  <a:lnTo>
                    <a:pt x="0" y="1965325"/>
                  </a:lnTo>
                  <a:lnTo>
                    <a:pt x="4825" y="1988693"/>
                  </a:lnTo>
                  <a:lnTo>
                    <a:pt x="17906" y="2008251"/>
                  </a:lnTo>
                  <a:lnTo>
                    <a:pt x="37337" y="2021713"/>
                  </a:lnTo>
                  <a:lnTo>
                    <a:pt x="61341" y="2026666"/>
                  </a:lnTo>
                  <a:lnTo>
                    <a:pt x="289179" y="2026666"/>
                  </a:lnTo>
                  <a:lnTo>
                    <a:pt x="313181" y="2021713"/>
                  </a:lnTo>
                  <a:lnTo>
                    <a:pt x="332613" y="2008251"/>
                  </a:lnTo>
                  <a:lnTo>
                    <a:pt x="345694" y="1988693"/>
                  </a:lnTo>
                  <a:lnTo>
                    <a:pt x="350519" y="1965325"/>
                  </a:lnTo>
                  <a:lnTo>
                    <a:pt x="350519" y="61341"/>
                  </a:lnTo>
                  <a:lnTo>
                    <a:pt x="345694" y="37465"/>
                  </a:lnTo>
                  <a:lnTo>
                    <a:pt x="332613" y="17907"/>
                  </a:lnTo>
                  <a:lnTo>
                    <a:pt x="313181" y="4825"/>
                  </a:lnTo>
                  <a:lnTo>
                    <a:pt x="2891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20161" y="1137665"/>
              <a:ext cx="350520" cy="2026920"/>
            </a:xfrm>
            <a:custGeom>
              <a:avLst/>
              <a:gdLst/>
              <a:ahLst/>
              <a:cxnLst/>
              <a:rect l="l" t="t" r="r" b="b"/>
              <a:pathLst>
                <a:path w="350519" h="2026920">
                  <a:moveTo>
                    <a:pt x="350519" y="1965325"/>
                  </a:moveTo>
                  <a:lnTo>
                    <a:pt x="345694" y="1988693"/>
                  </a:lnTo>
                  <a:lnTo>
                    <a:pt x="332613" y="2008251"/>
                  </a:lnTo>
                  <a:lnTo>
                    <a:pt x="313181" y="2021713"/>
                  </a:lnTo>
                  <a:lnTo>
                    <a:pt x="289179" y="2026666"/>
                  </a:lnTo>
                  <a:lnTo>
                    <a:pt x="157480" y="2026666"/>
                  </a:lnTo>
                  <a:lnTo>
                    <a:pt x="89788" y="2026666"/>
                  </a:lnTo>
                  <a:lnTo>
                    <a:pt x="64896" y="2026666"/>
                  </a:lnTo>
                  <a:lnTo>
                    <a:pt x="61340" y="2026666"/>
                  </a:lnTo>
                  <a:lnTo>
                    <a:pt x="37337" y="2021713"/>
                  </a:lnTo>
                  <a:lnTo>
                    <a:pt x="17906" y="2008251"/>
                  </a:lnTo>
                  <a:lnTo>
                    <a:pt x="4825" y="1988693"/>
                  </a:lnTo>
                  <a:lnTo>
                    <a:pt x="0" y="1965325"/>
                  </a:lnTo>
                  <a:lnTo>
                    <a:pt x="0" y="864616"/>
                  </a:lnTo>
                  <a:lnTo>
                    <a:pt x="0" y="299338"/>
                  </a:lnTo>
                  <a:lnTo>
                    <a:pt x="0" y="91186"/>
                  </a:lnTo>
                  <a:lnTo>
                    <a:pt x="0" y="61341"/>
                  </a:lnTo>
                  <a:lnTo>
                    <a:pt x="4825" y="37464"/>
                  </a:lnTo>
                  <a:lnTo>
                    <a:pt x="17906" y="17907"/>
                  </a:lnTo>
                  <a:lnTo>
                    <a:pt x="37337" y="4825"/>
                  </a:lnTo>
                  <a:lnTo>
                    <a:pt x="61340" y="0"/>
                  </a:lnTo>
                  <a:lnTo>
                    <a:pt x="193039" y="0"/>
                  </a:lnTo>
                  <a:lnTo>
                    <a:pt x="260731" y="0"/>
                  </a:lnTo>
                  <a:lnTo>
                    <a:pt x="285623" y="0"/>
                  </a:lnTo>
                  <a:lnTo>
                    <a:pt x="289179" y="0"/>
                  </a:lnTo>
                  <a:lnTo>
                    <a:pt x="313181" y="4825"/>
                  </a:lnTo>
                  <a:lnTo>
                    <a:pt x="332613" y="17907"/>
                  </a:lnTo>
                  <a:lnTo>
                    <a:pt x="345694" y="37464"/>
                  </a:lnTo>
                  <a:lnTo>
                    <a:pt x="350519" y="61341"/>
                  </a:lnTo>
                  <a:lnTo>
                    <a:pt x="350519" y="1965325"/>
                  </a:lnTo>
                  <a:close/>
                </a:path>
              </a:pathLst>
            </a:custGeom>
            <a:ln w="1981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97252" y="1850135"/>
              <a:ext cx="1207135" cy="1207135"/>
            </a:xfrm>
            <a:custGeom>
              <a:avLst/>
              <a:gdLst/>
              <a:ahLst/>
              <a:cxnLst/>
              <a:rect l="l" t="t" r="r" b="b"/>
              <a:pathLst>
                <a:path w="1207135" h="1207135">
                  <a:moveTo>
                    <a:pt x="603377" y="0"/>
                  </a:moveTo>
                  <a:lnTo>
                    <a:pt x="556260" y="1777"/>
                  </a:lnTo>
                  <a:lnTo>
                    <a:pt x="510159" y="7112"/>
                  </a:lnTo>
                  <a:lnTo>
                    <a:pt x="465074" y="16001"/>
                  </a:lnTo>
                  <a:lnTo>
                    <a:pt x="421259" y="27939"/>
                  </a:lnTo>
                  <a:lnTo>
                    <a:pt x="378968" y="43180"/>
                  </a:lnTo>
                  <a:lnTo>
                    <a:pt x="338074" y="61340"/>
                  </a:lnTo>
                  <a:lnTo>
                    <a:pt x="298958" y="82422"/>
                  </a:lnTo>
                  <a:lnTo>
                    <a:pt x="261493" y="106171"/>
                  </a:lnTo>
                  <a:lnTo>
                    <a:pt x="226060" y="132587"/>
                  </a:lnTo>
                  <a:lnTo>
                    <a:pt x="192659" y="161416"/>
                  </a:lnTo>
                  <a:lnTo>
                    <a:pt x="161417" y="192658"/>
                  </a:lnTo>
                  <a:lnTo>
                    <a:pt x="132587" y="226059"/>
                  </a:lnTo>
                  <a:lnTo>
                    <a:pt x="106172" y="261493"/>
                  </a:lnTo>
                  <a:lnTo>
                    <a:pt x="82423" y="298957"/>
                  </a:lnTo>
                  <a:lnTo>
                    <a:pt x="61341" y="338074"/>
                  </a:lnTo>
                  <a:lnTo>
                    <a:pt x="43180" y="378968"/>
                  </a:lnTo>
                  <a:lnTo>
                    <a:pt x="27940" y="421258"/>
                  </a:lnTo>
                  <a:lnTo>
                    <a:pt x="16002" y="465074"/>
                  </a:lnTo>
                  <a:lnTo>
                    <a:pt x="7112" y="510158"/>
                  </a:lnTo>
                  <a:lnTo>
                    <a:pt x="1778" y="556259"/>
                  </a:lnTo>
                  <a:lnTo>
                    <a:pt x="0" y="603376"/>
                  </a:lnTo>
                  <a:lnTo>
                    <a:pt x="1778" y="650620"/>
                  </a:lnTo>
                  <a:lnTo>
                    <a:pt x="7112" y="696721"/>
                  </a:lnTo>
                  <a:lnTo>
                    <a:pt x="16002" y="741807"/>
                  </a:lnTo>
                  <a:lnTo>
                    <a:pt x="27940" y="785621"/>
                  </a:lnTo>
                  <a:lnTo>
                    <a:pt x="43180" y="827913"/>
                  </a:lnTo>
                  <a:lnTo>
                    <a:pt x="61341" y="868807"/>
                  </a:lnTo>
                  <a:lnTo>
                    <a:pt x="82423" y="907922"/>
                  </a:lnTo>
                  <a:lnTo>
                    <a:pt x="106172" y="945388"/>
                  </a:lnTo>
                  <a:lnTo>
                    <a:pt x="132587" y="980820"/>
                  </a:lnTo>
                  <a:lnTo>
                    <a:pt x="161417" y="1014221"/>
                  </a:lnTo>
                  <a:lnTo>
                    <a:pt x="192659" y="1045463"/>
                  </a:lnTo>
                  <a:lnTo>
                    <a:pt x="226060" y="1074293"/>
                  </a:lnTo>
                  <a:lnTo>
                    <a:pt x="261493" y="1100708"/>
                  </a:lnTo>
                  <a:lnTo>
                    <a:pt x="298958" y="1124458"/>
                  </a:lnTo>
                  <a:lnTo>
                    <a:pt x="338074" y="1145539"/>
                  </a:lnTo>
                  <a:lnTo>
                    <a:pt x="378968" y="1163701"/>
                  </a:lnTo>
                  <a:lnTo>
                    <a:pt x="421259" y="1178940"/>
                  </a:lnTo>
                  <a:lnTo>
                    <a:pt x="465074" y="1190878"/>
                  </a:lnTo>
                  <a:lnTo>
                    <a:pt x="510159" y="1199769"/>
                  </a:lnTo>
                  <a:lnTo>
                    <a:pt x="556260" y="1205102"/>
                  </a:lnTo>
                  <a:lnTo>
                    <a:pt x="603377" y="1206881"/>
                  </a:lnTo>
                  <a:lnTo>
                    <a:pt x="650621" y="1205102"/>
                  </a:lnTo>
                  <a:lnTo>
                    <a:pt x="696722" y="1199769"/>
                  </a:lnTo>
                  <a:lnTo>
                    <a:pt x="741807" y="1190878"/>
                  </a:lnTo>
                  <a:lnTo>
                    <a:pt x="785622" y="1178940"/>
                  </a:lnTo>
                  <a:lnTo>
                    <a:pt x="827913" y="1163701"/>
                  </a:lnTo>
                  <a:lnTo>
                    <a:pt x="868807" y="1145539"/>
                  </a:lnTo>
                  <a:lnTo>
                    <a:pt x="907923" y="1124458"/>
                  </a:lnTo>
                  <a:lnTo>
                    <a:pt x="945388" y="1100708"/>
                  </a:lnTo>
                  <a:lnTo>
                    <a:pt x="980821" y="1074293"/>
                  </a:lnTo>
                  <a:lnTo>
                    <a:pt x="1014222" y="1045463"/>
                  </a:lnTo>
                  <a:lnTo>
                    <a:pt x="1045463" y="1014221"/>
                  </a:lnTo>
                  <a:lnTo>
                    <a:pt x="1074293" y="980820"/>
                  </a:lnTo>
                  <a:lnTo>
                    <a:pt x="1100709" y="945388"/>
                  </a:lnTo>
                  <a:lnTo>
                    <a:pt x="1124458" y="907922"/>
                  </a:lnTo>
                  <a:lnTo>
                    <a:pt x="1145539" y="868807"/>
                  </a:lnTo>
                  <a:lnTo>
                    <a:pt x="1163701" y="827913"/>
                  </a:lnTo>
                  <a:lnTo>
                    <a:pt x="1178940" y="785621"/>
                  </a:lnTo>
                  <a:lnTo>
                    <a:pt x="1190878" y="741807"/>
                  </a:lnTo>
                  <a:lnTo>
                    <a:pt x="1199769" y="696721"/>
                  </a:lnTo>
                  <a:lnTo>
                    <a:pt x="1205102" y="650620"/>
                  </a:lnTo>
                  <a:lnTo>
                    <a:pt x="1206881" y="603376"/>
                  </a:lnTo>
                  <a:lnTo>
                    <a:pt x="1205102" y="556259"/>
                  </a:lnTo>
                  <a:lnTo>
                    <a:pt x="1199769" y="510158"/>
                  </a:lnTo>
                  <a:lnTo>
                    <a:pt x="1190878" y="465074"/>
                  </a:lnTo>
                  <a:lnTo>
                    <a:pt x="1178940" y="421258"/>
                  </a:lnTo>
                  <a:lnTo>
                    <a:pt x="1163701" y="378968"/>
                  </a:lnTo>
                  <a:lnTo>
                    <a:pt x="1145539" y="338074"/>
                  </a:lnTo>
                  <a:lnTo>
                    <a:pt x="1124458" y="298957"/>
                  </a:lnTo>
                  <a:lnTo>
                    <a:pt x="1100709" y="261493"/>
                  </a:lnTo>
                  <a:lnTo>
                    <a:pt x="1074293" y="226059"/>
                  </a:lnTo>
                  <a:lnTo>
                    <a:pt x="1045463" y="192658"/>
                  </a:lnTo>
                  <a:lnTo>
                    <a:pt x="1014222" y="161416"/>
                  </a:lnTo>
                  <a:lnTo>
                    <a:pt x="980821" y="132587"/>
                  </a:lnTo>
                  <a:lnTo>
                    <a:pt x="945388" y="106171"/>
                  </a:lnTo>
                  <a:lnTo>
                    <a:pt x="907923" y="82422"/>
                  </a:lnTo>
                  <a:lnTo>
                    <a:pt x="868807" y="61340"/>
                  </a:lnTo>
                  <a:lnTo>
                    <a:pt x="827913" y="43180"/>
                  </a:lnTo>
                  <a:lnTo>
                    <a:pt x="785622" y="27939"/>
                  </a:lnTo>
                  <a:lnTo>
                    <a:pt x="741807" y="16001"/>
                  </a:lnTo>
                  <a:lnTo>
                    <a:pt x="696722" y="7112"/>
                  </a:lnTo>
                  <a:lnTo>
                    <a:pt x="650621" y="1777"/>
                  </a:lnTo>
                  <a:lnTo>
                    <a:pt x="60337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71927" y="1924811"/>
              <a:ext cx="1056005" cy="1056005"/>
            </a:xfrm>
            <a:custGeom>
              <a:avLst/>
              <a:gdLst/>
              <a:ahLst/>
              <a:cxnLst/>
              <a:rect l="l" t="t" r="r" b="b"/>
              <a:pathLst>
                <a:path w="1056004" h="1056005">
                  <a:moveTo>
                    <a:pt x="527812" y="0"/>
                  </a:moveTo>
                  <a:lnTo>
                    <a:pt x="479806" y="2158"/>
                  </a:lnTo>
                  <a:lnTo>
                    <a:pt x="432943" y="8508"/>
                  </a:lnTo>
                  <a:lnTo>
                    <a:pt x="387477" y="18795"/>
                  </a:lnTo>
                  <a:lnTo>
                    <a:pt x="343662" y="33019"/>
                  </a:lnTo>
                  <a:lnTo>
                    <a:pt x="301625" y="50800"/>
                  </a:lnTo>
                  <a:lnTo>
                    <a:pt x="261493" y="72008"/>
                  </a:lnTo>
                  <a:lnTo>
                    <a:pt x="223393" y="96519"/>
                  </a:lnTo>
                  <a:lnTo>
                    <a:pt x="187833" y="124206"/>
                  </a:lnTo>
                  <a:lnTo>
                    <a:pt x="154559" y="154558"/>
                  </a:lnTo>
                  <a:lnTo>
                    <a:pt x="124206" y="187832"/>
                  </a:lnTo>
                  <a:lnTo>
                    <a:pt x="96520" y="223393"/>
                  </a:lnTo>
                  <a:lnTo>
                    <a:pt x="72009" y="261493"/>
                  </a:lnTo>
                  <a:lnTo>
                    <a:pt x="50800" y="301625"/>
                  </a:lnTo>
                  <a:lnTo>
                    <a:pt x="33020" y="343662"/>
                  </a:lnTo>
                  <a:lnTo>
                    <a:pt x="18796" y="387476"/>
                  </a:lnTo>
                  <a:lnTo>
                    <a:pt x="8509" y="432943"/>
                  </a:lnTo>
                  <a:lnTo>
                    <a:pt x="2159" y="479806"/>
                  </a:lnTo>
                  <a:lnTo>
                    <a:pt x="0" y="527812"/>
                  </a:lnTo>
                  <a:lnTo>
                    <a:pt x="2159" y="575818"/>
                  </a:lnTo>
                  <a:lnTo>
                    <a:pt x="8509" y="622681"/>
                  </a:lnTo>
                  <a:lnTo>
                    <a:pt x="18796" y="668146"/>
                  </a:lnTo>
                  <a:lnTo>
                    <a:pt x="33020" y="711962"/>
                  </a:lnTo>
                  <a:lnTo>
                    <a:pt x="50800" y="753999"/>
                  </a:lnTo>
                  <a:lnTo>
                    <a:pt x="72009" y="794131"/>
                  </a:lnTo>
                  <a:lnTo>
                    <a:pt x="96520" y="832231"/>
                  </a:lnTo>
                  <a:lnTo>
                    <a:pt x="124206" y="867790"/>
                  </a:lnTo>
                  <a:lnTo>
                    <a:pt x="154559" y="901064"/>
                  </a:lnTo>
                  <a:lnTo>
                    <a:pt x="187833" y="931418"/>
                  </a:lnTo>
                  <a:lnTo>
                    <a:pt x="223393" y="959104"/>
                  </a:lnTo>
                  <a:lnTo>
                    <a:pt x="261493" y="983488"/>
                  </a:lnTo>
                  <a:lnTo>
                    <a:pt x="301625" y="1004824"/>
                  </a:lnTo>
                  <a:lnTo>
                    <a:pt x="343662" y="1022604"/>
                  </a:lnTo>
                  <a:lnTo>
                    <a:pt x="387477" y="1036827"/>
                  </a:lnTo>
                  <a:lnTo>
                    <a:pt x="432943" y="1047114"/>
                  </a:lnTo>
                  <a:lnTo>
                    <a:pt x="479806" y="1053464"/>
                  </a:lnTo>
                  <a:lnTo>
                    <a:pt x="527812" y="1055624"/>
                  </a:lnTo>
                  <a:lnTo>
                    <a:pt x="575818" y="1053464"/>
                  </a:lnTo>
                  <a:lnTo>
                    <a:pt x="622681" y="1047114"/>
                  </a:lnTo>
                  <a:lnTo>
                    <a:pt x="668147" y="1036827"/>
                  </a:lnTo>
                  <a:lnTo>
                    <a:pt x="711962" y="1022604"/>
                  </a:lnTo>
                  <a:lnTo>
                    <a:pt x="753999" y="1004824"/>
                  </a:lnTo>
                  <a:lnTo>
                    <a:pt x="794131" y="983488"/>
                  </a:lnTo>
                  <a:lnTo>
                    <a:pt x="832231" y="959104"/>
                  </a:lnTo>
                  <a:lnTo>
                    <a:pt x="867791" y="931418"/>
                  </a:lnTo>
                  <a:lnTo>
                    <a:pt x="901064" y="901064"/>
                  </a:lnTo>
                  <a:lnTo>
                    <a:pt x="931418" y="867790"/>
                  </a:lnTo>
                  <a:lnTo>
                    <a:pt x="959104" y="832231"/>
                  </a:lnTo>
                  <a:lnTo>
                    <a:pt x="983488" y="794131"/>
                  </a:lnTo>
                  <a:lnTo>
                    <a:pt x="1004824" y="753999"/>
                  </a:lnTo>
                  <a:lnTo>
                    <a:pt x="1022604" y="711962"/>
                  </a:lnTo>
                  <a:lnTo>
                    <a:pt x="1036827" y="668146"/>
                  </a:lnTo>
                  <a:lnTo>
                    <a:pt x="1047114" y="622681"/>
                  </a:lnTo>
                  <a:lnTo>
                    <a:pt x="1053464" y="575818"/>
                  </a:lnTo>
                  <a:lnTo>
                    <a:pt x="1055624" y="527812"/>
                  </a:lnTo>
                  <a:lnTo>
                    <a:pt x="1053464" y="479806"/>
                  </a:lnTo>
                  <a:lnTo>
                    <a:pt x="1047114" y="432943"/>
                  </a:lnTo>
                  <a:lnTo>
                    <a:pt x="1036827" y="387476"/>
                  </a:lnTo>
                  <a:lnTo>
                    <a:pt x="1022604" y="343662"/>
                  </a:lnTo>
                  <a:lnTo>
                    <a:pt x="1004824" y="301625"/>
                  </a:lnTo>
                  <a:lnTo>
                    <a:pt x="983488" y="261493"/>
                  </a:lnTo>
                  <a:lnTo>
                    <a:pt x="959104" y="223393"/>
                  </a:lnTo>
                  <a:lnTo>
                    <a:pt x="931418" y="187832"/>
                  </a:lnTo>
                  <a:lnTo>
                    <a:pt x="901064" y="154558"/>
                  </a:lnTo>
                  <a:lnTo>
                    <a:pt x="867791" y="124206"/>
                  </a:lnTo>
                  <a:lnTo>
                    <a:pt x="832231" y="96519"/>
                  </a:lnTo>
                  <a:lnTo>
                    <a:pt x="794131" y="72008"/>
                  </a:lnTo>
                  <a:lnTo>
                    <a:pt x="753999" y="50800"/>
                  </a:lnTo>
                  <a:lnTo>
                    <a:pt x="711962" y="33019"/>
                  </a:lnTo>
                  <a:lnTo>
                    <a:pt x="668147" y="18795"/>
                  </a:lnTo>
                  <a:lnTo>
                    <a:pt x="622681" y="8508"/>
                  </a:lnTo>
                  <a:lnTo>
                    <a:pt x="575818" y="2158"/>
                  </a:lnTo>
                  <a:lnTo>
                    <a:pt x="527812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25980" y="2042159"/>
              <a:ext cx="532130" cy="1110615"/>
            </a:xfrm>
            <a:custGeom>
              <a:avLst/>
              <a:gdLst/>
              <a:ahLst/>
              <a:cxnLst/>
              <a:rect l="l" t="t" r="r" b="b"/>
              <a:pathLst>
                <a:path w="532130" h="1110614">
                  <a:moveTo>
                    <a:pt x="354711" y="0"/>
                  </a:moveTo>
                  <a:lnTo>
                    <a:pt x="345439" y="0"/>
                  </a:lnTo>
                  <a:lnTo>
                    <a:pt x="323976" y="4952"/>
                  </a:lnTo>
                  <a:lnTo>
                    <a:pt x="299465" y="22478"/>
                  </a:lnTo>
                  <a:lnTo>
                    <a:pt x="281050" y="59943"/>
                  </a:lnTo>
                  <a:lnTo>
                    <a:pt x="234442" y="102488"/>
                  </a:lnTo>
                  <a:lnTo>
                    <a:pt x="133350" y="206375"/>
                  </a:lnTo>
                  <a:lnTo>
                    <a:pt x="35940" y="336295"/>
                  </a:lnTo>
                  <a:lnTo>
                    <a:pt x="0" y="457072"/>
                  </a:lnTo>
                  <a:lnTo>
                    <a:pt x="7874" y="501269"/>
                  </a:lnTo>
                  <a:lnTo>
                    <a:pt x="19050" y="549528"/>
                  </a:lnTo>
                  <a:lnTo>
                    <a:pt x="32384" y="600328"/>
                  </a:lnTo>
                  <a:lnTo>
                    <a:pt x="60451" y="704850"/>
                  </a:lnTo>
                  <a:lnTo>
                    <a:pt x="72770" y="755903"/>
                  </a:lnTo>
                  <a:lnTo>
                    <a:pt x="82295" y="804417"/>
                  </a:lnTo>
                  <a:lnTo>
                    <a:pt x="87756" y="848867"/>
                  </a:lnTo>
                  <a:lnTo>
                    <a:pt x="88011" y="888238"/>
                  </a:lnTo>
                  <a:lnTo>
                    <a:pt x="81914" y="921003"/>
                  </a:lnTo>
                  <a:lnTo>
                    <a:pt x="57022" y="990472"/>
                  </a:lnTo>
                  <a:lnTo>
                    <a:pt x="34162" y="1048765"/>
                  </a:lnTo>
                  <a:lnTo>
                    <a:pt x="17399" y="1088897"/>
                  </a:lnTo>
                  <a:lnTo>
                    <a:pt x="10921" y="1103757"/>
                  </a:lnTo>
                  <a:lnTo>
                    <a:pt x="405130" y="1110614"/>
                  </a:lnTo>
                  <a:lnTo>
                    <a:pt x="425957" y="1096390"/>
                  </a:lnTo>
                  <a:lnTo>
                    <a:pt x="469138" y="1051940"/>
                  </a:lnTo>
                  <a:lnTo>
                    <a:pt x="505840" y="974725"/>
                  </a:lnTo>
                  <a:lnTo>
                    <a:pt x="507492" y="862329"/>
                  </a:lnTo>
                  <a:lnTo>
                    <a:pt x="517397" y="830707"/>
                  </a:lnTo>
                  <a:lnTo>
                    <a:pt x="531876" y="744854"/>
                  </a:lnTo>
                  <a:lnTo>
                    <a:pt x="527684" y="617727"/>
                  </a:lnTo>
                  <a:lnTo>
                    <a:pt x="481583" y="462533"/>
                  </a:lnTo>
                  <a:lnTo>
                    <a:pt x="462788" y="412495"/>
                  </a:lnTo>
                  <a:lnTo>
                    <a:pt x="450850" y="363219"/>
                  </a:lnTo>
                  <a:lnTo>
                    <a:pt x="444372" y="315087"/>
                  </a:lnTo>
                  <a:lnTo>
                    <a:pt x="441706" y="268731"/>
                  </a:lnTo>
                  <a:lnTo>
                    <a:pt x="441451" y="224535"/>
                  </a:lnTo>
                  <a:lnTo>
                    <a:pt x="442340" y="183006"/>
                  </a:lnTo>
                  <a:lnTo>
                    <a:pt x="442721" y="144271"/>
                  </a:lnTo>
                  <a:lnTo>
                    <a:pt x="436499" y="77850"/>
                  </a:lnTo>
                  <a:lnTo>
                    <a:pt x="410971" y="28575"/>
                  </a:lnTo>
                  <a:lnTo>
                    <a:pt x="387350" y="11429"/>
                  </a:lnTo>
                  <a:lnTo>
                    <a:pt x="354711" y="0"/>
                  </a:lnTo>
                  <a:close/>
                </a:path>
              </a:pathLst>
            </a:custGeom>
            <a:solidFill>
              <a:srgbClr val="FFBC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96668" y="2106167"/>
              <a:ext cx="106680" cy="388620"/>
            </a:xfrm>
            <a:custGeom>
              <a:avLst/>
              <a:gdLst/>
              <a:ahLst/>
              <a:cxnLst/>
              <a:rect l="l" t="t" r="r" b="b"/>
              <a:pathLst>
                <a:path w="106680" h="388619">
                  <a:moveTo>
                    <a:pt x="104648" y="0"/>
                  </a:moveTo>
                  <a:lnTo>
                    <a:pt x="100583" y="2793"/>
                  </a:lnTo>
                  <a:lnTo>
                    <a:pt x="96519" y="6857"/>
                  </a:lnTo>
                  <a:lnTo>
                    <a:pt x="89788" y="12318"/>
                  </a:lnTo>
                  <a:lnTo>
                    <a:pt x="78105" y="62992"/>
                  </a:lnTo>
                  <a:lnTo>
                    <a:pt x="59943" y="114300"/>
                  </a:lnTo>
                  <a:lnTo>
                    <a:pt x="38607" y="163068"/>
                  </a:lnTo>
                  <a:lnTo>
                    <a:pt x="17525" y="205867"/>
                  </a:lnTo>
                  <a:lnTo>
                    <a:pt x="0" y="239521"/>
                  </a:lnTo>
                  <a:lnTo>
                    <a:pt x="2793" y="285876"/>
                  </a:lnTo>
                  <a:lnTo>
                    <a:pt x="36956" y="334644"/>
                  </a:lnTo>
                  <a:lnTo>
                    <a:pt x="76326" y="372999"/>
                  </a:lnTo>
                  <a:lnTo>
                    <a:pt x="95250" y="388619"/>
                  </a:lnTo>
                  <a:lnTo>
                    <a:pt x="98298" y="370839"/>
                  </a:lnTo>
                  <a:lnTo>
                    <a:pt x="104012" y="324612"/>
                  </a:lnTo>
                  <a:lnTo>
                    <a:pt x="106680" y="260476"/>
                  </a:lnTo>
                  <a:lnTo>
                    <a:pt x="100583" y="188849"/>
                  </a:lnTo>
                  <a:lnTo>
                    <a:pt x="95757" y="139319"/>
                  </a:lnTo>
                  <a:lnTo>
                    <a:pt x="96012" y="88264"/>
                  </a:lnTo>
                  <a:lnTo>
                    <a:pt x="99568" y="40258"/>
                  </a:lnTo>
                  <a:lnTo>
                    <a:pt x="104648" y="0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33827" y="2081783"/>
              <a:ext cx="97536" cy="73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02408" y="2380487"/>
              <a:ext cx="156845" cy="772795"/>
            </a:xfrm>
            <a:custGeom>
              <a:avLst/>
              <a:gdLst/>
              <a:ahLst/>
              <a:cxnLst/>
              <a:rect l="l" t="t" r="r" b="b"/>
              <a:pathLst>
                <a:path w="156844" h="772794">
                  <a:moveTo>
                    <a:pt x="70231" y="3556"/>
                  </a:moveTo>
                  <a:lnTo>
                    <a:pt x="69850" y="0"/>
                  </a:lnTo>
                  <a:lnTo>
                    <a:pt x="69850" y="2794"/>
                  </a:lnTo>
                  <a:lnTo>
                    <a:pt x="70231" y="3556"/>
                  </a:lnTo>
                  <a:close/>
                </a:path>
                <a:path w="156844" h="772794">
                  <a:moveTo>
                    <a:pt x="71120" y="5715"/>
                  </a:moveTo>
                  <a:lnTo>
                    <a:pt x="70231" y="3556"/>
                  </a:lnTo>
                  <a:lnTo>
                    <a:pt x="71120" y="12573"/>
                  </a:lnTo>
                  <a:lnTo>
                    <a:pt x="71120" y="5715"/>
                  </a:lnTo>
                  <a:close/>
                </a:path>
                <a:path w="156844" h="772794">
                  <a:moveTo>
                    <a:pt x="71501" y="15494"/>
                  </a:moveTo>
                  <a:lnTo>
                    <a:pt x="71120" y="12573"/>
                  </a:lnTo>
                  <a:lnTo>
                    <a:pt x="71120" y="14224"/>
                  </a:lnTo>
                  <a:lnTo>
                    <a:pt x="71501" y="15494"/>
                  </a:lnTo>
                  <a:close/>
                </a:path>
                <a:path w="156844" h="772794">
                  <a:moveTo>
                    <a:pt x="73533" y="24130"/>
                  </a:moveTo>
                  <a:lnTo>
                    <a:pt x="71501" y="15494"/>
                  </a:lnTo>
                  <a:lnTo>
                    <a:pt x="72009" y="20320"/>
                  </a:lnTo>
                  <a:lnTo>
                    <a:pt x="73533" y="30607"/>
                  </a:lnTo>
                  <a:lnTo>
                    <a:pt x="73533" y="24130"/>
                  </a:lnTo>
                  <a:close/>
                </a:path>
                <a:path w="156844" h="772794">
                  <a:moveTo>
                    <a:pt x="75946" y="42672"/>
                  </a:moveTo>
                  <a:lnTo>
                    <a:pt x="73533" y="30607"/>
                  </a:lnTo>
                  <a:lnTo>
                    <a:pt x="74676" y="36957"/>
                  </a:lnTo>
                  <a:lnTo>
                    <a:pt x="75946" y="42672"/>
                  </a:lnTo>
                  <a:close/>
                </a:path>
                <a:path w="156844" h="772794">
                  <a:moveTo>
                    <a:pt x="156464" y="360934"/>
                  </a:moveTo>
                  <a:lnTo>
                    <a:pt x="154813" y="319786"/>
                  </a:lnTo>
                  <a:lnTo>
                    <a:pt x="149606" y="275082"/>
                  </a:lnTo>
                  <a:lnTo>
                    <a:pt x="139827" y="227457"/>
                  </a:lnTo>
                  <a:lnTo>
                    <a:pt x="124968" y="177292"/>
                  </a:lnTo>
                  <a:lnTo>
                    <a:pt x="104267" y="125095"/>
                  </a:lnTo>
                  <a:lnTo>
                    <a:pt x="97536" y="109474"/>
                  </a:lnTo>
                  <a:lnTo>
                    <a:pt x="91821" y="93599"/>
                  </a:lnTo>
                  <a:lnTo>
                    <a:pt x="86741" y="77343"/>
                  </a:lnTo>
                  <a:lnTo>
                    <a:pt x="82423" y="60960"/>
                  </a:lnTo>
                  <a:lnTo>
                    <a:pt x="88646" y="89789"/>
                  </a:lnTo>
                  <a:lnTo>
                    <a:pt x="96647" y="130302"/>
                  </a:lnTo>
                  <a:lnTo>
                    <a:pt x="105029" y="179451"/>
                  </a:lnTo>
                  <a:lnTo>
                    <a:pt x="112649" y="234950"/>
                  </a:lnTo>
                  <a:lnTo>
                    <a:pt x="118237" y="294005"/>
                  </a:lnTo>
                  <a:lnTo>
                    <a:pt x="120396" y="354076"/>
                  </a:lnTo>
                  <a:lnTo>
                    <a:pt x="118110" y="412369"/>
                  </a:lnTo>
                  <a:lnTo>
                    <a:pt x="109982" y="466471"/>
                  </a:lnTo>
                  <a:lnTo>
                    <a:pt x="94742" y="513461"/>
                  </a:lnTo>
                  <a:lnTo>
                    <a:pt x="94107" y="542036"/>
                  </a:lnTo>
                  <a:lnTo>
                    <a:pt x="85471" y="611378"/>
                  </a:lnTo>
                  <a:lnTo>
                    <a:pt x="57658" y="696341"/>
                  </a:lnTo>
                  <a:lnTo>
                    <a:pt x="0" y="772541"/>
                  </a:lnTo>
                  <a:lnTo>
                    <a:pt x="27432" y="772541"/>
                  </a:lnTo>
                  <a:lnTo>
                    <a:pt x="44450" y="761238"/>
                  </a:lnTo>
                  <a:lnTo>
                    <a:pt x="81661" y="726313"/>
                  </a:lnTo>
                  <a:lnTo>
                    <a:pt x="118872" y="666115"/>
                  </a:lnTo>
                  <a:lnTo>
                    <a:pt x="135890" y="578993"/>
                  </a:lnTo>
                  <a:lnTo>
                    <a:pt x="135509" y="566293"/>
                  </a:lnTo>
                  <a:lnTo>
                    <a:pt x="134620" y="552704"/>
                  </a:lnTo>
                  <a:lnTo>
                    <a:pt x="132969" y="538734"/>
                  </a:lnTo>
                  <a:lnTo>
                    <a:pt x="130429" y="524383"/>
                  </a:lnTo>
                  <a:lnTo>
                    <a:pt x="134493" y="512826"/>
                  </a:lnTo>
                  <a:lnTo>
                    <a:pt x="143383" y="479933"/>
                  </a:lnTo>
                  <a:lnTo>
                    <a:pt x="152400" y="428371"/>
                  </a:lnTo>
                  <a:lnTo>
                    <a:pt x="156464" y="360934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0972" y="3083052"/>
              <a:ext cx="865505" cy="1720850"/>
            </a:xfrm>
            <a:custGeom>
              <a:avLst/>
              <a:gdLst/>
              <a:ahLst/>
              <a:cxnLst/>
              <a:rect l="l" t="t" r="r" b="b"/>
              <a:pathLst>
                <a:path w="865505" h="1720850">
                  <a:moveTo>
                    <a:pt x="400050" y="0"/>
                  </a:moveTo>
                  <a:lnTo>
                    <a:pt x="0" y="1720342"/>
                  </a:lnTo>
                  <a:lnTo>
                    <a:pt x="505586" y="1720342"/>
                  </a:lnTo>
                  <a:lnTo>
                    <a:pt x="865123" y="17653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59736" y="3183636"/>
              <a:ext cx="86995" cy="26034"/>
            </a:xfrm>
            <a:custGeom>
              <a:avLst/>
              <a:gdLst/>
              <a:ahLst/>
              <a:cxnLst/>
              <a:rect l="l" t="t" r="r" b="b"/>
              <a:pathLst>
                <a:path w="86994" h="26035">
                  <a:moveTo>
                    <a:pt x="0" y="0"/>
                  </a:moveTo>
                  <a:lnTo>
                    <a:pt x="0" y="2920"/>
                  </a:lnTo>
                  <a:lnTo>
                    <a:pt x="86487" y="259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93976" y="3185159"/>
              <a:ext cx="457200" cy="1618615"/>
            </a:xfrm>
            <a:custGeom>
              <a:avLst/>
              <a:gdLst/>
              <a:ahLst/>
              <a:cxnLst/>
              <a:rect l="l" t="t" r="r" b="b"/>
              <a:pathLst>
                <a:path w="457200" h="1618614">
                  <a:moveTo>
                    <a:pt x="370713" y="0"/>
                  </a:moveTo>
                  <a:lnTo>
                    <a:pt x="0" y="1618361"/>
                  </a:lnTo>
                  <a:lnTo>
                    <a:pt x="98043" y="1618361"/>
                  </a:lnTo>
                  <a:lnTo>
                    <a:pt x="457200" y="33273"/>
                  </a:lnTo>
                  <a:lnTo>
                    <a:pt x="370713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22347" y="3019043"/>
              <a:ext cx="597535" cy="295275"/>
            </a:xfrm>
            <a:custGeom>
              <a:avLst/>
              <a:gdLst/>
              <a:ahLst/>
              <a:cxnLst/>
              <a:rect l="l" t="t" r="r" b="b"/>
              <a:pathLst>
                <a:path w="597535" h="295275">
                  <a:moveTo>
                    <a:pt x="64388" y="0"/>
                  </a:moveTo>
                  <a:lnTo>
                    <a:pt x="39243" y="10668"/>
                  </a:lnTo>
                  <a:lnTo>
                    <a:pt x="18160" y="30861"/>
                  </a:lnTo>
                  <a:lnTo>
                    <a:pt x="3809" y="59055"/>
                  </a:lnTo>
                  <a:lnTo>
                    <a:pt x="0" y="91058"/>
                  </a:lnTo>
                  <a:lnTo>
                    <a:pt x="6350" y="120014"/>
                  </a:lnTo>
                  <a:lnTo>
                    <a:pt x="21589" y="143001"/>
                  </a:lnTo>
                  <a:lnTo>
                    <a:pt x="44703" y="156718"/>
                  </a:lnTo>
                  <a:lnTo>
                    <a:pt x="505840" y="293497"/>
                  </a:lnTo>
                  <a:lnTo>
                    <a:pt x="532638" y="295020"/>
                  </a:lnTo>
                  <a:lnTo>
                    <a:pt x="557783" y="284733"/>
                  </a:lnTo>
                  <a:lnTo>
                    <a:pt x="578865" y="264160"/>
                  </a:lnTo>
                  <a:lnTo>
                    <a:pt x="593216" y="235204"/>
                  </a:lnTo>
                  <a:lnTo>
                    <a:pt x="597026" y="203962"/>
                  </a:lnTo>
                  <a:lnTo>
                    <a:pt x="590676" y="175387"/>
                  </a:lnTo>
                  <a:lnTo>
                    <a:pt x="575437" y="152654"/>
                  </a:lnTo>
                  <a:lnTo>
                    <a:pt x="552322" y="138937"/>
                  </a:lnTo>
                  <a:lnTo>
                    <a:pt x="91185" y="762"/>
                  </a:lnTo>
                  <a:lnTo>
                    <a:pt x="6438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84120" y="3171443"/>
              <a:ext cx="76200" cy="74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08576" y="2026919"/>
              <a:ext cx="800100" cy="1370330"/>
            </a:xfrm>
            <a:custGeom>
              <a:avLst/>
              <a:gdLst/>
              <a:ahLst/>
              <a:cxnLst/>
              <a:rect l="l" t="t" r="r" b="b"/>
              <a:pathLst>
                <a:path w="800100" h="1370329">
                  <a:moveTo>
                    <a:pt x="800100" y="675132"/>
                  </a:moveTo>
                  <a:lnTo>
                    <a:pt x="799973" y="625602"/>
                  </a:lnTo>
                  <a:lnTo>
                    <a:pt x="791972" y="582041"/>
                  </a:lnTo>
                  <a:lnTo>
                    <a:pt x="771398" y="545211"/>
                  </a:lnTo>
                  <a:lnTo>
                    <a:pt x="728218" y="520065"/>
                  </a:lnTo>
                  <a:lnTo>
                    <a:pt x="693547" y="516128"/>
                  </a:lnTo>
                  <a:lnTo>
                    <a:pt x="682625" y="516128"/>
                  </a:lnTo>
                  <a:lnTo>
                    <a:pt x="677164" y="511556"/>
                  </a:lnTo>
                  <a:lnTo>
                    <a:pt x="674497" y="505587"/>
                  </a:lnTo>
                  <a:lnTo>
                    <a:pt x="674497" y="504063"/>
                  </a:lnTo>
                  <a:lnTo>
                    <a:pt x="673100" y="502539"/>
                  </a:lnTo>
                  <a:lnTo>
                    <a:pt x="671703" y="499618"/>
                  </a:lnTo>
                  <a:lnTo>
                    <a:pt x="669036" y="496570"/>
                  </a:lnTo>
                  <a:lnTo>
                    <a:pt x="666242" y="490601"/>
                  </a:lnTo>
                  <a:lnTo>
                    <a:pt x="622427" y="462661"/>
                  </a:lnTo>
                  <a:lnTo>
                    <a:pt x="602107" y="460629"/>
                  </a:lnTo>
                  <a:lnTo>
                    <a:pt x="563880" y="466598"/>
                  </a:lnTo>
                  <a:lnTo>
                    <a:pt x="558419" y="468122"/>
                  </a:lnTo>
                  <a:lnTo>
                    <a:pt x="551561" y="465074"/>
                  </a:lnTo>
                  <a:lnTo>
                    <a:pt x="548894" y="459105"/>
                  </a:lnTo>
                  <a:lnTo>
                    <a:pt x="547497" y="457581"/>
                  </a:lnTo>
                  <a:lnTo>
                    <a:pt x="547497" y="456057"/>
                  </a:lnTo>
                  <a:lnTo>
                    <a:pt x="546100" y="453009"/>
                  </a:lnTo>
                  <a:lnTo>
                    <a:pt x="543433" y="450088"/>
                  </a:lnTo>
                  <a:lnTo>
                    <a:pt x="540639" y="446024"/>
                  </a:lnTo>
                  <a:lnTo>
                    <a:pt x="500634" y="409194"/>
                  </a:lnTo>
                  <a:lnTo>
                    <a:pt x="493903" y="406527"/>
                  </a:lnTo>
                  <a:lnTo>
                    <a:pt x="484632" y="402971"/>
                  </a:lnTo>
                  <a:lnTo>
                    <a:pt x="466979" y="400558"/>
                  </a:lnTo>
                  <a:lnTo>
                    <a:pt x="436880" y="406527"/>
                  </a:lnTo>
                  <a:lnTo>
                    <a:pt x="432816" y="405003"/>
                  </a:lnTo>
                  <a:lnTo>
                    <a:pt x="428752" y="402082"/>
                  </a:lnTo>
                  <a:lnTo>
                    <a:pt x="425958" y="399034"/>
                  </a:lnTo>
                  <a:lnTo>
                    <a:pt x="423291" y="394589"/>
                  </a:lnTo>
                  <a:lnTo>
                    <a:pt x="423291" y="82550"/>
                  </a:lnTo>
                  <a:lnTo>
                    <a:pt x="421894" y="81026"/>
                  </a:lnTo>
                  <a:lnTo>
                    <a:pt x="421894" y="77978"/>
                  </a:lnTo>
                  <a:lnTo>
                    <a:pt x="420497" y="73533"/>
                  </a:lnTo>
                  <a:lnTo>
                    <a:pt x="394716" y="28067"/>
                  </a:lnTo>
                  <a:lnTo>
                    <a:pt x="365379" y="4445"/>
                  </a:lnTo>
                  <a:lnTo>
                    <a:pt x="339979" y="0"/>
                  </a:lnTo>
                  <a:lnTo>
                    <a:pt x="338582" y="0"/>
                  </a:lnTo>
                  <a:lnTo>
                    <a:pt x="315214" y="3175"/>
                  </a:lnTo>
                  <a:lnTo>
                    <a:pt x="280162" y="24003"/>
                  </a:lnTo>
                  <a:lnTo>
                    <a:pt x="257810" y="56134"/>
                  </a:lnTo>
                  <a:lnTo>
                    <a:pt x="243078" y="96012"/>
                  </a:lnTo>
                  <a:lnTo>
                    <a:pt x="243078" y="666115"/>
                  </a:lnTo>
                  <a:lnTo>
                    <a:pt x="227965" y="670687"/>
                  </a:lnTo>
                  <a:lnTo>
                    <a:pt x="223901" y="673608"/>
                  </a:lnTo>
                  <a:lnTo>
                    <a:pt x="218440" y="675132"/>
                  </a:lnTo>
                  <a:lnTo>
                    <a:pt x="212979" y="675132"/>
                  </a:lnTo>
                  <a:lnTo>
                    <a:pt x="208915" y="672211"/>
                  </a:lnTo>
                  <a:lnTo>
                    <a:pt x="170942" y="634873"/>
                  </a:lnTo>
                  <a:lnTo>
                    <a:pt x="129032" y="607060"/>
                  </a:lnTo>
                  <a:lnTo>
                    <a:pt x="101092" y="597154"/>
                  </a:lnTo>
                  <a:lnTo>
                    <a:pt x="87376" y="595630"/>
                  </a:lnTo>
                  <a:lnTo>
                    <a:pt x="83312" y="595630"/>
                  </a:lnTo>
                  <a:lnTo>
                    <a:pt x="68072" y="598805"/>
                  </a:lnTo>
                  <a:lnTo>
                    <a:pt x="27305" y="619633"/>
                  </a:lnTo>
                  <a:lnTo>
                    <a:pt x="2794" y="663575"/>
                  </a:lnTo>
                  <a:lnTo>
                    <a:pt x="0" y="684149"/>
                  </a:lnTo>
                  <a:lnTo>
                    <a:pt x="1016" y="696849"/>
                  </a:lnTo>
                  <a:lnTo>
                    <a:pt x="5588" y="719074"/>
                  </a:lnTo>
                  <a:lnTo>
                    <a:pt x="16764" y="744093"/>
                  </a:lnTo>
                  <a:lnTo>
                    <a:pt x="36830" y="765175"/>
                  </a:lnTo>
                  <a:lnTo>
                    <a:pt x="53594" y="780415"/>
                  </a:lnTo>
                  <a:lnTo>
                    <a:pt x="76454" y="805307"/>
                  </a:lnTo>
                  <a:lnTo>
                    <a:pt x="112014" y="852170"/>
                  </a:lnTo>
                  <a:lnTo>
                    <a:pt x="130429" y="899922"/>
                  </a:lnTo>
                  <a:lnTo>
                    <a:pt x="136525" y="916813"/>
                  </a:lnTo>
                  <a:lnTo>
                    <a:pt x="149098" y="950341"/>
                  </a:lnTo>
                  <a:lnTo>
                    <a:pt x="162433" y="981964"/>
                  </a:lnTo>
                  <a:lnTo>
                    <a:pt x="176911" y="1009142"/>
                  </a:lnTo>
                  <a:lnTo>
                    <a:pt x="192532" y="1029335"/>
                  </a:lnTo>
                  <a:lnTo>
                    <a:pt x="212598" y="1057021"/>
                  </a:lnTo>
                  <a:lnTo>
                    <a:pt x="228473" y="1094867"/>
                  </a:lnTo>
                  <a:lnTo>
                    <a:pt x="240665" y="1140079"/>
                  </a:lnTo>
                  <a:lnTo>
                    <a:pt x="249428" y="1190117"/>
                  </a:lnTo>
                  <a:lnTo>
                    <a:pt x="255270" y="1242314"/>
                  </a:lnTo>
                  <a:lnTo>
                    <a:pt x="258445" y="1294130"/>
                  </a:lnTo>
                  <a:lnTo>
                    <a:pt x="259461" y="1342771"/>
                  </a:lnTo>
                  <a:lnTo>
                    <a:pt x="259461" y="1369822"/>
                  </a:lnTo>
                  <a:lnTo>
                    <a:pt x="719582" y="1369822"/>
                  </a:lnTo>
                  <a:lnTo>
                    <a:pt x="719582" y="1297813"/>
                  </a:lnTo>
                  <a:lnTo>
                    <a:pt x="720344" y="1277747"/>
                  </a:lnTo>
                  <a:lnTo>
                    <a:pt x="724789" y="1230503"/>
                  </a:lnTo>
                  <a:lnTo>
                    <a:pt x="736219" y="1165479"/>
                  </a:lnTo>
                  <a:lnTo>
                    <a:pt x="757809" y="1092200"/>
                  </a:lnTo>
                  <a:lnTo>
                    <a:pt x="779907" y="1025779"/>
                  </a:lnTo>
                  <a:lnTo>
                    <a:pt x="792734" y="974217"/>
                  </a:lnTo>
                  <a:lnTo>
                    <a:pt x="798703" y="937133"/>
                  </a:lnTo>
                  <a:lnTo>
                    <a:pt x="800100" y="913765"/>
                  </a:lnTo>
                  <a:lnTo>
                    <a:pt x="800100" y="675132"/>
                  </a:lnTo>
                  <a:close/>
                </a:path>
              </a:pathLst>
            </a:custGeom>
            <a:solidFill>
              <a:srgbClr val="FFBC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207507" y="2546603"/>
              <a:ext cx="201295" cy="850265"/>
            </a:xfrm>
            <a:custGeom>
              <a:avLst/>
              <a:gdLst/>
              <a:ahLst/>
              <a:cxnLst/>
              <a:rect l="l" t="t" r="r" b="b"/>
              <a:pathLst>
                <a:path w="201295" h="850264">
                  <a:moveTo>
                    <a:pt x="127253" y="0"/>
                  </a:moveTo>
                  <a:lnTo>
                    <a:pt x="135889" y="28447"/>
                  </a:lnTo>
                  <a:lnTo>
                    <a:pt x="142620" y="62610"/>
                  </a:lnTo>
                  <a:lnTo>
                    <a:pt x="146812" y="102869"/>
                  </a:lnTo>
                  <a:lnTo>
                    <a:pt x="147700" y="149859"/>
                  </a:lnTo>
                  <a:lnTo>
                    <a:pt x="147700" y="349250"/>
                  </a:lnTo>
                  <a:lnTo>
                    <a:pt x="135508" y="424941"/>
                  </a:lnTo>
                  <a:lnTo>
                    <a:pt x="117855" y="503554"/>
                  </a:lnTo>
                  <a:lnTo>
                    <a:pt x="90424" y="594994"/>
                  </a:lnTo>
                  <a:lnTo>
                    <a:pt x="71374" y="643001"/>
                  </a:lnTo>
                  <a:lnTo>
                    <a:pt x="47497" y="700532"/>
                  </a:lnTo>
                  <a:lnTo>
                    <a:pt x="24129" y="759587"/>
                  </a:lnTo>
                  <a:lnTo>
                    <a:pt x="6476" y="812038"/>
                  </a:lnTo>
                  <a:lnTo>
                    <a:pt x="0" y="849883"/>
                  </a:lnTo>
                  <a:lnTo>
                    <a:pt x="120395" y="849883"/>
                  </a:lnTo>
                  <a:lnTo>
                    <a:pt x="120395" y="777875"/>
                  </a:lnTo>
                  <a:lnTo>
                    <a:pt x="121284" y="757935"/>
                  </a:lnTo>
                  <a:lnTo>
                    <a:pt x="125729" y="710691"/>
                  </a:lnTo>
                  <a:lnTo>
                    <a:pt x="137159" y="645794"/>
                  </a:lnTo>
                  <a:lnTo>
                    <a:pt x="158750" y="572515"/>
                  </a:lnTo>
                  <a:lnTo>
                    <a:pt x="180975" y="506094"/>
                  </a:lnTo>
                  <a:lnTo>
                    <a:pt x="193801" y="454787"/>
                  </a:lnTo>
                  <a:lnTo>
                    <a:pt x="199770" y="417702"/>
                  </a:lnTo>
                  <a:lnTo>
                    <a:pt x="201167" y="394207"/>
                  </a:lnTo>
                  <a:lnTo>
                    <a:pt x="201167" y="107822"/>
                  </a:lnTo>
                  <a:lnTo>
                    <a:pt x="193039" y="62737"/>
                  </a:lnTo>
                  <a:lnTo>
                    <a:pt x="164211" y="17779"/>
                  </a:lnTo>
                  <a:lnTo>
                    <a:pt x="148208" y="7365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90516" y="3421380"/>
              <a:ext cx="309245" cy="1382395"/>
            </a:xfrm>
            <a:custGeom>
              <a:avLst/>
              <a:gdLst/>
              <a:ahLst/>
              <a:cxnLst/>
              <a:rect l="l" t="t" r="r" b="b"/>
              <a:pathLst>
                <a:path w="309245" h="1382395">
                  <a:moveTo>
                    <a:pt x="308863" y="0"/>
                  </a:moveTo>
                  <a:lnTo>
                    <a:pt x="0" y="0"/>
                  </a:lnTo>
                  <a:lnTo>
                    <a:pt x="0" y="1382141"/>
                  </a:lnTo>
                  <a:lnTo>
                    <a:pt x="308863" y="1382141"/>
                  </a:lnTo>
                  <a:lnTo>
                    <a:pt x="308863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99887" y="3421380"/>
              <a:ext cx="105410" cy="1376045"/>
            </a:xfrm>
            <a:custGeom>
              <a:avLst/>
              <a:gdLst/>
              <a:ahLst/>
              <a:cxnLst/>
              <a:rect l="l" t="t" r="r" b="b"/>
              <a:pathLst>
                <a:path w="105410" h="1376045">
                  <a:moveTo>
                    <a:pt x="104901" y="0"/>
                  </a:moveTo>
                  <a:lnTo>
                    <a:pt x="0" y="0"/>
                  </a:lnTo>
                  <a:lnTo>
                    <a:pt x="0" y="1375664"/>
                  </a:lnTo>
                  <a:lnTo>
                    <a:pt x="104901" y="1375664"/>
                  </a:lnTo>
                  <a:lnTo>
                    <a:pt x="104901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03648" y="3358896"/>
              <a:ext cx="588010" cy="170815"/>
            </a:xfrm>
            <a:custGeom>
              <a:avLst/>
              <a:gdLst/>
              <a:ahLst/>
              <a:cxnLst/>
              <a:rect l="l" t="t" r="r" b="b"/>
              <a:pathLst>
                <a:path w="588010" h="170814">
                  <a:moveTo>
                    <a:pt x="525144" y="0"/>
                  </a:moveTo>
                  <a:lnTo>
                    <a:pt x="62737" y="0"/>
                  </a:lnTo>
                  <a:lnTo>
                    <a:pt x="38607" y="6603"/>
                  </a:lnTo>
                  <a:lnTo>
                    <a:pt x="18541" y="24637"/>
                  </a:lnTo>
                  <a:lnTo>
                    <a:pt x="4952" y="51815"/>
                  </a:lnTo>
                  <a:lnTo>
                    <a:pt x="0" y="85216"/>
                  </a:lnTo>
                  <a:lnTo>
                    <a:pt x="4952" y="118109"/>
                  </a:lnTo>
                  <a:lnTo>
                    <a:pt x="18541" y="145287"/>
                  </a:lnTo>
                  <a:lnTo>
                    <a:pt x="38607" y="163702"/>
                  </a:lnTo>
                  <a:lnTo>
                    <a:pt x="62737" y="170560"/>
                  </a:lnTo>
                  <a:lnTo>
                    <a:pt x="525144" y="170560"/>
                  </a:lnTo>
                  <a:lnTo>
                    <a:pt x="549275" y="163702"/>
                  </a:lnTo>
                  <a:lnTo>
                    <a:pt x="569340" y="145287"/>
                  </a:lnTo>
                  <a:lnTo>
                    <a:pt x="582929" y="118109"/>
                  </a:lnTo>
                  <a:lnTo>
                    <a:pt x="587882" y="85216"/>
                  </a:lnTo>
                  <a:lnTo>
                    <a:pt x="582929" y="51815"/>
                  </a:lnTo>
                  <a:lnTo>
                    <a:pt x="569340" y="24637"/>
                  </a:lnTo>
                  <a:lnTo>
                    <a:pt x="549275" y="6603"/>
                  </a:lnTo>
                  <a:lnTo>
                    <a:pt x="525144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57800" y="3386327"/>
              <a:ext cx="73151" cy="792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32248" y="2421635"/>
              <a:ext cx="275590" cy="326390"/>
            </a:xfrm>
            <a:custGeom>
              <a:avLst/>
              <a:gdLst/>
              <a:ahLst/>
              <a:cxnLst/>
              <a:rect l="l" t="t" r="r" b="b"/>
              <a:pathLst>
                <a:path w="275589" h="326389">
                  <a:moveTo>
                    <a:pt x="38100" y="6096"/>
                  </a:moveTo>
                  <a:lnTo>
                    <a:pt x="31242" y="6096"/>
                  </a:lnTo>
                  <a:lnTo>
                    <a:pt x="24511" y="7620"/>
                  </a:lnTo>
                  <a:lnTo>
                    <a:pt x="17653" y="10668"/>
                  </a:lnTo>
                  <a:lnTo>
                    <a:pt x="8128" y="10668"/>
                  </a:lnTo>
                  <a:lnTo>
                    <a:pt x="2667" y="4572"/>
                  </a:lnTo>
                  <a:lnTo>
                    <a:pt x="0" y="0"/>
                  </a:lnTo>
                  <a:lnTo>
                    <a:pt x="0" y="225552"/>
                  </a:lnTo>
                  <a:lnTo>
                    <a:pt x="38100" y="6096"/>
                  </a:lnTo>
                  <a:close/>
                </a:path>
                <a:path w="275589" h="326389">
                  <a:moveTo>
                    <a:pt x="156718" y="69850"/>
                  </a:moveTo>
                  <a:lnTo>
                    <a:pt x="152400" y="69850"/>
                  </a:lnTo>
                  <a:lnTo>
                    <a:pt x="148209" y="71374"/>
                  </a:lnTo>
                  <a:lnTo>
                    <a:pt x="142494" y="72898"/>
                  </a:lnTo>
                  <a:lnTo>
                    <a:pt x="139700" y="72898"/>
                  </a:lnTo>
                  <a:lnTo>
                    <a:pt x="138303" y="74422"/>
                  </a:lnTo>
                  <a:lnTo>
                    <a:pt x="131318" y="74422"/>
                  </a:lnTo>
                  <a:lnTo>
                    <a:pt x="127000" y="71374"/>
                  </a:lnTo>
                  <a:lnTo>
                    <a:pt x="124206" y="65405"/>
                  </a:lnTo>
                  <a:lnTo>
                    <a:pt x="122809" y="63881"/>
                  </a:lnTo>
                  <a:lnTo>
                    <a:pt x="122809" y="62357"/>
                  </a:lnTo>
                  <a:lnTo>
                    <a:pt x="121412" y="59436"/>
                  </a:lnTo>
                  <a:lnTo>
                    <a:pt x="118491" y="56388"/>
                  </a:lnTo>
                  <a:lnTo>
                    <a:pt x="118491" y="54991"/>
                  </a:lnTo>
                  <a:lnTo>
                    <a:pt x="117094" y="54991"/>
                  </a:lnTo>
                  <a:lnTo>
                    <a:pt x="117094" y="53467"/>
                  </a:lnTo>
                  <a:lnTo>
                    <a:pt x="115697" y="53467"/>
                  </a:lnTo>
                  <a:lnTo>
                    <a:pt x="115697" y="292481"/>
                  </a:lnTo>
                  <a:lnTo>
                    <a:pt x="156718" y="69850"/>
                  </a:lnTo>
                  <a:close/>
                </a:path>
                <a:path w="275589" h="326389">
                  <a:moveTo>
                    <a:pt x="275463" y="121539"/>
                  </a:moveTo>
                  <a:lnTo>
                    <a:pt x="257937" y="121539"/>
                  </a:lnTo>
                  <a:lnTo>
                    <a:pt x="252603" y="117094"/>
                  </a:lnTo>
                  <a:lnTo>
                    <a:pt x="249809" y="110998"/>
                  </a:lnTo>
                  <a:lnTo>
                    <a:pt x="249809" y="109474"/>
                  </a:lnTo>
                  <a:lnTo>
                    <a:pt x="248539" y="108077"/>
                  </a:lnTo>
                  <a:lnTo>
                    <a:pt x="245745" y="101981"/>
                  </a:lnTo>
                  <a:lnTo>
                    <a:pt x="243078" y="99060"/>
                  </a:lnTo>
                  <a:lnTo>
                    <a:pt x="240411" y="94488"/>
                  </a:lnTo>
                  <a:lnTo>
                    <a:pt x="240411" y="326009"/>
                  </a:lnTo>
                  <a:lnTo>
                    <a:pt x="275463" y="121539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95088" y="2065019"/>
              <a:ext cx="99060" cy="655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608576" y="2677667"/>
              <a:ext cx="83820" cy="914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808220" y="3064763"/>
              <a:ext cx="138684" cy="899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8436864" y="1441703"/>
            <a:ext cx="455930" cy="521334"/>
            <a:chOff x="8436864" y="1441703"/>
            <a:chExt cx="455930" cy="521334"/>
          </a:xfrm>
        </p:grpSpPr>
        <p:sp>
          <p:nvSpPr>
            <p:cNvPr id="49" name="object 49"/>
            <p:cNvSpPr/>
            <p:nvPr/>
          </p:nvSpPr>
          <p:spPr>
            <a:xfrm>
              <a:off x="8436864" y="1626107"/>
              <a:ext cx="370205" cy="336550"/>
            </a:xfrm>
            <a:custGeom>
              <a:avLst/>
              <a:gdLst/>
              <a:ahLst/>
              <a:cxnLst/>
              <a:rect l="l" t="t" r="r" b="b"/>
              <a:pathLst>
                <a:path w="370204" h="336550">
                  <a:moveTo>
                    <a:pt x="313816" y="0"/>
                  </a:moveTo>
                  <a:lnTo>
                    <a:pt x="56006" y="0"/>
                  </a:lnTo>
                  <a:lnTo>
                    <a:pt x="34289" y="4444"/>
                  </a:lnTo>
                  <a:lnTo>
                    <a:pt x="16382" y="16382"/>
                  </a:lnTo>
                  <a:lnTo>
                    <a:pt x="4444" y="34289"/>
                  </a:lnTo>
                  <a:lnTo>
                    <a:pt x="0" y="56006"/>
                  </a:lnTo>
                  <a:lnTo>
                    <a:pt x="0" y="280288"/>
                  </a:lnTo>
                  <a:lnTo>
                    <a:pt x="4444" y="302132"/>
                  </a:lnTo>
                  <a:lnTo>
                    <a:pt x="16382" y="320039"/>
                  </a:lnTo>
                  <a:lnTo>
                    <a:pt x="34289" y="331977"/>
                  </a:lnTo>
                  <a:lnTo>
                    <a:pt x="56006" y="336422"/>
                  </a:lnTo>
                  <a:lnTo>
                    <a:pt x="313816" y="336422"/>
                  </a:lnTo>
                  <a:lnTo>
                    <a:pt x="335533" y="331977"/>
                  </a:lnTo>
                  <a:lnTo>
                    <a:pt x="353440" y="320039"/>
                  </a:lnTo>
                  <a:lnTo>
                    <a:pt x="365378" y="302132"/>
                  </a:lnTo>
                  <a:lnTo>
                    <a:pt x="369824" y="280288"/>
                  </a:lnTo>
                  <a:lnTo>
                    <a:pt x="369824" y="56006"/>
                  </a:lnTo>
                  <a:lnTo>
                    <a:pt x="365378" y="34289"/>
                  </a:lnTo>
                  <a:lnTo>
                    <a:pt x="353440" y="16382"/>
                  </a:lnTo>
                  <a:lnTo>
                    <a:pt x="335533" y="4444"/>
                  </a:lnTo>
                  <a:lnTo>
                    <a:pt x="313816" y="0"/>
                  </a:lnTo>
                  <a:close/>
                </a:path>
              </a:pathLst>
            </a:custGeom>
            <a:solidFill>
              <a:srgbClr val="E2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436864" y="1441703"/>
              <a:ext cx="455930" cy="487680"/>
            </a:xfrm>
            <a:custGeom>
              <a:avLst/>
              <a:gdLst/>
              <a:ahLst/>
              <a:cxnLst/>
              <a:rect l="l" t="t" r="r" b="b"/>
              <a:pathLst>
                <a:path w="455929" h="487680">
                  <a:moveTo>
                    <a:pt x="379475" y="0"/>
                  </a:moveTo>
                  <a:lnTo>
                    <a:pt x="75945" y="0"/>
                  </a:lnTo>
                  <a:lnTo>
                    <a:pt x="46354" y="5969"/>
                  </a:lnTo>
                  <a:lnTo>
                    <a:pt x="22225" y="22225"/>
                  </a:lnTo>
                  <a:lnTo>
                    <a:pt x="5968" y="46355"/>
                  </a:lnTo>
                  <a:lnTo>
                    <a:pt x="0" y="75946"/>
                  </a:lnTo>
                  <a:lnTo>
                    <a:pt x="0" y="411734"/>
                  </a:lnTo>
                  <a:lnTo>
                    <a:pt x="5968" y="441325"/>
                  </a:lnTo>
                  <a:lnTo>
                    <a:pt x="22225" y="465455"/>
                  </a:lnTo>
                  <a:lnTo>
                    <a:pt x="46354" y="481711"/>
                  </a:lnTo>
                  <a:lnTo>
                    <a:pt x="75945" y="487680"/>
                  </a:lnTo>
                  <a:lnTo>
                    <a:pt x="379475" y="487680"/>
                  </a:lnTo>
                  <a:lnTo>
                    <a:pt x="409066" y="481711"/>
                  </a:lnTo>
                  <a:lnTo>
                    <a:pt x="433196" y="465455"/>
                  </a:lnTo>
                  <a:lnTo>
                    <a:pt x="449452" y="441325"/>
                  </a:lnTo>
                  <a:lnTo>
                    <a:pt x="455421" y="411734"/>
                  </a:lnTo>
                  <a:lnTo>
                    <a:pt x="455421" y="75946"/>
                  </a:lnTo>
                  <a:lnTo>
                    <a:pt x="449452" y="46355"/>
                  </a:lnTo>
                  <a:lnTo>
                    <a:pt x="433196" y="22225"/>
                  </a:lnTo>
                  <a:lnTo>
                    <a:pt x="409066" y="5969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8568308" y="1572209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808345" y="1466545"/>
            <a:ext cx="23736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4780" algn="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When a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function </a:t>
            </a: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is</a:t>
            </a:r>
            <a:r>
              <a:rPr sz="1200" b="1" spc="-80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called</a:t>
            </a:r>
            <a:r>
              <a:rPr sz="1200" b="1" spc="-55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from 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the main method,</a:t>
            </a:r>
            <a:r>
              <a:rPr sz="1200" b="1" spc="-40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main</a:t>
            </a:r>
            <a:r>
              <a:rPr sz="1200" b="1" spc="-10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method() </a:t>
            </a: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address is stored on top </a:t>
            </a: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of</a:t>
            </a:r>
            <a:r>
              <a:rPr sz="1200" b="1" spc="-65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sta</a:t>
            </a:r>
            <a:r>
              <a:rPr sz="1200" b="1" spc="-15" dirty="0">
                <a:solidFill>
                  <a:srgbClr val="FCB834"/>
                </a:solidFill>
                <a:latin typeface="Arial"/>
                <a:cs typeface="Arial"/>
              </a:rPr>
              <a:t>c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01289" y="2327529"/>
            <a:ext cx="28873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endParaRPr sz="1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  <a:tabLst>
                <a:tab pos="2874010" algn="l"/>
              </a:tabLst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Invo</a:t>
            </a:r>
            <a:r>
              <a:rPr sz="1400" u="sng" spc="-5" dirty="0">
                <a:solidFill>
                  <a:srgbClr val="404040"/>
                </a:solidFill>
                <a:uFill>
                  <a:solidFill>
                    <a:srgbClr val="ED0028"/>
                  </a:solidFill>
                </a:uFill>
                <a:latin typeface="Arial"/>
                <a:cs typeface="Arial"/>
              </a:rPr>
              <a:t>ke	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892551" y="2068067"/>
            <a:ext cx="214884" cy="2118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0712" y="300304"/>
            <a:ext cx="2484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095A82"/>
                </a:solidFill>
                <a:latin typeface="Carlito"/>
                <a:cs typeface="Carlito"/>
              </a:rPr>
              <a:t>Meet John</a:t>
            </a:r>
            <a:r>
              <a:rPr sz="2800" b="1" spc="-100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2800" b="1" spc="-15" dirty="0">
                <a:solidFill>
                  <a:srgbClr val="095A82"/>
                </a:solidFill>
                <a:latin typeface="Carlito"/>
                <a:cs typeface="Carlito"/>
              </a:rPr>
              <a:t>Again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031" y="789914"/>
            <a:ext cx="79343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Remember John?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Well,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he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now grown up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as a </a:t>
            </a:r>
            <a:r>
              <a:rPr sz="1400" spc="-45" dirty="0">
                <a:solidFill>
                  <a:srgbClr val="5F5F5F"/>
                </a:solidFill>
                <a:latin typeface="Carlito"/>
                <a:cs typeface="Carlito"/>
              </a:rPr>
              <a:t>Programmer.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He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has managed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learn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Java.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Lets see how he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utilizing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it.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3257" y="1361626"/>
            <a:ext cx="3393615" cy="339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05683" y="2395727"/>
            <a:ext cx="2063114" cy="1053465"/>
            <a:chOff x="2805683" y="2395727"/>
            <a:chExt cx="2063114" cy="1053465"/>
          </a:xfrm>
        </p:grpSpPr>
        <p:sp>
          <p:nvSpPr>
            <p:cNvPr id="3" name="object 3"/>
            <p:cNvSpPr/>
            <p:nvPr/>
          </p:nvSpPr>
          <p:spPr>
            <a:xfrm>
              <a:off x="2805683" y="2395727"/>
              <a:ext cx="2063114" cy="1053465"/>
            </a:xfrm>
            <a:custGeom>
              <a:avLst/>
              <a:gdLst/>
              <a:ahLst/>
              <a:cxnLst/>
              <a:rect l="l" t="t" r="r" b="b"/>
              <a:pathLst>
                <a:path w="2063114" h="1053464">
                  <a:moveTo>
                    <a:pt x="169545" y="0"/>
                  </a:moveTo>
                  <a:lnTo>
                    <a:pt x="102870" y="31623"/>
                  </a:lnTo>
                  <a:lnTo>
                    <a:pt x="82423" y="65405"/>
                  </a:lnTo>
                  <a:lnTo>
                    <a:pt x="5968" y="279527"/>
                  </a:lnTo>
                  <a:lnTo>
                    <a:pt x="0" y="318516"/>
                  </a:lnTo>
                  <a:lnTo>
                    <a:pt x="9271" y="355092"/>
                  </a:lnTo>
                  <a:lnTo>
                    <a:pt x="31496" y="385318"/>
                  </a:lnTo>
                  <a:lnTo>
                    <a:pt x="64643" y="405003"/>
                  </a:lnTo>
                  <a:lnTo>
                    <a:pt x="1854581" y="1047623"/>
                  </a:lnTo>
                  <a:lnTo>
                    <a:pt x="1893443" y="1053084"/>
                  </a:lnTo>
                  <a:lnTo>
                    <a:pt x="1930019" y="1043813"/>
                  </a:lnTo>
                  <a:lnTo>
                    <a:pt x="1960245" y="1021969"/>
                  </a:lnTo>
                  <a:lnTo>
                    <a:pt x="1979930" y="988949"/>
                  </a:lnTo>
                  <a:lnTo>
                    <a:pt x="2057654" y="773430"/>
                  </a:lnTo>
                  <a:lnTo>
                    <a:pt x="2063115" y="734949"/>
                  </a:lnTo>
                  <a:lnTo>
                    <a:pt x="2053844" y="698373"/>
                  </a:lnTo>
                  <a:lnTo>
                    <a:pt x="2031492" y="667893"/>
                  </a:lnTo>
                  <a:lnTo>
                    <a:pt x="1997710" y="647954"/>
                  </a:lnTo>
                  <a:lnTo>
                    <a:pt x="207772" y="5461"/>
                  </a:lnTo>
                  <a:lnTo>
                    <a:pt x="169545" y="0"/>
                  </a:lnTo>
                  <a:close/>
                </a:path>
              </a:pathLst>
            </a:custGeom>
            <a:solidFill>
              <a:srgbClr val="0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40735" y="2432303"/>
              <a:ext cx="1991995" cy="981710"/>
            </a:xfrm>
            <a:custGeom>
              <a:avLst/>
              <a:gdLst/>
              <a:ahLst/>
              <a:cxnLst/>
              <a:rect l="l" t="t" r="r" b="b"/>
              <a:pathLst>
                <a:path w="1991995" h="981710">
                  <a:moveTo>
                    <a:pt x="40131" y="334518"/>
                  </a:moveTo>
                  <a:lnTo>
                    <a:pt x="19557" y="322198"/>
                  </a:lnTo>
                  <a:lnTo>
                    <a:pt x="5841" y="303275"/>
                  </a:lnTo>
                  <a:lnTo>
                    <a:pt x="0" y="280543"/>
                  </a:lnTo>
                  <a:lnTo>
                    <a:pt x="3301" y="256794"/>
                  </a:lnTo>
                  <a:lnTo>
                    <a:pt x="48259" y="131952"/>
                  </a:lnTo>
                  <a:lnTo>
                    <a:pt x="71246" y="67818"/>
                  </a:lnTo>
                  <a:lnTo>
                    <a:pt x="93344" y="19557"/>
                  </a:lnTo>
                  <a:lnTo>
                    <a:pt x="135000" y="0"/>
                  </a:lnTo>
                  <a:lnTo>
                    <a:pt x="158876" y="4063"/>
                  </a:lnTo>
                  <a:lnTo>
                    <a:pt x="1194815" y="375157"/>
                  </a:lnTo>
                  <a:lnTo>
                    <a:pt x="1726818" y="565784"/>
                  </a:lnTo>
                  <a:lnTo>
                    <a:pt x="1922779" y="636015"/>
                  </a:lnTo>
                  <a:lnTo>
                    <a:pt x="1972055" y="658876"/>
                  </a:lnTo>
                  <a:lnTo>
                    <a:pt x="1991740" y="700658"/>
                  </a:lnTo>
                  <a:lnTo>
                    <a:pt x="1987677" y="725169"/>
                  </a:lnTo>
                  <a:lnTo>
                    <a:pt x="1943480" y="850010"/>
                  </a:lnTo>
                  <a:lnTo>
                    <a:pt x="1920875" y="914019"/>
                  </a:lnTo>
                  <a:lnTo>
                    <a:pt x="1898268" y="961516"/>
                  </a:lnTo>
                  <a:lnTo>
                    <a:pt x="1856613" y="981201"/>
                  </a:lnTo>
                  <a:lnTo>
                    <a:pt x="1832102" y="977900"/>
                  </a:lnTo>
                  <a:lnTo>
                    <a:pt x="40131" y="334518"/>
                  </a:lnTo>
                  <a:close/>
                </a:path>
              </a:pathLst>
            </a:custGeom>
            <a:ln w="12192">
              <a:solidFill>
                <a:srgbClr val="0062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45891" y="2584703"/>
              <a:ext cx="1822450" cy="754380"/>
            </a:xfrm>
            <a:custGeom>
              <a:avLst/>
              <a:gdLst/>
              <a:ahLst/>
              <a:cxnLst/>
              <a:rect l="l" t="t" r="r" b="b"/>
              <a:pathLst>
                <a:path w="1822450" h="754379">
                  <a:moveTo>
                    <a:pt x="42163" y="0"/>
                  </a:moveTo>
                  <a:lnTo>
                    <a:pt x="25526" y="4318"/>
                  </a:lnTo>
                  <a:lnTo>
                    <a:pt x="11556" y="14604"/>
                  </a:lnTo>
                  <a:lnTo>
                    <a:pt x="2412" y="29718"/>
                  </a:lnTo>
                  <a:lnTo>
                    <a:pt x="0" y="47370"/>
                  </a:lnTo>
                  <a:lnTo>
                    <a:pt x="4318" y="64007"/>
                  </a:lnTo>
                  <a:lnTo>
                    <a:pt x="14605" y="77977"/>
                  </a:lnTo>
                  <a:lnTo>
                    <a:pt x="29718" y="87121"/>
                  </a:lnTo>
                  <a:lnTo>
                    <a:pt x="1447545" y="588771"/>
                  </a:lnTo>
                  <a:lnTo>
                    <a:pt x="1446910" y="592835"/>
                  </a:lnTo>
                  <a:lnTo>
                    <a:pt x="1453769" y="641603"/>
                  </a:lnTo>
                  <a:lnTo>
                    <a:pt x="1474723" y="685545"/>
                  </a:lnTo>
                  <a:lnTo>
                    <a:pt x="1508124" y="721232"/>
                  </a:lnTo>
                  <a:lnTo>
                    <a:pt x="1552320" y="745363"/>
                  </a:lnTo>
                  <a:lnTo>
                    <a:pt x="1602485" y="754252"/>
                  </a:lnTo>
                  <a:lnTo>
                    <a:pt x="1651381" y="747521"/>
                  </a:lnTo>
                  <a:lnTo>
                    <a:pt x="1695322" y="726820"/>
                  </a:lnTo>
                  <a:lnTo>
                    <a:pt x="1731009" y="693419"/>
                  </a:lnTo>
                  <a:lnTo>
                    <a:pt x="1733042" y="689737"/>
                  </a:lnTo>
                  <a:lnTo>
                    <a:pt x="1804034" y="689737"/>
                  </a:lnTo>
                  <a:lnTo>
                    <a:pt x="1810638" y="688085"/>
                  </a:lnTo>
                  <a:lnTo>
                    <a:pt x="1818563" y="674877"/>
                  </a:lnTo>
                  <a:lnTo>
                    <a:pt x="1778381" y="674877"/>
                  </a:lnTo>
                  <a:lnTo>
                    <a:pt x="1771904" y="674243"/>
                  </a:lnTo>
                  <a:lnTo>
                    <a:pt x="1746249" y="665226"/>
                  </a:lnTo>
                  <a:lnTo>
                    <a:pt x="1755140" y="648715"/>
                  </a:lnTo>
                  <a:lnTo>
                    <a:pt x="1757933" y="632713"/>
                  </a:lnTo>
                  <a:lnTo>
                    <a:pt x="1794636" y="632713"/>
                  </a:lnTo>
                  <a:lnTo>
                    <a:pt x="1794636" y="616712"/>
                  </a:lnTo>
                  <a:lnTo>
                    <a:pt x="1792478" y="615441"/>
                  </a:lnTo>
                  <a:lnTo>
                    <a:pt x="1762886" y="605027"/>
                  </a:lnTo>
                  <a:lnTo>
                    <a:pt x="1764030" y="598677"/>
                  </a:lnTo>
                  <a:lnTo>
                    <a:pt x="1758930" y="561213"/>
                  </a:lnTo>
                  <a:lnTo>
                    <a:pt x="1452371" y="561213"/>
                  </a:lnTo>
                  <a:lnTo>
                    <a:pt x="37972" y="61087"/>
                  </a:lnTo>
                  <a:lnTo>
                    <a:pt x="32384" y="57912"/>
                  </a:lnTo>
                  <a:lnTo>
                    <a:pt x="28575" y="52704"/>
                  </a:lnTo>
                  <a:lnTo>
                    <a:pt x="27050" y="46354"/>
                  </a:lnTo>
                  <a:lnTo>
                    <a:pt x="28447" y="39243"/>
                  </a:lnTo>
                  <a:lnTo>
                    <a:pt x="31622" y="33146"/>
                  </a:lnTo>
                  <a:lnTo>
                    <a:pt x="36702" y="29209"/>
                  </a:lnTo>
                  <a:lnTo>
                    <a:pt x="43180" y="27558"/>
                  </a:lnTo>
                  <a:lnTo>
                    <a:pt x="130809" y="27558"/>
                  </a:lnTo>
                  <a:lnTo>
                    <a:pt x="59816" y="2412"/>
                  </a:lnTo>
                  <a:lnTo>
                    <a:pt x="42163" y="0"/>
                  </a:lnTo>
                  <a:close/>
                </a:path>
                <a:path w="1822450" h="754379">
                  <a:moveTo>
                    <a:pt x="1804034" y="689737"/>
                  </a:moveTo>
                  <a:lnTo>
                    <a:pt x="1733042" y="689737"/>
                  </a:lnTo>
                  <a:lnTo>
                    <a:pt x="1762379" y="700151"/>
                  </a:lnTo>
                  <a:lnTo>
                    <a:pt x="1804034" y="689737"/>
                  </a:lnTo>
                  <a:close/>
                </a:path>
                <a:path w="1822450" h="754379">
                  <a:moveTo>
                    <a:pt x="1794636" y="616712"/>
                  </a:moveTo>
                  <a:lnTo>
                    <a:pt x="1794636" y="656335"/>
                  </a:lnTo>
                  <a:lnTo>
                    <a:pt x="1793747" y="663320"/>
                  </a:lnTo>
                  <a:lnTo>
                    <a:pt x="1790319" y="668782"/>
                  </a:lnTo>
                  <a:lnTo>
                    <a:pt x="1784984" y="672845"/>
                  </a:lnTo>
                  <a:lnTo>
                    <a:pt x="1778381" y="674877"/>
                  </a:lnTo>
                  <a:lnTo>
                    <a:pt x="1818563" y="674877"/>
                  </a:lnTo>
                  <a:lnTo>
                    <a:pt x="1819783" y="672845"/>
                  </a:lnTo>
                  <a:lnTo>
                    <a:pt x="1822195" y="654684"/>
                  </a:lnTo>
                  <a:lnTo>
                    <a:pt x="1817878" y="638047"/>
                  </a:lnTo>
                  <a:lnTo>
                    <a:pt x="1807591" y="624458"/>
                  </a:lnTo>
                  <a:lnTo>
                    <a:pt x="1794636" y="616712"/>
                  </a:lnTo>
                  <a:close/>
                </a:path>
                <a:path w="1822450" h="754379">
                  <a:moveTo>
                    <a:pt x="1794636" y="632713"/>
                  </a:moveTo>
                  <a:lnTo>
                    <a:pt x="1757933" y="632713"/>
                  </a:lnTo>
                  <a:lnTo>
                    <a:pt x="1782825" y="641476"/>
                  </a:lnTo>
                  <a:lnTo>
                    <a:pt x="1789048" y="644651"/>
                  </a:lnTo>
                  <a:lnTo>
                    <a:pt x="1792985" y="649858"/>
                  </a:lnTo>
                  <a:lnTo>
                    <a:pt x="1794636" y="656335"/>
                  </a:lnTo>
                  <a:lnTo>
                    <a:pt x="1794636" y="632713"/>
                  </a:lnTo>
                  <a:close/>
                </a:path>
                <a:path w="1822450" h="754379">
                  <a:moveTo>
                    <a:pt x="1463547" y="499109"/>
                  </a:moveTo>
                  <a:lnTo>
                    <a:pt x="1463547" y="528573"/>
                  </a:lnTo>
                  <a:lnTo>
                    <a:pt x="1455673" y="542670"/>
                  </a:lnTo>
                  <a:lnTo>
                    <a:pt x="1452371" y="561213"/>
                  </a:lnTo>
                  <a:lnTo>
                    <a:pt x="1758930" y="561213"/>
                  </a:lnTo>
                  <a:lnTo>
                    <a:pt x="1757425" y="550163"/>
                  </a:lnTo>
                  <a:lnTo>
                    <a:pt x="1736597" y="506475"/>
                  </a:lnTo>
                  <a:lnTo>
                    <a:pt x="1734229" y="503935"/>
                  </a:lnTo>
                  <a:lnTo>
                    <a:pt x="1477263" y="503935"/>
                  </a:lnTo>
                  <a:lnTo>
                    <a:pt x="1463547" y="499109"/>
                  </a:lnTo>
                  <a:close/>
                </a:path>
                <a:path w="1822450" h="754379">
                  <a:moveTo>
                    <a:pt x="130809" y="27558"/>
                  </a:moveTo>
                  <a:lnTo>
                    <a:pt x="43180" y="27558"/>
                  </a:lnTo>
                  <a:lnTo>
                    <a:pt x="50291" y="28320"/>
                  </a:lnTo>
                  <a:lnTo>
                    <a:pt x="1463547" y="528573"/>
                  </a:lnTo>
                  <a:lnTo>
                    <a:pt x="1463547" y="499109"/>
                  </a:lnTo>
                  <a:lnTo>
                    <a:pt x="130809" y="27558"/>
                  </a:lnTo>
                  <a:close/>
                </a:path>
                <a:path w="1822450" h="754379">
                  <a:moveTo>
                    <a:pt x="1608328" y="437388"/>
                  </a:moveTo>
                  <a:lnTo>
                    <a:pt x="1559813" y="444245"/>
                  </a:lnTo>
                  <a:lnTo>
                    <a:pt x="1515998" y="465200"/>
                  </a:lnTo>
                  <a:lnTo>
                    <a:pt x="1480311" y="498601"/>
                  </a:lnTo>
                  <a:lnTo>
                    <a:pt x="1477263" y="503935"/>
                  </a:lnTo>
                  <a:lnTo>
                    <a:pt x="1734229" y="503935"/>
                  </a:lnTo>
                  <a:lnTo>
                    <a:pt x="1703196" y="470662"/>
                  </a:lnTo>
                  <a:lnTo>
                    <a:pt x="1658493" y="446150"/>
                  </a:lnTo>
                  <a:lnTo>
                    <a:pt x="1608328" y="437388"/>
                  </a:lnTo>
                  <a:close/>
                </a:path>
              </a:pathLst>
            </a:custGeom>
            <a:solidFill>
              <a:srgbClr val="0042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61131" y="2600578"/>
              <a:ext cx="1790064" cy="721360"/>
            </a:xfrm>
            <a:custGeom>
              <a:avLst/>
              <a:gdLst/>
              <a:ahLst/>
              <a:cxnLst/>
              <a:rect l="l" t="t" r="r" b="b"/>
              <a:pathLst>
                <a:path w="1790064" h="721360">
                  <a:moveTo>
                    <a:pt x="41148" y="0"/>
                  </a:moveTo>
                  <a:lnTo>
                    <a:pt x="1650" y="19176"/>
                  </a:lnTo>
                  <a:lnTo>
                    <a:pt x="0" y="30606"/>
                  </a:lnTo>
                  <a:lnTo>
                    <a:pt x="2920" y="41909"/>
                  </a:lnTo>
                  <a:lnTo>
                    <a:pt x="10032" y="51688"/>
                  </a:lnTo>
                  <a:lnTo>
                    <a:pt x="20700" y="58673"/>
                  </a:lnTo>
                  <a:lnTo>
                    <a:pt x="1451102" y="564388"/>
                  </a:lnTo>
                  <a:lnTo>
                    <a:pt x="1448562" y="578738"/>
                  </a:lnTo>
                  <a:lnTo>
                    <a:pt x="1454404" y="621410"/>
                  </a:lnTo>
                  <a:lnTo>
                    <a:pt x="1472945" y="660019"/>
                  </a:lnTo>
                  <a:lnTo>
                    <a:pt x="1502664" y="691641"/>
                  </a:lnTo>
                  <a:lnTo>
                    <a:pt x="1542160" y="713232"/>
                  </a:lnTo>
                  <a:lnTo>
                    <a:pt x="1585848" y="721359"/>
                  </a:lnTo>
                  <a:lnTo>
                    <a:pt x="1628520" y="715390"/>
                  </a:lnTo>
                  <a:lnTo>
                    <a:pt x="1667129" y="696848"/>
                  </a:lnTo>
                  <a:lnTo>
                    <a:pt x="1698752" y="667131"/>
                  </a:lnTo>
                  <a:lnTo>
                    <a:pt x="1705609" y="654431"/>
                  </a:lnTo>
                  <a:lnTo>
                    <a:pt x="1748408" y="669544"/>
                  </a:lnTo>
                  <a:lnTo>
                    <a:pt x="1787906" y="650494"/>
                  </a:lnTo>
                  <a:lnTo>
                    <a:pt x="1790065" y="638175"/>
                  </a:lnTo>
                  <a:lnTo>
                    <a:pt x="1787270" y="626618"/>
                  </a:lnTo>
                  <a:lnTo>
                    <a:pt x="1780285" y="617093"/>
                  </a:lnTo>
                  <a:lnTo>
                    <a:pt x="1770253" y="610996"/>
                  </a:lnTo>
                  <a:lnTo>
                    <a:pt x="1726183" y="595376"/>
                  </a:lnTo>
                  <a:lnTo>
                    <a:pt x="1728216" y="583691"/>
                  </a:lnTo>
                  <a:lnTo>
                    <a:pt x="1722373" y="541019"/>
                  </a:lnTo>
                  <a:lnTo>
                    <a:pt x="1703832" y="502412"/>
                  </a:lnTo>
                  <a:lnTo>
                    <a:pt x="1674114" y="470788"/>
                  </a:lnTo>
                  <a:lnTo>
                    <a:pt x="1634617" y="449198"/>
                  </a:lnTo>
                  <a:lnTo>
                    <a:pt x="1590929" y="441070"/>
                  </a:lnTo>
                  <a:lnTo>
                    <a:pt x="1548257" y="447039"/>
                  </a:lnTo>
                  <a:lnTo>
                    <a:pt x="1509648" y="465581"/>
                  </a:lnTo>
                  <a:lnTo>
                    <a:pt x="1478026" y="495300"/>
                  </a:lnTo>
                  <a:lnTo>
                    <a:pt x="1472438" y="505713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8" name="object 8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6428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What </a:t>
            </a:r>
            <a:r>
              <a:rPr sz="2800" b="1" spc="-10" dirty="0">
                <a:latin typeface="Carlito"/>
                <a:cs typeface="Carlito"/>
              </a:rPr>
              <a:t>happens </a:t>
            </a:r>
            <a:r>
              <a:rPr sz="2800" b="1" spc="-5" dirty="0">
                <a:latin typeface="Carlito"/>
                <a:cs typeface="Carlito"/>
              </a:rPr>
              <a:t>when a Function is</a:t>
            </a:r>
            <a:r>
              <a:rPr sz="2800" b="1" spc="-2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Invoked?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4177" y="3084322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8599"/>
                </a:solidFill>
                <a:latin typeface="Arial"/>
                <a:cs typeface="Arial"/>
              </a:rPr>
              <a:t>03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71444" y="1729739"/>
            <a:ext cx="2082164" cy="958215"/>
            <a:chOff x="3171444" y="1729739"/>
            <a:chExt cx="2082164" cy="958215"/>
          </a:xfrm>
        </p:grpSpPr>
        <p:sp>
          <p:nvSpPr>
            <p:cNvPr id="13" name="object 13"/>
            <p:cNvSpPr/>
            <p:nvPr/>
          </p:nvSpPr>
          <p:spPr>
            <a:xfrm>
              <a:off x="3171444" y="1729739"/>
              <a:ext cx="2082164" cy="958215"/>
            </a:xfrm>
            <a:custGeom>
              <a:avLst/>
              <a:gdLst/>
              <a:ahLst/>
              <a:cxnLst/>
              <a:rect l="l" t="t" r="r" b="b"/>
              <a:pathLst>
                <a:path w="2082164" h="958214">
                  <a:moveTo>
                    <a:pt x="1929892" y="0"/>
                  </a:moveTo>
                  <a:lnTo>
                    <a:pt x="1891157" y="3429"/>
                  </a:lnTo>
                  <a:lnTo>
                    <a:pt x="68833" y="549148"/>
                  </a:lnTo>
                  <a:lnTo>
                    <a:pt x="34543" y="567055"/>
                  </a:lnTo>
                  <a:lnTo>
                    <a:pt x="0" y="631571"/>
                  </a:lnTo>
                  <a:lnTo>
                    <a:pt x="3429" y="670179"/>
                  </a:lnTo>
                  <a:lnTo>
                    <a:pt x="68833" y="889381"/>
                  </a:lnTo>
                  <a:lnTo>
                    <a:pt x="87503" y="923417"/>
                  </a:lnTo>
                  <a:lnTo>
                    <a:pt x="116840" y="947039"/>
                  </a:lnTo>
                  <a:lnTo>
                    <a:pt x="152654" y="957961"/>
                  </a:lnTo>
                  <a:lnTo>
                    <a:pt x="191389" y="954659"/>
                  </a:lnTo>
                  <a:lnTo>
                    <a:pt x="2012442" y="408940"/>
                  </a:lnTo>
                  <a:lnTo>
                    <a:pt x="2046732" y="390906"/>
                  </a:lnTo>
                  <a:lnTo>
                    <a:pt x="2070734" y="362077"/>
                  </a:lnTo>
                  <a:lnTo>
                    <a:pt x="2081783" y="326390"/>
                  </a:lnTo>
                  <a:lnTo>
                    <a:pt x="2077846" y="287782"/>
                  </a:lnTo>
                  <a:lnTo>
                    <a:pt x="2012442" y="68707"/>
                  </a:lnTo>
                  <a:lnTo>
                    <a:pt x="1994408" y="34544"/>
                  </a:lnTo>
                  <a:lnTo>
                    <a:pt x="1965579" y="11049"/>
                  </a:lnTo>
                  <a:lnTo>
                    <a:pt x="1929892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06496" y="1766950"/>
              <a:ext cx="2011680" cy="882650"/>
            </a:xfrm>
            <a:custGeom>
              <a:avLst/>
              <a:gdLst/>
              <a:ahLst/>
              <a:cxnLst/>
              <a:rect l="l" t="t" r="r" b="b"/>
              <a:pathLst>
                <a:path w="2011679" h="882650">
                  <a:moveTo>
                    <a:pt x="144144" y="882396"/>
                  </a:moveTo>
                  <a:lnTo>
                    <a:pt x="97281" y="877824"/>
                  </a:lnTo>
                  <a:lnTo>
                    <a:pt x="67691" y="841501"/>
                  </a:lnTo>
                  <a:lnTo>
                    <a:pt x="29845" y="714501"/>
                  </a:lnTo>
                  <a:lnTo>
                    <a:pt x="10414" y="649351"/>
                  </a:lnTo>
                  <a:lnTo>
                    <a:pt x="3302" y="625348"/>
                  </a:lnTo>
                  <a:lnTo>
                    <a:pt x="2159" y="621919"/>
                  </a:lnTo>
                  <a:lnTo>
                    <a:pt x="0" y="598297"/>
                  </a:lnTo>
                  <a:lnTo>
                    <a:pt x="6858" y="576326"/>
                  </a:lnTo>
                  <a:lnTo>
                    <a:pt x="43180" y="546988"/>
                  </a:lnTo>
                  <a:lnTo>
                    <a:pt x="1097407" y="230759"/>
                  </a:lnTo>
                  <a:lnTo>
                    <a:pt x="1638808" y="68452"/>
                  </a:lnTo>
                  <a:lnTo>
                    <a:pt x="1838198" y="8636"/>
                  </a:lnTo>
                  <a:lnTo>
                    <a:pt x="1866645" y="0"/>
                  </a:lnTo>
                  <a:lnTo>
                    <a:pt x="1913636" y="4699"/>
                  </a:lnTo>
                  <a:lnTo>
                    <a:pt x="1943100" y="41021"/>
                  </a:lnTo>
                  <a:lnTo>
                    <a:pt x="1981073" y="167894"/>
                  </a:lnTo>
                  <a:lnTo>
                    <a:pt x="2000504" y="233172"/>
                  </a:lnTo>
                  <a:lnTo>
                    <a:pt x="2011553" y="284225"/>
                  </a:lnTo>
                  <a:lnTo>
                    <a:pt x="2004568" y="306450"/>
                  </a:lnTo>
                  <a:lnTo>
                    <a:pt x="1989582" y="324866"/>
                  </a:lnTo>
                  <a:lnTo>
                    <a:pt x="1967738" y="336931"/>
                  </a:lnTo>
                  <a:lnTo>
                    <a:pt x="144144" y="882396"/>
                  </a:lnTo>
                  <a:close/>
                </a:path>
              </a:pathLst>
            </a:custGeom>
            <a:ln w="12192">
              <a:solidFill>
                <a:srgbClr val="E29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08604" y="1831847"/>
              <a:ext cx="1848485" cy="678180"/>
            </a:xfrm>
            <a:custGeom>
              <a:avLst/>
              <a:gdLst/>
              <a:ahLst/>
              <a:cxnLst/>
              <a:rect l="l" t="t" r="r" b="b"/>
              <a:pathLst>
                <a:path w="1848485" h="678180">
                  <a:moveTo>
                    <a:pt x="1484249" y="95631"/>
                  </a:moveTo>
                  <a:lnTo>
                    <a:pt x="1478915" y="105663"/>
                  </a:lnTo>
                  <a:lnTo>
                    <a:pt x="1470025" y="153924"/>
                  </a:lnTo>
                  <a:lnTo>
                    <a:pt x="1470787" y="159765"/>
                  </a:lnTo>
                  <a:lnTo>
                    <a:pt x="31496" y="590676"/>
                  </a:lnTo>
                  <a:lnTo>
                    <a:pt x="16001" y="598804"/>
                  </a:lnTo>
                  <a:lnTo>
                    <a:pt x="5207" y="612013"/>
                  </a:lnTo>
                  <a:lnTo>
                    <a:pt x="0" y="628522"/>
                  </a:lnTo>
                  <a:lnTo>
                    <a:pt x="1524" y="646683"/>
                  </a:lnTo>
                  <a:lnTo>
                    <a:pt x="9779" y="662051"/>
                  </a:lnTo>
                  <a:lnTo>
                    <a:pt x="23241" y="672845"/>
                  </a:lnTo>
                  <a:lnTo>
                    <a:pt x="39750" y="678052"/>
                  </a:lnTo>
                  <a:lnTo>
                    <a:pt x="57404" y="676528"/>
                  </a:lnTo>
                  <a:lnTo>
                    <a:pt x="143551" y="650747"/>
                  </a:lnTo>
                  <a:lnTo>
                    <a:pt x="49275" y="650747"/>
                  </a:lnTo>
                  <a:lnTo>
                    <a:pt x="27940" y="631316"/>
                  </a:lnTo>
                  <a:lnTo>
                    <a:pt x="29591" y="624966"/>
                  </a:lnTo>
                  <a:lnTo>
                    <a:pt x="33528" y="619759"/>
                  </a:lnTo>
                  <a:lnTo>
                    <a:pt x="39624" y="616584"/>
                  </a:lnTo>
                  <a:lnTo>
                    <a:pt x="1474470" y="187070"/>
                  </a:lnTo>
                  <a:lnTo>
                    <a:pt x="1484249" y="187070"/>
                  </a:lnTo>
                  <a:lnTo>
                    <a:pt x="1484249" y="95631"/>
                  </a:lnTo>
                  <a:close/>
                </a:path>
                <a:path w="1848485" h="678180">
                  <a:moveTo>
                    <a:pt x="1633601" y="0"/>
                  </a:moveTo>
                  <a:lnTo>
                    <a:pt x="1583055" y="6985"/>
                  </a:lnTo>
                  <a:lnTo>
                    <a:pt x="1537208" y="28828"/>
                  </a:lnTo>
                  <a:lnTo>
                    <a:pt x="1501902" y="62864"/>
                  </a:lnTo>
                  <a:lnTo>
                    <a:pt x="1484249" y="95631"/>
                  </a:lnTo>
                  <a:lnTo>
                    <a:pt x="1484249" y="219963"/>
                  </a:lnTo>
                  <a:lnTo>
                    <a:pt x="49275" y="650747"/>
                  </a:lnTo>
                  <a:lnTo>
                    <a:pt x="143551" y="650747"/>
                  </a:lnTo>
                  <a:lnTo>
                    <a:pt x="1496441" y="245871"/>
                  </a:lnTo>
                  <a:lnTo>
                    <a:pt x="1759230" y="245871"/>
                  </a:lnTo>
                  <a:lnTo>
                    <a:pt x="1777238" y="212344"/>
                  </a:lnTo>
                  <a:lnTo>
                    <a:pt x="1786509" y="163956"/>
                  </a:lnTo>
                  <a:lnTo>
                    <a:pt x="1785874" y="159257"/>
                  </a:lnTo>
                  <a:lnTo>
                    <a:pt x="1816608" y="149987"/>
                  </a:lnTo>
                  <a:lnTo>
                    <a:pt x="1831975" y="141096"/>
                  </a:lnTo>
                  <a:lnTo>
                    <a:pt x="1840527" y="130556"/>
                  </a:lnTo>
                  <a:lnTo>
                    <a:pt x="1782318" y="130556"/>
                  </a:lnTo>
                  <a:lnTo>
                    <a:pt x="1780159" y="113283"/>
                  </a:lnTo>
                  <a:lnTo>
                    <a:pt x="1772793" y="97789"/>
                  </a:lnTo>
                  <a:lnTo>
                    <a:pt x="1798828" y="90043"/>
                  </a:lnTo>
                  <a:lnTo>
                    <a:pt x="1805051" y="89407"/>
                  </a:lnTo>
                  <a:lnTo>
                    <a:pt x="1820037" y="89407"/>
                  </a:lnTo>
                  <a:lnTo>
                    <a:pt x="1820037" y="72897"/>
                  </a:lnTo>
                  <a:lnTo>
                    <a:pt x="1760982" y="72897"/>
                  </a:lnTo>
                  <a:lnTo>
                    <a:pt x="1758315" y="67309"/>
                  </a:lnTo>
                  <a:lnTo>
                    <a:pt x="1724533" y="31876"/>
                  </a:lnTo>
                  <a:lnTo>
                    <a:pt x="1681861" y="8889"/>
                  </a:lnTo>
                  <a:lnTo>
                    <a:pt x="1633601" y="0"/>
                  </a:lnTo>
                  <a:close/>
                </a:path>
                <a:path w="1848485" h="678180">
                  <a:moveTo>
                    <a:pt x="1759230" y="245871"/>
                  </a:moveTo>
                  <a:lnTo>
                    <a:pt x="1496441" y="245871"/>
                  </a:lnTo>
                  <a:lnTo>
                    <a:pt x="1498727" y="250570"/>
                  </a:lnTo>
                  <a:lnTo>
                    <a:pt x="1532636" y="286003"/>
                  </a:lnTo>
                  <a:lnTo>
                    <a:pt x="1575308" y="308990"/>
                  </a:lnTo>
                  <a:lnTo>
                    <a:pt x="1623568" y="317881"/>
                  </a:lnTo>
                  <a:lnTo>
                    <a:pt x="1674114" y="310895"/>
                  </a:lnTo>
                  <a:lnTo>
                    <a:pt x="1719326" y="289051"/>
                  </a:lnTo>
                  <a:lnTo>
                    <a:pt x="1754251" y="255143"/>
                  </a:lnTo>
                  <a:lnTo>
                    <a:pt x="1759230" y="245871"/>
                  </a:lnTo>
                  <a:close/>
                </a:path>
                <a:path w="1848485" h="678180">
                  <a:moveTo>
                    <a:pt x="1484249" y="187070"/>
                  </a:moveTo>
                  <a:lnTo>
                    <a:pt x="1474470" y="187070"/>
                  </a:lnTo>
                  <a:lnTo>
                    <a:pt x="1476883" y="204596"/>
                  </a:lnTo>
                  <a:lnTo>
                    <a:pt x="1484249" y="219963"/>
                  </a:lnTo>
                  <a:lnTo>
                    <a:pt x="1484249" y="187070"/>
                  </a:lnTo>
                  <a:close/>
                </a:path>
                <a:path w="1848485" h="678180">
                  <a:moveTo>
                    <a:pt x="1820037" y="65404"/>
                  </a:moveTo>
                  <a:lnTo>
                    <a:pt x="1820037" y="107950"/>
                  </a:lnTo>
                  <a:lnTo>
                    <a:pt x="1818513" y="114426"/>
                  </a:lnTo>
                  <a:lnTo>
                    <a:pt x="1814576" y="119506"/>
                  </a:lnTo>
                  <a:lnTo>
                    <a:pt x="1808480" y="122681"/>
                  </a:lnTo>
                  <a:lnTo>
                    <a:pt x="1782318" y="130556"/>
                  </a:lnTo>
                  <a:lnTo>
                    <a:pt x="1840527" y="130556"/>
                  </a:lnTo>
                  <a:lnTo>
                    <a:pt x="1842897" y="127634"/>
                  </a:lnTo>
                  <a:lnTo>
                    <a:pt x="1847977" y="111378"/>
                  </a:lnTo>
                  <a:lnTo>
                    <a:pt x="1846580" y="94106"/>
                  </a:lnTo>
                  <a:lnTo>
                    <a:pt x="1838198" y="77850"/>
                  </a:lnTo>
                  <a:lnTo>
                    <a:pt x="1824736" y="66801"/>
                  </a:lnTo>
                  <a:lnTo>
                    <a:pt x="1820037" y="65404"/>
                  </a:lnTo>
                  <a:close/>
                </a:path>
                <a:path w="1848485" h="678180">
                  <a:moveTo>
                    <a:pt x="1820037" y="89407"/>
                  </a:moveTo>
                  <a:lnTo>
                    <a:pt x="1805051" y="89407"/>
                  </a:lnTo>
                  <a:lnTo>
                    <a:pt x="1811147" y="91312"/>
                  </a:lnTo>
                  <a:lnTo>
                    <a:pt x="1816100" y="95376"/>
                  </a:lnTo>
                  <a:lnTo>
                    <a:pt x="1819275" y="100964"/>
                  </a:lnTo>
                  <a:lnTo>
                    <a:pt x="1820037" y="107950"/>
                  </a:lnTo>
                  <a:lnTo>
                    <a:pt x="1820037" y="89407"/>
                  </a:lnTo>
                  <a:close/>
                </a:path>
                <a:path w="1848485" h="678180">
                  <a:moveTo>
                    <a:pt x="1808226" y="61849"/>
                  </a:moveTo>
                  <a:lnTo>
                    <a:pt x="1790700" y="64007"/>
                  </a:lnTo>
                  <a:lnTo>
                    <a:pt x="1760982" y="72897"/>
                  </a:lnTo>
                  <a:lnTo>
                    <a:pt x="1820037" y="72897"/>
                  </a:lnTo>
                  <a:lnTo>
                    <a:pt x="1820037" y="65404"/>
                  </a:lnTo>
                  <a:lnTo>
                    <a:pt x="1808226" y="61849"/>
                  </a:lnTo>
                  <a:close/>
                </a:path>
              </a:pathLst>
            </a:custGeom>
            <a:solidFill>
              <a:srgbClr val="96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20796" y="1851659"/>
              <a:ext cx="1821180" cy="645795"/>
            </a:xfrm>
            <a:custGeom>
              <a:avLst/>
              <a:gdLst/>
              <a:ahLst/>
              <a:cxnLst/>
              <a:rect l="l" t="t" r="r" b="b"/>
              <a:pathLst>
                <a:path w="1821179" h="645794">
                  <a:moveTo>
                    <a:pt x="1619630" y="0"/>
                  </a:moveTo>
                  <a:lnTo>
                    <a:pt x="1575307" y="5841"/>
                  </a:lnTo>
                  <a:lnTo>
                    <a:pt x="1534414" y="25273"/>
                  </a:lnTo>
                  <a:lnTo>
                    <a:pt x="1503044" y="55498"/>
                  </a:lnTo>
                  <a:lnTo>
                    <a:pt x="1482725" y="93344"/>
                  </a:lnTo>
                  <a:lnTo>
                    <a:pt x="1474851" y="136016"/>
                  </a:lnTo>
                  <a:lnTo>
                    <a:pt x="1476755" y="149478"/>
                  </a:lnTo>
                  <a:lnTo>
                    <a:pt x="21843" y="585596"/>
                  </a:lnTo>
                  <a:lnTo>
                    <a:pt x="10921" y="591057"/>
                  </a:lnTo>
                  <a:lnTo>
                    <a:pt x="3428" y="600075"/>
                  </a:lnTo>
                  <a:lnTo>
                    <a:pt x="0" y="611504"/>
                  </a:lnTo>
                  <a:lnTo>
                    <a:pt x="1396" y="623823"/>
                  </a:lnTo>
                  <a:lnTo>
                    <a:pt x="6730" y="634619"/>
                  </a:lnTo>
                  <a:lnTo>
                    <a:pt x="15875" y="642238"/>
                  </a:lnTo>
                  <a:lnTo>
                    <a:pt x="27304" y="645667"/>
                  </a:lnTo>
                  <a:lnTo>
                    <a:pt x="39624" y="644270"/>
                  </a:lnTo>
                  <a:lnTo>
                    <a:pt x="1495043" y="209041"/>
                  </a:lnTo>
                  <a:lnTo>
                    <a:pt x="1500504" y="220471"/>
                  </a:lnTo>
                  <a:lnTo>
                    <a:pt x="1530477" y="251587"/>
                  </a:lnTo>
                  <a:lnTo>
                    <a:pt x="1568195" y="271906"/>
                  </a:lnTo>
                  <a:lnTo>
                    <a:pt x="1610867" y="280162"/>
                  </a:lnTo>
                  <a:lnTo>
                    <a:pt x="1655699" y="274446"/>
                  </a:lnTo>
                  <a:lnTo>
                    <a:pt x="1695957" y="255015"/>
                  </a:lnTo>
                  <a:lnTo>
                    <a:pt x="1726945" y="224789"/>
                  </a:lnTo>
                  <a:lnTo>
                    <a:pt x="1747392" y="186816"/>
                  </a:lnTo>
                  <a:lnTo>
                    <a:pt x="1755520" y="144271"/>
                  </a:lnTo>
                  <a:lnTo>
                    <a:pt x="1753869" y="131698"/>
                  </a:lnTo>
                  <a:lnTo>
                    <a:pt x="1799081" y="118109"/>
                  </a:lnTo>
                  <a:lnTo>
                    <a:pt x="1810003" y="112140"/>
                  </a:lnTo>
                  <a:lnTo>
                    <a:pt x="1817496" y="103123"/>
                  </a:lnTo>
                  <a:lnTo>
                    <a:pt x="1820926" y="92075"/>
                  </a:lnTo>
                  <a:lnTo>
                    <a:pt x="1819528" y="79882"/>
                  </a:lnTo>
                  <a:lnTo>
                    <a:pt x="1813559" y="69087"/>
                  </a:lnTo>
                  <a:lnTo>
                    <a:pt x="1804542" y="61340"/>
                  </a:lnTo>
                  <a:lnTo>
                    <a:pt x="1793493" y="57531"/>
                  </a:lnTo>
                  <a:lnTo>
                    <a:pt x="1781302" y="58165"/>
                  </a:lnTo>
                  <a:lnTo>
                    <a:pt x="1736343" y="71627"/>
                  </a:lnTo>
                  <a:lnTo>
                    <a:pt x="1730375" y="59181"/>
                  </a:lnTo>
                  <a:lnTo>
                    <a:pt x="1700149" y="28066"/>
                  </a:lnTo>
                  <a:lnTo>
                    <a:pt x="1662302" y="7874"/>
                  </a:lnTo>
                  <a:lnTo>
                    <a:pt x="16196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850384" y="189928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01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94660" y="2331720"/>
            <a:ext cx="2653030" cy="423545"/>
            <a:chOff x="2994660" y="2331720"/>
            <a:chExt cx="2653030" cy="423545"/>
          </a:xfrm>
        </p:grpSpPr>
        <p:sp>
          <p:nvSpPr>
            <p:cNvPr id="19" name="object 19"/>
            <p:cNvSpPr/>
            <p:nvPr/>
          </p:nvSpPr>
          <p:spPr>
            <a:xfrm>
              <a:off x="2994660" y="2331720"/>
              <a:ext cx="2653030" cy="423545"/>
            </a:xfrm>
            <a:custGeom>
              <a:avLst/>
              <a:gdLst/>
              <a:ahLst/>
              <a:cxnLst/>
              <a:rect l="l" t="t" r="r" b="b"/>
              <a:pathLst>
                <a:path w="2653029" h="423544">
                  <a:moveTo>
                    <a:pt x="2554731" y="0"/>
                  </a:moveTo>
                  <a:lnTo>
                    <a:pt x="98170" y="0"/>
                  </a:lnTo>
                  <a:lnTo>
                    <a:pt x="59816" y="7619"/>
                  </a:lnTo>
                  <a:lnTo>
                    <a:pt x="28701" y="28575"/>
                  </a:lnTo>
                  <a:lnTo>
                    <a:pt x="7619" y="59690"/>
                  </a:lnTo>
                  <a:lnTo>
                    <a:pt x="0" y="97917"/>
                  </a:lnTo>
                  <a:lnTo>
                    <a:pt x="0" y="325247"/>
                  </a:lnTo>
                  <a:lnTo>
                    <a:pt x="7619" y="363474"/>
                  </a:lnTo>
                  <a:lnTo>
                    <a:pt x="28701" y="394588"/>
                  </a:lnTo>
                  <a:lnTo>
                    <a:pt x="59816" y="415544"/>
                  </a:lnTo>
                  <a:lnTo>
                    <a:pt x="98170" y="423163"/>
                  </a:lnTo>
                  <a:lnTo>
                    <a:pt x="2554731" y="423163"/>
                  </a:lnTo>
                  <a:lnTo>
                    <a:pt x="2593086" y="415544"/>
                  </a:lnTo>
                  <a:lnTo>
                    <a:pt x="2645282" y="363474"/>
                  </a:lnTo>
                  <a:lnTo>
                    <a:pt x="2652903" y="325247"/>
                  </a:lnTo>
                  <a:lnTo>
                    <a:pt x="2652903" y="97917"/>
                  </a:lnTo>
                  <a:lnTo>
                    <a:pt x="2645282" y="59690"/>
                  </a:lnTo>
                  <a:lnTo>
                    <a:pt x="2593086" y="7619"/>
                  </a:lnTo>
                  <a:lnTo>
                    <a:pt x="2554731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98292" y="2391156"/>
              <a:ext cx="2480945" cy="316865"/>
            </a:xfrm>
            <a:custGeom>
              <a:avLst/>
              <a:gdLst/>
              <a:ahLst/>
              <a:cxnLst/>
              <a:rect l="l" t="t" r="r" b="b"/>
              <a:pathLst>
                <a:path w="2480945" h="316864">
                  <a:moveTo>
                    <a:pt x="2404872" y="202311"/>
                  </a:moveTo>
                  <a:lnTo>
                    <a:pt x="2102231" y="202311"/>
                  </a:lnTo>
                  <a:lnTo>
                    <a:pt x="2103120" y="208280"/>
                  </a:lnTo>
                  <a:lnTo>
                    <a:pt x="2125598" y="251713"/>
                  </a:lnTo>
                  <a:lnTo>
                    <a:pt x="2160016" y="286004"/>
                  </a:lnTo>
                  <a:lnTo>
                    <a:pt x="2203449" y="308356"/>
                  </a:lnTo>
                  <a:lnTo>
                    <a:pt x="2253487" y="316483"/>
                  </a:lnTo>
                  <a:lnTo>
                    <a:pt x="2303653" y="308356"/>
                  </a:lnTo>
                  <a:lnTo>
                    <a:pt x="2347086" y="286004"/>
                  </a:lnTo>
                  <a:lnTo>
                    <a:pt x="2381377" y="251713"/>
                  </a:lnTo>
                  <a:lnTo>
                    <a:pt x="2403856" y="208280"/>
                  </a:lnTo>
                  <a:lnTo>
                    <a:pt x="2404872" y="202311"/>
                  </a:lnTo>
                  <a:close/>
                </a:path>
                <a:path w="2480945" h="316864">
                  <a:moveTo>
                    <a:pt x="2097912" y="114173"/>
                  </a:moveTo>
                  <a:lnTo>
                    <a:pt x="44957" y="114173"/>
                  </a:lnTo>
                  <a:lnTo>
                    <a:pt x="27558" y="117601"/>
                  </a:lnTo>
                  <a:lnTo>
                    <a:pt x="13334" y="127126"/>
                  </a:lnTo>
                  <a:lnTo>
                    <a:pt x="3556" y="141224"/>
                  </a:lnTo>
                  <a:lnTo>
                    <a:pt x="0" y="158242"/>
                  </a:lnTo>
                  <a:lnTo>
                    <a:pt x="3556" y="175260"/>
                  </a:lnTo>
                  <a:lnTo>
                    <a:pt x="13334" y="189356"/>
                  </a:lnTo>
                  <a:lnTo>
                    <a:pt x="27558" y="198881"/>
                  </a:lnTo>
                  <a:lnTo>
                    <a:pt x="44957" y="202311"/>
                  </a:lnTo>
                  <a:lnTo>
                    <a:pt x="2435606" y="202311"/>
                  </a:lnTo>
                  <a:lnTo>
                    <a:pt x="2453512" y="198881"/>
                  </a:lnTo>
                  <a:lnTo>
                    <a:pt x="2467863" y="189356"/>
                  </a:lnTo>
                  <a:lnTo>
                    <a:pt x="2477135" y="175260"/>
                  </a:lnTo>
                  <a:lnTo>
                    <a:pt x="2477388" y="174370"/>
                  </a:lnTo>
                  <a:lnTo>
                    <a:pt x="35432" y="174370"/>
                  </a:lnTo>
                  <a:lnTo>
                    <a:pt x="27305" y="167639"/>
                  </a:lnTo>
                  <a:lnTo>
                    <a:pt x="27305" y="148844"/>
                  </a:lnTo>
                  <a:lnTo>
                    <a:pt x="35432" y="140843"/>
                  </a:lnTo>
                  <a:lnTo>
                    <a:pt x="2097912" y="140843"/>
                  </a:lnTo>
                  <a:lnTo>
                    <a:pt x="2097912" y="114173"/>
                  </a:lnTo>
                  <a:close/>
                </a:path>
                <a:path w="2480945" h="316864">
                  <a:moveTo>
                    <a:pt x="2435606" y="114173"/>
                  </a:moveTo>
                  <a:lnTo>
                    <a:pt x="2097912" y="114173"/>
                  </a:lnTo>
                  <a:lnTo>
                    <a:pt x="2097851" y="141224"/>
                  </a:lnTo>
                  <a:lnTo>
                    <a:pt x="2095119" y="158242"/>
                  </a:lnTo>
                  <a:lnTo>
                    <a:pt x="2097659" y="174370"/>
                  </a:lnTo>
                  <a:lnTo>
                    <a:pt x="2409444" y="174370"/>
                  </a:lnTo>
                  <a:lnTo>
                    <a:pt x="2411984" y="158242"/>
                  </a:lnTo>
                  <a:lnTo>
                    <a:pt x="2409190" y="140843"/>
                  </a:lnTo>
                  <a:lnTo>
                    <a:pt x="2453259" y="140843"/>
                  </a:lnTo>
                  <a:lnTo>
                    <a:pt x="2453259" y="117601"/>
                  </a:lnTo>
                  <a:lnTo>
                    <a:pt x="2435606" y="114173"/>
                  </a:lnTo>
                  <a:close/>
                </a:path>
                <a:path w="2480945" h="316864">
                  <a:moveTo>
                    <a:pt x="2453512" y="117601"/>
                  </a:moveTo>
                  <a:lnTo>
                    <a:pt x="2453259" y="117601"/>
                  </a:lnTo>
                  <a:lnTo>
                    <a:pt x="2453259" y="167639"/>
                  </a:lnTo>
                  <a:lnTo>
                    <a:pt x="2445131" y="174370"/>
                  </a:lnTo>
                  <a:lnTo>
                    <a:pt x="2477388" y="174370"/>
                  </a:lnTo>
                  <a:lnTo>
                    <a:pt x="2480563" y="158242"/>
                  </a:lnTo>
                  <a:lnTo>
                    <a:pt x="2453512" y="117601"/>
                  </a:lnTo>
                  <a:close/>
                </a:path>
                <a:path w="2480945" h="316864">
                  <a:moveTo>
                    <a:pt x="2453259" y="140843"/>
                  </a:moveTo>
                  <a:lnTo>
                    <a:pt x="2445131" y="140843"/>
                  </a:lnTo>
                  <a:lnTo>
                    <a:pt x="2453259" y="148844"/>
                  </a:lnTo>
                  <a:lnTo>
                    <a:pt x="2453259" y="140843"/>
                  </a:lnTo>
                  <a:close/>
                </a:path>
                <a:path w="2480945" h="316864">
                  <a:moveTo>
                    <a:pt x="2253487" y="0"/>
                  </a:moveTo>
                  <a:lnTo>
                    <a:pt x="2203449" y="8127"/>
                  </a:lnTo>
                  <a:lnTo>
                    <a:pt x="2160016" y="30606"/>
                  </a:lnTo>
                  <a:lnTo>
                    <a:pt x="2125598" y="64769"/>
                  </a:lnTo>
                  <a:lnTo>
                    <a:pt x="2103120" y="108204"/>
                  </a:lnTo>
                  <a:lnTo>
                    <a:pt x="2102231" y="114173"/>
                  </a:lnTo>
                  <a:lnTo>
                    <a:pt x="2404872" y="114173"/>
                  </a:lnTo>
                  <a:lnTo>
                    <a:pt x="2381377" y="64769"/>
                  </a:lnTo>
                  <a:lnTo>
                    <a:pt x="2347086" y="30606"/>
                  </a:lnTo>
                  <a:lnTo>
                    <a:pt x="2303653" y="8127"/>
                  </a:lnTo>
                  <a:lnTo>
                    <a:pt x="2253487" y="0"/>
                  </a:lnTo>
                  <a:close/>
                </a:path>
              </a:pathLst>
            </a:custGeom>
            <a:solidFill>
              <a:srgbClr val="9F0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12008" y="2409444"/>
              <a:ext cx="2453640" cy="281940"/>
            </a:xfrm>
            <a:custGeom>
              <a:avLst/>
              <a:gdLst/>
              <a:ahLst/>
              <a:cxnLst/>
              <a:rect l="l" t="t" r="r" b="b"/>
              <a:pathLst>
                <a:path w="2453640" h="281939">
                  <a:moveTo>
                    <a:pt x="2241042" y="0"/>
                  </a:moveTo>
                  <a:lnTo>
                    <a:pt x="2196465" y="7238"/>
                  </a:lnTo>
                  <a:lnTo>
                    <a:pt x="2157730" y="27178"/>
                  </a:lnTo>
                  <a:lnTo>
                    <a:pt x="2127250" y="57657"/>
                  </a:lnTo>
                  <a:lnTo>
                    <a:pt x="2107184" y="96393"/>
                  </a:lnTo>
                  <a:lnTo>
                    <a:pt x="2105152" y="109728"/>
                  </a:lnTo>
                  <a:lnTo>
                    <a:pt x="31368" y="109728"/>
                  </a:lnTo>
                  <a:lnTo>
                    <a:pt x="18923" y="112141"/>
                  </a:lnTo>
                  <a:lnTo>
                    <a:pt x="9017" y="118744"/>
                  </a:lnTo>
                  <a:lnTo>
                    <a:pt x="2412" y="128650"/>
                  </a:lnTo>
                  <a:lnTo>
                    <a:pt x="0" y="140969"/>
                  </a:lnTo>
                  <a:lnTo>
                    <a:pt x="2412" y="152654"/>
                  </a:lnTo>
                  <a:lnTo>
                    <a:pt x="9017" y="162687"/>
                  </a:lnTo>
                  <a:lnTo>
                    <a:pt x="18923" y="169672"/>
                  </a:lnTo>
                  <a:lnTo>
                    <a:pt x="31368" y="172212"/>
                  </a:lnTo>
                  <a:lnTo>
                    <a:pt x="2105152" y="172212"/>
                  </a:lnTo>
                  <a:lnTo>
                    <a:pt x="2107184" y="185547"/>
                  </a:lnTo>
                  <a:lnTo>
                    <a:pt x="2127250" y="224281"/>
                  </a:lnTo>
                  <a:lnTo>
                    <a:pt x="2157730" y="254762"/>
                  </a:lnTo>
                  <a:lnTo>
                    <a:pt x="2196465" y="274828"/>
                  </a:lnTo>
                  <a:lnTo>
                    <a:pt x="2241042" y="281939"/>
                  </a:lnTo>
                  <a:lnTo>
                    <a:pt x="2285619" y="274828"/>
                  </a:lnTo>
                  <a:lnTo>
                    <a:pt x="2324227" y="254762"/>
                  </a:lnTo>
                  <a:lnTo>
                    <a:pt x="2354834" y="224281"/>
                  </a:lnTo>
                  <a:lnTo>
                    <a:pt x="2374772" y="185547"/>
                  </a:lnTo>
                  <a:lnTo>
                    <a:pt x="2376932" y="172212"/>
                  </a:lnTo>
                  <a:lnTo>
                    <a:pt x="2422271" y="172212"/>
                  </a:lnTo>
                  <a:lnTo>
                    <a:pt x="2434717" y="169672"/>
                  </a:lnTo>
                  <a:lnTo>
                    <a:pt x="2444622" y="162687"/>
                  </a:lnTo>
                  <a:lnTo>
                    <a:pt x="2451227" y="152654"/>
                  </a:lnTo>
                  <a:lnTo>
                    <a:pt x="2453640" y="140969"/>
                  </a:lnTo>
                  <a:lnTo>
                    <a:pt x="2451227" y="128650"/>
                  </a:lnTo>
                  <a:lnTo>
                    <a:pt x="2444622" y="118744"/>
                  </a:lnTo>
                  <a:lnTo>
                    <a:pt x="2434717" y="112141"/>
                  </a:lnTo>
                  <a:lnTo>
                    <a:pt x="2422271" y="109728"/>
                  </a:lnTo>
                  <a:lnTo>
                    <a:pt x="2376932" y="109728"/>
                  </a:lnTo>
                  <a:lnTo>
                    <a:pt x="2374772" y="96393"/>
                  </a:lnTo>
                  <a:lnTo>
                    <a:pt x="2354834" y="57657"/>
                  </a:lnTo>
                  <a:lnTo>
                    <a:pt x="2324227" y="27178"/>
                  </a:lnTo>
                  <a:lnTo>
                    <a:pt x="2285619" y="7238"/>
                  </a:lnTo>
                  <a:lnTo>
                    <a:pt x="22410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264658" y="244944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3D5F"/>
                </a:solidFill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80972" y="1098803"/>
            <a:ext cx="3973195" cy="3706495"/>
            <a:chOff x="1680972" y="1098803"/>
            <a:chExt cx="3973195" cy="3706495"/>
          </a:xfrm>
        </p:grpSpPr>
        <p:sp>
          <p:nvSpPr>
            <p:cNvPr id="24" name="object 24"/>
            <p:cNvSpPr/>
            <p:nvPr/>
          </p:nvSpPr>
          <p:spPr>
            <a:xfrm>
              <a:off x="2781300" y="1098803"/>
              <a:ext cx="425450" cy="2099945"/>
            </a:xfrm>
            <a:custGeom>
              <a:avLst/>
              <a:gdLst/>
              <a:ahLst/>
              <a:cxnLst/>
              <a:rect l="l" t="t" r="r" b="b"/>
              <a:pathLst>
                <a:path w="425450" h="2099945">
                  <a:moveTo>
                    <a:pt x="424942" y="98298"/>
                  </a:moveTo>
                  <a:lnTo>
                    <a:pt x="419989" y="73660"/>
                  </a:lnTo>
                  <a:lnTo>
                    <a:pt x="417322" y="59944"/>
                  </a:lnTo>
                  <a:lnTo>
                    <a:pt x="396240" y="28702"/>
                  </a:lnTo>
                  <a:lnTo>
                    <a:pt x="364998" y="7620"/>
                  </a:lnTo>
                  <a:lnTo>
                    <a:pt x="351155" y="4889"/>
                  </a:lnTo>
                  <a:lnTo>
                    <a:pt x="351155" y="98298"/>
                  </a:lnTo>
                  <a:lnTo>
                    <a:pt x="351155" y="2001266"/>
                  </a:lnTo>
                  <a:lnTo>
                    <a:pt x="349250" y="2010918"/>
                  </a:lnTo>
                  <a:lnTo>
                    <a:pt x="344043" y="2018792"/>
                  </a:lnTo>
                  <a:lnTo>
                    <a:pt x="336169" y="2023999"/>
                  </a:lnTo>
                  <a:lnTo>
                    <a:pt x="326517" y="2025904"/>
                  </a:lnTo>
                  <a:lnTo>
                    <a:pt x="98425" y="2025904"/>
                  </a:lnTo>
                  <a:lnTo>
                    <a:pt x="88773" y="2023999"/>
                  </a:lnTo>
                  <a:lnTo>
                    <a:pt x="80899" y="2018792"/>
                  </a:lnTo>
                  <a:lnTo>
                    <a:pt x="75692" y="2010918"/>
                  </a:lnTo>
                  <a:lnTo>
                    <a:pt x="73787" y="2001266"/>
                  </a:lnTo>
                  <a:lnTo>
                    <a:pt x="73787" y="98298"/>
                  </a:lnTo>
                  <a:lnTo>
                    <a:pt x="75692" y="88646"/>
                  </a:lnTo>
                  <a:lnTo>
                    <a:pt x="80899" y="80772"/>
                  </a:lnTo>
                  <a:lnTo>
                    <a:pt x="88773" y="75565"/>
                  </a:lnTo>
                  <a:lnTo>
                    <a:pt x="98425" y="73660"/>
                  </a:lnTo>
                  <a:lnTo>
                    <a:pt x="326517" y="73660"/>
                  </a:lnTo>
                  <a:lnTo>
                    <a:pt x="336169" y="75565"/>
                  </a:lnTo>
                  <a:lnTo>
                    <a:pt x="344043" y="80772"/>
                  </a:lnTo>
                  <a:lnTo>
                    <a:pt x="349250" y="88646"/>
                  </a:lnTo>
                  <a:lnTo>
                    <a:pt x="351155" y="98298"/>
                  </a:lnTo>
                  <a:lnTo>
                    <a:pt x="351155" y="4889"/>
                  </a:lnTo>
                  <a:lnTo>
                    <a:pt x="326517" y="0"/>
                  </a:lnTo>
                  <a:lnTo>
                    <a:pt x="98425" y="0"/>
                  </a:lnTo>
                  <a:lnTo>
                    <a:pt x="59944" y="7620"/>
                  </a:lnTo>
                  <a:lnTo>
                    <a:pt x="28702" y="28702"/>
                  </a:lnTo>
                  <a:lnTo>
                    <a:pt x="7620" y="59944"/>
                  </a:lnTo>
                  <a:lnTo>
                    <a:pt x="0" y="98298"/>
                  </a:lnTo>
                  <a:lnTo>
                    <a:pt x="0" y="2001266"/>
                  </a:lnTo>
                  <a:lnTo>
                    <a:pt x="7620" y="2039112"/>
                  </a:lnTo>
                  <a:lnTo>
                    <a:pt x="28702" y="2070354"/>
                  </a:lnTo>
                  <a:lnTo>
                    <a:pt x="59944" y="2091690"/>
                  </a:lnTo>
                  <a:lnTo>
                    <a:pt x="98425" y="2099564"/>
                  </a:lnTo>
                  <a:lnTo>
                    <a:pt x="326517" y="2099564"/>
                  </a:lnTo>
                  <a:lnTo>
                    <a:pt x="364998" y="2091690"/>
                  </a:lnTo>
                  <a:lnTo>
                    <a:pt x="417322" y="2039112"/>
                  </a:lnTo>
                  <a:lnTo>
                    <a:pt x="424942" y="2001266"/>
                  </a:lnTo>
                  <a:lnTo>
                    <a:pt x="424942" y="98298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19400" y="1136903"/>
              <a:ext cx="350520" cy="2026920"/>
            </a:xfrm>
            <a:custGeom>
              <a:avLst/>
              <a:gdLst/>
              <a:ahLst/>
              <a:cxnLst/>
              <a:rect l="l" t="t" r="r" b="b"/>
              <a:pathLst>
                <a:path w="350519" h="2026920">
                  <a:moveTo>
                    <a:pt x="289179" y="0"/>
                  </a:moveTo>
                  <a:lnTo>
                    <a:pt x="61341" y="0"/>
                  </a:lnTo>
                  <a:lnTo>
                    <a:pt x="37337" y="4825"/>
                  </a:lnTo>
                  <a:lnTo>
                    <a:pt x="17906" y="17907"/>
                  </a:lnTo>
                  <a:lnTo>
                    <a:pt x="4825" y="37465"/>
                  </a:lnTo>
                  <a:lnTo>
                    <a:pt x="0" y="61341"/>
                  </a:lnTo>
                  <a:lnTo>
                    <a:pt x="0" y="1965325"/>
                  </a:lnTo>
                  <a:lnTo>
                    <a:pt x="4825" y="1988693"/>
                  </a:lnTo>
                  <a:lnTo>
                    <a:pt x="17906" y="2008251"/>
                  </a:lnTo>
                  <a:lnTo>
                    <a:pt x="37337" y="2021713"/>
                  </a:lnTo>
                  <a:lnTo>
                    <a:pt x="61341" y="2026666"/>
                  </a:lnTo>
                  <a:lnTo>
                    <a:pt x="289179" y="2026666"/>
                  </a:lnTo>
                  <a:lnTo>
                    <a:pt x="313181" y="2021713"/>
                  </a:lnTo>
                  <a:lnTo>
                    <a:pt x="332613" y="2008251"/>
                  </a:lnTo>
                  <a:lnTo>
                    <a:pt x="345694" y="1988693"/>
                  </a:lnTo>
                  <a:lnTo>
                    <a:pt x="350519" y="1965325"/>
                  </a:lnTo>
                  <a:lnTo>
                    <a:pt x="350519" y="61341"/>
                  </a:lnTo>
                  <a:lnTo>
                    <a:pt x="345694" y="37465"/>
                  </a:lnTo>
                  <a:lnTo>
                    <a:pt x="332613" y="17907"/>
                  </a:lnTo>
                  <a:lnTo>
                    <a:pt x="313181" y="4825"/>
                  </a:lnTo>
                  <a:lnTo>
                    <a:pt x="2891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20161" y="1137665"/>
              <a:ext cx="350520" cy="2026920"/>
            </a:xfrm>
            <a:custGeom>
              <a:avLst/>
              <a:gdLst/>
              <a:ahLst/>
              <a:cxnLst/>
              <a:rect l="l" t="t" r="r" b="b"/>
              <a:pathLst>
                <a:path w="350519" h="2026920">
                  <a:moveTo>
                    <a:pt x="350519" y="1965325"/>
                  </a:moveTo>
                  <a:lnTo>
                    <a:pt x="345694" y="1988693"/>
                  </a:lnTo>
                  <a:lnTo>
                    <a:pt x="332613" y="2008251"/>
                  </a:lnTo>
                  <a:lnTo>
                    <a:pt x="313181" y="2021713"/>
                  </a:lnTo>
                  <a:lnTo>
                    <a:pt x="289179" y="2026666"/>
                  </a:lnTo>
                  <a:lnTo>
                    <a:pt x="157480" y="2026666"/>
                  </a:lnTo>
                  <a:lnTo>
                    <a:pt x="89788" y="2026666"/>
                  </a:lnTo>
                  <a:lnTo>
                    <a:pt x="64896" y="2026666"/>
                  </a:lnTo>
                  <a:lnTo>
                    <a:pt x="61340" y="2026666"/>
                  </a:lnTo>
                  <a:lnTo>
                    <a:pt x="37337" y="2021713"/>
                  </a:lnTo>
                  <a:lnTo>
                    <a:pt x="17906" y="2008251"/>
                  </a:lnTo>
                  <a:lnTo>
                    <a:pt x="4825" y="1988693"/>
                  </a:lnTo>
                  <a:lnTo>
                    <a:pt x="0" y="1965325"/>
                  </a:lnTo>
                  <a:lnTo>
                    <a:pt x="0" y="864616"/>
                  </a:lnTo>
                  <a:lnTo>
                    <a:pt x="0" y="299338"/>
                  </a:lnTo>
                  <a:lnTo>
                    <a:pt x="0" y="91186"/>
                  </a:lnTo>
                  <a:lnTo>
                    <a:pt x="0" y="61341"/>
                  </a:lnTo>
                  <a:lnTo>
                    <a:pt x="4825" y="37464"/>
                  </a:lnTo>
                  <a:lnTo>
                    <a:pt x="17906" y="17907"/>
                  </a:lnTo>
                  <a:lnTo>
                    <a:pt x="37337" y="4825"/>
                  </a:lnTo>
                  <a:lnTo>
                    <a:pt x="61340" y="0"/>
                  </a:lnTo>
                  <a:lnTo>
                    <a:pt x="193039" y="0"/>
                  </a:lnTo>
                  <a:lnTo>
                    <a:pt x="260731" y="0"/>
                  </a:lnTo>
                  <a:lnTo>
                    <a:pt x="285623" y="0"/>
                  </a:lnTo>
                  <a:lnTo>
                    <a:pt x="289179" y="0"/>
                  </a:lnTo>
                  <a:lnTo>
                    <a:pt x="313181" y="4825"/>
                  </a:lnTo>
                  <a:lnTo>
                    <a:pt x="332613" y="17907"/>
                  </a:lnTo>
                  <a:lnTo>
                    <a:pt x="345694" y="37464"/>
                  </a:lnTo>
                  <a:lnTo>
                    <a:pt x="350519" y="61341"/>
                  </a:lnTo>
                  <a:lnTo>
                    <a:pt x="350519" y="1965325"/>
                  </a:lnTo>
                  <a:close/>
                </a:path>
              </a:pathLst>
            </a:custGeom>
            <a:ln w="1981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97252" y="1850135"/>
              <a:ext cx="1207135" cy="1207135"/>
            </a:xfrm>
            <a:custGeom>
              <a:avLst/>
              <a:gdLst/>
              <a:ahLst/>
              <a:cxnLst/>
              <a:rect l="l" t="t" r="r" b="b"/>
              <a:pathLst>
                <a:path w="1207135" h="1207135">
                  <a:moveTo>
                    <a:pt x="603377" y="0"/>
                  </a:moveTo>
                  <a:lnTo>
                    <a:pt x="556260" y="1777"/>
                  </a:lnTo>
                  <a:lnTo>
                    <a:pt x="510159" y="7112"/>
                  </a:lnTo>
                  <a:lnTo>
                    <a:pt x="465074" y="16001"/>
                  </a:lnTo>
                  <a:lnTo>
                    <a:pt x="421259" y="27939"/>
                  </a:lnTo>
                  <a:lnTo>
                    <a:pt x="378968" y="43180"/>
                  </a:lnTo>
                  <a:lnTo>
                    <a:pt x="338074" y="61340"/>
                  </a:lnTo>
                  <a:lnTo>
                    <a:pt x="298958" y="82422"/>
                  </a:lnTo>
                  <a:lnTo>
                    <a:pt x="261493" y="106171"/>
                  </a:lnTo>
                  <a:lnTo>
                    <a:pt x="226060" y="132587"/>
                  </a:lnTo>
                  <a:lnTo>
                    <a:pt x="192659" y="161416"/>
                  </a:lnTo>
                  <a:lnTo>
                    <a:pt x="161417" y="192658"/>
                  </a:lnTo>
                  <a:lnTo>
                    <a:pt x="132587" y="226059"/>
                  </a:lnTo>
                  <a:lnTo>
                    <a:pt x="106172" y="261493"/>
                  </a:lnTo>
                  <a:lnTo>
                    <a:pt x="82423" y="298957"/>
                  </a:lnTo>
                  <a:lnTo>
                    <a:pt x="61341" y="338074"/>
                  </a:lnTo>
                  <a:lnTo>
                    <a:pt x="43180" y="378968"/>
                  </a:lnTo>
                  <a:lnTo>
                    <a:pt x="27940" y="421258"/>
                  </a:lnTo>
                  <a:lnTo>
                    <a:pt x="16002" y="465074"/>
                  </a:lnTo>
                  <a:lnTo>
                    <a:pt x="7112" y="510158"/>
                  </a:lnTo>
                  <a:lnTo>
                    <a:pt x="1778" y="556259"/>
                  </a:lnTo>
                  <a:lnTo>
                    <a:pt x="0" y="603376"/>
                  </a:lnTo>
                  <a:lnTo>
                    <a:pt x="1778" y="650620"/>
                  </a:lnTo>
                  <a:lnTo>
                    <a:pt x="7112" y="696721"/>
                  </a:lnTo>
                  <a:lnTo>
                    <a:pt x="16002" y="741807"/>
                  </a:lnTo>
                  <a:lnTo>
                    <a:pt x="27940" y="785621"/>
                  </a:lnTo>
                  <a:lnTo>
                    <a:pt x="43180" y="827913"/>
                  </a:lnTo>
                  <a:lnTo>
                    <a:pt x="61341" y="868807"/>
                  </a:lnTo>
                  <a:lnTo>
                    <a:pt x="82423" y="907922"/>
                  </a:lnTo>
                  <a:lnTo>
                    <a:pt x="106172" y="945388"/>
                  </a:lnTo>
                  <a:lnTo>
                    <a:pt x="132587" y="980820"/>
                  </a:lnTo>
                  <a:lnTo>
                    <a:pt x="161417" y="1014221"/>
                  </a:lnTo>
                  <a:lnTo>
                    <a:pt x="192659" y="1045463"/>
                  </a:lnTo>
                  <a:lnTo>
                    <a:pt x="226060" y="1074293"/>
                  </a:lnTo>
                  <a:lnTo>
                    <a:pt x="261493" y="1100708"/>
                  </a:lnTo>
                  <a:lnTo>
                    <a:pt x="298958" y="1124458"/>
                  </a:lnTo>
                  <a:lnTo>
                    <a:pt x="338074" y="1145539"/>
                  </a:lnTo>
                  <a:lnTo>
                    <a:pt x="378968" y="1163701"/>
                  </a:lnTo>
                  <a:lnTo>
                    <a:pt x="421259" y="1178940"/>
                  </a:lnTo>
                  <a:lnTo>
                    <a:pt x="465074" y="1190878"/>
                  </a:lnTo>
                  <a:lnTo>
                    <a:pt x="510159" y="1199769"/>
                  </a:lnTo>
                  <a:lnTo>
                    <a:pt x="556260" y="1205102"/>
                  </a:lnTo>
                  <a:lnTo>
                    <a:pt x="603377" y="1206881"/>
                  </a:lnTo>
                  <a:lnTo>
                    <a:pt x="650621" y="1205102"/>
                  </a:lnTo>
                  <a:lnTo>
                    <a:pt x="696722" y="1199769"/>
                  </a:lnTo>
                  <a:lnTo>
                    <a:pt x="741807" y="1190878"/>
                  </a:lnTo>
                  <a:lnTo>
                    <a:pt x="785622" y="1178940"/>
                  </a:lnTo>
                  <a:lnTo>
                    <a:pt x="827913" y="1163701"/>
                  </a:lnTo>
                  <a:lnTo>
                    <a:pt x="868807" y="1145539"/>
                  </a:lnTo>
                  <a:lnTo>
                    <a:pt x="907923" y="1124458"/>
                  </a:lnTo>
                  <a:lnTo>
                    <a:pt x="945388" y="1100708"/>
                  </a:lnTo>
                  <a:lnTo>
                    <a:pt x="980821" y="1074293"/>
                  </a:lnTo>
                  <a:lnTo>
                    <a:pt x="1014222" y="1045463"/>
                  </a:lnTo>
                  <a:lnTo>
                    <a:pt x="1045463" y="1014221"/>
                  </a:lnTo>
                  <a:lnTo>
                    <a:pt x="1074293" y="980820"/>
                  </a:lnTo>
                  <a:lnTo>
                    <a:pt x="1100709" y="945388"/>
                  </a:lnTo>
                  <a:lnTo>
                    <a:pt x="1124458" y="907922"/>
                  </a:lnTo>
                  <a:lnTo>
                    <a:pt x="1145539" y="868807"/>
                  </a:lnTo>
                  <a:lnTo>
                    <a:pt x="1163701" y="827913"/>
                  </a:lnTo>
                  <a:lnTo>
                    <a:pt x="1178940" y="785621"/>
                  </a:lnTo>
                  <a:lnTo>
                    <a:pt x="1190878" y="741807"/>
                  </a:lnTo>
                  <a:lnTo>
                    <a:pt x="1199769" y="696721"/>
                  </a:lnTo>
                  <a:lnTo>
                    <a:pt x="1205102" y="650620"/>
                  </a:lnTo>
                  <a:lnTo>
                    <a:pt x="1206881" y="603376"/>
                  </a:lnTo>
                  <a:lnTo>
                    <a:pt x="1205102" y="556259"/>
                  </a:lnTo>
                  <a:lnTo>
                    <a:pt x="1199769" y="510158"/>
                  </a:lnTo>
                  <a:lnTo>
                    <a:pt x="1190878" y="465074"/>
                  </a:lnTo>
                  <a:lnTo>
                    <a:pt x="1178940" y="421258"/>
                  </a:lnTo>
                  <a:lnTo>
                    <a:pt x="1163701" y="378968"/>
                  </a:lnTo>
                  <a:lnTo>
                    <a:pt x="1145539" y="338074"/>
                  </a:lnTo>
                  <a:lnTo>
                    <a:pt x="1124458" y="298957"/>
                  </a:lnTo>
                  <a:lnTo>
                    <a:pt x="1100709" y="261493"/>
                  </a:lnTo>
                  <a:lnTo>
                    <a:pt x="1074293" y="226059"/>
                  </a:lnTo>
                  <a:lnTo>
                    <a:pt x="1045463" y="192658"/>
                  </a:lnTo>
                  <a:lnTo>
                    <a:pt x="1014222" y="161416"/>
                  </a:lnTo>
                  <a:lnTo>
                    <a:pt x="980821" y="132587"/>
                  </a:lnTo>
                  <a:lnTo>
                    <a:pt x="945388" y="106171"/>
                  </a:lnTo>
                  <a:lnTo>
                    <a:pt x="907923" y="82422"/>
                  </a:lnTo>
                  <a:lnTo>
                    <a:pt x="868807" y="61340"/>
                  </a:lnTo>
                  <a:lnTo>
                    <a:pt x="827913" y="43180"/>
                  </a:lnTo>
                  <a:lnTo>
                    <a:pt x="785622" y="27939"/>
                  </a:lnTo>
                  <a:lnTo>
                    <a:pt x="741807" y="16001"/>
                  </a:lnTo>
                  <a:lnTo>
                    <a:pt x="696722" y="7112"/>
                  </a:lnTo>
                  <a:lnTo>
                    <a:pt x="650621" y="1777"/>
                  </a:lnTo>
                  <a:lnTo>
                    <a:pt x="60337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71927" y="1924811"/>
              <a:ext cx="1056005" cy="1056005"/>
            </a:xfrm>
            <a:custGeom>
              <a:avLst/>
              <a:gdLst/>
              <a:ahLst/>
              <a:cxnLst/>
              <a:rect l="l" t="t" r="r" b="b"/>
              <a:pathLst>
                <a:path w="1056004" h="1056005">
                  <a:moveTo>
                    <a:pt x="527812" y="0"/>
                  </a:moveTo>
                  <a:lnTo>
                    <a:pt x="479806" y="2158"/>
                  </a:lnTo>
                  <a:lnTo>
                    <a:pt x="432943" y="8508"/>
                  </a:lnTo>
                  <a:lnTo>
                    <a:pt x="387477" y="18795"/>
                  </a:lnTo>
                  <a:lnTo>
                    <a:pt x="343662" y="33019"/>
                  </a:lnTo>
                  <a:lnTo>
                    <a:pt x="301625" y="50800"/>
                  </a:lnTo>
                  <a:lnTo>
                    <a:pt x="261493" y="72008"/>
                  </a:lnTo>
                  <a:lnTo>
                    <a:pt x="223393" y="96519"/>
                  </a:lnTo>
                  <a:lnTo>
                    <a:pt x="187833" y="124206"/>
                  </a:lnTo>
                  <a:lnTo>
                    <a:pt x="154559" y="154558"/>
                  </a:lnTo>
                  <a:lnTo>
                    <a:pt x="124206" y="187832"/>
                  </a:lnTo>
                  <a:lnTo>
                    <a:pt x="96520" y="223393"/>
                  </a:lnTo>
                  <a:lnTo>
                    <a:pt x="72009" y="261493"/>
                  </a:lnTo>
                  <a:lnTo>
                    <a:pt x="50800" y="301625"/>
                  </a:lnTo>
                  <a:lnTo>
                    <a:pt x="33020" y="343662"/>
                  </a:lnTo>
                  <a:lnTo>
                    <a:pt x="18796" y="387476"/>
                  </a:lnTo>
                  <a:lnTo>
                    <a:pt x="8509" y="432943"/>
                  </a:lnTo>
                  <a:lnTo>
                    <a:pt x="2159" y="479806"/>
                  </a:lnTo>
                  <a:lnTo>
                    <a:pt x="0" y="527812"/>
                  </a:lnTo>
                  <a:lnTo>
                    <a:pt x="2159" y="575818"/>
                  </a:lnTo>
                  <a:lnTo>
                    <a:pt x="8509" y="622681"/>
                  </a:lnTo>
                  <a:lnTo>
                    <a:pt x="18796" y="668146"/>
                  </a:lnTo>
                  <a:lnTo>
                    <a:pt x="33020" y="711962"/>
                  </a:lnTo>
                  <a:lnTo>
                    <a:pt x="50800" y="753999"/>
                  </a:lnTo>
                  <a:lnTo>
                    <a:pt x="72009" y="794131"/>
                  </a:lnTo>
                  <a:lnTo>
                    <a:pt x="96520" y="832231"/>
                  </a:lnTo>
                  <a:lnTo>
                    <a:pt x="124206" y="867790"/>
                  </a:lnTo>
                  <a:lnTo>
                    <a:pt x="154559" y="901064"/>
                  </a:lnTo>
                  <a:lnTo>
                    <a:pt x="187833" y="931418"/>
                  </a:lnTo>
                  <a:lnTo>
                    <a:pt x="223393" y="959104"/>
                  </a:lnTo>
                  <a:lnTo>
                    <a:pt x="261493" y="983488"/>
                  </a:lnTo>
                  <a:lnTo>
                    <a:pt x="301625" y="1004824"/>
                  </a:lnTo>
                  <a:lnTo>
                    <a:pt x="343662" y="1022604"/>
                  </a:lnTo>
                  <a:lnTo>
                    <a:pt x="387477" y="1036827"/>
                  </a:lnTo>
                  <a:lnTo>
                    <a:pt x="432943" y="1047114"/>
                  </a:lnTo>
                  <a:lnTo>
                    <a:pt x="479806" y="1053464"/>
                  </a:lnTo>
                  <a:lnTo>
                    <a:pt x="527812" y="1055624"/>
                  </a:lnTo>
                  <a:lnTo>
                    <a:pt x="575818" y="1053464"/>
                  </a:lnTo>
                  <a:lnTo>
                    <a:pt x="622681" y="1047114"/>
                  </a:lnTo>
                  <a:lnTo>
                    <a:pt x="668147" y="1036827"/>
                  </a:lnTo>
                  <a:lnTo>
                    <a:pt x="711962" y="1022604"/>
                  </a:lnTo>
                  <a:lnTo>
                    <a:pt x="753999" y="1004824"/>
                  </a:lnTo>
                  <a:lnTo>
                    <a:pt x="794131" y="983488"/>
                  </a:lnTo>
                  <a:lnTo>
                    <a:pt x="832231" y="959104"/>
                  </a:lnTo>
                  <a:lnTo>
                    <a:pt x="867791" y="931418"/>
                  </a:lnTo>
                  <a:lnTo>
                    <a:pt x="901064" y="901064"/>
                  </a:lnTo>
                  <a:lnTo>
                    <a:pt x="931418" y="867790"/>
                  </a:lnTo>
                  <a:lnTo>
                    <a:pt x="959104" y="832231"/>
                  </a:lnTo>
                  <a:lnTo>
                    <a:pt x="983488" y="794131"/>
                  </a:lnTo>
                  <a:lnTo>
                    <a:pt x="1004824" y="753999"/>
                  </a:lnTo>
                  <a:lnTo>
                    <a:pt x="1022604" y="711962"/>
                  </a:lnTo>
                  <a:lnTo>
                    <a:pt x="1036827" y="668146"/>
                  </a:lnTo>
                  <a:lnTo>
                    <a:pt x="1047114" y="622681"/>
                  </a:lnTo>
                  <a:lnTo>
                    <a:pt x="1053464" y="575818"/>
                  </a:lnTo>
                  <a:lnTo>
                    <a:pt x="1055624" y="527812"/>
                  </a:lnTo>
                  <a:lnTo>
                    <a:pt x="1053464" y="479806"/>
                  </a:lnTo>
                  <a:lnTo>
                    <a:pt x="1047114" y="432943"/>
                  </a:lnTo>
                  <a:lnTo>
                    <a:pt x="1036827" y="387476"/>
                  </a:lnTo>
                  <a:lnTo>
                    <a:pt x="1022604" y="343662"/>
                  </a:lnTo>
                  <a:lnTo>
                    <a:pt x="1004824" y="301625"/>
                  </a:lnTo>
                  <a:lnTo>
                    <a:pt x="983488" y="261493"/>
                  </a:lnTo>
                  <a:lnTo>
                    <a:pt x="959104" y="223393"/>
                  </a:lnTo>
                  <a:lnTo>
                    <a:pt x="931418" y="187832"/>
                  </a:lnTo>
                  <a:lnTo>
                    <a:pt x="901064" y="154558"/>
                  </a:lnTo>
                  <a:lnTo>
                    <a:pt x="867791" y="124206"/>
                  </a:lnTo>
                  <a:lnTo>
                    <a:pt x="832231" y="96519"/>
                  </a:lnTo>
                  <a:lnTo>
                    <a:pt x="794131" y="72008"/>
                  </a:lnTo>
                  <a:lnTo>
                    <a:pt x="753999" y="50800"/>
                  </a:lnTo>
                  <a:lnTo>
                    <a:pt x="711962" y="33019"/>
                  </a:lnTo>
                  <a:lnTo>
                    <a:pt x="668147" y="18795"/>
                  </a:lnTo>
                  <a:lnTo>
                    <a:pt x="622681" y="8508"/>
                  </a:lnTo>
                  <a:lnTo>
                    <a:pt x="575818" y="2158"/>
                  </a:lnTo>
                  <a:lnTo>
                    <a:pt x="527812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25980" y="2042159"/>
              <a:ext cx="532130" cy="1110615"/>
            </a:xfrm>
            <a:custGeom>
              <a:avLst/>
              <a:gdLst/>
              <a:ahLst/>
              <a:cxnLst/>
              <a:rect l="l" t="t" r="r" b="b"/>
              <a:pathLst>
                <a:path w="532130" h="1110614">
                  <a:moveTo>
                    <a:pt x="354711" y="0"/>
                  </a:moveTo>
                  <a:lnTo>
                    <a:pt x="345439" y="0"/>
                  </a:lnTo>
                  <a:lnTo>
                    <a:pt x="323976" y="4952"/>
                  </a:lnTo>
                  <a:lnTo>
                    <a:pt x="299465" y="22478"/>
                  </a:lnTo>
                  <a:lnTo>
                    <a:pt x="281050" y="59943"/>
                  </a:lnTo>
                  <a:lnTo>
                    <a:pt x="234442" y="102488"/>
                  </a:lnTo>
                  <a:lnTo>
                    <a:pt x="133350" y="206375"/>
                  </a:lnTo>
                  <a:lnTo>
                    <a:pt x="35940" y="336295"/>
                  </a:lnTo>
                  <a:lnTo>
                    <a:pt x="0" y="457072"/>
                  </a:lnTo>
                  <a:lnTo>
                    <a:pt x="7874" y="501269"/>
                  </a:lnTo>
                  <a:lnTo>
                    <a:pt x="19050" y="549528"/>
                  </a:lnTo>
                  <a:lnTo>
                    <a:pt x="32384" y="600328"/>
                  </a:lnTo>
                  <a:lnTo>
                    <a:pt x="60451" y="704850"/>
                  </a:lnTo>
                  <a:lnTo>
                    <a:pt x="72770" y="755903"/>
                  </a:lnTo>
                  <a:lnTo>
                    <a:pt x="82295" y="804417"/>
                  </a:lnTo>
                  <a:lnTo>
                    <a:pt x="87756" y="848867"/>
                  </a:lnTo>
                  <a:lnTo>
                    <a:pt x="88011" y="888238"/>
                  </a:lnTo>
                  <a:lnTo>
                    <a:pt x="81914" y="921003"/>
                  </a:lnTo>
                  <a:lnTo>
                    <a:pt x="57022" y="990472"/>
                  </a:lnTo>
                  <a:lnTo>
                    <a:pt x="34162" y="1048765"/>
                  </a:lnTo>
                  <a:lnTo>
                    <a:pt x="17399" y="1088897"/>
                  </a:lnTo>
                  <a:lnTo>
                    <a:pt x="10921" y="1103757"/>
                  </a:lnTo>
                  <a:lnTo>
                    <a:pt x="405130" y="1110614"/>
                  </a:lnTo>
                  <a:lnTo>
                    <a:pt x="425957" y="1096390"/>
                  </a:lnTo>
                  <a:lnTo>
                    <a:pt x="469138" y="1051940"/>
                  </a:lnTo>
                  <a:lnTo>
                    <a:pt x="505840" y="974725"/>
                  </a:lnTo>
                  <a:lnTo>
                    <a:pt x="507492" y="862329"/>
                  </a:lnTo>
                  <a:lnTo>
                    <a:pt x="517397" y="830707"/>
                  </a:lnTo>
                  <a:lnTo>
                    <a:pt x="531876" y="744854"/>
                  </a:lnTo>
                  <a:lnTo>
                    <a:pt x="527684" y="617727"/>
                  </a:lnTo>
                  <a:lnTo>
                    <a:pt x="481583" y="462533"/>
                  </a:lnTo>
                  <a:lnTo>
                    <a:pt x="462788" y="412495"/>
                  </a:lnTo>
                  <a:lnTo>
                    <a:pt x="450850" y="363219"/>
                  </a:lnTo>
                  <a:lnTo>
                    <a:pt x="444372" y="315087"/>
                  </a:lnTo>
                  <a:lnTo>
                    <a:pt x="441706" y="268731"/>
                  </a:lnTo>
                  <a:lnTo>
                    <a:pt x="441451" y="224535"/>
                  </a:lnTo>
                  <a:lnTo>
                    <a:pt x="442340" y="183006"/>
                  </a:lnTo>
                  <a:lnTo>
                    <a:pt x="442721" y="144271"/>
                  </a:lnTo>
                  <a:lnTo>
                    <a:pt x="436499" y="77850"/>
                  </a:lnTo>
                  <a:lnTo>
                    <a:pt x="410971" y="28575"/>
                  </a:lnTo>
                  <a:lnTo>
                    <a:pt x="387350" y="11429"/>
                  </a:lnTo>
                  <a:lnTo>
                    <a:pt x="354711" y="0"/>
                  </a:lnTo>
                  <a:close/>
                </a:path>
              </a:pathLst>
            </a:custGeom>
            <a:solidFill>
              <a:srgbClr val="FFBC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96668" y="2106167"/>
              <a:ext cx="106680" cy="388620"/>
            </a:xfrm>
            <a:custGeom>
              <a:avLst/>
              <a:gdLst/>
              <a:ahLst/>
              <a:cxnLst/>
              <a:rect l="l" t="t" r="r" b="b"/>
              <a:pathLst>
                <a:path w="106680" h="388619">
                  <a:moveTo>
                    <a:pt x="104648" y="0"/>
                  </a:moveTo>
                  <a:lnTo>
                    <a:pt x="100583" y="2793"/>
                  </a:lnTo>
                  <a:lnTo>
                    <a:pt x="96519" y="6857"/>
                  </a:lnTo>
                  <a:lnTo>
                    <a:pt x="89788" y="12318"/>
                  </a:lnTo>
                  <a:lnTo>
                    <a:pt x="78105" y="62992"/>
                  </a:lnTo>
                  <a:lnTo>
                    <a:pt x="59943" y="114300"/>
                  </a:lnTo>
                  <a:lnTo>
                    <a:pt x="38607" y="163068"/>
                  </a:lnTo>
                  <a:lnTo>
                    <a:pt x="17525" y="205867"/>
                  </a:lnTo>
                  <a:lnTo>
                    <a:pt x="0" y="239521"/>
                  </a:lnTo>
                  <a:lnTo>
                    <a:pt x="2793" y="285876"/>
                  </a:lnTo>
                  <a:lnTo>
                    <a:pt x="36956" y="334644"/>
                  </a:lnTo>
                  <a:lnTo>
                    <a:pt x="76326" y="372999"/>
                  </a:lnTo>
                  <a:lnTo>
                    <a:pt x="95250" y="388619"/>
                  </a:lnTo>
                  <a:lnTo>
                    <a:pt x="98298" y="370839"/>
                  </a:lnTo>
                  <a:lnTo>
                    <a:pt x="104012" y="324612"/>
                  </a:lnTo>
                  <a:lnTo>
                    <a:pt x="106680" y="260476"/>
                  </a:lnTo>
                  <a:lnTo>
                    <a:pt x="100583" y="188849"/>
                  </a:lnTo>
                  <a:lnTo>
                    <a:pt x="95757" y="139319"/>
                  </a:lnTo>
                  <a:lnTo>
                    <a:pt x="96012" y="88264"/>
                  </a:lnTo>
                  <a:lnTo>
                    <a:pt x="99568" y="40258"/>
                  </a:lnTo>
                  <a:lnTo>
                    <a:pt x="104648" y="0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33827" y="2081783"/>
              <a:ext cx="97536" cy="73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02408" y="2380487"/>
              <a:ext cx="156845" cy="772795"/>
            </a:xfrm>
            <a:custGeom>
              <a:avLst/>
              <a:gdLst/>
              <a:ahLst/>
              <a:cxnLst/>
              <a:rect l="l" t="t" r="r" b="b"/>
              <a:pathLst>
                <a:path w="156844" h="772794">
                  <a:moveTo>
                    <a:pt x="70231" y="3556"/>
                  </a:moveTo>
                  <a:lnTo>
                    <a:pt x="69850" y="0"/>
                  </a:lnTo>
                  <a:lnTo>
                    <a:pt x="69850" y="2794"/>
                  </a:lnTo>
                  <a:lnTo>
                    <a:pt x="70231" y="3556"/>
                  </a:lnTo>
                  <a:close/>
                </a:path>
                <a:path w="156844" h="772794">
                  <a:moveTo>
                    <a:pt x="71120" y="5715"/>
                  </a:moveTo>
                  <a:lnTo>
                    <a:pt x="70231" y="3556"/>
                  </a:lnTo>
                  <a:lnTo>
                    <a:pt x="71120" y="12573"/>
                  </a:lnTo>
                  <a:lnTo>
                    <a:pt x="71120" y="5715"/>
                  </a:lnTo>
                  <a:close/>
                </a:path>
                <a:path w="156844" h="772794">
                  <a:moveTo>
                    <a:pt x="71501" y="15494"/>
                  </a:moveTo>
                  <a:lnTo>
                    <a:pt x="71120" y="12573"/>
                  </a:lnTo>
                  <a:lnTo>
                    <a:pt x="71120" y="14224"/>
                  </a:lnTo>
                  <a:lnTo>
                    <a:pt x="71501" y="15494"/>
                  </a:lnTo>
                  <a:close/>
                </a:path>
                <a:path w="156844" h="772794">
                  <a:moveTo>
                    <a:pt x="73533" y="24130"/>
                  </a:moveTo>
                  <a:lnTo>
                    <a:pt x="71501" y="15494"/>
                  </a:lnTo>
                  <a:lnTo>
                    <a:pt x="72009" y="20320"/>
                  </a:lnTo>
                  <a:lnTo>
                    <a:pt x="73533" y="30607"/>
                  </a:lnTo>
                  <a:lnTo>
                    <a:pt x="73533" y="24130"/>
                  </a:lnTo>
                  <a:close/>
                </a:path>
                <a:path w="156844" h="772794">
                  <a:moveTo>
                    <a:pt x="75946" y="42672"/>
                  </a:moveTo>
                  <a:lnTo>
                    <a:pt x="73533" y="30607"/>
                  </a:lnTo>
                  <a:lnTo>
                    <a:pt x="74676" y="36957"/>
                  </a:lnTo>
                  <a:lnTo>
                    <a:pt x="75946" y="42672"/>
                  </a:lnTo>
                  <a:close/>
                </a:path>
                <a:path w="156844" h="772794">
                  <a:moveTo>
                    <a:pt x="156464" y="360934"/>
                  </a:moveTo>
                  <a:lnTo>
                    <a:pt x="154813" y="319786"/>
                  </a:lnTo>
                  <a:lnTo>
                    <a:pt x="149606" y="275082"/>
                  </a:lnTo>
                  <a:lnTo>
                    <a:pt x="139827" y="227457"/>
                  </a:lnTo>
                  <a:lnTo>
                    <a:pt x="124968" y="177292"/>
                  </a:lnTo>
                  <a:lnTo>
                    <a:pt x="104267" y="125095"/>
                  </a:lnTo>
                  <a:lnTo>
                    <a:pt x="97536" y="109474"/>
                  </a:lnTo>
                  <a:lnTo>
                    <a:pt x="91821" y="93599"/>
                  </a:lnTo>
                  <a:lnTo>
                    <a:pt x="86741" y="77343"/>
                  </a:lnTo>
                  <a:lnTo>
                    <a:pt x="82423" y="60960"/>
                  </a:lnTo>
                  <a:lnTo>
                    <a:pt x="88646" y="89789"/>
                  </a:lnTo>
                  <a:lnTo>
                    <a:pt x="96647" y="130302"/>
                  </a:lnTo>
                  <a:lnTo>
                    <a:pt x="105029" y="179451"/>
                  </a:lnTo>
                  <a:lnTo>
                    <a:pt x="112649" y="234950"/>
                  </a:lnTo>
                  <a:lnTo>
                    <a:pt x="118237" y="294005"/>
                  </a:lnTo>
                  <a:lnTo>
                    <a:pt x="120396" y="354076"/>
                  </a:lnTo>
                  <a:lnTo>
                    <a:pt x="118110" y="412369"/>
                  </a:lnTo>
                  <a:lnTo>
                    <a:pt x="109982" y="466471"/>
                  </a:lnTo>
                  <a:lnTo>
                    <a:pt x="94742" y="513461"/>
                  </a:lnTo>
                  <a:lnTo>
                    <a:pt x="94107" y="542036"/>
                  </a:lnTo>
                  <a:lnTo>
                    <a:pt x="85471" y="611378"/>
                  </a:lnTo>
                  <a:lnTo>
                    <a:pt x="57658" y="696341"/>
                  </a:lnTo>
                  <a:lnTo>
                    <a:pt x="0" y="772541"/>
                  </a:lnTo>
                  <a:lnTo>
                    <a:pt x="27432" y="772541"/>
                  </a:lnTo>
                  <a:lnTo>
                    <a:pt x="44450" y="761238"/>
                  </a:lnTo>
                  <a:lnTo>
                    <a:pt x="81661" y="726313"/>
                  </a:lnTo>
                  <a:lnTo>
                    <a:pt x="118872" y="666115"/>
                  </a:lnTo>
                  <a:lnTo>
                    <a:pt x="135890" y="578993"/>
                  </a:lnTo>
                  <a:lnTo>
                    <a:pt x="135509" y="566293"/>
                  </a:lnTo>
                  <a:lnTo>
                    <a:pt x="134620" y="552704"/>
                  </a:lnTo>
                  <a:lnTo>
                    <a:pt x="132969" y="538734"/>
                  </a:lnTo>
                  <a:lnTo>
                    <a:pt x="130429" y="524383"/>
                  </a:lnTo>
                  <a:lnTo>
                    <a:pt x="134493" y="512826"/>
                  </a:lnTo>
                  <a:lnTo>
                    <a:pt x="143383" y="479933"/>
                  </a:lnTo>
                  <a:lnTo>
                    <a:pt x="152400" y="428371"/>
                  </a:lnTo>
                  <a:lnTo>
                    <a:pt x="156464" y="360934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0972" y="3083052"/>
              <a:ext cx="865505" cy="1720850"/>
            </a:xfrm>
            <a:custGeom>
              <a:avLst/>
              <a:gdLst/>
              <a:ahLst/>
              <a:cxnLst/>
              <a:rect l="l" t="t" r="r" b="b"/>
              <a:pathLst>
                <a:path w="865505" h="1720850">
                  <a:moveTo>
                    <a:pt x="400050" y="0"/>
                  </a:moveTo>
                  <a:lnTo>
                    <a:pt x="0" y="1720342"/>
                  </a:lnTo>
                  <a:lnTo>
                    <a:pt x="505586" y="1720342"/>
                  </a:lnTo>
                  <a:lnTo>
                    <a:pt x="865123" y="17653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59736" y="3183636"/>
              <a:ext cx="86995" cy="26034"/>
            </a:xfrm>
            <a:custGeom>
              <a:avLst/>
              <a:gdLst/>
              <a:ahLst/>
              <a:cxnLst/>
              <a:rect l="l" t="t" r="r" b="b"/>
              <a:pathLst>
                <a:path w="86994" h="26035">
                  <a:moveTo>
                    <a:pt x="0" y="0"/>
                  </a:moveTo>
                  <a:lnTo>
                    <a:pt x="0" y="2920"/>
                  </a:lnTo>
                  <a:lnTo>
                    <a:pt x="86487" y="259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93976" y="3185159"/>
              <a:ext cx="457200" cy="1618615"/>
            </a:xfrm>
            <a:custGeom>
              <a:avLst/>
              <a:gdLst/>
              <a:ahLst/>
              <a:cxnLst/>
              <a:rect l="l" t="t" r="r" b="b"/>
              <a:pathLst>
                <a:path w="457200" h="1618614">
                  <a:moveTo>
                    <a:pt x="370713" y="0"/>
                  </a:moveTo>
                  <a:lnTo>
                    <a:pt x="0" y="1618361"/>
                  </a:lnTo>
                  <a:lnTo>
                    <a:pt x="98043" y="1618361"/>
                  </a:lnTo>
                  <a:lnTo>
                    <a:pt x="457200" y="33273"/>
                  </a:lnTo>
                  <a:lnTo>
                    <a:pt x="370713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22347" y="3019043"/>
              <a:ext cx="597535" cy="295275"/>
            </a:xfrm>
            <a:custGeom>
              <a:avLst/>
              <a:gdLst/>
              <a:ahLst/>
              <a:cxnLst/>
              <a:rect l="l" t="t" r="r" b="b"/>
              <a:pathLst>
                <a:path w="597535" h="295275">
                  <a:moveTo>
                    <a:pt x="64388" y="0"/>
                  </a:moveTo>
                  <a:lnTo>
                    <a:pt x="39243" y="10668"/>
                  </a:lnTo>
                  <a:lnTo>
                    <a:pt x="18160" y="30861"/>
                  </a:lnTo>
                  <a:lnTo>
                    <a:pt x="3809" y="59055"/>
                  </a:lnTo>
                  <a:lnTo>
                    <a:pt x="0" y="91058"/>
                  </a:lnTo>
                  <a:lnTo>
                    <a:pt x="6350" y="120014"/>
                  </a:lnTo>
                  <a:lnTo>
                    <a:pt x="21589" y="143001"/>
                  </a:lnTo>
                  <a:lnTo>
                    <a:pt x="44703" y="156718"/>
                  </a:lnTo>
                  <a:lnTo>
                    <a:pt x="505840" y="293497"/>
                  </a:lnTo>
                  <a:lnTo>
                    <a:pt x="532638" y="295020"/>
                  </a:lnTo>
                  <a:lnTo>
                    <a:pt x="557783" y="284733"/>
                  </a:lnTo>
                  <a:lnTo>
                    <a:pt x="578865" y="264160"/>
                  </a:lnTo>
                  <a:lnTo>
                    <a:pt x="593216" y="235204"/>
                  </a:lnTo>
                  <a:lnTo>
                    <a:pt x="597026" y="203962"/>
                  </a:lnTo>
                  <a:lnTo>
                    <a:pt x="590676" y="175387"/>
                  </a:lnTo>
                  <a:lnTo>
                    <a:pt x="575437" y="152654"/>
                  </a:lnTo>
                  <a:lnTo>
                    <a:pt x="552322" y="138937"/>
                  </a:lnTo>
                  <a:lnTo>
                    <a:pt x="91185" y="762"/>
                  </a:lnTo>
                  <a:lnTo>
                    <a:pt x="6438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84120" y="3171443"/>
              <a:ext cx="76200" cy="74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53940" y="2510027"/>
              <a:ext cx="800100" cy="1132205"/>
            </a:xfrm>
            <a:custGeom>
              <a:avLst/>
              <a:gdLst/>
              <a:ahLst/>
              <a:cxnLst/>
              <a:rect l="l" t="t" r="r" b="b"/>
              <a:pathLst>
                <a:path w="800100" h="1132204">
                  <a:moveTo>
                    <a:pt x="800100" y="557911"/>
                  </a:moveTo>
                  <a:lnTo>
                    <a:pt x="799973" y="516890"/>
                  </a:lnTo>
                  <a:lnTo>
                    <a:pt x="783717" y="464820"/>
                  </a:lnTo>
                  <a:lnTo>
                    <a:pt x="753491" y="438150"/>
                  </a:lnTo>
                  <a:lnTo>
                    <a:pt x="693547" y="426339"/>
                  </a:lnTo>
                  <a:lnTo>
                    <a:pt x="682625" y="426339"/>
                  </a:lnTo>
                  <a:lnTo>
                    <a:pt x="677164" y="422783"/>
                  </a:lnTo>
                  <a:lnTo>
                    <a:pt x="674497" y="417830"/>
                  </a:lnTo>
                  <a:lnTo>
                    <a:pt x="674497" y="416560"/>
                  </a:lnTo>
                  <a:lnTo>
                    <a:pt x="673100" y="415290"/>
                  </a:lnTo>
                  <a:lnTo>
                    <a:pt x="671703" y="412877"/>
                  </a:lnTo>
                  <a:lnTo>
                    <a:pt x="669036" y="410337"/>
                  </a:lnTo>
                  <a:lnTo>
                    <a:pt x="666242" y="405384"/>
                  </a:lnTo>
                  <a:lnTo>
                    <a:pt x="622427" y="382270"/>
                  </a:lnTo>
                  <a:lnTo>
                    <a:pt x="602107" y="380619"/>
                  </a:lnTo>
                  <a:lnTo>
                    <a:pt x="563880" y="385572"/>
                  </a:lnTo>
                  <a:lnTo>
                    <a:pt x="558419" y="386842"/>
                  </a:lnTo>
                  <a:lnTo>
                    <a:pt x="551561" y="384302"/>
                  </a:lnTo>
                  <a:lnTo>
                    <a:pt x="548894" y="379349"/>
                  </a:lnTo>
                  <a:lnTo>
                    <a:pt x="547497" y="378206"/>
                  </a:lnTo>
                  <a:lnTo>
                    <a:pt x="547497" y="376936"/>
                  </a:lnTo>
                  <a:lnTo>
                    <a:pt x="546100" y="374396"/>
                  </a:lnTo>
                  <a:lnTo>
                    <a:pt x="543433" y="371983"/>
                  </a:lnTo>
                  <a:lnTo>
                    <a:pt x="540639" y="368173"/>
                  </a:lnTo>
                  <a:lnTo>
                    <a:pt x="500634" y="338074"/>
                  </a:lnTo>
                  <a:lnTo>
                    <a:pt x="493903" y="335915"/>
                  </a:lnTo>
                  <a:lnTo>
                    <a:pt x="484632" y="332867"/>
                  </a:lnTo>
                  <a:lnTo>
                    <a:pt x="466979" y="330962"/>
                  </a:lnTo>
                  <a:lnTo>
                    <a:pt x="436880" y="335915"/>
                  </a:lnTo>
                  <a:lnTo>
                    <a:pt x="432816" y="334772"/>
                  </a:lnTo>
                  <a:lnTo>
                    <a:pt x="428752" y="332232"/>
                  </a:lnTo>
                  <a:lnTo>
                    <a:pt x="425958" y="329819"/>
                  </a:lnTo>
                  <a:lnTo>
                    <a:pt x="423291" y="326009"/>
                  </a:lnTo>
                  <a:lnTo>
                    <a:pt x="423291" y="68199"/>
                  </a:lnTo>
                  <a:lnTo>
                    <a:pt x="421894" y="66929"/>
                  </a:lnTo>
                  <a:lnTo>
                    <a:pt x="421894" y="64516"/>
                  </a:lnTo>
                  <a:lnTo>
                    <a:pt x="420497" y="60833"/>
                  </a:lnTo>
                  <a:lnTo>
                    <a:pt x="394716" y="23114"/>
                  </a:lnTo>
                  <a:lnTo>
                    <a:pt x="365379" y="3683"/>
                  </a:lnTo>
                  <a:lnTo>
                    <a:pt x="339979" y="0"/>
                  </a:lnTo>
                  <a:lnTo>
                    <a:pt x="338582" y="0"/>
                  </a:lnTo>
                  <a:lnTo>
                    <a:pt x="315214" y="2540"/>
                  </a:lnTo>
                  <a:lnTo>
                    <a:pt x="280162" y="19812"/>
                  </a:lnTo>
                  <a:lnTo>
                    <a:pt x="250698" y="59944"/>
                  </a:lnTo>
                  <a:lnTo>
                    <a:pt x="243078" y="79375"/>
                  </a:lnTo>
                  <a:lnTo>
                    <a:pt x="243078" y="550418"/>
                  </a:lnTo>
                  <a:lnTo>
                    <a:pt x="227965" y="554101"/>
                  </a:lnTo>
                  <a:lnTo>
                    <a:pt x="223901" y="556641"/>
                  </a:lnTo>
                  <a:lnTo>
                    <a:pt x="218440" y="557911"/>
                  </a:lnTo>
                  <a:lnTo>
                    <a:pt x="212979" y="557911"/>
                  </a:lnTo>
                  <a:lnTo>
                    <a:pt x="208915" y="555371"/>
                  </a:lnTo>
                  <a:lnTo>
                    <a:pt x="170942" y="524510"/>
                  </a:lnTo>
                  <a:lnTo>
                    <a:pt x="129032" y="501523"/>
                  </a:lnTo>
                  <a:lnTo>
                    <a:pt x="101092" y="493395"/>
                  </a:lnTo>
                  <a:lnTo>
                    <a:pt x="87376" y="492125"/>
                  </a:lnTo>
                  <a:lnTo>
                    <a:pt x="83312" y="492125"/>
                  </a:lnTo>
                  <a:lnTo>
                    <a:pt x="68072" y="494665"/>
                  </a:lnTo>
                  <a:lnTo>
                    <a:pt x="27305" y="511937"/>
                  </a:lnTo>
                  <a:lnTo>
                    <a:pt x="2794" y="548259"/>
                  </a:lnTo>
                  <a:lnTo>
                    <a:pt x="0" y="565277"/>
                  </a:lnTo>
                  <a:lnTo>
                    <a:pt x="1016" y="575691"/>
                  </a:lnTo>
                  <a:lnTo>
                    <a:pt x="5588" y="594106"/>
                  </a:lnTo>
                  <a:lnTo>
                    <a:pt x="16764" y="614807"/>
                  </a:lnTo>
                  <a:lnTo>
                    <a:pt x="36830" y="632206"/>
                  </a:lnTo>
                  <a:lnTo>
                    <a:pt x="53594" y="644906"/>
                  </a:lnTo>
                  <a:lnTo>
                    <a:pt x="76454" y="665353"/>
                  </a:lnTo>
                  <a:lnTo>
                    <a:pt x="112014" y="704215"/>
                  </a:lnTo>
                  <a:lnTo>
                    <a:pt x="130429" y="743585"/>
                  </a:lnTo>
                  <a:lnTo>
                    <a:pt x="149098" y="785241"/>
                  </a:lnTo>
                  <a:lnTo>
                    <a:pt x="162433" y="811403"/>
                  </a:lnTo>
                  <a:lnTo>
                    <a:pt x="176911" y="833755"/>
                  </a:lnTo>
                  <a:lnTo>
                    <a:pt x="192532" y="850392"/>
                  </a:lnTo>
                  <a:lnTo>
                    <a:pt x="215519" y="878078"/>
                  </a:lnTo>
                  <a:lnTo>
                    <a:pt x="232918" y="916432"/>
                  </a:lnTo>
                  <a:lnTo>
                    <a:pt x="245364" y="962279"/>
                  </a:lnTo>
                  <a:lnTo>
                    <a:pt x="253619" y="1012063"/>
                  </a:lnTo>
                  <a:lnTo>
                    <a:pt x="258064" y="1062228"/>
                  </a:lnTo>
                  <a:lnTo>
                    <a:pt x="259461" y="1109472"/>
                  </a:lnTo>
                  <a:lnTo>
                    <a:pt x="259461" y="1131824"/>
                  </a:lnTo>
                  <a:lnTo>
                    <a:pt x="719582" y="1131824"/>
                  </a:lnTo>
                  <a:lnTo>
                    <a:pt x="719582" y="1072261"/>
                  </a:lnTo>
                  <a:lnTo>
                    <a:pt x="720344" y="1055751"/>
                  </a:lnTo>
                  <a:lnTo>
                    <a:pt x="724789" y="1016635"/>
                  </a:lnTo>
                  <a:lnTo>
                    <a:pt x="736219" y="963041"/>
                  </a:lnTo>
                  <a:lnTo>
                    <a:pt x="757809" y="902462"/>
                  </a:lnTo>
                  <a:lnTo>
                    <a:pt x="779907" y="847471"/>
                  </a:lnTo>
                  <a:lnTo>
                    <a:pt x="792734" y="805053"/>
                  </a:lnTo>
                  <a:lnTo>
                    <a:pt x="798703" y="774319"/>
                  </a:lnTo>
                  <a:lnTo>
                    <a:pt x="800100" y="754888"/>
                  </a:lnTo>
                  <a:lnTo>
                    <a:pt x="800100" y="557911"/>
                  </a:lnTo>
                  <a:close/>
                </a:path>
              </a:pathLst>
            </a:custGeom>
            <a:solidFill>
              <a:srgbClr val="FFBC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52872" y="2938271"/>
              <a:ext cx="201295" cy="704215"/>
            </a:xfrm>
            <a:custGeom>
              <a:avLst/>
              <a:gdLst/>
              <a:ahLst/>
              <a:cxnLst/>
              <a:rect l="l" t="t" r="r" b="b"/>
              <a:pathLst>
                <a:path w="201295" h="704214">
                  <a:moveTo>
                    <a:pt x="127253" y="0"/>
                  </a:moveTo>
                  <a:lnTo>
                    <a:pt x="135889" y="23621"/>
                  </a:lnTo>
                  <a:lnTo>
                    <a:pt x="142620" y="51815"/>
                  </a:lnTo>
                  <a:lnTo>
                    <a:pt x="146812" y="85216"/>
                  </a:lnTo>
                  <a:lnTo>
                    <a:pt x="147700" y="124205"/>
                  </a:lnTo>
                  <a:lnTo>
                    <a:pt x="147700" y="289305"/>
                  </a:lnTo>
                  <a:lnTo>
                    <a:pt x="135508" y="351916"/>
                  </a:lnTo>
                  <a:lnTo>
                    <a:pt x="117855" y="417067"/>
                  </a:lnTo>
                  <a:lnTo>
                    <a:pt x="90424" y="492886"/>
                  </a:lnTo>
                  <a:lnTo>
                    <a:pt x="71374" y="532638"/>
                  </a:lnTo>
                  <a:lnTo>
                    <a:pt x="47498" y="580262"/>
                  </a:lnTo>
                  <a:lnTo>
                    <a:pt x="24129" y="629157"/>
                  </a:lnTo>
                  <a:lnTo>
                    <a:pt x="6476" y="672591"/>
                  </a:lnTo>
                  <a:lnTo>
                    <a:pt x="0" y="703960"/>
                  </a:lnTo>
                  <a:lnTo>
                    <a:pt x="120395" y="703960"/>
                  </a:lnTo>
                  <a:lnTo>
                    <a:pt x="120395" y="644397"/>
                  </a:lnTo>
                  <a:lnTo>
                    <a:pt x="121285" y="627760"/>
                  </a:lnTo>
                  <a:lnTo>
                    <a:pt x="125729" y="588644"/>
                  </a:lnTo>
                  <a:lnTo>
                    <a:pt x="137160" y="534923"/>
                  </a:lnTo>
                  <a:lnTo>
                    <a:pt x="158750" y="474217"/>
                  </a:lnTo>
                  <a:lnTo>
                    <a:pt x="180975" y="419226"/>
                  </a:lnTo>
                  <a:lnTo>
                    <a:pt x="193801" y="376681"/>
                  </a:lnTo>
                  <a:lnTo>
                    <a:pt x="199770" y="345947"/>
                  </a:lnTo>
                  <a:lnTo>
                    <a:pt x="201167" y="326644"/>
                  </a:lnTo>
                  <a:lnTo>
                    <a:pt x="201167" y="89407"/>
                  </a:lnTo>
                  <a:lnTo>
                    <a:pt x="193039" y="52069"/>
                  </a:lnTo>
                  <a:lnTo>
                    <a:pt x="164211" y="14731"/>
                  </a:lnTo>
                  <a:lnTo>
                    <a:pt x="148208" y="6095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35880" y="3662171"/>
              <a:ext cx="309245" cy="1143000"/>
            </a:xfrm>
            <a:custGeom>
              <a:avLst/>
              <a:gdLst/>
              <a:ahLst/>
              <a:cxnLst/>
              <a:rect l="l" t="t" r="r" b="b"/>
              <a:pathLst>
                <a:path w="309245" h="1143000">
                  <a:moveTo>
                    <a:pt x="308863" y="0"/>
                  </a:moveTo>
                  <a:lnTo>
                    <a:pt x="0" y="0"/>
                  </a:lnTo>
                  <a:lnTo>
                    <a:pt x="0" y="1142999"/>
                  </a:lnTo>
                  <a:lnTo>
                    <a:pt x="308863" y="1142999"/>
                  </a:lnTo>
                  <a:lnTo>
                    <a:pt x="308863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45251" y="3662171"/>
              <a:ext cx="106680" cy="1136650"/>
            </a:xfrm>
            <a:custGeom>
              <a:avLst/>
              <a:gdLst/>
              <a:ahLst/>
              <a:cxnLst/>
              <a:rect l="l" t="t" r="r" b="b"/>
              <a:pathLst>
                <a:path w="106679" h="1136650">
                  <a:moveTo>
                    <a:pt x="106679" y="0"/>
                  </a:moveTo>
                  <a:lnTo>
                    <a:pt x="0" y="0"/>
                  </a:lnTo>
                  <a:lnTo>
                    <a:pt x="0" y="1136522"/>
                  </a:lnTo>
                  <a:lnTo>
                    <a:pt x="106679" y="1136522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49012" y="3610355"/>
              <a:ext cx="588010" cy="140335"/>
            </a:xfrm>
            <a:custGeom>
              <a:avLst/>
              <a:gdLst/>
              <a:ahLst/>
              <a:cxnLst/>
              <a:rect l="l" t="t" r="r" b="b"/>
              <a:pathLst>
                <a:path w="588010" h="140335">
                  <a:moveTo>
                    <a:pt x="525145" y="0"/>
                  </a:moveTo>
                  <a:lnTo>
                    <a:pt x="62737" y="0"/>
                  </a:lnTo>
                  <a:lnTo>
                    <a:pt x="38608" y="5461"/>
                  </a:lnTo>
                  <a:lnTo>
                    <a:pt x="18541" y="20320"/>
                  </a:lnTo>
                  <a:lnTo>
                    <a:pt x="4952" y="42545"/>
                  </a:lnTo>
                  <a:lnTo>
                    <a:pt x="0" y="69977"/>
                  </a:lnTo>
                  <a:lnTo>
                    <a:pt x="4952" y="97028"/>
                  </a:lnTo>
                  <a:lnTo>
                    <a:pt x="18541" y="119380"/>
                  </a:lnTo>
                  <a:lnTo>
                    <a:pt x="38608" y="134493"/>
                  </a:lnTo>
                  <a:lnTo>
                    <a:pt x="62737" y="140081"/>
                  </a:lnTo>
                  <a:lnTo>
                    <a:pt x="525145" y="140081"/>
                  </a:lnTo>
                  <a:lnTo>
                    <a:pt x="549275" y="134493"/>
                  </a:lnTo>
                  <a:lnTo>
                    <a:pt x="569340" y="119380"/>
                  </a:lnTo>
                  <a:lnTo>
                    <a:pt x="582929" y="97028"/>
                  </a:lnTo>
                  <a:lnTo>
                    <a:pt x="587883" y="69977"/>
                  </a:lnTo>
                  <a:lnTo>
                    <a:pt x="582929" y="42545"/>
                  </a:lnTo>
                  <a:lnTo>
                    <a:pt x="569340" y="20320"/>
                  </a:lnTo>
                  <a:lnTo>
                    <a:pt x="549275" y="5461"/>
                  </a:lnTo>
                  <a:lnTo>
                    <a:pt x="525145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03163" y="3633215"/>
              <a:ext cx="73151" cy="655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77612" y="2836163"/>
              <a:ext cx="275590" cy="269240"/>
            </a:xfrm>
            <a:custGeom>
              <a:avLst/>
              <a:gdLst/>
              <a:ahLst/>
              <a:cxnLst/>
              <a:rect l="l" t="t" r="r" b="b"/>
              <a:pathLst>
                <a:path w="275589" h="269239">
                  <a:moveTo>
                    <a:pt x="38100" y="4953"/>
                  </a:moveTo>
                  <a:lnTo>
                    <a:pt x="31242" y="4953"/>
                  </a:lnTo>
                  <a:lnTo>
                    <a:pt x="24511" y="6223"/>
                  </a:lnTo>
                  <a:lnTo>
                    <a:pt x="17653" y="8763"/>
                  </a:lnTo>
                  <a:lnTo>
                    <a:pt x="8128" y="8763"/>
                  </a:lnTo>
                  <a:lnTo>
                    <a:pt x="2667" y="3810"/>
                  </a:lnTo>
                  <a:lnTo>
                    <a:pt x="0" y="0"/>
                  </a:lnTo>
                  <a:lnTo>
                    <a:pt x="0" y="185674"/>
                  </a:lnTo>
                  <a:lnTo>
                    <a:pt x="38100" y="4953"/>
                  </a:lnTo>
                  <a:close/>
                </a:path>
                <a:path w="275589" h="269239">
                  <a:moveTo>
                    <a:pt x="156718" y="57658"/>
                  </a:moveTo>
                  <a:lnTo>
                    <a:pt x="152400" y="57658"/>
                  </a:lnTo>
                  <a:lnTo>
                    <a:pt x="148209" y="58928"/>
                  </a:lnTo>
                  <a:lnTo>
                    <a:pt x="142494" y="60198"/>
                  </a:lnTo>
                  <a:lnTo>
                    <a:pt x="139700" y="60198"/>
                  </a:lnTo>
                  <a:lnTo>
                    <a:pt x="138303" y="61341"/>
                  </a:lnTo>
                  <a:lnTo>
                    <a:pt x="131318" y="61341"/>
                  </a:lnTo>
                  <a:lnTo>
                    <a:pt x="127000" y="58928"/>
                  </a:lnTo>
                  <a:lnTo>
                    <a:pt x="124206" y="53975"/>
                  </a:lnTo>
                  <a:lnTo>
                    <a:pt x="122809" y="52705"/>
                  </a:lnTo>
                  <a:lnTo>
                    <a:pt x="122809" y="51435"/>
                  </a:lnTo>
                  <a:lnTo>
                    <a:pt x="121412" y="49022"/>
                  </a:lnTo>
                  <a:lnTo>
                    <a:pt x="118491" y="46482"/>
                  </a:lnTo>
                  <a:lnTo>
                    <a:pt x="118491" y="45339"/>
                  </a:lnTo>
                  <a:lnTo>
                    <a:pt x="117094" y="45339"/>
                  </a:lnTo>
                  <a:lnTo>
                    <a:pt x="117094" y="44069"/>
                  </a:lnTo>
                  <a:lnTo>
                    <a:pt x="115697" y="44069"/>
                  </a:lnTo>
                  <a:lnTo>
                    <a:pt x="115697" y="241935"/>
                  </a:lnTo>
                  <a:lnTo>
                    <a:pt x="156718" y="57658"/>
                  </a:lnTo>
                  <a:close/>
                </a:path>
                <a:path w="275589" h="269239">
                  <a:moveTo>
                    <a:pt x="275463" y="100203"/>
                  </a:moveTo>
                  <a:lnTo>
                    <a:pt x="257937" y="100203"/>
                  </a:lnTo>
                  <a:lnTo>
                    <a:pt x="252603" y="96393"/>
                  </a:lnTo>
                  <a:lnTo>
                    <a:pt x="249809" y="91440"/>
                  </a:lnTo>
                  <a:lnTo>
                    <a:pt x="249809" y="90170"/>
                  </a:lnTo>
                  <a:lnTo>
                    <a:pt x="248539" y="88900"/>
                  </a:lnTo>
                  <a:lnTo>
                    <a:pt x="245745" y="83947"/>
                  </a:lnTo>
                  <a:lnTo>
                    <a:pt x="243078" y="81407"/>
                  </a:lnTo>
                  <a:lnTo>
                    <a:pt x="240411" y="77724"/>
                  </a:lnTo>
                  <a:lnTo>
                    <a:pt x="240411" y="269240"/>
                  </a:lnTo>
                  <a:lnTo>
                    <a:pt x="275463" y="100203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40451" y="2542031"/>
              <a:ext cx="99060" cy="53340"/>
            </a:xfrm>
            <a:custGeom>
              <a:avLst/>
              <a:gdLst/>
              <a:ahLst/>
              <a:cxnLst/>
              <a:rect l="l" t="t" r="r" b="b"/>
              <a:pathLst>
                <a:path w="99060" h="53339">
                  <a:moveTo>
                    <a:pt x="69214" y="0"/>
                  </a:moveTo>
                  <a:lnTo>
                    <a:pt x="29845" y="0"/>
                  </a:lnTo>
                  <a:lnTo>
                    <a:pt x="18287" y="2159"/>
                  </a:lnTo>
                  <a:lnTo>
                    <a:pt x="8762" y="7874"/>
                  </a:lnTo>
                  <a:lnTo>
                    <a:pt x="2412" y="16382"/>
                  </a:lnTo>
                  <a:lnTo>
                    <a:pt x="0" y="26669"/>
                  </a:lnTo>
                  <a:lnTo>
                    <a:pt x="2412" y="36956"/>
                  </a:lnTo>
                  <a:lnTo>
                    <a:pt x="8762" y="45466"/>
                  </a:lnTo>
                  <a:lnTo>
                    <a:pt x="18287" y="51181"/>
                  </a:lnTo>
                  <a:lnTo>
                    <a:pt x="29845" y="53340"/>
                  </a:lnTo>
                  <a:lnTo>
                    <a:pt x="69214" y="53340"/>
                  </a:lnTo>
                  <a:lnTo>
                    <a:pt x="80772" y="51181"/>
                  </a:lnTo>
                  <a:lnTo>
                    <a:pt x="90170" y="45466"/>
                  </a:lnTo>
                  <a:lnTo>
                    <a:pt x="96647" y="36956"/>
                  </a:lnTo>
                  <a:lnTo>
                    <a:pt x="99060" y="26669"/>
                  </a:lnTo>
                  <a:lnTo>
                    <a:pt x="96647" y="16382"/>
                  </a:lnTo>
                  <a:lnTo>
                    <a:pt x="90170" y="7874"/>
                  </a:lnTo>
                  <a:lnTo>
                    <a:pt x="80772" y="2159"/>
                  </a:lnTo>
                  <a:lnTo>
                    <a:pt x="69214" y="0"/>
                  </a:lnTo>
                  <a:close/>
                </a:path>
              </a:pathLst>
            </a:custGeom>
            <a:solidFill>
              <a:srgbClr val="FFD6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53939" y="3047999"/>
              <a:ext cx="83820" cy="746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053583" y="3366515"/>
              <a:ext cx="140208" cy="746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8436864" y="1441703"/>
            <a:ext cx="455930" cy="521334"/>
            <a:chOff x="8436864" y="1441703"/>
            <a:chExt cx="455930" cy="521334"/>
          </a:xfrm>
        </p:grpSpPr>
        <p:sp>
          <p:nvSpPr>
            <p:cNvPr id="49" name="object 49"/>
            <p:cNvSpPr/>
            <p:nvPr/>
          </p:nvSpPr>
          <p:spPr>
            <a:xfrm>
              <a:off x="8436864" y="1626107"/>
              <a:ext cx="370205" cy="336550"/>
            </a:xfrm>
            <a:custGeom>
              <a:avLst/>
              <a:gdLst/>
              <a:ahLst/>
              <a:cxnLst/>
              <a:rect l="l" t="t" r="r" b="b"/>
              <a:pathLst>
                <a:path w="370204" h="336550">
                  <a:moveTo>
                    <a:pt x="313816" y="0"/>
                  </a:moveTo>
                  <a:lnTo>
                    <a:pt x="56006" y="0"/>
                  </a:lnTo>
                  <a:lnTo>
                    <a:pt x="34289" y="4444"/>
                  </a:lnTo>
                  <a:lnTo>
                    <a:pt x="16382" y="16382"/>
                  </a:lnTo>
                  <a:lnTo>
                    <a:pt x="4444" y="34289"/>
                  </a:lnTo>
                  <a:lnTo>
                    <a:pt x="0" y="56006"/>
                  </a:lnTo>
                  <a:lnTo>
                    <a:pt x="0" y="280288"/>
                  </a:lnTo>
                  <a:lnTo>
                    <a:pt x="4444" y="302132"/>
                  </a:lnTo>
                  <a:lnTo>
                    <a:pt x="16382" y="320039"/>
                  </a:lnTo>
                  <a:lnTo>
                    <a:pt x="34289" y="331977"/>
                  </a:lnTo>
                  <a:lnTo>
                    <a:pt x="56006" y="336422"/>
                  </a:lnTo>
                  <a:lnTo>
                    <a:pt x="313816" y="336422"/>
                  </a:lnTo>
                  <a:lnTo>
                    <a:pt x="335533" y="331977"/>
                  </a:lnTo>
                  <a:lnTo>
                    <a:pt x="353440" y="320039"/>
                  </a:lnTo>
                  <a:lnTo>
                    <a:pt x="365378" y="302132"/>
                  </a:lnTo>
                  <a:lnTo>
                    <a:pt x="369824" y="280288"/>
                  </a:lnTo>
                  <a:lnTo>
                    <a:pt x="369824" y="56006"/>
                  </a:lnTo>
                  <a:lnTo>
                    <a:pt x="365378" y="34289"/>
                  </a:lnTo>
                  <a:lnTo>
                    <a:pt x="353440" y="16382"/>
                  </a:lnTo>
                  <a:lnTo>
                    <a:pt x="335533" y="4444"/>
                  </a:lnTo>
                  <a:lnTo>
                    <a:pt x="313816" y="0"/>
                  </a:lnTo>
                  <a:close/>
                </a:path>
              </a:pathLst>
            </a:custGeom>
            <a:solidFill>
              <a:srgbClr val="E2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436864" y="1441703"/>
              <a:ext cx="455930" cy="487680"/>
            </a:xfrm>
            <a:custGeom>
              <a:avLst/>
              <a:gdLst/>
              <a:ahLst/>
              <a:cxnLst/>
              <a:rect l="l" t="t" r="r" b="b"/>
              <a:pathLst>
                <a:path w="455929" h="487680">
                  <a:moveTo>
                    <a:pt x="379475" y="0"/>
                  </a:moveTo>
                  <a:lnTo>
                    <a:pt x="75945" y="0"/>
                  </a:lnTo>
                  <a:lnTo>
                    <a:pt x="46354" y="5969"/>
                  </a:lnTo>
                  <a:lnTo>
                    <a:pt x="22225" y="22225"/>
                  </a:lnTo>
                  <a:lnTo>
                    <a:pt x="5968" y="46355"/>
                  </a:lnTo>
                  <a:lnTo>
                    <a:pt x="0" y="75946"/>
                  </a:lnTo>
                  <a:lnTo>
                    <a:pt x="0" y="411734"/>
                  </a:lnTo>
                  <a:lnTo>
                    <a:pt x="5968" y="441325"/>
                  </a:lnTo>
                  <a:lnTo>
                    <a:pt x="22225" y="465455"/>
                  </a:lnTo>
                  <a:lnTo>
                    <a:pt x="46354" y="481711"/>
                  </a:lnTo>
                  <a:lnTo>
                    <a:pt x="75945" y="487680"/>
                  </a:lnTo>
                  <a:lnTo>
                    <a:pt x="379475" y="487680"/>
                  </a:lnTo>
                  <a:lnTo>
                    <a:pt x="409066" y="481711"/>
                  </a:lnTo>
                  <a:lnTo>
                    <a:pt x="433196" y="465455"/>
                  </a:lnTo>
                  <a:lnTo>
                    <a:pt x="449452" y="441325"/>
                  </a:lnTo>
                  <a:lnTo>
                    <a:pt x="455421" y="411734"/>
                  </a:lnTo>
                  <a:lnTo>
                    <a:pt x="455421" y="75946"/>
                  </a:lnTo>
                  <a:lnTo>
                    <a:pt x="449452" y="46355"/>
                  </a:lnTo>
                  <a:lnTo>
                    <a:pt x="433196" y="22225"/>
                  </a:lnTo>
                  <a:lnTo>
                    <a:pt x="409066" y="5969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8568308" y="1572209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8436864" y="2371344"/>
            <a:ext cx="446405" cy="478790"/>
            <a:chOff x="8436864" y="2371344"/>
            <a:chExt cx="446405" cy="478790"/>
          </a:xfrm>
        </p:grpSpPr>
        <p:sp>
          <p:nvSpPr>
            <p:cNvPr id="53" name="object 53"/>
            <p:cNvSpPr/>
            <p:nvPr/>
          </p:nvSpPr>
          <p:spPr>
            <a:xfrm>
              <a:off x="8436864" y="2415540"/>
              <a:ext cx="446405" cy="434340"/>
            </a:xfrm>
            <a:custGeom>
              <a:avLst/>
              <a:gdLst/>
              <a:ahLst/>
              <a:cxnLst/>
              <a:rect l="l" t="t" r="r" b="b"/>
              <a:pathLst>
                <a:path w="446404" h="434339">
                  <a:moveTo>
                    <a:pt x="373760" y="0"/>
                  </a:moveTo>
                  <a:lnTo>
                    <a:pt x="72262" y="0"/>
                  </a:lnTo>
                  <a:lnTo>
                    <a:pt x="44195" y="5715"/>
                  </a:lnTo>
                  <a:lnTo>
                    <a:pt x="21208" y="21209"/>
                  </a:lnTo>
                  <a:lnTo>
                    <a:pt x="5714" y="44196"/>
                  </a:lnTo>
                  <a:lnTo>
                    <a:pt x="0" y="72390"/>
                  </a:lnTo>
                  <a:lnTo>
                    <a:pt x="0" y="361950"/>
                  </a:lnTo>
                  <a:lnTo>
                    <a:pt x="5714" y="390144"/>
                  </a:lnTo>
                  <a:lnTo>
                    <a:pt x="21208" y="413131"/>
                  </a:lnTo>
                  <a:lnTo>
                    <a:pt x="44195" y="428625"/>
                  </a:lnTo>
                  <a:lnTo>
                    <a:pt x="72262" y="434340"/>
                  </a:lnTo>
                  <a:lnTo>
                    <a:pt x="373760" y="434340"/>
                  </a:lnTo>
                  <a:lnTo>
                    <a:pt x="401827" y="428625"/>
                  </a:lnTo>
                  <a:lnTo>
                    <a:pt x="424814" y="413131"/>
                  </a:lnTo>
                  <a:lnTo>
                    <a:pt x="440308" y="390144"/>
                  </a:lnTo>
                  <a:lnTo>
                    <a:pt x="446024" y="361950"/>
                  </a:lnTo>
                  <a:lnTo>
                    <a:pt x="446024" y="72390"/>
                  </a:lnTo>
                  <a:lnTo>
                    <a:pt x="440308" y="44196"/>
                  </a:lnTo>
                  <a:lnTo>
                    <a:pt x="424814" y="21209"/>
                  </a:lnTo>
                  <a:lnTo>
                    <a:pt x="401827" y="5715"/>
                  </a:lnTo>
                  <a:lnTo>
                    <a:pt x="373760" y="0"/>
                  </a:lnTo>
                  <a:close/>
                </a:path>
              </a:pathLst>
            </a:custGeom>
            <a:solidFill>
              <a:srgbClr val="ED00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436864" y="2371344"/>
              <a:ext cx="446405" cy="435609"/>
            </a:xfrm>
            <a:custGeom>
              <a:avLst/>
              <a:gdLst/>
              <a:ahLst/>
              <a:cxnLst/>
              <a:rect l="l" t="t" r="r" b="b"/>
              <a:pathLst>
                <a:path w="446404" h="435610">
                  <a:moveTo>
                    <a:pt x="373506" y="0"/>
                  </a:moveTo>
                  <a:lnTo>
                    <a:pt x="72516" y="0"/>
                  </a:lnTo>
                  <a:lnTo>
                    <a:pt x="44322" y="5714"/>
                  </a:lnTo>
                  <a:lnTo>
                    <a:pt x="21208" y="21208"/>
                  </a:lnTo>
                  <a:lnTo>
                    <a:pt x="5714" y="44323"/>
                  </a:lnTo>
                  <a:lnTo>
                    <a:pt x="0" y="72517"/>
                  </a:lnTo>
                  <a:lnTo>
                    <a:pt x="0" y="362838"/>
                  </a:lnTo>
                  <a:lnTo>
                    <a:pt x="5714" y="391160"/>
                  </a:lnTo>
                  <a:lnTo>
                    <a:pt x="21208" y="414274"/>
                  </a:lnTo>
                  <a:lnTo>
                    <a:pt x="44322" y="429768"/>
                  </a:lnTo>
                  <a:lnTo>
                    <a:pt x="72516" y="435482"/>
                  </a:lnTo>
                  <a:lnTo>
                    <a:pt x="373506" y="435482"/>
                  </a:lnTo>
                  <a:lnTo>
                    <a:pt x="401700" y="429768"/>
                  </a:lnTo>
                  <a:lnTo>
                    <a:pt x="424814" y="414274"/>
                  </a:lnTo>
                  <a:lnTo>
                    <a:pt x="440308" y="391160"/>
                  </a:lnTo>
                  <a:lnTo>
                    <a:pt x="446024" y="362838"/>
                  </a:lnTo>
                  <a:lnTo>
                    <a:pt x="446024" y="72517"/>
                  </a:lnTo>
                  <a:lnTo>
                    <a:pt x="440308" y="44323"/>
                  </a:lnTo>
                  <a:lnTo>
                    <a:pt x="424814" y="21208"/>
                  </a:lnTo>
                  <a:lnTo>
                    <a:pt x="401700" y="5714"/>
                  </a:lnTo>
                  <a:lnTo>
                    <a:pt x="373506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8563482" y="2477211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808345" y="1466545"/>
            <a:ext cx="23736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4780" algn="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When a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function </a:t>
            </a: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is</a:t>
            </a:r>
            <a:r>
              <a:rPr sz="1200" b="1" spc="-80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called</a:t>
            </a:r>
            <a:r>
              <a:rPr sz="1200" b="1" spc="-55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from 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the main method,</a:t>
            </a:r>
            <a:r>
              <a:rPr sz="1200" b="1" spc="-40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main</a:t>
            </a:r>
            <a:r>
              <a:rPr sz="1200" b="1" spc="-10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method() </a:t>
            </a: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address is stored on top </a:t>
            </a: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of</a:t>
            </a:r>
            <a:r>
              <a:rPr sz="1200" b="1" spc="-65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sta</a:t>
            </a:r>
            <a:r>
              <a:rPr sz="1200" b="1" spc="-15" dirty="0">
                <a:solidFill>
                  <a:srgbClr val="FCB834"/>
                </a:solidFill>
                <a:latin typeface="Arial"/>
                <a:cs typeface="Arial"/>
              </a:rPr>
              <a:t>c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067805" y="2354656"/>
            <a:ext cx="2115820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3D5F"/>
                </a:solidFill>
                <a:latin typeface="Arial"/>
                <a:cs typeface="Arial"/>
              </a:rPr>
              <a:t>Control jumps to </a:t>
            </a:r>
            <a:r>
              <a:rPr sz="1200" b="1" dirty="0">
                <a:solidFill>
                  <a:srgbClr val="FF3D5F"/>
                </a:solidFill>
                <a:latin typeface="Arial"/>
                <a:cs typeface="Arial"/>
              </a:rPr>
              <a:t>execute</a:t>
            </a:r>
            <a:r>
              <a:rPr sz="1200" b="1" spc="-125" dirty="0">
                <a:solidFill>
                  <a:srgbClr val="FF3D5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3D5F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FF3D5F"/>
                </a:solidFill>
                <a:latin typeface="Arial"/>
                <a:cs typeface="Arial"/>
              </a:rPr>
              <a:t>f</a:t>
            </a:r>
            <a:r>
              <a:rPr sz="1200" b="1" spc="-5" dirty="0">
                <a:solidFill>
                  <a:srgbClr val="FF3D5F"/>
                </a:solidFill>
                <a:latin typeface="Arial"/>
                <a:cs typeface="Arial"/>
              </a:rPr>
              <a:t>unc</a:t>
            </a:r>
            <a:r>
              <a:rPr sz="1200" b="1" dirty="0">
                <a:solidFill>
                  <a:srgbClr val="FF3D5F"/>
                </a:solidFill>
                <a:latin typeface="Arial"/>
                <a:cs typeface="Arial"/>
              </a:rPr>
              <a:t>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701289" y="2327529"/>
            <a:ext cx="28632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endParaRPr sz="1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  <a:tabLst>
                <a:tab pos="2849880" algn="l"/>
              </a:tabLst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Invo</a:t>
            </a:r>
            <a:r>
              <a:rPr sz="1400" u="sng" spc="-5" dirty="0">
                <a:solidFill>
                  <a:srgbClr val="404040"/>
                </a:solidFill>
                <a:uFill>
                  <a:solidFill>
                    <a:srgbClr val="ED0028"/>
                  </a:solidFill>
                </a:uFill>
                <a:latin typeface="Arial"/>
                <a:cs typeface="Arial"/>
              </a:rPr>
              <a:t>ke	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892551" y="2068067"/>
            <a:ext cx="214884" cy="2118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05683" y="2395727"/>
            <a:ext cx="2063114" cy="1053465"/>
            <a:chOff x="2805683" y="2395727"/>
            <a:chExt cx="2063114" cy="1053465"/>
          </a:xfrm>
        </p:grpSpPr>
        <p:sp>
          <p:nvSpPr>
            <p:cNvPr id="3" name="object 3"/>
            <p:cNvSpPr/>
            <p:nvPr/>
          </p:nvSpPr>
          <p:spPr>
            <a:xfrm>
              <a:off x="2805683" y="2395727"/>
              <a:ext cx="2063114" cy="1053465"/>
            </a:xfrm>
            <a:custGeom>
              <a:avLst/>
              <a:gdLst/>
              <a:ahLst/>
              <a:cxnLst/>
              <a:rect l="l" t="t" r="r" b="b"/>
              <a:pathLst>
                <a:path w="2063114" h="1053464">
                  <a:moveTo>
                    <a:pt x="169545" y="0"/>
                  </a:moveTo>
                  <a:lnTo>
                    <a:pt x="102870" y="31623"/>
                  </a:lnTo>
                  <a:lnTo>
                    <a:pt x="82423" y="65405"/>
                  </a:lnTo>
                  <a:lnTo>
                    <a:pt x="5968" y="279527"/>
                  </a:lnTo>
                  <a:lnTo>
                    <a:pt x="0" y="318516"/>
                  </a:lnTo>
                  <a:lnTo>
                    <a:pt x="9271" y="355092"/>
                  </a:lnTo>
                  <a:lnTo>
                    <a:pt x="31496" y="385318"/>
                  </a:lnTo>
                  <a:lnTo>
                    <a:pt x="64643" y="405003"/>
                  </a:lnTo>
                  <a:lnTo>
                    <a:pt x="1854581" y="1047623"/>
                  </a:lnTo>
                  <a:lnTo>
                    <a:pt x="1893443" y="1053084"/>
                  </a:lnTo>
                  <a:lnTo>
                    <a:pt x="1930019" y="1043813"/>
                  </a:lnTo>
                  <a:lnTo>
                    <a:pt x="1960245" y="1021969"/>
                  </a:lnTo>
                  <a:lnTo>
                    <a:pt x="1979930" y="988949"/>
                  </a:lnTo>
                  <a:lnTo>
                    <a:pt x="2057654" y="773430"/>
                  </a:lnTo>
                  <a:lnTo>
                    <a:pt x="2063115" y="734949"/>
                  </a:lnTo>
                  <a:lnTo>
                    <a:pt x="2053844" y="698373"/>
                  </a:lnTo>
                  <a:lnTo>
                    <a:pt x="2031492" y="667893"/>
                  </a:lnTo>
                  <a:lnTo>
                    <a:pt x="1997710" y="647954"/>
                  </a:lnTo>
                  <a:lnTo>
                    <a:pt x="207772" y="5461"/>
                  </a:lnTo>
                  <a:lnTo>
                    <a:pt x="169545" y="0"/>
                  </a:lnTo>
                  <a:close/>
                </a:path>
              </a:pathLst>
            </a:custGeom>
            <a:solidFill>
              <a:srgbClr val="0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40735" y="2432303"/>
              <a:ext cx="1991995" cy="981710"/>
            </a:xfrm>
            <a:custGeom>
              <a:avLst/>
              <a:gdLst/>
              <a:ahLst/>
              <a:cxnLst/>
              <a:rect l="l" t="t" r="r" b="b"/>
              <a:pathLst>
                <a:path w="1991995" h="981710">
                  <a:moveTo>
                    <a:pt x="40131" y="334518"/>
                  </a:moveTo>
                  <a:lnTo>
                    <a:pt x="19557" y="322198"/>
                  </a:lnTo>
                  <a:lnTo>
                    <a:pt x="5841" y="303275"/>
                  </a:lnTo>
                  <a:lnTo>
                    <a:pt x="0" y="280543"/>
                  </a:lnTo>
                  <a:lnTo>
                    <a:pt x="3301" y="256794"/>
                  </a:lnTo>
                  <a:lnTo>
                    <a:pt x="48259" y="131952"/>
                  </a:lnTo>
                  <a:lnTo>
                    <a:pt x="71246" y="67818"/>
                  </a:lnTo>
                  <a:lnTo>
                    <a:pt x="93344" y="19557"/>
                  </a:lnTo>
                  <a:lnTo>
                    <a:pt x="135000" y="0"/>
                  </a:lnTo>
                  <a:lnTo>
                    <a:pt x="158876" y="4063"/>
                  </a:lnTo>
                  <a:lnTo>
                    <a:pt x="1194815" y="375157"/>
                  </a:lnTo>
                  <a:lnTo>
                    <a:pt x="1726818" y="565784"/>
                  </a:lnTo>
                  <a:lnTo>
                    <a:pt x="1922779" y="636015"/>
                  </a:lnTo>
                  <a:lnTo>
                    <a:pt x="1972055" y="658876"/>
                  </a:lnTo>
                  <a:lnTo>
                    <a:pt x="1991740" y="700658"/>
                  </a:lnTo>
                  <a:lnTo>
                    <a:pt x="1987677" y="725169"/>
                  </a:lnTo>
                  <a:lnTo>
                    <a:pt x="1943480" y="850010"/>
                  </a:lnTo>
                  <a:lnTo>
                    <a:pt x="1920875" y="914019"/>
                  </a:lnTo>
                  <a:lnTo>
                    <a:pt x="1898268" y="961516"/>
                  </a:lnTo>
                  <a:lnTo>
                    <a:pt x="1856613" y="981201"/>
                  </a:lnTo>
                  <a:lnTo>
                    <a:pt x="1832102" y="977900"/>
                  </a:lnTo>
                  <a:lnTo>
                    <a:pt x="40131" y="334518"/>
                  </a:lnTo>
                  <a:close/>
                </a:path>
              </a:pathLst>
            </a:custGeom>
            <a:ln w="12192">
              <a:solidFill>
                <a:srgbClr val="0062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45891" y="2584703"/>
              <a:ext cx="1822450" cy="754380"/>
            </a:xfrm>
            <a:custGeom>
              <a:avLst/>
              <a:gdLst/>
              <a:ahLst/>
              <a:cxnLst/>
              <a:rect l="l" t="t" r="r" b="b"/>
              <a:pathLst>
                <a:path w="1822450" h="754379">
                  <a:moveTo>
                    <a:pt x="42163" y="0"/>
                  </a:moveTo>
                  <a:lnTo>
                    <a:pt x="25526" y="4318"/>
                  </a:lnTo>
                  <a:lnTo>
                    <a:pt x="11556" y="14604"/>
                  </a:lnTo>
                  <a:lnTo>
                    <a:pt x="2412" y="29718"/>
                  </a:lnTo>
                  <a:lnTo>
                    <a:pt x="0" y="47370"/>
                  </a:lnTo>
                  <a:lnTo>
                    <a:pt x="4318" y="64007"/>
                  </a:lnTo>
                  <a:lnTo>
                    <a:pt x="14605" y="77977"/>
                  </a:lnTo>
                  <a:lnTo>
                    <a:pt x="29718" y="87121"/>
                  </a:lnTo>
                  <a:lnTo>
                    <a:pt x="1447545" y="588771"/>
                  </a:lnTo>
                  <a:lnTo>
                    <a:pt x="1446910" y="592835"/>
                  </a:lnTo>
                  <a:lnTo>
                    <a:pt x="1453769" y="641603"/>
                  </a:lnTo>
                  <a:lnTo>
                    <a:pt x="1474723" y="685545"/>
                  </a:lnTo>
                  <a:lnTo>
                    <a:pt x="1508124" y="721232"/>
                  </a:lnTo>
                  <a:lnTo>
                    <a:pt x="1552320" y="745363"/>
                  </a:lnTo>
                  <a:lnTo>
                    <a:pt x="1602485" y="754252"/>
                  </a:lnTo>
                  <a:lnTo>
                    <a:pt x="1651381" y="747521"/>
                  </a:lnTo>
                  <a:lnTo>
                    <a:pt x="1695322" y="726820"/>
                  </a:lnTo>
                  <a:lnTo>
                    <a:pt x="1731009" y="693419"/>
                  </a:lnTo>
                  <a:lnTo>
                    <a:pt x="1733042" y="689737"/>
                  </a:lnTo>
                  <a:lnTo>
                    <a:pt x="1804034" y="689737"/>
                  </a:lnTo>
                  <a:lnTo>
                    <a:pt x="1810638" y="688085"/>
                  </a:lnTo>
                  <a:lnTo>
                    <a:pt x="1818563" y="674877"/>
                  </a:lnTo>
                  <a:lnTo>
                    <a:pt x="1778381" y="674877"/>
                  </a:lnTo>
                  <a:lnTo>
                    <a:pt x="1771904" y="674243"/>
                  </a:lnTo>
                  <a:lnTo>
                    <a:pt x="1746249" y="665226"/>
                  </a:lnTo>
                  <a:lnTo>
                    <a:pt x="1755140" y="648715"/>
                  </a:lnTo>
                  <a:lnTo>
                    <a:pt x="1757933" y="632713"/>
                  </a:lnTo>
                  <a:lnTo>
                    <a:pt x="1794636" y="632713"/>
                  </a:lnTo>
                  <a:lnTo>
                    <a:pt x="1794636" y="616712"/>
                  </a:lnTo>
                  <a:lnTo>
                    <a:pt x="1792478" y="615441"/>
                  </a:lnTo>
                  <a:lnTo>
                    <a:pt x="1762886" y="605027"/>
                  </a:lnTo>
                  <a:lnTo>
                    <a:pt x="1764030" y="598677"/>
                  </a:lnTo>
                  <a:lnTo>
                    <a:pt x="1758930" y="561213"/>
                  </a:lnTo>
                  <a:lnTo>
                    <a:pt x="1452371" y="561213"/>
                  </a:lnTo>
                  <a:lnTo>
                    <a:pt x="37972" y="61087"/>
                  </a:lnTo>
                  <a:lnTo>
                    <a:pt x="32384" y="57912"/>
                  </a:lnTo>
                  <a:lnTo>
                    <a:pt x="28575" y="52704"/>
                  </a:lnTo>
                  <a:lnTo>
                    <a:pt x="27050" y="46354"/>
                  </a:lnTo>
                  <a:lnTo>
                    <a:pt x="28447" y="39243"/>
                  </a:lnTo>
                  <a:lnTo>
                    <a:pt x="31622" y="33146"/>
                  </a:lnTo>
                  <a:lnTo>
                    <a:pt x="36702" y="29209"/>
                  </a:lnTo>
                  <a:lnTo>
                    <a:pt x="43180" y="27558"/>
                  </a:lnTo>
                  <a:lnTo>
                    <a:pt x="130809" y="27558"/>
                  </a:lnTo>
                  <a:lnTo>
                    <a:pt x="59816" y="2412"/>
                  </a:lnTo>
                  <a:lnTo>
                    <a:pt x="42163" y="0"/>
                  </a:lnTo>
                  <a:close/>
                </a:path>
                <a:path w="1822450" h="754379">
                  <a:moveTo>
                    <a:pt x="1804034" y="689737"/>
                  </a:moveTo>
                  <a:lnTo>
                    <a:pt x="1733042" y="689737"/>
                  </a:lnTo>
                  <a:lnTo>
                    <a:pt x="1762379" y="700151"/>
                  </a:lnTo>
                  <a:lnTo>
                    <a:pt x="1804034" y="689737"/>
                  </a:lnTo>
                  <a:close/>
                </a:path>
                <a:path w="1822450" h="754379">
                  <a:moveTo>
                    <a:pt x="1794636" y="616712"/>
                  </a:moveTo>
                  <a:lnTo>
                    <a:pt x="1794636" y="656335"/>
                  </a:lnTo>
                  <a:lnTo>
                    <a:pt x="1793747" y="663320"/>
                  </a:lnTo>
                  <a:lnTo>
                    <a:pt x="1790319" y="668782"/>
                  </a:lnTo>
                  <a:lnTo>
                    <a:pt x="1784984" y="672845"/>
                  </a:lnTo>
                  <a:lnTo>
                    <a:pt x="1778381" y="674877"/>
                  </a:lnTo>
                  <a:lnTo>
                    <a:pt x="1818563" y="674877"/>
                  </a:lnTo>
                  <a:lnTo>
                    <a:pt x="1819783" y="672845"/>
                  </a:lnTo>
                  <a:lnTo>
                    <a:pt x="1822195" y="654684"/>
                  </a:lnTo>
                  <a:lnTo>
                    <a:pt x="1817878" y="638047"/>
                  </a:lnTo>
                  <a:lnTo>
                    <a:pt x="1807591" y="624458"/>
                  </a:lnTo>
                  <a:lnTo>
                    <a:pt x="1794636" y="616712"/>
                  </a:lnTo>
                  <a:close/>
                </a:path>
                <a:path w="1822450" h="754379">
                  <a:moveTo>
                    <a:pt x="1794636" y="632713"/>
                  </a:moveTo>
                  <a:lnTo>
                    <a:pt x="1757933" y="632713"/>
                  </a:lnTo>
                  <a:lnTo>
                    <a:pt x="1782825" y="641476"/>
                  </a:lnTo>
                  <a:lnTo>
                    <a:pt x="1789048" y="644651"/>
                  </a:lnTo>
                  <a:lnTo>
                    <a:pt x="1792985" y="649858"/>
                  </a:lnTo>
                  <a:lnTo>
                    <a:pt x="1794636" y="656335"/>
                  </a:lnTo>
                  <a:lnTo>
                    <a:pt x="1794636" y="632713"/>
                  </a:lnTo>
                  <a:close/>
                </a:path>
                <a:path w="1822450" h="754379">
                  <a:moveTo>
                    <a:pt x="1463547" y="499109"/>
                  </a:moveTo>
                  <a:lnTo>
                    <a:pt x="1463547" y="528573"/>
                  </a:lnTo>
                  <a:lnTo>
                    <a:pt x="1455673" y="542670"/>
                  </a:lnTo>
                  <a:lnTo>
                    <a:pt x="1452371" y="561213"/>
                  </a:lnTo>
                  <a:lnTo>
                    <a:pt x="1758930" y="561213"/>
                  </a:lnTo>
                  <a:lnTo>
                    <a:pt x="1757425" y="550163"/>
                  </a:lnTo>
                  <a:lnTo>
                    <a:pt x="1736597" y="506475"/>
                  </a:lnTo>
                  <a:lnTo>
                    <a:pt x="1734229" y="503935"/>
                  </a:lnTo>
                  <a:lnTo>
                    <a:pt x="1477263" y="503935"/>
                  </a:lnTo>
                  <a:lnTo>
                    <a:pt x="1463547" y="499109"/>
                  </a:lnTo>
                  <a:close/>
                </a:path>
                <a:path w="1822450" h="754379">
                  <a:moveTo>
                    <a:pt x="130809" y="27558"/>
                  </a:moveTo>
                  <a:lnTo>
                    <a:pt x="43180" y="27558"/>
                  </a:lnTo>
                  <a:lnTo>
                    <a:pt x="50291" y="28320"/>
                  </a:lnTo>
                  <a:lnTo>
                    <a:pt x="1463547" y="528573"/>
                  </a:lnTo>
                  <a:lnTo>
                    <a:pt x="1463547" y="499109"/>
                  </a:lnTo>
                  <a:lnTo>
                    <a:pt x="130809" y="27558"/>
                  </a:lnTo>
                  <a:close/>
                </a:path>
                <a:path w="1822450" h="754379">
                  <a:moveTo>
                    <a:pt x="1608328" y="437388"/>
                  </a:moveTo>
                  <a:lnTo>
                    <a:pt x="1559813" y="444245"/>
                  </a:lnTo>
                  <a:lnTo>
                    <a:pt x="1515998" y="465200"/>
                  </a:lnTo>
                  <a:lnTo>
                    <a:pt x="1480311" y="498601"/>
                  </a:lnTo>
                  <a:lnTo>
                    <a:pt x="1477263" y="503935"/>
                  </a:lnTo>
                  <a:lnTo>
                    <a:pt x="1734229" y="503935"/>
                  </a:lnTo>
                  <a:lnTo>
                    <a:pt x="1703196" y="470662"/>
                  </a:lnTo>
                  <a:lnTo>
                    <a:pt x="1658493" y="446150"/>
                  </a:lnTo>
                  <a:lnTo>
                    <a:pt x="1608328" y="437388"/>
                  </a:lnTo>
                  <a:close/>
                </a:path>
              </a:pathLst>
            </a:custGeom>
            <a:solidFill>
              <a:srgbClr val="0042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61131" y="2600578"/>
              <a:ext cx="1790064" cy="721360"/>
            </a:xfrm>
            <a:custGeom>
              <a:avLst/>
              <a:gdLst/>
              <a:ahLst/>
              <a:cxnLst/>
              <a:rect l="l" t="t" r="r" b="b"/>
              <a:pathLst>
                <a:path w="1790064" h="721360">
                  <a:moveTo>
                    <a:pt x="41148" y="0"/>
                  </a:moveTo>
                  <a:lnTo>
                    <a:pt x="1650" y="19176"/>
                  </a:lnTo>
                  <a:lnTo>
                    <a:pt x="0" y="30606"/>
                  </a:lnTo>
                  <a:lnTo>
                    <a:pt x="2920" y="41909"/>
                  </a:lnTo>
                  <a:lnTo>
                    <a:pt x="10032" y="51688"/>
                  </a:lnTo>
                  <a:lnTo>
                    <a:pt x="20700" y="58673"/>
                  </a:lnTo>
                  <a:lnTo>
                    <a:pt x="1451102" y="564388"/>
                  </a:lnTo>
                  <a:lnTo>
                    <a:pt x="1448562" y="578738"/>
                  </a:lnTo>
                  <a:lnTo>
                    <a:pt x="1454404" y="621410"/>
                  </a:lnTo>
                  <a:lnTo>
                    <a:pt x="1472945" y="660019"/>
                  </a:lnTo>
                  <a:lnTo>
                    <a:pt x="1502664" y="691641"/>
                  </a:lnTo>
                  <a:lnTo>
                    <a:pt x="1542160" y="713232"/>
                  </a:lnTo>
                  <a:lnTo>
                    <a:pt x="1585848" y="721359"/>
                  </a:lnTo>
                  <a:lnTo>
                    <a:pt x="1628520" y="715390"/>
                  </a:lnTo>
                  <a:lnTo>
                    <a:pt x="1667129" y="696848"/>
                  </a:lnTo>
                  <a:lnTo>
                    <a:pt x="1698752" y="667131"/>
                  </a:lnTo>
                  <a:lnTo>
                    <a:pt x="1705609" y="654431"/>
                  </a:lnTo>
                  <a:lnTo>
                    <a:pt x="1748408" y="669544"/>
                  </a:lnTo>
                  <a:lnTo>
                    <a:pt x="1787906" y="650494"/>
                  </a:lnTo>
                  <a:lnTo>
                    <a:pt x="1790065" y="638175"/>
                  </a:lnTo>
                  <a:lnTo>
                    <a:pt x="1787270" y="626618"/>
                  </a:lnTo>
                  <a:lnTo>
                    <a:pt x="1780285" y="617093"/>
                  </a:lnTo>
                  <a:lnTo>
                    <a:pt x="1770253" y="610996"/>
                  </a:lnTo>
                  <a:lnTo>
                    <a:pt x="1726183" y="595376"/>
                  </a:lnTo>
                  <a:lnTo>
                    <a:pt x="1728216" y="583691"/>
                  </a:lnTo>
                  <a:lnTo>
                    <a:pt x="1722373" y="541019"/>
                  </a:lnTo>
                  <a:lnTo>
                    <a:pt x="1703832" y="502412"/>
                  </a:lnTo>
                  <a:lnTo>
                    <a:pt x="1674114" y="470788"/>
                  </a:lnTo>
                  <a:lnTo>
                    <a:pt x="1634617" y="449198"/>
                  </a:lnTo>
                  <a:lnTo>
                    <a:pt x="1590929" y="441070"/>
                  </a:lnTo>
                  <a:lnTo>
                    <a:pt x="1548257" y="447039"/>
                  </a:lnTo>
                  <a:lnTo>
                    <a:pt x="1509648" y="465581"/>
                  </a:lnTo>
                  <a:lnTo>
                    <a:pt x="1478026" y="495300"/>
                  </a:lnTo>
                  <a:lnTo>
                    <a:pt x="1472438" y="505713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8" name="object 8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6428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What </a:t>
            </a:r>
            <a:r>
              <a:rPr sz="2800" b="1" spc="-10" dirty="0">
                <a:latin typeface="Carlito"/>
                <a:cs typeface="Carlito"/>
              </a:rPr>
              <a:t>happens </a:t>
            </a:r>
            <a:r>
              <a:rPr sz="2800" b="1" spc="-5" dirty="0">
                <a:latin typeface="Carlito"/>
                <a:cs typeface="Carlito"/>
              </a:rPr>
              <a:t>when a Function is</a:t>
            </a:r>
            <a:r>
              <a:rPr sz="2800" b="1" spc="-2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Invoked?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4177" y="3084322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8599"/>
                </a:solidFill>
                <a:latin typeface="Arial"/>
                <a:cs typeface="Arial"/>
              </a:rPr>
              <a:t>03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71444" y="1729739"/>
            <a:ext cx="2082164" cy="958215"/>
            <a:chOff x="3171444" y="1729739"/>
            <a:chExt cx="2082164" cy="958215"/>
          </a:xfrm>
        </p:grpSpPr>
        <p:sp>
          <p:nvSpPr>
            <p:cNvPr id="13" name="object 13"/>
            <p:cNvSpPr/>
            <p:nvPr/>
          </p:nvSpPr>
          <p:spPr>
            <a:xfrm>
              <a:off x="3171444" y="1729739"/>
              <a:ext cx="2082164" cy="958215"/>
            </a:xfrm>
            <a:custGeom>
              <a:avLst/>
              <a:gdLst/>
              <a:ahLst/>
              <a:cxnLst/>
              <a:rect l="l" t="t" r="r" b="b"/>
              <a:pathLst>
                <a:path w="2082164" h="958214">
                  <a:moveTo>
                    <a:pt x="1929892" y="0"/>
                  </a:moveTo>
                  <a:lnTo>
                    <a:pt x="1891157" y="3429"/>
                  </a:lnTo>
                  <a:lnTo>
                    <a:pt x="68833" y="549148"/>
                  </a:lnTo>
                  <a:lnTo>
                    <a:pt x="34543" y="567055"/>
                  </a:lnTo>
                  <a:lnTo>
                    <a:pt x="0" y="631571"/>
                  </a:lnTo>
                  <a:lnTo>
                    <a:pt x="3429" y="670179"/>
                  </a:lnTo>
                  <a:lnTo>
                    <a:pt x="68833" y="889381"/>
                  </a:lnTo>
                  <a:lnTo>
                    <a:pt x="87503" y="923417"/>
                  </a:lnTo>
                  <a:lnTo>
                    <a:pt x="116840" y="947039"/>
                  </a:lnTo>
                  <a:lnTo>
                    <a:pt x="152654" y="957961"/>
                  </a:lnTo>
                  <a:lnTo>
                    <a:pt x="191389" y="954659"/>
                  </a:lnTo>
                  <a:lnTo>
                    <a:pt x="2012442" y="408940"/>
                  </a:lnTo>
                  <a:lnTo>
                    <a:pt x="2046732" y="390906"/>
                  </a:lnTo>
                  <a:lnTo>
                    <a:pt x="2070734" y="362077"/>
                  </a:lnTo>
                  <a:lnTo>
                    <a:pt x="2081783" y="326390"/>
                  </a:lnTo>
                  <a:lnTo>
                    <a:pt x="2077846" y="287782"/>
                  </a:lnTo>
                  <a:lnTo>
                    <a:pt x="2012442" y="68707"/>
                  </a:lnTo>
                  <a:lnTo>
                    <a:pt x="1994408" y="34544"/>
                  </a:lnTo>
                  <a:lnTo>
                    <a:pt x="1965579" y="11049"/>
                  </a:lnTo>
                  <a:lnTo>
                    <a:pt x="1929892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06496" y="1766950"/>
              <a:ext cx="2011680" cy="882650"/>
            </a:xfrm>
            <a:custGeom>
              <a:avLst/>
              <a:gdLst/>
              <a:ahLst/>
              <a:cxnLst/>
              <a:rect l="l" t="t" r="r" b="b"/>
              <a:pathLst>
                <a:path w="2011679" h="882650">
                  <a:moveTo>
                    <a:pt x="144144" y="882396"/>
                  </a:moveTo>
                  <a:lnTo>
                    <a:pt x="97281" y="877824"/>
                  </a:lnTo>
                  <a:lnTo>
                    <a:pt x="67691" y="841501"/>
                  </a:lnTo>
                  <a:lnTo>
                    <a:pt x="29845" y="714501"/>
                  </a:lnTo>
                  <a:lnTo>
                    <a:pt x="10414" y="649351"/>
                  </a:lnTo>
                  <a:lnTo>
                    <a:pt x="3302" y="625348"/>
                  </a:lnTo>
                  <a:lnTo>
                    <a:pt x="2159" y="621919"/>
                  </a:lnTo>
                  <a:lnTo>
                    <a:pt x="0" y="598297"/>
                  </a:lnTo>
                  <a:lnTo>
                    <a:pt x="6858" y="576326"/>
                  </a:lnTo>
                  <a:lnTo>
                    <a:pt x="43180" y="546988"/>
                  </a:lnTo>
                  <a:lnTo>
                    <a:pt x="1097407" y="230759"/>
                  </a:lnTo>
                  <a:lnTo>
                    <a:pt x="1638808" y="68452"/>
                  </a:lnTo>
                  <a:lnTo>
                    <a:pt x="1838198" y="8636"/>
                  </a:lnTo>
                  <a:lnTo>
                    <a:pt x="1866645" y="0"/>
                  </a:lnTo>
                  <a:lnTo>
                    <a:pt x="1913636" y="4699"/>
                  </a:lnTo>
                  <a:lnTo>
                    <a:pt x="1943100" y="41021"/>
                  </a:lnTo>
                  <a:lnTo>
                    <a:pt x="1981073" y="167894"/>
                  </a:lnTo>
                  <a:lnTo>
                    <a:pt x="2000504" y="233172"/>
                  </a:lnTo>
                  <a:lnTo>
                    <a:pt x="2011553" y="284225"/>
                  </a:lnTo>
                  <a:lnTo>
                    <a:pt x="2004568" y="306450"/>
                  </a:lnTo>
                  <a:lnTo>
                    <a:pt x="1989582" y="324866"/>
                  </a:lnTo>
                  <a:lnTo>
                    <a:pt x="1967738" y="336931"/>
                  </a:lnTo>
                  <a:lnTo>
                    <a:pt x="144144" y="882396"/>
                  </a:lnTo>
                  <a:close/>
                </a:path>
              </a:pathLst>
            </a:custGeom>
            <a:ln w="12192">
              <a:solidFill>
                <a:srgbClr val="E29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08604" y="1831847"/>
              <a:ext cx="1848485" cy="678180"/>
            </a:xfrm>
            <a:custGeom>
              <a:avLst/>
              <a:gdLst/>
              <a:ahLst/>
              <a:cxnLst/>
              <a:rect l="l" t="t" r="r" b="b"/>
              <a:pathLst>
                <a:path w="1848485" h="678180">
                  <a:moveTo>
                    <a:pt x="1484249" y="95631"/>
                  </a:moveTo>
                  <a:lnTo>
                    <a:pt x="1478915" y="105663"/>
                  </a:lnTo>
                  <a:lnTo>
                    <a:pt x="1470025" y="153924"/>
                  </a:lnTo>
                  <a:lnTo>
                    <a:pt x="1470787" y="159765"/>
                  </a:lnTo>
                  <a:lnTo>
                    <a:pt x="31496" y="590676"/>
                  </a:lnTo>
                  <a:lnTo>
                    <a:pt x="16001" y="598804"/>
                  </a:lnTo>
                  <a:lnTo>
                    <a:pt x="5207" y="612013"/>
                  </a:lnTo>
                  <a:lnTo>
                    <a:pt x="0" y="628522"/>
                  </a:lnTo>
                  <a:lnTo>
                    <a:pt x="1524" y="646683"/>
                  </a:lnTo>
                  <a:lnTo>
                    <a:pt x="9779" y="662051"/>
                  </a:lnTo>
                  <a:lnTo>
                    <a:pt x="23241" y="672845"/>
                  </a:lnTo>
                  <a:lnTo>
                    <a:pt x="39750" y="678052"/>
                  </a:lnTo>
                  <a:lnTo>
                    <a:pt x="57404" y="676528"/>
                  </a:lnTo>
                  <a:lnTo>
                    <a:pt x="143551" y="650747"/>
                  </a:lnTo>
                  <a:lnTo>
                    <a:pt x="49275" y="650747"/>
                  </a:lnTo>
                  <a:lnTo>
                    <a:pt x="27940" y="631316"/>
                  </a:lnTo>
                  <a:lnTo>
                    <a:pt x="29591" y="624966"/>
                  </a:lnTo>
                  <a:lnTo>
                    <a:pt x="33528" y="619759"/>
                  </a:lnTo>
                  <a:lnTo>
                    <a:pt x="39624" y="616584"/>
                  </a:lnTo>
                  <a:lnTo>
                    <a:pt x="1474470" y="187070"/>
                  </a:lnTo>
                  <a:lnTo>
                    <a:pt x="1484249" y="187070"/>
                  </a:lnTo>
                  <a:lnTo>
                    <a:pt x="1484249" y="95631"/>
                  </a:lnTo>
                  <a:close/>
                </a:path>
                <a:path w="1848485" h="678180">
                  <a:moveTo>
                    <a:pt x="1633601" y="0"/>
                  </a:moveTo>
                  <a:lnTo>
                    <a:pt x="1583055" y="6985"/>
                  </a:lnTo>
                  <a:lnTo>
                    <a:pt x="1537208" y="28828"/>
                  </a:lnTo>
                  <a:lnTo>
                    <a:pt x="1501902" y="62864"/>
                  </a:lnTo>
                  <a:lnTo>
                    <a:pt x="1484249" y="95631"/>
                  </a:lnTo>
                  <a:lnTo>
                    <a:pt x="1484249" y="219963"/>
                  </a:lnTo>
                  <a:lnTo>
                    <a:pt x="49275" y="650747"/>
                  </a:lnTo>
                  <a:lnTo>
                    <a:pt x="143551" y="650747"/>
                  </a:lnTo>
                  <a:lnTo>
                    <a:pt x="1496441" y="245871"/>
                  </a:lnTo>
                  <a:lnTo>
                    <a:pt x="1759230" y="245871"/>
                  </a:lnTo>
                  <a:lnTo>
                    <a:pt x="1777238" y="212344"/>
                  </a:lnTo>
                  <a:lnTo>
                    <a:pt x="1786509" y="163956"/>
                  </a:lnTo>
                  <a:lnTo>
                    <a:pt x="1785874" y="159257"/>
                  </a:lnTo>
                  <a:lnTo>
                    <a:pt x="1816608" y="149987"/>
                  </a:lnTo>
                  <a:lnTo>
                    <a:pt x="1831975" y="141096"/>
                  </a:lnTo>
                  <a:lnTo>
                    <a:pt x="1840527" y="130556"/>
                  </a:lnTo>
                  <a:lnTo>
                    <a:pt x="1782318" y="130556"/>
                  </a:lnTo>
                  <a:lnTo>
                    <a:pt x="1780159" y="113283"/>
                  </a:lnTo>
                  <a:lnTo>
                    <a:pt x="1772793" y="97789"/>
                  </a:lnTo>
                  <a:lnTo>
                    <a:pt x="1798828" y="90043"/>
                  </a:lnTo>
                  <a:lnTo>
                    <a:pt x="1805051" y="89407"/>
                  </a:lnTo>
                  <a:lnTo>
                    <a:pt x="1820037" y="89407"/>
                  </a:lnTo>
                  <a:lnTo>
                    <a:pt x="1820037" y="72897"/>
                  </a:lnTo>
                  <a:lnTo>
                    <a:pt x="1760982" y="72897"/>
                  </a:lnTo>
                  <a:lnTo>
                    <a:pt x="1758315" y="67309"/>
                  </a:lnTo>
                  <a:lnTo>
                    <a:pt x="1724533" y="31876"/>
                  </a:lnTo>
                  <a:lnTo>
                    <a:pt x="1681861" y="8889"/>
                  </a:lnTo>
                  <a:lnTo>
                    <a:pt x="1633601" y="0"/>
                  </a:lnTo>
                  <a:close/>
                </a:path>
                <a:path w="1848485" h="678180">
                  <a:moveTo>
                    <a:pt x="1759230" y="245871"/>
                  </a:moveTo>
                  <a:lnTo>
                    <a:pt x="1496441" y="245871"/>
                  </a:lnTo>
                  <a:lnTo>
                    <a:pt x="1498727" y="250570"/>
                  </a:lnTo>
                  <a:lnTo>
                    <a:pt x="1532636" y="286003"/>
                  </a:lnTo>
                  <a:lnTo>
                    <a:pt x="1575308" y="308990"/>
                  </a:lnTo>
                  <a:lnTo>
                    <a:pt x="1623568" y="317881"/>
                  </a:lnTo>
                  <a:lnTo>
                    <a:pt x="1674114" y="310895"/>
                  </a:lnTo>
                  <a:lnTo>
                    <a:pt x="1719326" y="289051"/>
                  </a:lnTo>
                  <a:lnTo>
                    <a:pt x="1754251" y="255143"/>
                  </a:lnTo>
                  <a:lnTo>
                    <a:pt x="1759230" y="245871"/>
                  </a:lnTo>
                  <a:close/>
                </a:path>
                <a:path w="1848485" h="678180">
                  <a:moveTo>
                    <a:pt x="1484249" y="187070"/>
                  </a:moveTo>
                  <a:lnTo>
                    <a:pt x="1474470" y="187070"/>
                  </a:lnTo>
                  <a:lnTo>
                    <a:pt x="1476883" y="204596"/>
                  </a:lnTo>
                  <a:lnTo>
                    <a:pt x="1484249" y="219963"/>
                  </a:lnTo>
                  <a:lnTo>
                    <a:pt x="1484249" y="187070"/>
                  </a:lnTo>
                  <a:close/>
                </a:path>
                <a:path w="1848485" h="678180">
                  <a:moveTo>
                    <a:pt x="1820037" y="65404"/>
                  </a:moveTo>
                  <a:lnTo>
                    <a:pt x="1820037" y="107950"/>
                  </a:lnTo>
                  <a:lnTo>
                    <a:pt x="1818513" y="114426"/>
                  </a:lnTo>
                  <a:lnTo>
                    <a:pt x="1814576" y="119506"/>
                  </a:lnTo>
                  <a:lnTo>
                    <a:pt x="1808480" y="122681"/>
                  </a:lnTo>
                  <a:lnTo>
                    <a:pt x="1782318" y="130556"/>
                  </a:lnTo>
                  <a:lnTo>
                    <a:pt x="1840527" y="130556"/>
                  </a:lnTo>
                  <a:lnTo>
                    <a:pt x="1842897" y="127634"/>
                  </a:lnTo>
                  <a:lnTo>
                    <a:pt x="1847977" y="111378"/>
                  </a:lnTo>
                  <a:lnTo>
                    <a:pt x="1846580" y="94106"/>
                  </a:lnTo>
                  <a:lnTo>
                    <a:pt x="1838198" y="77850"/>
                  </a:lnTo>
                  <a:lnTo>
                    <a:pt x="1824736" y="66801"/>
                  </a:lnTo>
                  <a:lnTo>
                    <a:pt x="1820037" y="65404"/>
                  </a:lnTo>
                  <a:close/>
                </a:path>
                <a:path w="1848485" h="678180">
                  <a:moveTo>
                    <a:pt x="1820037" y="89407"/>
                  </a:moveTo>
                  <a:lnTo>
                    <a:pt x="1805051" y="89407"/>
                  </a:lnTo>
                  <a:lnTo>
                    <a:pt x="1811147" y="91312"/>
                  </a:lnTo>
                  <a:lnTo>
                    <a:pt x="1816100" y="95376"/>
                  </a:lnTo>
                  <a:lnTo>
                    <a:pt x="1819275" y="100964"/>
                  </a:lnTo>
                  <a:lnTo>
                    <a:pt x="1820037" y="107950"/>
                  </a:lnTo>
                  <a:lnTo>
                    <a:pt x="1820037" y="89407"/>
                  </a:lnTo>
                  <a:close/>
                </a:path>
                <a:path w="1848485" h="678180">
                  <a:moveTo>
                    <a:pt x="1808226" y="61849"/>
                  </a:moveTo>
                  <a:lnTo>
                    <a:pt x="1790700" y="64007"/>
                  </a:lnTo>
                  <a:lnTo>
                    <a:pt x="1760982" y="72897"/>
                  </a:lnTo>
                  <a:lnTo>
                    <a:pt x="1820037" y="72897"/>
                  </a:lnTo>
                  <a:lnTo>
                    <a:pt x="1820037" y="65404"/>
                  </a:lnTo>
                  <a:lnTo>
                    <a:pt x="1808226" y="61849"/>
                  </a:lnTo>
                  <a:close/>
                </a:path>
              </a:pathLst>
            </a:custGeom>
            <a:solidFill>
              <a:srgbClr val="96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20796" y="1851659"/>
              <a:ext cx="1821180" cy="645795"/>
            </a:xfrm>
            <a:custGeom>
              <a:avLst/>
              <a:gdLst/>
              <a:ahLst/>
              <a:cxnLst/>
              <a:rect l="l" t="t" r="r" b="b"/>
              <a:pathLst>
                <a:path w="1821179" h="645794">
                  <a:moveTo>
                    <a:pt x="1619630" y="0"/>
                  </a:moveTo>
                  <a:lnTo>
                    <a:pt x="1575307" y="5841"/>
                  </a:lnTo>
                  <a:lnTo>
                    <a:pt x="1534414" y="25273"/>
                  </a:lnTo>
                  <a:lnTo>
                    <a:pt x="1503044" y="55498"/>
                  </a:lnTo>
                  <a:lnTo>
                    <a:pt x="1482725" y="93344"/>
                  </a:lnTo>
                  <a:lnTo>
                    <a:pt x="1474851" y="136016"/>
                  </a:lnTo>
                  <a:lnTo>
                    <a:pt x="1476755" y="149478"/>
                  </a:lnTo>
                  <a:lnTo>
                    <a:pt x="21843" y="585596"/>
                  </a:lnTo>
                  <a:lnTo>
                    <a:pt x="10921" y="591057"/>
                  </a:lnTo>
                  <a:lnTo>
                    <a:pt x="3428" y="600075"/>
                  </a:lnTo>
                  <a:lnTo>
                    <a:pt x="0" y="611504"/>
                  </a:lnTo>
                  <a:lnTo>
                    <a:pt x="1396" y="623823"/>
                  </a:lnTo>
                  <a:lnTo>
                    <a:pt x="6730" y="634619"/>
                  </a:lnTo>
                  <a:lnTo>
                    <a:pt x="15875" y="642238"/>
                  </a:lnTo>
                  <a:lnTo>
                    <a:pt x="27304" y="645667"/>
                  </a:lnTo>
                  <a:lnTo>
                    <a:pt x="39624" y="644270"/>
                  </a:lnTo>
                  <a:lnTo>
                    <a:pt x="1495043" y="209041"/>
                  </a:lnTo>
                  <a:lnTo>
                    <a:pt x="1500504" y="220471"/>
                  </a:lnTo>
                  <a:lnTo>
                    <a:pt x="1530477" y="251587"/>
                  </a:lnTo>
                  <a:lnTo>
                    <a:pt x="1568195" y="271906"/>
                  </a:lnTo>
                  <a:lnTo>
                    <a:pt x="1610867" y="280162"/>
                  </a:lnTo>
                  <a:lnTo>
                    <a:pt x="1655699" y="274446"/>
                  </a:lnTo>
                  <a:lnTo>
                    <a:pt x="1695957" y="255015"/>
                  </a:lnTo>
                  <a:lnTo>
                    <a:pt x="1726945" y="224789"/>
                  </a:lnTo>
                  <a:lnTo>
                    <a:pt x="1747392" y="186816"/>
                  </a:lnTo>
                  <a:lnTo>
                    <a:pt x="1755520" y="144271"/>
                  </a:lnTo>
                  <a:lnTo>
                    <a:pt x="1753869" y="131698"/>
                  </a:lnTo>
                  <a:lnTo>
                    <a:pt x="1799081" y="118109"/>
                  </a:lnTo>
                  <a:lnTo>
                    <a:pt x="1810003" y="112140"/>
                  </a:lnTo>
                  <a:lnTo>
                    <a:pt x="1817496" y="103123"/>
                  </a:lnTo>
                  <a:lnTo>
                    <a:pt x="1820926" y="92075"/>
                  </a:lnTo>
                  <a:lnTo>
                    <a:pt x="1819528" y="79882"/>
                  </a:lnTo>
                  <a:lnTo>
                    <a:pt x="1813559" y="69087"/>
                  </a:lnTo>
                  <a:lnTo>
                    <a:pt x="1804542" y="61340"/>
                  </a:lnTo>
                  <a:lnTo>
                    <a:pt x="1793493" y="57531"/>
                  </a:lnTo>
                  <a:lnTo>
                    <a:pt x="1781302" y="58165"/>
                  </a:lnTo>
                  <a:lnTo>
                    <a:pt x="1736343" y="71627"/>
                  </a:lnTo>
                  <a:lnTo>
                    <a:pt x="1730375" y="59181"/>
                  </a:lnTo>
                  <a:lnTo>
                    <a:pt x="1700149" y="28066"/>
                  </a:lnTo>
                  <a:lnTo>
                    <a:pt x="1662302" y="7874"/>
                  </a:lnTo>
                  <a:lnTo>
                    <a:pt x="16196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850384" y="189928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01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94660" y="2331720"/>
            <a:ext cx="2653030" cy="423545"/>
            <a:chOff x="2994660" y="2331720"/>
            <a:chExt cx="2653030" cy="423545"/>
          </a:xfrm>
        </p:grpSpPr>
        <p:sp>
          <p:nvSpPr>
            <p:cNvPr id="19" name="object 19"/>
            <p:cNvSpPr/>
            <p:nvPr/>
          </p:nvSpPr>
          <p:spPr>
            <a:xfrm>
              <a:off x="2994660" y="2331720"/>
              <a:ext cx="2653030" cy="423545"/>
            </a:xfrm>
            <a:custGeom>
              <a:avLst/>
              <a:gdLst/>
              <a:ahLst/>
              <a:cxnLst/>
              <a:rect l="l" t="t" r="r" b="b"/>
              <a:pathLst>
                <a:path w="2653029" h="423544">
                  <a:moveTo>
                    <a:pt x="2554731" y="0"/>
                  </a:moveTo>
                  <a:lnTo>
                    <a:pt x="98170" y="0"/>
                  </a:lnTo>
                  <a:lnTo>
                    <a:pt x="59816" y="7619"/>
                  </a:lnTo>
                  <a:lnTo>
                    <a:pt x="28701" y="28575"/>
                  </a:lnTo>
                  <a:lnTo>
                    <a:pt x="7619" y="59690"/>
                  </a:lnTo>
                  <a:lnTo>
                    <a:pt x="0" y="97917"/>
                  </a:lnTo>
                  <a:lnTo>
                    <a:pt x="0" y="325247"/>
                  </a:lnTo>
                  <a:lnTo>
                    <a:pt x="7619" y="363474"/>
                  </a:lnTo>
                  <a:lnTo>
                    <a:pt x="28701" y="394588"/>
                  </a:lnTo>
                  <a:lnTo>
                    <a:pt x="59816" y="415544"/>
                  </a:lnTo>
                  <a:lnTo>
                    <a:pt x="98170" y="423163"/>
                  </a:lnTo>
                  <a:lnTo>
                    <a:pt x="2554731" y="423163"/>
                  </a:lnTo>
                  <a:lnTo>
                    <a:pt x="2593086" y="415544"/>
                  </a:lnTo>
                  <a:lnTo>
                    <a:pt x="2645282" y="363474"/>
                  </a:lnTo>
                  <a:lnTo>
                    <a:pt x="2652903" y="325247"/>
                  </a:lnTo>
                  <a:lnTo>
                    <a:pt x="2652903" y="97917"/>
                  </a:lnTo>
                  <a:lnTo>
                    <a:pt x="2645282" y="59690"/>
                  </a:lnTo>
                  <a:lnTo>
                    <a:pt x="2593086" y="7619"/>
                  </a:lnTo>
                  <a:lnTo>
                    <a:pt x="2554731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98292" y="2391156"/>
              <a:ext cx="2480945" cy="316865"/>
            </a:xfrm>
            <a:custGeom>
              <a:avLst/>
              <a:gdLst/>
              <a:ahLst/>
              <a:cxnLst/>
              <a:rect l="l" t="t" r="r" b="b"/>
              <a:pathLst>
                <a:path w="2480945" h="316864">
                  <a:moveTo>
                    <a:pt x="2404872" y="202311"/>
                  </a:moveTo>
                  <a:lnTo>
                    <a:pt x="2102231" y="202311"/>
                  </a:lnTo>
                  <a:lnTo>
                    <a:pt x="2103120" y="208280"/>
                  </a:lnTo>
                  <a:lnTo>
                    <a:pt x="2125598" y="251713"/>
                  </a:lnTo>
                  <a:lnTo>
                    <a:pt x="2160016" y="286004"/>
                  </a:lnTo>
                  <a:lnTo>
                    <a:pt x="2203449" y="308356"/>
                  </a:lnTo>
                  <a:lnTo>
                    <a:pt x="2253487" y="316483"/>
                  </a:lnTo>
                  <a:lnTo>
                    <a:pt x="2303653" y="308356"/>
                  </a:lnTo>
                  <a:lnTo>
                    <a:pt x="2347086" y="286004"/>
                  </a:lnTo>
                  <a:lnTo>
                    <a:pt x="2381377" y="251713"/>
                  </a:lnTo>
                  <a:lnTo>
                    <a:pt x="2403856" y="208280"/>
                  </a:lnTo>
                  <a:lnTo>
                    <a:pt x="2404872" y="202311"/>
                  </a:lnTo>
                  <a:close/>
                </a:path>
                <a:path w="2480945" h="316864">
                  <a:moveTo>
                    <a:pt x="2097912" y="114173"/>
                  </a:moveTo>
                  <a:lnTo>
                    <a:pt x="44957" y="114173"/>
                  </a:lnTo>
                  <a:lnTo>
                    <a:pt x="27558" y="117601"/>
                  </a:lnTo>
                  <a:lnTo>
                    <a:pt x="13334" y="127126"/>
                  </a:lnTo>
                  <a:lnTo>
                    <a:pt x="3556" y="141224"/>
                  </a:lnTo>
                  <a:lnTo>
                    <a:pt x="0" y="158242"/>
                  </a:lnTo>
                  <a:lnTo>
                    <a:pt x="3556" y="175260"/>
                  </a:lnTo>
                  <a:lnTo>
                    <a:pt x="13334" y="189356"/>
                  </a:lnTo>
                  <a:lnTo>
                    <a:pt x="27558" y="198881"/>
                  </a:lnTo>
                  <a:lnTo>
                    <a:pt x="44957" y="202311"/>
                  </a:lnTo>
                  <a:lnTo>
                    <a:pt x="2435606" y="202311"/>
                  </a:lnTo>
                  <a:lnTo>
                    <a:pt x="2453512" y="198881"/>
                  </a:lnTo>
                  <a:lnTo>
                    <a:pt x="2467863" y="189356"/>
                  </a:lnTo>
                  <a:lnTo>
                    <a:pt x="2477135" y="175260"/>
                  </a:lnTo>
                  <a:lnTo>
                    <a:pt x="2477388" y="174370"/>
                  </a:lnTo>
                  <a:lnTo>
                    <a:pt x="35432" y="174370"/>
                  </a:lnTo>
                  <a:lnTo>
                    <a:pt x="27305" y="167639"/>
                  </a:lnTo>
                  <a:lnTo>
                    <a:pt x="27305" y="148844"/>
                  </a:lnTo>
                  <a:lnTo>
                    <a:pt x="35432" y="140843"/>
                  </a:lnTo>
                  <a:lnTo>
                    <a:pt x="2097912" y="140843"/>
                  </a:lnTo>
                  <a:lnTo>
                    <a:pt x="2097912" y="114173"/>
                  </a:lnTo>
                  <a:close/>
                </a:path>
                <a:path w="2480945" h="316864">
                  <a:moveTo>
                    <a:pt x="2435606" y="114173"/>
                  </a:moveTo>
                  <a:lnTo>
                    <a:pt x="2097912" y="114173"/>
                  </a:lnTo>
                  <a:lnTo>
                    <a:pt x="2097851" y="141224"/>
                  </a:lnTo>
                  <a:lnTo>
                    <a:pt x="2095119" y="158242"/>
                  </a:lnTo>
                  <a:lnTo>
                    <a:pt x="2097659" y="174370"/>
                  </a:lnTo>
                  <a:lnTo>
                    <a:pt x="2409444" y="174370"/>
                  </a:lnTo>
                  <a:lnTo>
                    <a:pt x="2411984" y="158242"/>
                  </a:lnTo>
                  <a:lnTo>
                    <a:pt x="2409190" y="140843"/>
                  </a:lnTo>
                  <a:lnTo>
                    <a:pt x="2453259" y="140843"/>
                  </a:lnTo>
                  <a:lnTo>
                    <a:pt x="2453259" y="117601"/>
                  </a:lnTo>
                  <a:lnTo>
                    <a:pt x="2435606" y="114173"/>
                  </a:lnTo>
                  <a:close/>
                </a:path>
                <a:path w="2480945" h="316864">
                  <a:moveTo>
                    <a:pt x="2453512" y="117601"/>
                  </a:moveTo>
                  <a:lnTo>
                    <a:pt x="2453259" y="117601"/>
                  </a:lnTo>
                  <a:lnTo>
                    <a:pt x="2453259" y="167639"/>
                  </a:lnTo>
                  <a:lnTo>
                    <a:pt x="2445131" y="174370"/>
                  </a:lnTo>
                  <a:lnTo>
                    <a:pt x="2477388" y="174370"/>
                  </a:lnTo>
                  <a:lnTo>
                    <a:pt x="2480563" y="158242"/>
                  </a:lnTo>
                  <a:lnTo>
                    <a:pt x="2453512" y="117601"/>
                  </a:lnTo>
                  <a:close/>
                </a:path>
                <a:path w="2480945" h="316864">
                  <a:moveTo>
                    <a:pt x="2453259" y="140843"/>
                  </a:moveTo>
                  <a:lnTo>
                    <a:pt x="2445131" y="140843"/>
                  </a:lnTo>
                  <a:lnTo>
                    <a:pt x="2453259" y="148844"/>
                  </a:lnTo>
                  <a:lnTo>
                    <a:pt x="2453259" y="140843"/>
                  </a:lnTo>
                  <a:close/>
                </a:path>
                <a:path w="2480945" h="316864">
                  <a:moveTo>
                    <a:pt x="2253487" y="0"/>
                  </a:moveTo>
                  <a:lnTo>
                    <a:pt x="2203449" y="8127"/>
                  </a:lnTo>
                  <a:lnTo>
                    <a:pt x="2160016" y="30606"/>
                  </a:lnTo>
                  <a:lnTo>
                    <a:pt x="2125598" y="64769"/>
                  </a:lnTo>
                  <a:lnTo>
                    <a:pt x="2103120" y="108204"/>
                  </a:lnTo>
                  <a:lnTo>
                    <a:pt x="2102231" y="114173"/>
                  </a:lnTo>
                  <a:lnTo>
                    <a:pt x="2404872" y="114173"/>
                  </a:lnTo>
                  <a:lnTo>
                    <a:pt x="2381377" y="64769"/>
                  </a:lnTo>
                  <a:lnTo>
                    <a:pt x="2347086" y="30606"/>
                  </a:lnTo>
                  <a:lnTo>
                    <a:pt x="2303653" y="8127"/>
                  </a:lnTo>
                  <a:lnTo>
                    <a:pt x="2253487" y="0"/>
                  </a:lnTo>
                  <a:close/>
                </a:path>
              </a:pathLst>
            </a:custGeom>
            <a:solidFill>
              <a:srgbClr val="9F0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12008" y="2409444"/>
              <a:ext cx="2453640" cy="281940"/>
            </a:xfrm>
            <a:custGeom>
              <a:avLst/>
              <a:gdLst/>
              <a:ahLst/>
              <a:cxnLst/>
              <a:rect l="l" t="t" r="r" b="b"/>
              <a:pathLst>
                <a:path w="2453640" h="281939">
                  <a:moveTo>
                    <a:pt x="2241042" y="0"/>
                  </a:moveTo>
                  <a:lnTo>
                    <a:pt x="2196465" y="7238"/>
                  </a:lnTo>
                  <a:lnTo>
                    <a:pt x="2157730" y="27178"/>
                  </a:lnTo>
                  <a:lnTo>
                    <a:pt x="2127250" y="57657"/>
                  </a:lnTo>
                  <a:lnTo>
                    <a:pt x="2107184" y="96393"/>
                  </a:lnTo>
                  <a:lnTo>
                    <a:pt x="2105152" y="109728"/>
                  </a:lnTo>
                  <a:lnTo>
                    <a:pt x="31368" y="109728"/>
                  </a:lnTo>
                  <a:lnTo>
                    <a:pt x="18923" y="112141"/>
                  </a:lnTo>
                  <a:lnTo>
                    <a:pt x="9017" y="118744"/>
                  </a:lnTo>
                  <a:lnTo>
                    <a:pt x="2412" y="128650"/>
                  </a:lnTo>
                  <a:lnTo>
                    <a:pt x="0" y="140969"/>
                  </a:lnTo>
                  <a:lnTo>
                    <a:pt x="2412" y="152654"/>
                  </a:lnTo>
                  <a:lnTo>
                    <a:pt x="9017" y="162687"/>
                  </a:lnTo>
                  <a:lnTo>
                    <a:pt x="18923" y="169672"/>
                  </a:lnTo>
                  <a:lnTo>
                    <a:pt x="31368" y="172212"/>
                  </a:lnTo>
                  <a:lnTo>
                    <a:pt x="2105152" y="172212"/>
                  </a:lnTo>
                  <a:lnTo>
                    <a:pt x="2107184" y="185547"/>
                  </a:lnTo>
                  <a:lnTo>
                    <a:pt x="2127250" y="224281"/>
                  </a:lnTo>
                  <a:lnTo>
                    <a:pt x="2157730" y="254762"/>
                  </a:lnTo>
                  <a:lnTo>
                    <a:pt x="2196465" y="274828"/>
                  </a:lnTo>
                  <a:lnTo>
                    <a:pt x="2241042" y="281939"/>
                  </a:lnTo>
                  <a:lnTo>
                    <a:pt x="2285619" y="274828"/>
                  </a:lnTo>
                  <a:lnTo>
                    <a:pt x="2324227" y="254762"/>
                  </a:lnTo>
                  <a:lnTo>
                    <a:pt x="2354834" y="224281"/>
                  </a:lnTo>
                  <a:lnTo>
                    <a:pt x="2374772" y="185547"/>
                  </a:lnTo>
                  <a:lnTo>
                    <a:pt x="2376932" y="172212"/>
                  </a:lnTo>
                  <a:lnTo>
                    <a:pt x="2422271" y="172212"/>
                  </a:lnTo>
                  <a:lnTo>
                    <a:pt x="2434717" y="169672"/>
                  </a:lnTo>
                  <a:lnTo>
                    <a:pt x="2444622" y="162687"/>
                  </a:lnTo>
                  <a:lnTo>
                    <a:pt x="2451227" y="152654"/>
                  </a:lnTo>
                  <a:lnTo>
                    <a:pt x="2453640" y="140969"/>
                  </a:lnTo>
                  <a:lnTo>
                    <a:pt x="2451227" y="128650"/>
                  </a:lnTo>
                  <a:lnTo>
                    <a:pt x="2444622" y="118744"/>
                  </a:lnTo>
                  <a:lnTo>
                    <a:pt x="2434717" y="112141"/>
                  </a:lnTo>
                  <a:lnTo>
                    <a:pt x="2422271" y="109728"/>
                  </a:lnTo>
                  <a:lnTo>
                    <a:pt x="2376932" y="109728"/>
                  </a:lnTo>
                  <a:lnTo>
                    <a:pt x="2374772" y="96393"/>
                  </a:lnTo>
                  <a:lnTo>
                    <a:pt x="2354834" y="57657"/>
                  </a:lnTo>
                  <a:lnTo>
                    <a:pt x="2324227" y="27178"/>
                  </a:lnTo>
                  <a:lnTo>
                    <a:pt x="2285619" y="7238"/>
                  </a:lnTo>
                  <a:lnTo>
                    <a:pt x="22410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264658" y="244944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3D5F"/>
                </a:solidFill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80972" y="1098803"/>
            <a:ext cx="3107690" cy="3710940"/>
            <a:chOff x="1680972" y="1098803"/>
            <a:chExt cx="3107690" cy="3710940"/>
          </a:xfrm>
        </p:grpSpPr>
        <p:sp>
          <p:nvSpPr>
            <p:cNvPr id="24" name="object 24"/>
            <p:cNvSpPr/>
            <p:nvPr/>
          </p:nvSpPr>
          <p:spPr>
            <a:xfrm>
              <a:off x="2781300" y="1098803"/>
              <a:ext cx="425450" cy="2099945"/>
            </a:xfrm>
            <a:custGeom>
              <a:avLst/>
              <a:gdLst/>
              <a:ahLst/>
              <a:cxnLst/>
              <a:rect l="l" t="t" r="r" b="b"/>
              <a:pathLst>
                <a:path w="425450" h="2099945">
                  <a:moveTo>
                    <a:pt x="424942" y="98298"/>
                  </a:moveTo>
                  <a:lnTo>
                    <a:pt x="419989" y="73660"/>
                  </a:lnTo>
                  <a:lnTo>
                    <a:pt x="417322" y="59944"/>
                  </a:lnTo>
                  <a:lnTo>
                    <a:pt x="396240" y="28702"/>
                  </a:lnTo>
                  <a:lnTo>
                    <a:pt x="364998" y="7620"/>
                  </a:lnTo>
                  <a:lnTo>
                    <a:pt x="351155" y="4889"/>
                  </a:lnTo>
                  <a:lnTo>
                    <a:pt x="351155" y="98298"/>
                  </a:lnTo>
                  <a:lnTo>
                    <a:pt x="351155" y="2001266"/>
                  </a:lnTo>
                  <a:lnTo>
                    <a:pt x="349250" y="2010918"/>
                  </a:lnTo>
                  <a:lnTo>
                    <a:pt x="344043" y="2018792"/>
                  </a:lnTo>
                  <a:lnTo>
                    <a:pt x="336169" y="2023999"/>
                  </a:lnTo>
                  <a:lnTo>
                    <a:pt x="326517" y="2025904"/>
                  </a:lnTo>
                  <a:lnTo>
                    <a:pt x="98425" y="2025904"/>
                  </a:lnTo>
                  <a:lnTo>
                    <a:pt x="88773" y="2023999"/>
                  </a:lnTo>
                  <a:lnTo>
                    <a:pt x="80899" y="2018792"/>
                  </a:lnTo>
                  <a:lnTo>
                    <a:pt x="75692" y="2010918"/>
                  </a:lnTo>
                  <a:lnTo>
                    <a:pt x="73787" y="2001266"/>
                  </a:lnTo>
                  <a:lnTo>
                    <a:pt x="73787" y="98298"/>
                  </a:lnTo>
                  <a:lnTo>
                    <a:pt x="75692" y="88646"/>
                  </a:lnTo>
                  <a:lnTo>
                    <a:pt x="80899" y="80772"/>
                  </a:lnTo>
                  <a:lnTo>
                    <a:pt x="88773" y="75565"/>
                  </a:lnTo>
                  <a:lnTo>
                    <a:pt x="98425" y="73660"/>
                  </a:lnTo>
                  <a:lnTo>
                    <a:pt x="326517" y="73660"/>
                  </a:lnTo>
                  <a:lnTo>
                    <a:pt x="336169" y="75565"/>
                  </a:lnTo>
                  <a:lnTo>
                    <a:pt x="344043" y="80772"/>
                  </a:lnTo>
                  <a:lnTo>
                    <a:pt x="349250" y="88646"/>
                  </a:lnTo>
                  <a:lnTo>
                    <a:pt x="351155" y="98298"/>
                  </a:lnTo>
                  <a:lnTo>
                    <a:pt x="351155" y="4889"/>
                  </a:lnTo>
                  <a:lnTo>
                    <a:pt x="326517" y="0"/>
                  </a:lnTo>
                  <a:lnTo>
                    <a:pt x="98425" y="0"/>
                  </a:lnTo>
                  <a:lnTo>
                    <a:pt x="59944" y="7620"/>
                  </a:lnTo>
                  <a:lnTo>
                    <a:pt x="28702" y="28702"/>
                  </a:lnTo>
                  <a:lnTo>
                    <a:pt x="7620" y="59944"/>
                  </a:lnTo>
                  <a:lnTo>
                    <a:pt x="0" y="98298"/>
                  </a:lnTo>
                  <a:lnTo>
                    <a:pt x="0" y="2001266"/>
                  </a:lnTo>
                  <a:lnTo>
                    <a:pt x="7620" y="2039112"/>
                  </a:lnTo>
                  <a:lnTo>
                    <a:pt x="28702" y="2070354"/>
                  </a:lnTo>
                  <a:lnTo>
                    <a:pt x="59944" y="2091690"/>
                  </a:lnTo>
                  <a:lnTo>
                    <a:pt x="98425" y="2099564"/>
                  </a:lnTo>
                  <a:lnTo>
                    <a:pt x="326517" y="2099564"/>
                  </a:lnTo>
                  <a:lnTo>
                    <a:pt x="364998" y="2091690"/>
                  </a:lnTo>
                  <a:lnTo>
                    <a:pt x="417322" y="2039112"/>
                  </a:lnTo>
                  <a:lnTo>
                    <a:pt x="424942" y="2001266"/>
                  </a:lnTo>
                  <a:lnTo>
                    <a:pt x="424942" y="98298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19400" y="1136903"/>
              <a:ext cx="350520" cy="2026920"/>
            </a:xfrm>
            <a:custGeom>
              <a:avLst/>
              <a:gdLst/>
              <a:ahLst/>
              <a:cxnLst/>
              <a:rect l="l" t="t" r="r" b="b"/>
              <a:pathLst>
                <a:path w="350519" h="2026920">
                  <a:moveTo>
                    <a:pt x="289179" y="0"/>
                  </a:moveTo>
                  <a:lnTo>
                    <a:pt x="61341" y="0"/>
                  </a:lnTo>
                  <a:lnTo>
                    <a:pt x="37337" y="4825"/>
                  </a:lnTo>
                  <a:lnTo>
                    <a:pt x="17906" y="17907"/>
                  </a:lnTo>
                  <a:lnTo>
                    <a:pt x="4825" y="37465"/>
                  </a:lnTo>
                  <a:lnTo>
                    <a:pt x="0" y="61341"/>
                  </a:lnTo>
                  <a:lnTo>
                    <a:pt x="0" y="1965325"/>
                  </a:lnTo>
                  <a:lnTo>
                    <a:pt x="4825" y="1988693"/>
                  </a:lnTo>
                  <a:lnTo>
                    <a:pt x="17906" y="2008251"/>
                  </a:lnTo>
                  <a:lnTo>
                    <a:pt x="37337" y="2021713"/>
                  </a:lnTo>
                  <a:lnTo>
                    <a:pt x="61341" y="2026666"/>
                  </a:lnTo>
                  <a:lnTo>
                    <a:pt x="289179" y="2026666"/>
                  </a:lnTo>
                  <a:lnTo>
                    <a:pt x="313181" y="2021713"/>
                  </a:lnTo>
                  <a:lnTo>
                    <a:pt x="332613" y="2008251"/>
                  </a:lnTo>
                  <a:lnTo>
                    <a:pt x="345694" y="1988693"/>
                  </a:lnTo>
                  <a:lnTo>
                    <a:pt x="350519" y="1965325"/>
                  </a:lnTo>
                  <a:lnTo>
                    <a:pt x="350519" y="61341"/>
                  </a:lnTo>
                  <a:lnTo>
                    <a:pt x="345694" y="37465"/>
                  </a:lnTo>
                  <a:lnTo>
                    <a:pt x="332613" y="17907"/>
                  </a:lnTo>
                  <a:lnTo>
                    <a:pt x="313181" y="4825"/>
                  </a:lnTo>
                  <a:lnTo>
                    <a:pt x="2891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20161" y="1137665"/>
              <a:ext cx="350520" cy="2026920"/>
            </a:xfrm>
            <a:custGeom>
              <a:avLst/>
              <a:gdLst/>
              <a:ahLst/>
              <a:cxnLst/>
              <a:rect l="l" t="t" r="r" b="b"/>
              <a:pathLst>
                <a:path w="350519" h="2026920">
                  <a:moveTo>
                    <a:pt x="350519" y="1965325"/>
                  </a:moveTo>
                  <a:lnTo>
                    <a:pt x="345694" y="1988693"/>
                  </a:lnTo>
                  <a:lnTo>
                    <a:pt x="332613" y="2008251"/>
                  </a:lnTo>
                  <a:lnTo>
                    <a:pt x="313181" y="2021713"/>
                  </a:lnTo>
                  <a:lnTo>
                    <a:pt x="289179" y="2026666"/>
                  </a:lnTo>
                  <a:lnTo>
                    <a:pt x="157480" y="2026666"/>
                  </a:lnTo>
                  <a:lnTo>
                    <a:pt x="89788" y="2026666"/>
                  </a:lnTo>
                  <a:lnTo>
                    <a:pt x="64896" y="2026666"/>
                  </a:lnTo>
                  <a:lnTo>
                    <a:pt x="61340" y="2026666"/>
                  </a:lnTo>
                  <a:lnTo>
                    <a:pt x="37337" y="2021713"/>
                  </a:lnTo>
                  <a:lnTo>
                    <a:pt x="17906" y="2008251"/>
                  </a:lnTo>
                  <a:lnTo>
                    <a:pt x="4825" y="1988693"/>
                  </a:lnTo>
                  <a:lnTo>
                    <a:pt x="0" y="1965325"/>
                  </a:lnTo>
                  <a:lnTo>
                    <a:pt x="0" y="864616"/>
                  </a:lnTo>
                  <a:lnTo>
                    <a:pt x="0" y="299338"/>
                  </a:lnTo>
                  <a:lnTo>
                    <a:pt x="0" y="91186"/>
                  </a:lnTo>
                  <a:lnTo>
                    <a:pt x="0" y="61341"/>
                  </a:lnTo>
                  <a:lnTo>
                    <a:pt x="4825" y="37464"/>
                  </a:lnTo>
                  <a:lnTo>
                    <a:pt x="17906" y="17907"/>
                  </a:lnTo>
                  <a:lnTo>
                    <a:pt x="37337" y="4825"/>
                  </a:lnTo>
                  <a:lnTo>
                    <a:pt x="61340" y="0"/>
                  </a:lnTo>
                  <a:lnTo>
                    <a:pt x="193039" y="0"/>
                  </a:lnTo>
                  <a:lnTo>
                    <a:pt x="260731" y="0"/>
                  </a:lnTo>
                  <a:lnTo>
                    <a:pt x="285623" y="0"/>
                  </a:lnTo>
                  <a:lnTo>
                    <a:pt x="289179" y="0"/>
                  </a:lnTo>
                  <a:lnTo>
                    <a:pt x="313181" y="4825"/>
                  </a:lnTo>
                  <a:lnTo>
                    <a:pt x="332613" y="17907"/>
                  </a:lnTo>
                  <a:lnTo>
                    <a:pt x="345694" y="37464"/>
                  </a:lnTo>
                  <a:lnTo>
                    <a:pt x="350519" y="61341"/>
                  </a:lnTo>
                  <a:lnTo>
                    <a:pt x="350519" y="1965325"/>
                  </a:lnTo>
                  <a:close/>
                </a:path>
              </a:pathLst>
            </a:custGeom>
            <a:ln w="1981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97252" y="1850135"/>
              <a:ext cx="1207135" cy="1207135"/>
            </a:xfrm>
            <a:custGeom>
              <a:avLst/>
              <a:gdLst/>
              <a:ahLst/>
              <a:cxnLst/>
              <a:rect l="l" t="t" r="r" b="b"/>
              <a:pathLst>
                <a:path w="1207135" h="1207135">
                  <a:moveTo>
                    <a:pt x="603377" y="0"/>
                  </a:moveTo>
                  <a:lnTo>
                    <a:pt x="556260" y="1777"/>
                  </a:lnTo>
                  <a:lnTo>
                    <a:pt x="510159" y="7112"/>
                  </a:lnTo>
                  <a:lnTo>
                    <a:pt x="465074" y="16001"/>
                  </a:lnTo>
                  <a:lnTo>
                    <a:pt x="421259" y="27939"/>
                  </a:lnTo>
                  <a:lnTo>
                    <a:pt x="378968" y="43180"/>
                  </a:lnTo>
                  <a:lnTo>
                    <a:pt x="338074" y="61340"/>
                  </a:lnTo>
                  <a:lnTo>
                    <a:pt x="298958" y="82422"/>
                  </a:lnTo>
                  <a:lnTo>
                    <a:pt x="261493" y="106171"/>
                  </a:lnTo>
                  <a:lnTo>
                    <a:pt x="226060" y="132587"/>
                  </a:lnTo>
                  <a:lnTo>
                    <a:pt x="192659" y="161416"/>
                  </a:lnTo>
                  <a:lnTo>
                    <a:pt x="161417" y="192658"/>
                  </a:lnTo>
                  <a:lnTo>
                    <a:pt x="132587" y="226059"/>
                  </a:lnTo>
                  <a:lnTo>
                    <a:pt x="106172" y="261493"/>
                  </a:lnTo>
                  <a:lnTo>
                    <a:pt x="82423" y="298957"/>
                  </a:lnTo>
                  <a:lnTo>
                    <a:pt x="61341" y="338074"/>
                  </a:lnTo>
                  <a:lnTo>
                    <a:pt x="43180" y="378968"/>
                  </a:lnTo>
                  <a:lnTo>
                    <a:pt x="27940" y="421258"/>
                  </a:lnTo>
                  <a:lnTo>
                    <a:pt x="16002" y="465074"/>
                  </a:lnTo>
                  <a:lnTo>
                    <a:pt x="7112" y="510158"/>
                  </a:lnTo>
                  <a:lnTo>
                    <a:pt x="1778" y="556259"/>
                  </a:lnTo>
                  <a:lnTo>
                    <a:pt x="0" y="603376"/>
                  </a:lnTo>
                  <a:lnTo>
                    <a:pt x="1778" y="650620"/>
                  </a:lnTo>
                  <a:lnTo>
                    <a:pt x="7112" y="696721"/>
                  </a:lnTo>
                  <a:lnTo>
                    <a:pt x="16002" y="741807"/>
                  </a:lnTo>
                  <a:lnTo>
                    <a:pt x="27940" y="785621"/>
                  </a:lnTo>
                  <a:lnTo>
                    <a:pt x="43180" y="827913"/>
                  </a:lnTo>
                  <a:lnTo>
                    <a:pt x="61341" y="868807"/>
                  </a:lnTo>
                  <a:lnTo>
                    <a:pt x="82423" y="907922"/>
                  </a:lnTo>
                  <a:lnTo>
                    <a:pt x="106172" y="945388"/>
                  </a:lnTo>
                  <a:lnTo>
                    <a:pt x="132587" y="980820"/>
                  </a:lnTo>
                  <a:lnTo>
                    <a:pt x="161417" y="1014221"/>
                  </a:lnTo>
                  <a:lnTo>
                    <a:pt x="192659" y="1045463"/>
                  </a:lnTo>
                  <a:lnTo>
                    <a:pt x="226060" y="1074293"/>
                  </a:lnTo>
                  <a:lnTo>
                    <a:pt x="261493" y="1100708"/>
                  </a:lnTo>
                  <a:lnTo>
                    <a:pt x="298958" y="1124458"/>
                  </a:lnTo>
                  <a:lnTo>
                    <a:pt x="338074" y="1145539"/>
                  </a:lnTo>
                  <a:lnTo>
                    <a:pt x="378968" y="1163701"/>
                  </a:lnTo>
                  <a:lnTo>
                    <a:pt x="421259" y="1178940"/>
                  </a:lnTo>
                  <a:lnTo>
                    <a:pt x="465074" y="1190878"/>
                  </a:lnTo>
                  <a:lnTo>
                    <a:pt x="510159" y="1199769"/>
                  </a:lnTo>
                  <a:lnTo>
                    <a:pt x="556260" y="1205102"/>
                  </a:lnTo>
                  <a:lnTo>
                    <a:pt x="603377" y="1206881"/>
                  </a:lnTo>
                  <a:lnTo>
                    <a:pt x="650621" y="1205102"/>
                  </a:lnTo>
                  <a:lnTo>
                    <a:pt x="696722" y="1199769"/>
                  </a:lnTo>
                  <a:lnTo>
                    <a:pt x="741807" y="1190878"/>
                  </a:lnTo>
                  <a:lnTo>
                    <a:pt x="785622" y="1178940"/>
                  </a:lnTo>
                  <a:lnTo>
                    <a:pt x="827913" y="1163701"/>
                  </a:lnTo>
                  <a:lnTo>
                    <a:pt x="868807" y="1145539"/>
                  </a:lnTo>
                  <a:lnTo>
                    <a:pt x="907923" y="1124458"/>
                  </a:lnTo>
                  <a:lnTo>
                    <a:pt x="945388" y="1100708"/>
                  </a:lnTo>
                  <a:lnTo>
                    <a:pt x="980821" y="1074293"/>
                  </a:lnTo>
                  <a:lnTo>
                    <a:pt x="1014222" y="1045463"/>
                  </a:lnTo>
                  <a:lnTo>
                    <a:pt x="1045463" y="1014221"/>
                  </a:lnTo>
                  <a:lnTo>
                    <a:pt x="1074293" y="980820"/>
                  </a:lnTo>
                  <a:lnTo>
                    <a:pt x="1100709" y="945388"/>
                  </a:lnTo>
                  <a:lnTo>
                    <a:pt x="1124458" y="907922"/>
                  </a:lnTo>
                  <a:lnTo>
                    <a:pt x="1145539" y="868807"/>
                  </a:lnTo>
                  <a:lnTo>
                    <a:pt x="1163701" y="827913"/>
                  </a:lnTo>
                  <a:lnTo>
                    <a:pt x="1178940" y="785621"/>
                  </a:lnTo>
                  <a:lnTo>
                    <a:pt x="1190878" y="741807"/>
                  </a:lnTo>
                  <a:lnTo>
                    <a:pt x="1199769" y="696721"/>
                  </a:lnTo>
                  <a:lnTo>
                    <a:pt x="1205102" y="650620"/>
                  </a:lnTo>
                  <a:lnTo>
                    <a:pt x="1206881" y="603376"/>
                  </a:lnTo>
                  <a:lnTo>
                    <a:pt x="1205102" y="556259"/>
                  </a:lnTo>
                  <a:lnTo>
                    <a:pt x="1199769" y="510158"/>
                  </a:lnTo>
                  <a:lnTo>
                    <a:pt x="1190878" y="465074"/>
                  </a:lnTo>
                  <a:lnTo>
                    <a:pt x="1178940" y="421258"/>
                  </a:lnTo>
                  <a:lnTo>
                    <a:pt x="1163701" y="378968"/>
                  </a:lnTo>
                  <a:lnTo>
                    <a:pt x="1145539" y="338074"/>
                  </a:lnTo>
                  <a:lnTo>
                    <a:pt x="1124458" y="298957"/>
                  </a:lnTo>
                  <a:lnTo>
                    <a:pt x="1100709" y="261493"/>
                  </a:lnTo>
                  <a:lnTo>
                    <a:pt x="1074293" y="226059"/>
                  </a:lnTo>
                  <a:lnTo>
                    <a:pt x="1045463" y="192658"/>
                  </a:lnTo>
                  <a:lnTo>
                    <a:pt x="1014222" y="161416"/>
                  </a:lnTo>
                  <a:lnTo>
                    <a:pt x="980821" y="132587"/>
                  </a:lnTo>
                  <a:lnTo>
                    <a:pt x="945388" y="106171"/>
                  </a:lnTo>
                  <a:lnTo>
                    <a:pt x="907923" y="82422"/>
                  </a:lnTo>
                  <a:lnTo>
                    <a:pt x="868807" y="61340"/>
                  </a:lnTo>
                  <a:lnTo>
                    <a:pt x="827913" y="43180"/>
                  </a:lnTo>
                  <a:lnTo>
                    <a:pt x="785622" y="27939"/>
                  </a:lnTo>
                  <a:lnTo>
                    <a:pt x="741807" y="16001"/>
                  </a:lnTo>
                  <a:lnTo>
                    <a:pt x="696722" y="7112"/>
                  </a:lnTo>
                  <a:lnTo>
                    <a:pt x="650621" y="1777"/>
                  </a:lnTo>
                  <a:lnTo>
                    <a:pt x="60337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71927" y="1924811"/>
              <a:ext cx="1056005" cy="1056005"/>
            </a:xfrm>
            <a:custGeom>
              <a:avLst/>
              <a:gdLst/>
              <a:ahLst/>
              <a:cxnLst/>
              <a:rect l="l" t="t" r="r" b="b"/>
              <a:pathLst>
                <a:path w="1056004" h="1056005">
                  <a:moveTo>
                    <a:pt x="527812" y="0"/>
                  </a:moveTo>
                  <a:lnTo>
                    <a:pt x="479806" y="2158"/>
                  </a:lnTo>
                  <a:lnTo>
                    <a:pt x="432943" y="8508"/>
                  </a:lnTo>
                  <a:lnTo>
                    <a:pt x="387477" y="18795"/>
                  </a:lnTo>
                  <a:lnTo>
                    <a:pt x="343662" y="33019"/>
                  </a:lnTo>
                  <a:lnTo>
                    <a:pt x="301625" y="50800"/>
                  </a:lnTo>
                  <a:lnTo>
                    <a:pt x="261493" y="72008"/>
                  </a:lnTo>
                  <a:lnTo>
                    <a:pt x="223393" y="96519"/>
                  </a:lnTo>
                  <a:lnTo>
                    <a:pt x="187833" y="124206"/>
                  </a:lnTo>
                  <a:lnTo>
                    <a:pt x="154559" y="154558"/>
                  </a:lnTo>
                  <a:lnTo>
                    <a:pt x="124206" y="187832"/>
                  </a:lnTo>
                  <a:lnTo>
                    <a:pt x="96520" y="223393"/>
                  </a:lnTo>
                  <a:lnTo>
                    <a:pt x="72009" y="261493"/>
                  </a:lnTo>
                  <a:lnTo>
                    <a:pt x="50800" y="301625"/>
                  </a:lnTo>
                  <a:lnTo>
                    <a:pt x="33020" y="343662"/>
                  </a:lnTo>
                  <a:lnTo>
                    <a:pt x="18796" y="387476"/>
                  </a:lnTo>
                  <a:lnTo>
                    <a:pt x="8509" y="432943"/>
                  </a:lnTo>
                  <a:lnTo>
                    <a:pt x="2159" y="479806"/>
                  </a:lnTo>
                  <a:lnTo>
                    <a:pt x="0" y="527812"/>
                  </a:lnTo>
                  <a:lnTo>
                    <a:pt x="2159" y="575818"/>
                  </a:lnTo>
                  <a:lnTo>
                    <a:pt x="8509" y="622681"/>
                  </a:lnTo>
                  <a:lnTo>
                    <a:pt x="18796" y="668146"/>
                  </a:lnTo>
                  <a:lnTo>
                    <a:pt x="33020" y="711962"/>
                  </a:lnTo>
                  <a:lnTo>
                    <a:pt x="50800" y="753999"/>
                  </a:lnTo>
                  <a:lnTo>
                    <a:pt x="72009" y="794131"/>
                  </a:lnTo>
                  <a:lnTo>
                    <a:pt x="96520" y="832231"/>
                  </a:lnTo>
                  <a:lnTo>
                    <a:pt x="124206" y="867790"/>
                  </a:lnTo>
                  <a:lnTo>
                    <a:pt x="154559" y="901064"/>
                  </a:lnTo>
                  <a:lnTo>
                    <a:pt x="187833" y="931418"/>
                  </a:lnTo>
                  <a:lnTo>
                    <a:pt x="223393" y="959104"/>
                  </a:lnTo>
                  <a:lnTo>
                    <a:pt x="261493" y="983488"/>
                  </a:lnTo>
                  <a:lnTo>
                    <a:pt x="301625" y="1004824"/>
                  </a:lnTo>
                  <a:lnTo>
                    <a:pt x="343662" y="1022604"/>
                  </a:lnTo>
                  <a:lnTo>
                    <a:pt x="387477" y="1036827"/>
                  </a:lnTo>
                  <a:lnTo>
                    <a:pt x="432943" y="1047114"/>
                  </a:lnTo>
                  <a:lnTo>
                    <a:pt x="479806" y="1053464"/>
                  </a:lnTo>
                  <a:lnTo>
                    <a:pt x="527812" y="1055624"/>
                  </a:lnTo>
                  <a:lnTo>
                    <a:pt x="575818" y="1053464"/>
                  </a:lnTo>
                  <a:lnTo>
                    <a:pt x="622681" y="1047114"/>
                  </a:lnTo>
                  <a:lnTo>
                    <a:pt x="668147" y="1036827"/>
                  </a:lnTo>
                  <a:lnTo>
                    <a:pt x="711962" y="1022604"/>
                  </a:lnTo>
                  <a:lnTo>
                    <a:pt x="753999" y="1004824"/>
                  </a:lnTo>
                  <a:lnTo>
                    <a:pt x="794131" y="983488"/>
                  </a:lnTo>
                  <a:lnTo>
                    <a:pt x="832231" y="959104"/>
                  </a:lnTo>
                  <a:lnTo>
                    <a:pt x="867791" y="931418"/>
                  </a:lnTo>
                  <a:lnTo>
                    <a:pt x="901064" y="901064"/>
                  </a:lnTo>
                  <a:lnTo>
                    <a:pt x="931418" y="867790"/>
                  </a:lnTo>
                  <a:lnTo>
                    <a:pt x="959104" y="832231"/>
                  </a:lnTo>
                  <a:lnTo>
                    <a:pt x="983488" y="794131"/>
                  </a:lnTo>
                  <a:lnTo>
                    <a:pt x="1004824" y="753999"/>
                  </a:lnTo>
                  <a:lnTo>
                    <a:pt x="1022604" y="711962"/>
                  </a:lnTo>
                  <a:lnTo>
                    <a:pt x="1036827" y="668146"/>
                  </a:lnTo>
                  <a:lnTo>
                    <a:pt x="1047114" y="622681"/>
                  </a:lnTo>
                  <a:lnTo>
                    <a:pt x="1053464" y="575818"/>
                  </a:lnTo>
                  <a:lnTo>
                    <a:pt x="1055624" y="527812"/>
                  </a:lnTo>
                  <a:lnTo>
                    <a:pt x="1053464" y="479806"/>
                  </a:lnTo>
                  <a:lnTo>
                    <a:pt x="1047114" y="432943"/>
                  </a:lnTo>
                  <a:lnTo>
                    <a:pt x="1036827" y="387476"/>
                  </a:lnTo>
                  <a:lnTo>
                    <a:pt x="1022604" y="343662"/>
                  </a:lnTo>
                  <a:lnTo>
                    <a:pt x="1004824" y="301625"/>
                  </a:lnTo>
                  <a:lnTo>
                    <a:pt x="983488" y="261493"/>
                  </a:lnTo>
                  <a:lnTo>
                    <a:pt x="959104" y="223393"/>
                  </a:lnTo>
                  <a:lnTo>
                    <a:pt x="931418" y="187832"/>
                  </a:lnTo>
                  <a:lnTo>
                    <a:pt x="901064" y="154558"/>
                  </a:lnTo>
                  <a:lnTo>
                    <a:pt x="867791" y="124206"/>
                  </a:lnTo>
                  <a:lnTo>
                    <a:pt x="832231" y="96519"/>
                  </a:lnTo>
                  <a:lnTo>
                    <a:pt x="794131" y="72008"/>
                  </a:lnTo>
                  <a:lnTo>
                    <a:pt x="753999" y="50800"/>
                  </a:lnTo>
                  <a:lnTo>
                    <a:pt x="711962" y="33019"/>
                  </a:lnTo>
                  <a:lnTo>
                    <a:pt x="668147" y="18795"/>
                  </a:lnTo>
                  <a:lnTo>
                    <a:pt x="622681" y="8508"/>
                  </a:lnTo>
                  <a:lnTo>
                    <a:pt x="575818" y="2158"/>
                  </a:lnTo>
                  <a:lnTo>
                    <a:pt x="527812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25980" y="2042159"/>
              <a:ext cx="532130" cy="1110615"/>
            </a:xfrm>
            <a:custGeom>
              <a:avLst/>
              <a:gdLst/>
              <a:ahLst/>
              <a:cxnLst/>
              <a:rect l="l" t="t" r="r" b="b"/>
              <a:pathLst>
                <a:path w="532130" h="1110614">
                  <a:moveTo>
                    <a:pt x="354711" y="0"/>
                  </a:moveTo>
                  <a:lnTo>
                    <a:pt x="345439" y="0"/>
                  </a:lnTo>
                  <a:lnTo>
                    <a:pt x="323976" y="4952"/>
                  </a:lnTo>
                  <a:lnTo>
                    <a:pt x="299465" y="22478"/>
                  </a:lnTo>
                  <a:lnTo>
                    <a:pt x="281050" y="59943"/>
                  </a:lnTo>
                  <a:lnTo>
                    <a:pt x="234442" y="102488"/>
                  </a:lnTo>
                  <a:lnTo>
                    <a:pt x="133350" y="206375"/>
                  </a:lnTo>
                  <a:lnTo>
                    <a:pt x="35940" y="336295"/>
                  </a:lnTo>
                  <a:lnTo>
                    <a:pt x="0" y="457072"/>
                  </a:lnTo>
                  <a:lnTo>
                    <a:pt x="7874" y="501269"/>
                  </a:lnTo>
                  <a:lnTo>
                    <a:pt x="19050" y="549528"/>
                  </a:lnTo>
                  <a:lnTo>
                    <a:pt x="32384" y="600328"/>
                  </a:lnTo>
                  <a:lnTo>
                    <a:pt x="60451" y="704850"/>
                  </a:lnTo>
                  <a:lnTo>
                    <a:pt x="72770" y="755903"/>
                  </a:lnTo>
                  <a:lnTo>
                    <a:pt x="82295" y="804417"/>
                  </a:lnTo>
                  <a:lnTo>
                    <a:pt x="87756" y="848867"/>
                  </a:lnTo>
                  <a:lnTo>
                    <a:pt x="88011" y="888238"/>
                  </a:lnTo>
                  <a:lnTo>
                    <a:pt x="81914" y="921003"/>
                  </a:lnTo>
                  <a:lnTo>
                    <a:pt x="57022" y="990472"/>
                  </a:lnTo>
                  <a:lnTo>
                    <a:pt x="34162" y="1048765"/>
                  </a:lnTo>
                  <a:lnTo>
                    <a:pt x="17399" y="1088897"/>
                  </a:lnTo>
                  <a:lnTo>
                    <a:pt x="10921" y="1103757"/>
                  </a:lnTo>
                  <a:lnTo>
                    <a:pt x="405130" y="1110614"/>
                  </a:lnTo>
                  <a:lnTo>
                    <a:pt x="425957" y="1096390"/>
                  </a:lnTo>
                  <a:lnTo>
                    <a:pt x="469138" y="1051940"/>
                  </a:lnTo>
                  <a:lnTo>
                    <a:pt x="505840" y="974725"/>
                  </a:lnTo>
                  <a:lnTo>
                    <a:pt x="507492" y="862329"/>
                  </a:lnTo>
                  <a:lnTo>
                    <a:pt x="517397" y="830707"/>
                  </a:lnTo>
                  <a:lnTo>
                    <a:pt x="531876" y="744854"/>
                  </a:lnTo>
                  <a:lnTo>
                    <a:pt x="527684" y="617727"/>
                  </a:lnTo>
                  <a:lnTo>
                    <a:pt x="481583" y="462533"/>
                  </a:lnTo>
                  <a:lnTo>
                    <a:pt x="462788" y="412495"/>
                  </a:lnTo>
                  <a:lnTo>
                    <a:pt x="450850" y="363219"/>
                  </a:lnTo>
                  <a:lnTo>
                    <a:pt x="444372" y="315087"/>
                  </a:lnTo>
                  <a:lnTo>
                    <a:pt x="441706" y="268731"/>
                  </a:lnTo>
                  <a:lnTo>
                    <a:pt x="441451" y="224535"/>
                  </a:lnTo>
                  <a:lnTo>
                    <a:pt x="442340" y="183006"/>
                  </a:lnTo>
                  <a:lnTo>
                    <a:pt x="442721" y="144271"/>
                  </a:lnTo>
                  <a:lnTo>
                    <a:pt x="436499" y="77850"/>
                  </a:lnTo>
                  <a:lnTo>
                    <a:pt x="410971" y="28575"/>
                  </a:lnTo>
                  <a:lnTo>
                    <a:pt x="387350" y="11429"/>
                  </a:lnTo>
                  <a:lnTo>
                    <a:pt x="354711" y="0"/>
                  </a:lnTo>
                  <a:close/>
                </a:path>
              </a:pathLst>
            </a:custGeom>
            <a:solidFill>
              <a:srgbClr val="FFBC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96668" y="2106167"/>
              <a:ext cx="106680" cy="388620"/>
            </a:xfrm>
            <a:custGeom>
              <a:avLst/>
              <a:gdLst/>
              <a:ahLst/>
              <a:cxnLst/>
              <a:rect l="l" t="t" r="r" b="b"/>
              <a:pathLst>
                <a:path w="106680" h="388619">
                  <a:moveTo>
                    <a:pt x="104648" y="0"/>
                  </a:moveTo>
                  <a:lnTo>
                    <a:pt x="100583" y="2793"/>
                  </a:lnTo>
                  <a:lnTo>
                    <a:pt x="96519" y="6857"/>
                  </a:lnTo>
                  <a:lnTo>
                    <a:pt x="89788" y="12318"/>
                  </a:lnTo>
                  <a:lnTo>
                    <a:pt x="78105" y="62992"/>
                  </a:lnTo>
                  <a:lnTo>
                    <a:pt x="59943" y="114300"/>
                  </a:lnTo>
                  <a:lnTo>
                    <a:pt x="38607" y="163068"/>
                  </a:lnTo>
                  <a:lnTo>
                    <a:pt x="17525" y="205867"/>
                  </a:lnTo>
                  <a:lnTo>
                    <a:pt x="0" y="239521"/>
                  </a:lnTo>
                  <a:lnTo>
                    <a:pt x="2793" y="285876"/>
                  </a:lnTo>
                  <a:lnTo>
                    <a:pt x="36956" y="334644"/>
                  </a:lnTo>
                  <a:lnTo>
                    <a:pt x="76326" y="372999"/>
                  </a:lnTo>
                  <a:lnTo>
                    <a:pt x="95250" y="388619"/>
                  </a:lnTo>
                  <a:lnTo>
                    <a:pt x="98298" y="370839"/>
                  </a:lnTo>
                  <a:lnTo>
                    <a:pt x="104012" y="324612"/>
                  </a:lnTo>
                  <a:lnTo>
                    <a:pt x="106680" y="260476"/>
                  </a:lnTo>
                  <a:lnTo>
                    <a:pt x="100583" y="188849"/>
                  </a:lnTo>
                  <a:lnTo>
                    <a:pt x="95757" y="139319"/>
                  </a:lnTo>
                  <a:lnTo>
                    <a:pt x="96012" y="88264"/>
                  </a:lnTo>
                  <a:lnTo>
                    <a:pt x="99568" y="40258"/>
                  </a:lnTo>
                  <a:lnTo>
                    <a:pt x="104648" y="0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33827" y="2081783"/>
              <a:ext cx="97536" cy="73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02408" y="2380487"/>
              <a:ext cx="156845" cy="772795"/>
            </a:xfrm>
            <a:custGeom>
              <a:avLst/>
              <a:gdLst/>
              <a:ahLst/>
              <a:cxnLst/>
              <a:rect l="l" t="t" r="r" b="b"/>
              <a:pathLst>
                <a:path w="156844" h="772794">
                  <a:moveTo>
                    <a:pt x="70231" y="3556"/>
                  </a:moveTo>
                  <a:lnTo>
                    <a:pt x="69850" y="0"/>
                  </a:lnTo>
                  <a:lnTo>
                    <a:pt x="69850" y="2794"/>
                  </a:lnTo>
                  <a:lnTo>
                    <a:pt x="70231" y="3556"/>
                  </a:lnTo>
                  <a:close/>
                </a:path>
                <a:path w="156844" h="772794">
                  <a:moveTo>
                    <a:pt x="71120" y="5715"/>
                  </a:moveTo>
                  <a:lnTo>
                    <a:pt x="70231" y="3556"/>
                  </a:lnTo>
                  <a:lnTo>
                    <a:pt x="71120" y="12573"/>
                  </a:lnTo>
                  <a:lnTo>
                    <a:pt x="71120" y="5715"/>
                  </a:lnTo>
                  <a:close/>
                </a:path>
                <a:path w="156844" h="772794">
                  <a:moveTo>
                    <a:pt x="71501" y="15494"/>
                  </a:moveTo>
                  <a:lnTo>
                    <a:pt x="71120" y="12573"/>
                  </a:lnTo>
                  <a:lnTo>
                    <a:pt x="71120" y="14224"/>
                  </a:lnTo>
                  <a:lnTo>
                    <a:pt x="71501" y="15494"/>
                  </a:lnTo>
                  <a:close/>
                </a:path>
                <a:path w="156844" h="772794">
                  <a:moveTo>
                    <a:pt x="73533" y="24130"/>
                  </a:moveTo>
                  <a:lnTo>
                    <a:pt x="71501" y="15494"/>
                  </a:lnTo>
                  <a:lnTo>
                    <a:pt x="72009" y="20320"/>
                  </a:lnTo>
                  <a:lnTo>
                    <a:pt x="73533" y="30607"/>
                  </a:lnTo>
                  <a:lnTo>
                    <a:pt x="73533" y="24130"/>
                  </a:lnTo>
                  <a:close/>
                </a:path>
                <a:path w="156844" h="772794">
                  <a:moveTo>
                    <a:pt x="75946" y="42672"/>
                  </a:moveTo>
                  <a:lnTo>
                    <a:pt x="73533" y="30607"/>
                  </a:lnTo>
                  <a:lnTo>
                    <a:pt x="74676" y="36957"/>
                  </a:lnTo>
                  <a:lnTo>
                    <a:pt x="75946" y="42672"/>
                  </a:lnTo>
                  <a:close/>
                </a:path>
                <a:path w="156844" h="772794">
                  <a:moveTo>
                    <a:pt x="156464" y="360934"/>
                  </a:moveTo>
                  <a:lnTo>
                    <a:pt x="154813" y="319786"/>
                  </a:lnTo>
                  <a:lnTo>
                    <a:pt x="149606" y="275082"/>
                  </a:lnTo>
                  <a:lnTo>
                    <a:pt x="139827" y="227457"/>
                  </a:lnTo>
                  <a:lnTo>
                    <a:pt x="124968" y="177292"/>
                  </a:lnTo>
                  <a:lnTo>
                    <a:pt x="104267" y="125095"/>
                  </a:lnTo>
                  <a:lnTo>
                    <a:pt x="97536" y="109474"/>
                  </a:lnTo>
                  <a:lnTo>
                    <a:pt x="91821" y="93599"/>
                  </a:lnTo>
                  <a:lnTo>
                    <a:pt x="86741" y="77343"/>
                  </a:lnTo>
                  <a:lnTo>
                    <a:pt x="82423" y="60960"/>
                  </a:lnTo>
                  <a:lnTo>
                    <a:pt x="88646" y="89789"/>
                  </a:lnTo>
                  <a:lnTo>
                    <a:pt x="96647" y="130302"/>
                  </a:lnTo>
                  <a:lnTo>
                    <a:pt x="105029" y="179451"/>
                  </a:lnTo>
                  <a:lnTo>
                    <a:pt x="112649" y="234950"/>
                  </a:lnTo>
                  <a:lnTo>
                    <a:pt x="118237" y="294005"/>
                  </a:lnTo>
                  <a:lnTo>
                    <a:pt x="120396" y="354076"/>
                  </a:lnTo>
                  <a:lnTo>
                    <a:pt x="118110" y="412369"/>
                  </a:lnTo>
                  <a:lnTo>
                    <a:pt x="109982" y="466471"/>
                  </a:lnTo>
                  <a:lnTo>
                    <a:pt x="94742" y="513461"/>
                  </a:lnTo>
                  <a:lnTo>
                    <a:pt x="94107" y="542036"/>
                  </a:lnTo>
                  <a:lnTo>
                    <a:pt x="85471" y="611378"/>
                  </a:lnTo>
                  <a:lnTo>
                    <a:pt x="57658" y="696341"/>
                  </a:lnTo>
                  <a:lnTo>
                    <a:pt x="0" y="772541"/>
                  </a:lnTo>
                  <a:lnTo>
                    <a:pt x="27432" y="772541"/>
                  </a:lnTo>
                  <a:lnTo>
                    <a:pt x="44450" y="761238"/>
                  </a:lnTo>
                  <a:lnTo>
                    <a:pt x="81661" y="726313"/>
                  </a:lnTo>
                  <a:lnTo>
                    <a:pt x="118872" y="666115"/>
                  </a:lnTo>
                  <a:lnTo>
                    <a:pt x="135890" y="578993"/>
                  </a:lnTo>
                  <a:lnTo>
                    <a:pt x="135509" y="566293"/>
                  </a:lnTo>
                  <a:lnTo>
                    <a:pt x="134620" y="552704"/>
                  </a:lnTo>
                  <a:lnTo>
                    <a:pt x="132969" y="538734"/>
                  </a:lnTo>
                  <a:lnTo>
                    <a:pt x="130429" y="524383"/>
                  </a:lnTo>
                  <a:lnTo>
                    <a:pt x="134493" y="512826"/>
                  </a:lnTo>
                  <a:lnTo>
                    <a:pt x="143383" y="479933"/>
                  </a:lnTo>
                  <a:lnTo>
                    <a:pt x="152400" y="428371"/>
                  </a:lnTo>
                  <a:lnTo>
                    <a:pt x="156464" y="360934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0972" y="3083052"/>
              <a:ext cx="865505" cy="1720850"/>
            </a:xfrm>
            <a:custGeom>
              <a:avLst/>
              <a:gdLst/>
              <a:ahLst/>
              <a:cxnLst/>
              <a:rect l="l" t="t" r="r" b="b"/>
              <a:pathLst>
                <a:path w="865505" h="1720850">
                  <a:moveTo>
                    <a:pt x="400050" y="0"/>
                  </a:moveTo>
                  <a:lnTo>
                    <a:pt x="0" y="1720342"/>
                  </a:lnTo>
                  <a:lnTo>
                    <a:pt x="505586" y="1720342"/>
                  </a:lnTo>
                  <a:lnTo>
                    <a:pt x="865123" y="17653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59736" y="3183636"/>
              <a:ext cx="86995" cy="26034"/>
            </a:xfrm>
            <a:custGeom>
              <a:avLst/>
              <a:gdLst/>
              <a:ahLst/>
              <a:cxnLst/>
              <a:rect l="l" t="t" r="r" b="b"/>
              <a:pathLst>
                <a:path w="86994" h="26035">
                  <a:moveTo>
                    <a:pt x="0" y="0"/>
                  </a:moveTo>
                  <a:lnTo>
                    <a:pt x="0" y="2920"/>
                  </a:lnTo>
                  <a:lnTo>
                    <a:pt x="86487" y="259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93976" y="3185159"/>
              <a:ext cx="457200" cy="1618615"/>
            </a:xfrm>
            <a:custGeom>
              <a:avLst/>
              <a:gdLst/>
              <a:ahLst/>
              <a:cxnLst/>
              <a:rect l="l" t="t" r="r" b="b"/>
              <a:pathLst>
                <a:path w="457200" h="1618614">
                  <a:moveTo>
                    <a:pt x="370713" y="0"/>
                  </a:moveTo>
                  <a:lnTo>
                    <a:pt x="0" y="1618361"/>
                  </a:lnTo>
                  <a:lnTo>
                    <a:pt x="98043" y="1618361"/>
                  </a:lnTo>
                  <a:lnTo>
                    <a:pt x="457200" y="33273"/>
                  </a:lnTo>
                  <a:lnTo>
                    <a:pt x="370713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22347" y="3019043"/>
              <a:ext cx="597535" cy="295275"/>
            </a:xfrm>
            <a:custGeom>
              <a:avLst/>
              <a:gdLst/>
              <a:ahLst/>
              <a:cxnLst/>
              <a:rect l="l" t="t" r="r" b="b"/>
              <a:pathLst>
                <a:path w="597535" h="295275">
                  <a:moveTo>
                    <a:pt x="64388" y="0"/>
                  </a:moveTo>
                  <a:lnTo>
                    <a:pt x="39243" y="10668"/>
                  </a:lnTo>
                  <a:lnTo>
                    <a:pt x="18160" y="30861"/>
                  </a:lnTo>
                  <a:lnTo>
                    <a:pt x="3809" y="59055"/>
                  </a:lnTo>
                  <a:lnTo>
                    <a:pt x="0" y="91058"/>
                  </a:lnTo>
                  <a:lnTo>
                    <a:pt x="6350" y="120014"/>
                  </a:lnTo>
                  <a:lnTo>
                    <a:pt x="21589" y="143001"/>
                  </a:lnTo>
                  <a:lnTo>
                    <a:pt x="44703" y="156718"/>
                  </a:lnTo>
                  <a:lnTo>
                    <a:pt x="505840" y="293497"/>
                  </a:lnTo>
                  <a:lnTo>
                    <a:pt x="532638" y="295020"/>
                  </a:lnTo>
                  <a:lnTo>
                    <a:pt x="557783" y="284733"/>
                  </a:lnTo>
                  <a:lnTo>
                    <a:pt x="578865" y="264160"/>
                  </a:lnTo>
                  <a:lnTo>
                    <a:pt x="593216" y="235204"/>
                  </a:lnTo>
                  <a:lnTo>
                    <a:pt x="597026" y="203962"/>
                  </a:lnTo>
                  <a:lnTo>
                    <a:pt x="590676" y="175387"/>
                  </a:lnTo>
                  <a:lnTo>
                    <a:pt x="575437" y="152654"/>
                  </a:lnTo>
                  <a:lnTo>
                    <a:pt x="552322" y="138937"/>
                  </a:lnTo>
                  <a:lnTo>
                    <a:pt x="91185" y="762"/>
                  </a:lnTo>
                  <a:lnTo>
                    <a:pt x="6438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84120" y="3171443"/>
              <a:ext cx="76200" cy="74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88308" y="3086099"/>
              <a:ext cx="800100" cy="850265"/>
            </a:xfrm>
            <a:custGeom>
              <a:avLst/>
              <a:gdLst/>
              <a:ahLst/>
              <a:cxnLst/>
              <a:rect l="l" t="t" r="r" b="b"/>
              <a:pathLst>
                <a:path w="800100" h="850264">
                  <a:moveTo>
                    <a:pt x="800100" y="418846"/>
                  </a:moveTo>
                  <a:lnTo>
                    <a:pt x="797052" y="372618"/>
                  </a:lnTo>
                  <a:lnTo>
                    <a:pt x="771398" y="338328"/>
                  </a:lnTo>
                  <a:lnTo>
                    <a:pt x="728218" y="322580"/>
                  </a:lnTo>
                  <a:lnTo>
                    <a:pt x="693547" y="320167"/>
                  </a:lnTo>
                  <a:lnTo>
                    <a:pt x="682625" y="320167"/>
                  </a:lnTo>
                  <a:lnTo>
                    <a:pt x="677164" y="317373"/>
                  </a:lnTo>
                  <a:lnTo>
                    <a:pt x="674497" y="313817"/>
                  </a:lnTo>
                  <a:lnTo>
                    <a:pt x="674497" y="312801"/>
                  </a:lnTo>
                  <a:lnTo>
                    <a:pt x="673100" y="311912"/>
                  </a:lnTo>
                  <a:lnTo>
                    <a:pt x="671703" y="310007"/>
                  </a:lnTo>
                  <a:lnTo>
                    <a:pt x="669036" y="308229"/>
                  </a:lnTo>
                  <a:lnTo>
                    <a:pt x="666242" y="304419"/>
                  </a:lnTo>
                  <a:lnTo>
                    <a:pt x="622427" y="287147"/>
                  </a:lnTo>
                  <a:lnTo>
                    <a:pt x="602107" y="285877"/>
                  </a:lnTo>
                  <a:lnTo>
                    <a:pt x="593598" y="286004"/>
                  </a:lnTo>
                  <a:lnTo>
                    <a:pt x="584454" y="286639"/>
                  </a:lnTo>
                  <a:lnTo>
                    <a:pt x="574675" y="287782"/>
                  </a:lnTo>
                  <a:lnTo>
                    <a:pt x="558419" y="290449"/>
                  </a:lnTo>
                  <a:lnTo>
                    <a:pt x="551561" y="288671"/>
                  </a:lnTo>
                  <a:lnTo>
                    <a:pt x="548894" y="284861"/>
                  </a:lnTo>
                  <a:lnTo>
                    <a:pt x="547497" y="283972"/>
                  </a:lnTo>
                  <a:lnTo>
                    <a:pt x="547497" y="283083"/>
                  </a:lnTo>
                  <a:lnTo>
                    <a:pt x="546100" y="281178"/>
                  </a:lnTo>
                  <a:lnTo>
                    <a:pt x="543433" y="279273"/>
                  </a:lnTo>
                  <a:lnTo>
                    <a:pt x="540639" y="276479"/>
                  </a:lnTo>
                  <a:lnTo>
                    <a:pt x="500634" y="253873"/>
                  </a:lnTo>
                  <a:lnTo>
                    <a:pt x="494284" y="252349"/>
                  </a:lnTo>
                  <a:lnTo>
                    <a:pt x="484632" y="249936"/>
                  </a:lnTo>
                  <a:lnTo>
                    <a:pt x="466979" y="248539"/>
                  </a:lnTo>
                  <a:lnTo>
                    <a:pt x="436880" y="252349"/>
                  </a:lnTo>
                  <a:lnTo>
                    <a:pt x="432816" y="251333"/>
                  </a:lnTo>
                  <a:lnTo>
                    <a:pt x="428752" y="249555"/>
                  </a:lnTo>
                  <a:lnTo>
                    <a:pt x="425958" y="247650"/>
                  </a:lnTo>
                  <a:lnTo>
                    <a:pt x="423291" y="244856"/>
                  </a:lnTo>
                  <a:lnTo>
                    <a:pt x="423291" y="51181"/>
                  </a:lnTo>
                  <a:lnTo>
                    <a:pt x="421894" y="50292"/>
                  </a:lnTo>
                  <a:lnTo>
                    <a:pt x="421894" y="48387"/>
                  </a:lnTo>
                  <a:lnTo>
                    <a:pt x="420497" y="45593"/>
                  </a:lnTo>
                  <a:lnTo>
                    <a:pt x="416433" y="40005"/>
                  </a:lnTo>
                  <a:lnTo>
                    <a:pt x="412369" y="33528"/>
                  </a:lnTo>
                  <a:lnTo>
                    <a:pt x="382397" y="8890"/>
                  </a:lnTo>
                  <a:lnTo>
                    <a:pt x="339979" y="0"/>
                  </a:lnTo>
                  <a:lnTo>
                    <a:pt x="315214" y="1905"/>
                  </a:lnTo>
                  <a:lnTo>
                    <a:pt x="267589" y="24257"/>
                  </a:lnTo>
                  <a:lnTo>
                    <a:pt x="243078" y="59563"/>
                  </a:lnTo>
                  <a:lnTo>
                    <a:pt x="243078" y="413258"/>
                  </a:lnTo>
                  <a:lnTo>
                    <a:pt x="227965" y="416052"/>
                  </a:lnTo>
                  <a:lnTo>
                    <a:pt x="223901" y="417957"/>
                  </a:lnTo>
                  <a:lnTo>
                    <a:pt x="218440" y="418846"/>
                  </a:lnTo>
                  <a:lnTo>
                    <a:pt x="212979" y="418846"/>
                  </a:lnTo>
                  <a:lnTo>
                    <a:pt x="208915" y="417068"/>
                  </a:lnTo>
                  <a:lnTo>
                    <a:pt x="170942" y="393827"/>
                  </a:lnTo>
                  <a:lnTo>
                    <a:pt x="129032" y="376682"/>
                  </a:lnTo>
                  <a:lnTo>
                    <a:pt x="101092" y="370586"/>
                  </a:lnTo>
                  <a:lnTo>
                    <a:pt x="87376" y="369570"/>
                  </a:lnTo>
                  <a:lnTo>
                    <a:pt x="83312" y="369570"/>
                  </a:lnTo>
                  <a:lnTo>
                    <a:pt x="68072" y="371475"/>
                  </a:lnTo>
                  <a:lnTo>
                    <a:pt x="27305" y="384429"/>
                  </a:lnTo>
                  <a:lnTo>
                    <a:pt x="0" y="424434"/>
                  </a:lnTo>
                  <a:lnTo>
                    <a:pt x="1016" y="432308"/>
                  </a:lnTo>
                  <a:lnTo>
                    <a:pt x="5588" y="446151"/>
                  </a:lnTo>
                  <a:lnTo>
                    <a:pt x="16764" y="461645"/>
                  </a:lnTo>
                  <a:lnTo>
                    <a:pt x="36830" y="474726"/>
                  </a:lnTo>
                  <a:lnTo>
                    <a:pt x="53594" y="484251"/>
                  </a:lnTo>
                  <a:lnTo>
                    <a:pt x="76454" y="499618"/>
                  </a:lnTo>
                  <a:lnTo>
                    <a:pt x="112014" y="528828"/>
                  </a:lnTo>
                  <a:lnTo>
                    <a:pt x="136525" y="568706"/>
                  </a:lnTo>
                  <a:lnTo>
                    <a:pt x="149098" y="589534"/>
                  </a:lnTo>
                  <a:lnTo>
                    <a:pt x="162433" y="609219"/>
                  </a:lnTo>
                  <a:lnTo>
                    <a:pt x="176911" y="626110"/>
                  </a:lnTo>
                  <a:lnTo>
                    <a:pt x="192532" y="638556"/>
                  </a:lnTo>
                  <a:lnTo>
                    <a:pt x="224790" y="672973"/>
                  </a:lnTo>
                  <a:lnTo>
                    <a:pt x="245364" y="722630"/>
                  </a:lnTo>
                  <a:lnTo>
                    <a:pt x="256286" y="778891"/>
                  </a:lnTo>
                  <a:lnTo>
                    <a:pt x="259461" y="833132"/>
                  </a:lnTo>
                  <a:lnTo>
                    <a:pt x="259461" y="849884"/>
                  </a:lnTo>
                  <a:lnTo>
                    <a:pt x="719582" y="849884"/>
                  </a:lnTo>
                  <a:lnTo>
                    <a:pt x="719582" y="805205"/>
                  </a:lnTo>
                  <a:lnTo>
                    <a:pt x="720344" y="792734"/>
                  </a:lnTo>
                  <a:lnTo>
                    <a:pt x="724789" y="763397"/>
                  </a:lnTo>
                  <a:lnTo>
                    <a:pt x="736219" y="723138"/>
                  </a:lnTo>
                  <a:lnTo>
                    <a:pt x="757809" y="677672"/>
                  </a:lnTo>
                  <a:lnTo>
                    <a:pt x="779907" y="636397"/>
                  </a:lnTo>
                  <a:lnTo>
                    <a:pt x="792734" y="604393"/>
                  </a:lnTo>
                  <a:lnTo>
                    <a:pt x="798703" y="581406"/>
                  </a:lnTo>
                  <a:lnTo>
                    <a:pt x="800100" y="566801"/>
                  </a:lnTo>
                  <a:lnTo>
                    <a:pt x="800100" y="418846"/>
                  </a:lnTo>
                  <a:close/>
                </a:path>
              </a:pathLst>
            </a:custGeom>
            <a:solidFill>
              <a:srgbClr val="FFBC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87239" y="3409187"/>
              <a:ext cx="201295" cy="527050"/>
            </a:xfrm>
            <a:custGeom>
              <a:avLst/>
              <a:gdLst/>
              <a:ahLst/>
              <a:cxnLst/>
              <a:rect l="l" t="t" r="r" b="b"/>
              <a:pathLst>
                <a:path w="201295" h="527050">
                  <a:moveTo>
                    <a:pt x="127254" y="0"/>
                  </a:moveTo>
                  <a:lnTo>
                    <a:pt x="135889" y="17653"/>
                  </a:lnTo>
                  <a:lnTo>
                    <a:pt x="142621" y="38735"/>
                  </a:lnTo>
                  <a:lnTo>
                    <a:pt x="146812" y="63754"/>
                  </a:lnTo>
                  <a:lnTo>
                    <a:pt x="147700" y="92837"/>
                  </a:lnTo>
                  <a:lnTo>
                    <a:pt x="147700" y="216534"/>
                  </a:lnTo>
                  <a:lnTo>
                    <a:pt x="135509" y="263398"/>
                  </a:lnTo>
                  <a:lnTo>
                    <a:pt x="117856" y="312166"/>
                  </a:lnTo>
                  <a:lnTo>
                    <a:pt x="90424" y="368934"/>
                  </a:lnTo>
                  <a:lnTo>
                    <a:pt x="65659" y="407289"/>
                  </a:lnTo>
                  <a:lnTo>
                    <a:pt x="35433" y="452881"/>
                  </a:lnTo>
                  <a:lnTo>
                    <a:pt x="10033" y="495973"/>
                  </a:lnTo>
                  <a:lnTo>
                    <a:pt x="0" y="526923"/>
                  </a:lnTo>
                  <a:lnTo>
                    <a:pt x="120396" y="526923"/>
                  </a:lnTo>
                  <a:lnTo>
                    <a:pt x="120396" y="482307"/>
                  </a:lnTo>
                  <a:lnTo>
                    <a:pt x="121285" y="469874"/>
                  </a:lnTo>
                  <a:lnTo>
                    <a:pt x="125730" y="440563"/>
                  </a:lnTo>
                  <a:lnTo>
                    <a:pt x="137160" y="400431"/>
                  </a:lnTo>
                  <a:lnTo>
                    <a:pt x="158750" y="354965"/>
                  </a:lnTo>
                  <a:lnTo>
                    <a:pt x="180975" y="313817"/>
                  </a:lnTo>
                  <a:lnTo>
                    <a:pt x="193801" y="281940"/>
                  </a:lnTo>
                  <a:lnTo>
                    <a:pt x="199771" y="258953"/>
                  </a:lnTo>
                  <a:lnTo>
                    <a:pt x="201168" y="244475"/>
                  </a:lnTo>
                  <a:lnTo>
                    <a:pt x="201168" y="66929"/>
                  </a:lnTo>
                  <a:lnTo>
                    <a:pt x="184785" y="26924"/>
                  </a:lnTo>
                  <a:lnTo>
                    <a:pt x="148209" y="4572"/>
                  </a:lnTo>
                  <a:lnTo>
                    <a:pt x="127254" y="0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70248" y="3951731"/>
              <a:ext cx="309245" cy="857885"/>
            </a:xfrm>
            <a:custGeom>
              <a:avLst/>
              <a:gdLst/>
              <a:ahLst/>
              <a:cxnLst/>
              <a:rect l="l" t="t" r="r" b="b"/>
              <a:pathLst>
                <a:path w="309245" h="857885">
                  <a:moveTo>
                    <a:pt x="308863" y="0"/>
                  </a:moveTo>
                  <a:lnTo>
                    <a:pt x="0" y="0"/>
                  </a:lnTo>
                  <a:lnTo>
                    <a:pt x="0" y="857504"/>
                  </a:lnTo>
                  <a:lnTo>
                    <a:pt x="308863" y="857504"/>
                  </a:lnTo>
                  <a:lnTo>
                    <a:pt x="308863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9620" y="3951731"/>
              <a:ext cx="106680" cy="854710"/>
            </a:xfrm>
            <a:custGeom>
              <a:avLst/>
              <a:gdLst/>
              <a:ahLst/>
              <a:cxnLst/>
              <a:rect l="l" t="t" r="r" b="b"/>
              <a:pathLst>
                <a:path w="106679" h="854710">
                  <a:moveTo>
                    <a:pt x="106679" y="0"/>
                  </a:moveTo>
                  <a:lnTo>
                    <a:pt x="0" y="0"/>
                  </a:lnTo>
                  <a:lnTo>
                    <a:pt x="0" y="854583"/>
                  </a:lnTo>
                  <a:lnTo>
                    <a:pt x="106679" y="854583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83379" y="3913631"/>
              <a:ext cx="588010" cy="105410"/>
            </a:xfrm>
            <a:custGeom>
              <a:avLst/>
              <a:gdLst/>
              <a:ahLst/>
              <a:cxnLst/>
              <a:rect l="l" t="t" r="r" b="b"/>
              <a:pathLst>
                <a:path w="588010" h="105410">
                  <a:moveTo>
                    <a:pt x="525145" y="0"/>
                  </a:moveTo>
                  <a:lnTo>
                    <a:pt x="62737" y="0"/>
                  </a:lnTo>
                  <a:lnTo>
                    <a:pt x="38608" y="4051"/>
                  </a:lnTo>
                  <a:lnTo>
                    <a:pt x="18542" y="15176"/>
                  </a:lnTo>
                  <a:lnTo>
                    <a:pt x="4953" y="31838"/>
                  </a:lnTo>
                  <a:lnTo>
                    <a:pt x="0" y="52451"/>
                  </a:lnTo>
                  <a:lnTo>
                    <a:pt x="4953" y="72682"/>
                  </a:lnTo>
                  <a:lnTo>
                    <a:pt x="18542" y="89369"/>
                  </a:lnTo>
                  <a:lnTo>
                    <a:pt x="38608" y="100723"/>
                  </a:lnTo>
                  <a:lnTo>
                    <a:pt x="62737" y="104902"/>
                  </a:lnTo>
                  <a:lnTo>
                    <a:pt x="525145" y="104902"/>
                  </a:lnTo>
                  <a:lnTo>
                    <a:pt x="549275" y="100723"/>
                  </a:lnTo>
                  <a:lnTo>
                    <a:pt x="569341" y="89369"/>
                  </a:lnTo>
                  <a:lnTo>
                    <a:pt x="582930" y="72682"/>
                  </a:lnTo>
                  <a:lnTo>
                    <a:pt x="587883" y="52451"/>
                  </a:lnTo>
                  <a:lnTo>
                    <a:pt x="582930" y="31838"/>
                  </a:lnTo>
                  <a:lnTo>
                    <a:pt x="569341" y="15176"/>
                  </a:lnTo>
                  <a:lnTo>
                    <a:pt x="549275" y="4051"/>
                  </a:lnTo>
                  <a:lnTo>
                    <a:pt x="525145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37532" y="3930396"/>
              <a:ext cx="73025" cy="48895"/>
            </a:xfrm>
            <a:custGeom>
              <a:avLst/>
              <a:gdLst/>
              <a:ahLst/>
              <a:cxnLst/>
              <a:rect l="l" t="t" r="r" b="b"/>
              <a:pathLst>
                <a:path w="73025" h="48895">
                  <a:moveTo>
                    <a:pt x="36321" y="0"/>
                  </a:moveTo>
                  <a:lnTo>
                    <a:pt x="22225" y="1904"/>
                  </a:lnTo>
                  <a:lnTo>
                    <a:pt x="10667" y="7124"/>
                  </a:lnTo>
                  <a:lnTo>
                    <a:pt x="2793" y="14858"/>
                  </a:lnTo>
                  <a:lnTo>
                    <a:pt x="0" y="24320"/>
                  </a:lnTo>
                  <a:lnTo>
                    <a:pt x="2793" y="33781"/>
                  </a:lnTo>
                  <a:lnTo>
                    <a:pt x="10667" y="41516"/>
                  </a:lnTo>
                  <a:lnTo>
                    <a:pt x="22225" y="46723"/>
                  </a:lnTo>
                  <a:lnTo>
                    <a:pt x="36321" y="48640"/>
                  </a:lnTo>
                  <a:lnTo>
                    <a:pt x="50418" y="46723"/>
                  </a:lnTo>
                  <a:lnTo>
                    <a:pt x="61975" y="41516"/>
                  </a:lnTo>
                  <a:lnTo>
                    <a:pt x="69850" y="33781"/>
                  </a:lnTo>
                  <a:lnTo>
                    <a:pt x="72643" y="24320"/>
                  </a:lnTo>
                  <a:lnTo>
                    <a:pt x="69850" y="14858"/>
                  </a:lnTo>
                  <a:lnTo>
                    <a:pt x="61975" y="7124"/>
                  </a:lnTo>
                  <a:lnTo>
                    <a:pt x="50418" y="1904"/>
                  </a:lnTo>
                  <a:lnTo>
                    <a:pt x="36321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11980" y="3329939"/>
              <a:ext cx="275590" cy="204470"/>
            </a:xfrm>
            <a:custGeom>
              <a:avLst/>
              <a:gdLst/>
              <a:ahLst/>
              <a:cxnLst/>
              <a:rect l="l" t="t" r="r" b="b"/>
              <a:pathLst>
                <a:path w="275589" h="204470">
                  <a:moveTo>
                    <a:pt x="38100" y="3683"/>
                  </a:moveTo>
                  <a:lnTo>
                    <a:pt x="31242" y="3683"/>
                  </a:lnTo>
                  <a:lnTo>
                    <a:pt x="24511" y="4572"/>
                  </a:lnTo>
                  <a:lnTo>
                    <a:pt x="17653" y="6477"/>
                  </a:lnTo>
                  <a:lnTo>
                    <a:pt x="8128" y="6477"/>
                  </a:lnTo>
                  <a:lnTo>
                    <a:pt x="2667" y="2794"/>
                  </a:lnTo>
                  <a:lnTo>
                    <a:pt x="0" y="0"/>
                  </a:lnTo>
                  <a:lnTo>
                    <a:pt x="0" y="139827"/>
                  </a:lnTo>
                  <a:lnTo>
                    <a:pt x="38100" y="3683"/>
                  </a:lnTo>
                  <a:close/>
                </a:path>
                <a:path w="275589" h="204470">
                  <a:moveTo>
                    <a:pt x="156718" y="44196"/>
                  </a:moveTo>
                  <a:lnTo>
                    <a:pt x="152400" y="44196"/>
                  </a:lnTo>
                  <a:lnTo>
                    <a:pt x="148209" y="45085"/>
                  </a:lnTo>
                  <a:lnTo>
                    <a:pt x="142494" y="45974"/>
                  </a:lnTo>
                  <a:lnTo>
                    <a:pt x="139700" y="45974"/>
                  </a:lnTo>
                  <a:lnTo>
                    <a:pt x="138303" y="46990"/>
                  </a:lnTo>
                  <a:lnTo>
                    <a:pt x="131318" y="46990"/>
                  </a:lnTo>
                  <a:lnTo>
                    <a:pt x="127000" y="45085"/>
                  </a:lnTo>
                  <a:lnTo>
                    <a:pt x="124206" y="41402"/>
                  </a:lnTo>
                  <a:lnTo>
                    <a:pt x="122809" y="40386"/>
                  </a:lnTo>
                  <a:lnTo>
                    <a:pt x="122809" y="39497"/>
                  </a:lnTo>
                  <a:lnTo>
                    <a:pt x="121412" y="37719"/>
                  </a:lnTo>
                  <a:lnTo>
                    <a:pt x="118491" y="35814"/>
                  </a:lnTo>
                  <a:lnTo>
                    <a:pt x="118491" y="34925"/>
                  </a:lnTo>
                  <a:lnTo>
                    <a:pt x="117094" y="34925"/>
                  </a:lnTo>
                  <a:lnTo>
                    <a:pt x="117094" y="33782"/>
                  </a:lnTo>
                  <a:lnTo>
                    <a:pt x="115697" y="33782"/>
                  </a:lnTo>
                  <a:lnTo>
                    <a:pt x="115697" y="182638"/>
                  </a:lnTo>
                  <a:lnTo>
                    <a:pt x="156718" y="44196"/>
                  </a:lnTo>
                  <a:close/>
                </a:path>
                <a:path w="275589" h="204470">
                  <a:moveTo>
                    <a:pt x="275463" y="75819"/>
                  </a:moveTo>
                  <a:lnTo>
                    <a:pt x="257937" y="75819"/>
                  </a:lnTo>
                  <a:lnTo>
                    <a:pt x="252603" y="73025"/>
                  </a:lnTo>
                  <a:lnTo>
                    <a:pt x="249809" y="69215"/>
                  </a:lnTo>
                  <a:lnTo>
                    <a:pt x="249809" y="68326"/>
                  </a:lnTo>
                  <a:lnTo>
                    <a:pt x="248539" y="67437"/>
                  </a:lnTo>
                  <a:lnTo>
                    <a:pt x="245745" y="63627"/>
                  </a:lnTo>
                  <a:lnTo>
                    <a:pt x="243078" y="61722"/>
                  </a:lnTo>
                  <a:lnTo>
                    <a:pt x="240411" y="58928"/>
                  </a:lnTo>
                  <a:lnTo>
                    <a:pt x="240411" y="203962"/>
                  </a:lnTo>
                  <a:lnTo>
                    <a:pt x="275463" y="75819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88308" y="3110483"/>
              <a:ext cx="385445" cy="435609"/>
            </a:xfrm>
            <a:custGeom>
              <a:avLst/>
              <a:gdLst/>
              <a:ahLst/>
              <a:cxnLst/>
              <a:rect l="l" t="t" r="r" b="b"/>
              <a:pathLst>
                <a:path w="385445" h="435610">
                  <a:moveTo>
                    <a:pt x="83693" y="397395"/>
                  </a:moveTo>
                  <a:lnTo>
                    <a:pt x="80010" y="390017"/>
                  </a:lnTo>
                  <a:lnTo>
                    <a:pt x="72136" y="383667"/>
                  </a:lnTo>
                  <a:lnTo>
                    <a:pt x="61849" y="379984"/>
                  </a:lnTo>
                  <a:lnTo>
                    <a:pt x="50292" y="379222"/>
                  </a:lnTo>
                  <a:lnTo>
                    <a:pt x="38608" y="381635"/>
                  </a:lnTo>
                  <a:lnTo>
                    <a:pt x="1397" y="395605"/>
                  </a:lnTo>
                  <a:lnTo>
                    <a:pt x="1397" y="397395"/>
                  </a:lnTo>
                  <a:lnTo>
                    <a:pt x="0" y="398272"/>
                  </a:lnTo>
                  <a:lnTo>
                    <a:pt x="381" y="405269"/>
                  </a:lnTo>
                  <a:lnTo>
                    <a:pt x="2540" y="413639"/>
                  </a:lnTo>
                  <a:lnTo>
                    <a:pt x="7493" y="424180"/>
                  </a:lnTo>
                  <a:lnTo>
                    <a:pt x="16510" y="435483"/>
                  </a:lnTo>
                  <a:lnTo>
                    <a:pt x="17907" y="435483"/>
                  </a:lnTo>
                  <a:lnTo>
                    <a:pt x="67564" y="416941"/>
                  </a:lnTo>
                  <a:lnTo>
                    <a:pt x="82550" y="404888"/>
                  </a:lnTo>
                  <a:lnTo>
                    <a:pt x="83693" y="397395"/>
                  </a:lnTo>
                  <a:close/>
                </a:path>
                <a:path w="385445" h="435610">
                  <a:moveTo>
                    <a:pt x="385064" y="19812"/>
                  </a:moveTo>
                  <a:lnTo>
                    <a:pt x="382651" y="12192"/>
                  </a:lnTo>
                  <a:lnTo>
                    <a:pt x="376301" y="5842"/>
                  </a:lnTo>
                  <a:lnTo>
                    <a:pt x="366776" y="1524"/>
                  </a:lnTo>
                  <a:lnTo>
                    <a:pt x="355219" y="0"/>
                  </a:lnTo>
                  <a:lnTo>
                    <a:pt x="315976" y="0"/>
                  </a:lnTo>
                  <a:lnTo>
                    <a:pt x="304419" y="1524"/>
                  </a:lnTo>
                  <a:lnTo>
                    <a:pt x="294894" y="5842"/>
                  </a:lnTo>
                  <a:lnTo>
                    <a:pt x="288544" y="12192"/>
                  </a:lnTo>
                  <a:lnTo>
                    <a:pt x="286131" y="19812"/>
                  </a:lnTo>
                  <a:lnTo>
                    <a:pt x="288544" y="27432"/>
                  </a:lnTo>
                  <a:lnTo>
                    <a:pt x="294894" y="33782"/>
                  </a:lnTo>
                  <a:lnTo>
                    <a:pt x="304419" y="37973"/>
                  </a:lnTo>
                  <a:lnTo>
                    <a:pt x="315976" y="39624"/>
                  </a:lnTo>
                  <a:lnTo>
                    <a:pt x="355219" y="39624"/>
                  </a:lnTo>
                  <a:lnTo>
                    <a:pt x="366776" y="37973"/>
                  </a:lnTo>
                  <a:lnTo>
                    <a:pt x="376301" y="33782"/>
                  </a:lnTo>
                  <a:lnTo>
                    <a:pt x="382651" y="27432"/>
                  </a:lnTo>
                  <a:lnTo>
                    <a:pt x="385064" y="19812"/>
                  </a:lnTo>
                  <a:close/>
                </a:path>
              </a:pathLst>
            </a:custGeom>
            <a:solidFill>
              <a:srgbClr val="FFD6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187951" y="3730752"/>
              <a:ext cx="38100" cy="54610"/>
            </a:xfrm>
            <a:custGeom>
              <a:avLst/>
              <a:gdLst/>
              <a:ahLst/>
              <a:cxnLst/>
              <a:rect l="l" t="t" r="r" b="b"/>
              <a:pathLst>
                <a:path w="38100" h="54610">
                  <a:moveTo>
                    <a:pt x="0" y="0"/>
                  </a:moveTo>
                  <a:lnTo>
                    <a:pt x="11557" y="10668"/>
                  </a:lnTo>
                  <a:lnTo>
                    <a:pt x="21589" y="23495"/>
                  </a:lnTo>
                  <a:lnTo>
                    <a:pt x="30480" y="38227"/>
                  </a:lnTo>
                  <a:lnTo>
                    <a:pt x="38100" y="54483"/>
                  </a:lnTo>
                  <a:lnTo>
                    <a:pt x="30987" y="38227"/>
                  </a:lnTo>
                  <a:lnTo>
                    <a:pt x="22098" y="23495"/>
                  </a:lnTo>
                  <a:lnTo>
                    <a:pt x="11684" y="10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187951" y="3730752"/>
              <a:ext cx="139065" cy="54610"/>
            </a:xfrm>
            <a:custGeom>
              <a:avLst/>
              <a:gdLst/>
              <a:ahLst/>
              <a:cxnLst/>
              <a:rect l="l" t="t" r="r" b="b"/>
              <a:pathLst>
                <a:path w="139064" h="54610">
                  <a:moveTo>
                    <a:pt x="0" y="0"/>
                  </a:moveTo>
                  <a:lnTo>
                    <a:pt x="11557" y="10668"/>
                  </a:lnTo>
                  <a:lnTo>
                    <a:pt x="21971" y="23495"/>
                  </a:lnTo>
                  <a:lnTo>
                    <a:pt x="30861" y="38227"/>
                  </a:lnTo>
                  <a:lnTo>
                    <a:pt x="37846" y="54483"/>
                  </a:lnTo>
                  <a:lnTo>
                    <a:pt x="78105" y="31877"/>
                  </a:lnTo>
                  <a:lnTo>
                    <a:pt x="116967" y="17780"/>
                  </a:lnTo>
                  <a:lnTo>
                    <a:pt x="138684" y="10287"/>
                  </a:lnTo>
                  <a:lnTo>
                    <a:pt x="127126" y="8255"/>
                  </a:lnTo>
                  <a:lnTo>
                    <a:pt x="101473" y="8255"/>
                  </a:lnTo>
                  <a:lnTo>
                    <a:pt x="94614" y="9144"/>
                  </a:lnTo>
                  <a:lnTo>
                    <a:pt x="83820" y="9144"/>
                  </a:lnTo>
                  <a:lnTo>
                    <a:pt x="58927" y="8382"/>
                  </a:lnTo>
                  <a:lnTo>
                    <a:pt x="36830" y="6604"/>
                  </a:lnTo>
                  <a:lnTo>
                    <a:pt x="17272" y="3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8436864" y="1441703"/>
            <a:ext cx="455930" cy="521334"/>
            <a:chOff x="8436864" y="1441703"/>
            <a:chExt cx="455930" cy="521334"/>
          </a:xfrm>
        </p:grpSpPr>
        <p:sp>
          <p:nvSpPr>
            <p:cNvPr id="49" name="object 49"/>
            <p:cNvSpPr/>
            <p:nvPr/>
          </p:nvSpPr>
          <p:spPr>
            <a:xfrm>
              <a:off x="8436864" y="1626107"/>
              <a:ext cx="370205" cy="336550"/>
            </a:xfrm>
            <a:custGeom>
              <a:avLst/>
              <a:gdLst/>
              <a:ahLst/>
              <a:cxnLst/>
              <a:rect l="l" t="t" r="r" b="b"/>
              <a:pathLst>
                <a:path w="370204" h="336550">
                  <a:moveTo>
                    <a:pt x="313816" y="0"/>
                  </a:moveTo>
                  <a:lnTo>
                    <a:pt x="56006" y="0"/>
                  </a:lnTo>
                  <a:lnTo>
                    <a:pt x="34289" y="4444"/>
                  </a:lnTo>
                  <a:lnTo>
                    <a:pt x="16382" y="16382"/>
                  </a:lnTo>
                  <a:lnTo>
                    <a:pt x="4444" y="34289"/>
                  </a:lnTo>
                  <a:lnTo>
                    <a:pt x="0" y="56006"/>
                  </a:lnTo>
                  <a:lnTo>
                    <a:pt x="0" y="280288"/>
                  </a:lnTo>
                  <a:lnTo>
                    <a:pt x="4444" y="302132"/>
                  </a:lnTo>
                  <a:lnTo>
                    <a:pt x="16382" y="320039"/>
                  </a:lnTo>
                  <a:lnTo>
                    <a:pt x="34289" y="331977"/>
                  </a:lnTo>
                  <a:lnTo>
                    <a:pt x="56006" y="336422"/>
                  </a:lnTo>
                  <a:lnTo>
                    <a:pt x="313816" y="336422"/>
                  </a:lnTo>
                  <a:lnTo>
                    <a:pt x="335533" y="331977"/>
                  </a:lnTo>
                  <a:lnTo>
                    <a:pt x="353440" y="320039"/>
                  </a:lnTo>
                  <a:lnTo>
                    <a:pt x="365378" y="302132"/>
                  </a:lnTo>
                  <a:lnTo>
                    <a:pt x="369824" y="280288"/>
                  </a:lnTo>
                  <a:lnTo>
                    <a:pt x="369824" y="56006"/>
                  </a:lnTo>
                  <a:lnTo>
                    <a:pt x="365378" y="34289"/>
                  </a:lnTo>
                  <a:lnTo>
                    <a:pt x="353440" y="16382"/>
                  </a:lnTo>
                  <a:lnTo>
                    <a:pt x="335533" y="4444"/>
                  </a:lnTo>
                  <a:lnTo>
                    <a:pt x="313816" y="0"/>
                  </a:lnTo>
                  <a:close/>
                </a:path>
              </a:pathLst>
            </a:custGeom>
            <a:solidFill>
              <a:srgbClr val="E2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436864" y="1441703"/>
              <a:ext cx="455930" cy="487680"/>
            </a:xfrm>
            <a:custGeom>
              <a:avLst/>
              <a:gdLst/>
              <a:ahLst/>
              <a:cxnLst/>
              <a:rect l="l" t="t" r="r" b="b"/>
              <a:pathLst>
                <a:path w="455929" h="487680">
                  <a:moveTo>
                    <a:pt x="379475" y="0"/>
                  </a:moveTo>
                  <a:lnTo>
                    <a:pt x="75945" y="0"/>
                  </a:lnTo>
                  <a:lnTo>
                    <a:pt x="46354" y="5969"/>
                  </a:lnTo>
                  <a:lnTo>
                    <a:pt x="22225" y="22225"/>
                  </a:lnTo>
                  <a:lnTo>
                    <a:pt x="5968" y="46355"/>
                  </a:lnTo>
                  <a:lnTo>
                    <a:pt x="0" y="75946"/>
                  </a:lnTo>
                  <a:lnTo>
                    <a:pt x="0" y="411734"/>
                  </a:lnTo>
                  <a:lnTo>
                    <a:pt x="5968" y="441325"/>
                  </a:lnTo>
                  <a:lnTo>
                    <a:pt x="22225" y="465455"/>
                  </a:lnTo>
                  <a:lnTo>
                    <a:pt x="46354" y="481711"/>
                  </a:lnTo>
                  <a:lnTo>
                    <a:pt x="75945" y="487680"/>
                  </a:lnTo>
                  <a:lnTo>
                    <a:pt x="379475" y="487680"/>
                  </a:lnTo>
                  <a:lnTo>
                    <a:pt x="409066" y="481711"/>
                  </a:lnTo>
                  <a:lnTo>
                    <a:pt x="433196" y="465455"/>
                  </a:lnTo>
                  <a:lnTo>
                    <a:pt x="449452" y="441325"/>
                  </a:lnTo>
                  <a:lnTo>
                    <a:pt x="455421" y="411734"/>
                  </a:lnTo>
                  <a:lnTo>
                    <a:pt x="455421" y="75946"/>
                  </a:lnTo>
                  <a:lnTo>
                    <a:pt x="449452" y="46355"/>
                  </a:lnTo>
                  <a:lnTo>
                    <a:pt x="433196" y="22225"/>
                  </a:lnTo>
                  <a:lnTo>
                    <a:pt x="409066" y="5969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8568308" y="1572209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8436864" y="2371344"/>
            <a:ext cx="446405" cy="478790"/>
            <a:chOff x="8436864" y="2371344"/>
            <a:chExt cx="446405" cy="478790"/>
          </a:xfrm>
        </p:grpSpPr>
        <p:sp>
          <p:nvSpPr>
            <p:cNvPr id="53" name="object 53"/>
            <p:cNvSpPr/>
            <p:nvPr/>
          </p:nvSpPr>
          <p:spPr>
            <a:xfrm>
              <a:off x="8436864" y="2415540"/>
              <a:ext cx="446405" cy="434340"/>
            </a:xfrm>
            <a:custGeom>
              <a:avLst/>
              <a:gdLst/>
              <a:ahLst/>
              <a:cxnLst/>
              <a:rect l="l" t="t" r="r" b="b"/>
              <a:pathLst>
                <a:path w="446404" h="434339">
                  <a:moveTo>
                    <a:pt x="373760" y="0"/>
                  </a:moveTo>
                  <a:lnTo>
                    <a:pt x="72262" y="0"/>
                  </a:lnTo>
                  <a:lnTo>
                    <a:pt x="44195" y="5715"/>
                  </a:lnTo>
                  <a:lnTo>
                    <a:pt x="21208" y="21209"/>
                  </a:lnTo>
                  <a:lnTo>
                    <a:pt x="5714" y="44196"/>
                  </a:lnTo>
                  <a:lnTo>
                    <a:pt x="0" y="72390"/>
                  </a:lnTo>
                  <a:lnTo>
                    <a:pt x="0" y="361950"/>
                  </a:lnTo>
                  <a:lnTo>
                    <a:pt x="5714" y="390144"/>
                  </a:lnTo>
                  <a:lnTo>
                    <a:pt x="21208" y="413131"/>
                  </a:lnTo>
                  <a:lnTo>
                    <a:pt x="44195" y="428625"/>
                  </a:lnTo>
                  <a:lnTo>
                    <a:pt x="72262" y="434340"/>
                  </a:lnTo>
                  <a:lnTo>
                    <a:pt x="373760" y="434340"/>
                  </a:lnTo>
                  <a:lnTo>
                    <a:pt x="401827" y="428625"/>
                  </a:lnTo>
                  <a:lnTo>
                    <a:pt x="424814" y="413131"/>
                  </a:lnTo>
                  <a:lnTo>
                    <a:pt x="440308" y="390144"/>
                  </a:lnTo>
                  <a:lnTo>
                    <a:pt x="446024" y="361950"/>
                  </a:lnTo>
                  <a:lnTo>
                    <a:pt x="446024" y="72390"/>
                  </a:lnTo>
                  <a:lnTo>
                    <a:pt x="440308" y="44196"/>
                  </a:lnTo>
                  <a:lnTo>
                    <a:pt x="424814" y="21209"/>
                  </a:lnTo>
                  <a:lnTo>
                    <a:pt x="401827" y="5715"/>
                  </a:lnTo>
                  <a:lnTo>
                    <a:pt x="373760" y="0"/>
                  </a:lnTo>
                  <a:close/>
                </a:path>
              </a:pathLst>
            </a:custGeom>
            <a:solidFill>
              <a:srgbClr val="ED00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436864" y="2371344"/>
              <a:ext cx="446405" cy="435609"/>
            </a:xfrm>
            <a:custGeom>
              <a:avLst/>
              <a:gdLst/>
              <a:ahLst/>
              <a:cxnLst/>
              <a:rect l="l" t="t" r="r" b="b"/>
              <a:pathLst>
                <a:path w="446404" h="435610">
                  <a:moveTo>
                    <a:pt x="373506" y="0"/>
                  </a:moveTo>
                  <a:lnTo>
                    <a:pt x="72516" y="0"/>
                  </a:lnTo>
                  <a:lnTo>
                    <a:pt x="44322" y="5714"/>
                  </a:lnTo>
                  <a:lnTo>
                    <a:pt x="21208" y="21208"/>
                  </a:lnTo>
                  <a:lnTo>
                    <a:pt x="5714" y="44323"/>
                  </a:lnTo>
                  <a:lnTo>
                    <a:pt x="0" y="72517"/>
                  </a:lnTo>
                  <a:lnTo>
                    <a:pt x="0" y="362838"/>
                  </a:lnTo>
                  <a:lnTo>
                    <a:pt x="5714" y="391160"/>
                  </a:lnTo>
                  <a:lnTo>
                    <a:pt x="21208" y="414274"/>
                  </a:lnTo>
                  <a:lnTo>
                    <a:pt x="44322" y="429768"/>
                  </a:lnTo>
                  <a:lnTo>
                    <a:pt x="72516" y="435482"/>
                  </a:lnTo>
                  <a:lnTo>
                    <a:pt x="373506" y="435482"/>
                  </a:lnTo>
                  <a:lnTo>
                    <a:pt x="401700" y="429768"/>
                  </a:lnTo>
                  <a:lnTo>
                    <a:pt x="424814" y="414274"/>
                  </a:lnTo>
                  <a:lnTo>
                    <a:pt x="440308" y="391160"/>
                  </a:lnTo>
                  <a:lnTo>
                    <a:pt x="446024" y="362838"/>
                  </a:lnTo>
                  <a:lnTo>
                    <a:pt x="446024" y="72517"/>
                  </a:lnTo>
                  <a:lnTo>
                    <a:pt x="440308" y="44323"/>
                  </a:lnTo>
                  <a:lnTo>
                    <a:pt x="424814" y="21208"/>
                  </a:lnTo>
                  <a:lnTo>
                    <a:pt x="401700" y="5714"/>
                  </a:lnTo>
                  <a:lnTo>
                    <a:pt x="373506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8563482" y="2477211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8436864" y="3249167"/>
            <a:ext cx="455930" cy="489584"/>
            <a:chOff x="8436864" y="3249167"/>
            <a:chExt cx="455930" cy="489584"/>
          </a:xfrm>
        </p:grpSpPr>
        <p:sp>
          <p:nvSpPr>
            <p:cNvPr id="57" name="object 57"/>
            <p:cNvSpPr/>
            <p:nvPr/>
          </p:nvSpPr>
          <p:spPr>
            <a:xfrm>
              <a:off x="8436864" y="3293363"/>
              <a:ext cx="455930" cy="445134"/>
            </a:xfrm>
            <a:custGeom>
              <a:avLst/>
              <a:gdLst/>
              <a:ahLst/>
              <a:cxnLst/>
              <a:rect l="l" t="t" r="r" b="b"/>
              <a:pathLst>
                <a:path w="455929" h="445135">
                  <a:moveTo>
                    <a:pt x="381253" y="0"/>
                  </a:moveTo>
                  <a:lnTo>
                    <a:pt x="74167" y="0"/>
                  </a:lnTo>
                  <a:lnTo>
                    <a:pt x="45211" y="5842"/>
                  </a:lnTo>
                  <a:lnTo>
                    <a:pt x="21716" y="21717"/>
                  </a:lnTo>
                  <a:lnTo>
                    <a:pt x="5841" y="45212"/>
                  </a:lnTo>
                  <a:lnTo>
                    <a:pt x="0" y="74168"/>
                  </a:lnTo>
                  <a:lnTo>
                    <a:pt x="0" y="370713"/>
                  </a:lnTo>
                  <a:lnTo>
                    <a:pt x="5841" y="399669"/>
                  </a:lnTo>
                  <a:lnTo>
                    <a:pt x="21716" y="423164"/>
                  </a:lnTo>
                  <a:lnTo>
                    <a:pt x="45211" y="439039"/>
                  </a:lnTo>
                  <a:lnTo>
                    <a:pt x="74167" y="444881"/>
                  </a:lnTo>
                  <a:lnTo>
                    <a:pt x="381253" y="444881"/>
                  </a:lnTo>
                  <a:lnTo>
                    <a:pt x="410209" y="439039"/>
                  </a:lnTo>
                  <a:lnTo>
                    <a:pt x="433704" y="423164"/>
                  </a:lnTo>
                  <a:lnTo>
                    <a:pt x="449579" y="399669"/>
                  </a:lnTo>
                  <a:lnTo>
                    <a:pt x="455421" y="370713"/>
                  </a:lnTo>
                  <a:lnTo>
                    <a:pt x="455421" y="74168"/>
                  </a:lnTo>
                  <a:lnTo>
                    <a:pt x="449579" y="45212"/>
                  </a:lnTo>
                  <a:lnTo>
                    <a:pt x="433704" y="21717"/>
                  </a:lnTo>
                  <a:lnTo>
                    <a:pt x="410209" y="5842"/>
                  </a:lnTo>
                  <a:lnTo>
                    <a:pt x="381253" y="0"/>
                  </a:lnTo>
                  <a:close/>
                </a:path>
              </a:pathLst>
            </a:custGeom>
            <a:solidFill>
              <a:srgbClr val="0062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436864" y="3249167"/>
              <a:ext cx="455930" cy="445134"/>
            </a:xfrm>
            <a:custGeom>
              <a:avLst/>
              <a:gdLst/>
              <a:ahLst/>
              <a:cxnLst/>
              <a:rect l="l" t="t" r="r" b="b"/>
              <a:pathLst>
                <a:path w="455929" h="445135">
                  <a:moveTo>
                    <a:pt x="381253" y="0"/>
                  </a:moveTo>
                  <a:lnTo>
                    <a:pt x="74167" y="0"/>
                  </a:lnTo>
                  <a:lnTo>
                    <a:pt x="45211" y="5842"/>
                  </a:lnTo>
                  <a:lnTo>
                    <a:pt x="21716" y="21717"/>
                  </a:lnTo>
                  <a:lnTo>
                    <a:pt x="5841" y="45212"/>
                  </a:lnTo>
                  <a:lnTo>
                    <a:pt x="0" y="74168"/>
                  </a:lnTo>
                  <a:lnTo>
                    <a:pt x="0" y="370713"/>
                  </a:lnTo>
                  <a:lnTo>
                    <a:pt x="5841" y="399669"/>
                  </a:lnTo>
                  <a:lnTo>
                    <a:pt x="21716" y="423163"/>
                  </a:lnTo>
                  <a:lnTo>
                    <a:pt x="45211" y="439038"/>
                  </a:lnTo>
                  <a:lnTo>
                    <a:pt x="74167" y="444881"/>
                  </a:lnTo>
                  <a:lnTo>
                    <a:pt x="381253" y="444881"/>
                  </a:lnTo>
                  <a:lnTo>
                    <a:pt x="410209" y="439038"/>
                  </a:lnTo>
                  <a:lnTo>
                    <a:pt x="433704" y="423163"/>
                  </a:lnTo>
                  <a:lnTo>
                    <a:pt x="449579" y="399669"/>
                  </a:lnTo>
                  <a:lnTo>
                    <a:pt x="455421" y="370713"/>
                  </a:lnTo>
                  <a:lnTo>
                    <a:pt x="455421" y="74168"/>
                  </a:lnTo>
                  <a:lnTo>
                    <a:pt x="449579" y="45212"/>
                  </a:lnTo>
                  <a:lnTo>
                    <a:pt x="433704" y="21717"/>
                  </a:lnTo>
                  <a:lnTo>
                    <a:pt x="410209" y="5842"/>
                  </a:lnTo>
                  <a:lnTo>
                    <a:pt x="381253" y="0"/>
                  </a:lnTo>
                  <a:close/>
                </a:path>
              </a:pathLst>
            </a:custGeom>
            <a:solidFill>
              <a:srgbClr val="0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8568943" y="336080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808345" y="1466545"/>
            <a:ext cx="23736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4780" algn="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When a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function </a:t>
            </a: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is</a:t>
            </a:r>
            <a:r>
              <a:rPr sz="1200" b="1" spc="-80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called</a:t>
            </a:r>
            <a:r>
              <a:rPr sz="1200" b="1" spc="-55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from 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the main method,</a:t>
            </a:r>
            <a:r>
              <a:rPr sz="1200" b="1" spc="-40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main</a:t>
            </a:r>
            <a:r>
              <a:rPr sz="1200" b="1" spc="-10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method() </a:t>
            </a: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address is stored on top </a:t>
            </a: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of</a:t>
            </a:r>
            <a:r>
              <a:rPr sz="1200" b="1" spc="-65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sta</a:t>
            </a:r>
            <a:r>
              <a:rPr sz="1200" b="1" spc="-15" dirty="0">
                <a:solidFill>
                  <a:srgbClr val="FCB834"/>
                </a:solidFill>
                <a:latin typeface="Arial"/>
                <a:cs typeface="Arial"/>
              </a:rPr>
              <a:t>c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067805" y="2354656"/>
            <a:ext cx="2115820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3D5F"/>
                </a:solidFill>
                <a:latin typeface="Arial"/>
                <a:cs typeface="Arial"/>
              </a:rPr>
              <a:t>Control jumps to </a:t>
            </a:r>
            <a:r>
              <a:rPr sz="1200" b="1" dirty="0">
                <a:solidFill>
                  <a:srgbClr val="FF3D5F"/>
                </a:solidFill>
                <a:latin typeface="Arial"/>
                <a:cs typeface="Arial"/>
              </a:rPr>
              <a:t>execute</a:t>
            </a:r>
            <a:r>
              <a:rPr sz="1200" b="1" spc="-125" dirty="0">
                <a:solidFill>
                  <a:srgbClr val="FF3D5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3D5F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FF3D5F"/>
                </a:solidFill>
                <a:latin typeface="Arial"/>
                <a:cs typeface="Arial"/>
              </a:rPr>
              <a:t>f</a:t>
            </a:r>
            <a:r>
              <a:rPr sz="1200" b="1" spc="-5" dirty="0">
                <a:solidFill>
                  <a:srgbClr val="FF3D5F"/>
                </a:solidFill>
                <a:latin typeface="Arial"/>
                <a:cs typeface="Arial"/>
              </a:rPr>
              <a:t>unc</a:t>
            </a:r>
            <a:r>
              <a:rPr sz="1200" b="1" dirty="0">
                <a:solidFill>
                  <a:srgbClr val="FF3D5F"/>
                </a:solidFill>
                <a:latin typeface="Arial"/>
                <a:cs typeface="Arial"/>
              </a:rPr>
              <a:t>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802248" y="3244088"/>
            <a:ext cx="23793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1940" algn="just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008599"/>
                </a:solidFill>
                <a:latin typeface="Arial"/>
                <a:cs typeface="Arial"/>
              </a:rPr>
              <a:t>After </a:t>
            </a:r>
            <a:r>
              <a:rPr sz="1200" b="1" spc="-10" dirty="0">
                <a:solidFill>
                  <a:srgbClr val="008599"/>
                </a:solidFill>
                <a:latin typeface="Arial"/>
                <a:cs typeface="Arial"/>
              </a:rPr>
              <a:t>executing the </a:t>
            </a:r>
            <a:r>
              <a:rPr sz="1200" b="1" dirty="0">
                <a:solidFill>
                  <a:srgbClr val="008599"/>
                </a:solidFill>
                <a:latin typeface="Arial"/>
                <a:cs typeface="Arial"/>
              </a:rPr>
              <a:t>function,  main </a:t>
            </a:r>
            <a:r>
              <a:rPr sz="1200" b="1" spc="-5" dirty="0">
                <a:solidFill>
                  <a:srgbClr val="008599"/>
                </a:solidFill>
                <a:latin typeface="Arial"/>
                <a:cs typeface="Arial"/>
              </a:rPr>
              <a:t>method address </a:t>
            </a:r>
            <a:r>
              <a:rPr sz="1200" b="1" dirty="0">
                <a:solidFill>
                  <a:srgbClr val="008599"/>
                </a:solidFill>
                <a:latin typeface="Arial"/>
                <a:cs typeface="Arial"/>
              </a:rPr>
              <a:t>is </a:t>
            </a:r>
            <a:r>
              <a:rPr sz="1200" b="1" spc="-5" dirty="0">
                <a:solidFill>
                  <a:srgbClr val="008599"/>
                </a:solidFill>
                <a:latin typeface="Arial"/>
                <a:cs typeface="Arial"/>
              </a:rPr>
              <a:t>popped  from the stack and main</a:t>
            </a:r>
            <a:r>
              <a:rPr sz="1200" b="1" spc="-12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8599"/>
                </a:solidFill>
                <a:latin typeface="Arial"/>
                <a:cs typeface="Arial"/>
              </a:rPr>
              <a:t>method</a:t>
            </a:r>
            <a:endParaRPr sz="1200">
              <a:latin typeface="Arial"/>
              <a:cs typeface="Arial"/>
            </a:endParaRPr>
          </a:p>
          <a:p>
            <a:pPr marL="975994" algn="just">
              <a:lnSpc>
                <a:spcPct val="100000"/>
              </a:lnSpc>
            </a:pPr>
            <a:r>
              <a:rPr sz="1200" b="1" spc="-5" dirty="0">
                <a:solidFill>
                  <a:srgbClr val="008599"/>
                </a:solidFill>
                <a:latin typeface="Arial"/>
                <a:cs typeface="Arial"/>
              </a:rPr>
              <a:t>execution</a:t>
            </a:r>
            <a:r>
              <a:rPr sz="1200" b="1" spc="-12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8599"/>
                </a:solidFill>
                <a:latin typeface="Arial"/>
                <a:cs typeface="Arial"/>
              </a:rPr>
              <a:t>resumes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701289" y="2327529"/>
            <a:ext cx="28873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endParaRPr sz="1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  <a:tabLst>
                <a:tab pos="2874010" algn="l"/>
              </a:tabLst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Invo</a:t>
            </a:r>
            <a:r>
              <a:rPr sz="1400" u="sng" spc="-5" dirty="0">
                <a:solidFill>
                  <a:srgbClr val="404040"/>
                </a:solidFill>
                <a:uFill>
                  <a:solidFill>
                    <a:srgbClr val="ED0028"/>
                  </a:solidFill>
                </a:uFill>
                <a:latin typeface="Arial"/>
                <a:cs typeface="Arial"/>
              </a:rPr>
              <a:t>ke	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892551" y="2068067"/>
            <a:ext cx="214884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757172" y="906780"/>
            <a:ext cx="3842385" cy="1866900"/>
            <a:chOff x="1757172" y="906780"/>
            <a:chExt cx="3842385" cy="1866900"/>
          </a:xfrm>
        </p:grpSpPr>
        <p:sp>
          <p:nvSpPr>
            <p:cNvPr id="6" name="object 6"/>
            <p:cNvSpPr/>
            <p:nvPr/>
          </p:nvSpPr>
          <p:spPr>
            <a:xfrm>
              <a:off x="1781556" y="923544"/>
              <a:ext cx="3197351" cy="18409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61744" y="911352"/>
              <a:ext cx="3832860" cy="1858010"/>
            </a:xfrm>
            <a:custGeom>
              <a:avLst/>
              <a:gdLst/>
              <a:ahLst/>
              <a:cxnLst/>
              <a:rect l="l" t="t" r="r" b="b"/>
              <a:pathLst>
                <a:path w="3832860" h="1858010">
                  <a:moveTo>
                    <a:pt x="0" y="1857502"/>
                  </a:moveTo>
                  <a:lnTo>
                    <a:pt x="3832859" y="1857502"/>
                  </a:lnTo>
                  <a:lnTo>
                    <a:pt x="3832859" y="0"/>
                  </a:lnTo>
                  <a:lnTo>
                    <a:pt x="0" y="0"/>
                  </a:lnTo>
                  <a:lnTo>
                    <a:pt x="0" y="1857502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317491" y="1517903"/>
            <a:ext cx="2868295" cy="1329055"/>
            <a:chOff x="4317491" y="1517903"/>
            <a:chExt cx="2868295" cy="1329055"/>
          </a:xfrm>
        </p:grpSpPr>
        <p:sp>
          <p:nvSpPr>
            <p:cNvPr id="9" name="object 9"/>
            <p:cNvSpPr/>
            <p:nvPr/>
          </p:nvSpPr>
          <p:spPr>
            <a:xfrm>
              <a:off x="4317492" y="1990343"/>
              <a:ext cx="1704339" cy="76200"/>
            </a:xfrm>
            <a:custGeom>
              <a:avLst/>
              <a:gdLst/>
              <a:ahLst/>
              <a:cxnLst/>
              <a:rect l="l" t="t" r="r" b="b"/>
              <a:pathLst>
                <a:path w="1704339" h="76200">
                  <a:moveTo>
                    <a:pt x="1703832" y="31750"/>
                  </a:moveTo>
                  <a:lnTo>
                    <a:pt x="1701800" y="31750"/>
                  </a:lnTo>
                  <a:lnTo>
                    <a:pt x="1638300" y="0"/>
                  </a:lnTo>
                  <a:lnTo>
                    <a:pt x="163830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638300" y="44450"/>
                  </a:lnTo>
                  <a:lnTo>
                    <a:pt x="1638300" y="76200"/>
                  </a:lnTo>
                  <a:lnTo>
                    <a:pt x="1701800" y="44450"/>
                  </a:lnTo>
                  <a:lnTo>
                    <a:pt x="1703832" y="44450"/>
                  </a:lnTo>
                  <a:lnTo>
                    <a:pt x="1703832" y="3175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21323" y="1679447"/>
              <a:ext cx="1159510" cy="1162685"/>
            </a:xfrm>
            <a:custGeom>
              <a:avLst/>
              <a:gdLst/>
              <a:ahLst/>
              <a:cxnLst/>
              <a:rect l="l" t="t" r="r" b="b"/>
              <a:pathLst>
                <a:path w="1159509" h="1162685">
                  <a:moveTo>
                    <a:pt x="1159382" y="0"/>
                  </a:moveTo>
                  <a:lnTo>
                    <a:pt x="0" y="0"/>
                  </a:lnTo>
                  <a:lnTo>
                    <a:pt x="0" y="1162303"/>
                  </a:lnTo>
                  <a:lnTo>
                    <a:pt x="1159382" y="1162303"/>
                  </a:lnTo>
                  <a:lnTo>
                    <a:pt x="115938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21323" y="1679447"/>
              <a:ext cx="1159510" cy="1162685"/>
            </a:xfrm>
            <a:custGeom>
              <a:avLst/>
              <a:gdLst/>
              <a:ahLst/>
              <a:cxnLst/>
              <a:rect l="l" t="t" r="r" b="b"/>
              <a:pathLst>
                <a:path w="1159509" h="1162685">
                  <a:moveTo>
                    <a:pt x="0" y="1162303"/>
                  </a:moveTo>
                  <a:lnTo>
                    <a:pt x="1159382" y="1162303"/>
                  </a:lnTo>
                  <a:lnTo>
                    <a:pt x="1159382" y="0"/>
                  </a:lnTo>
                  <a:lnTo>
                    <a:pt x="0" y="0"/>
                  </a:lnTo>
                  <a:lnTo>
                    <a:pt x="0" y="1162303"/>
                  </a:lnTo>
                  <a:close/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74079" y="1517903"/>
              <a:ext cx="787907" cy="381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21323" y="1542287"/>
              <a:ext cx="697865" cy="290830"/>
            </a:xfrm>
            <a:custGeom>
              <a:avLst/>
              <a:gdLst/>
              <a:ahLst/>
              <a:cxnLst/>
              <a:rect l="l" t="t" r="r" b="b"/>
              <a:pathLst>
                <a:path w="697865" h="290830">
                  <a:moveTo>
                    <a:pt x="552069" y="0"/>
                  </a:moveTo>
                  <a:lnTo>
                    <a:pt x="0" y="0"/>
                  </a:lnTo>
                  <a:lnTo>
                    <a:pt x="0" y="290702"/>
                  </a:lnTo>
                  <a:lnTo>
                    <a:pt x="552069" y="290702"/>
                  </a:lnTo>
                  <a:lnTo>
                    <a:pt x="697483" y="145287"/>
                  </a:lnTo>
                  <a:lnTo>
                    <a:pt x="552069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21323" y="1542287"/>
              <a:ext cx="697865" cy="290830"/>
            </a:xfrm>
            <a:custGeom>
              <a:avLst/>
              <a:gdLst/>
              <a:ahLst/>
              <a:cxnLst/>
              <a:rect l="l" t="t" r="r" b="b"/>
              <a:pathLst>
                <a:path w="697865" h="290830">
                  <a:moveTo>
                    <a:pt x="0" y="0"/>
                  </a:moveTo>
                  <a:lnTo>
                    <a:pt x="552069" y="0"/>
                  </a:lnTo>
                  <a:lnTo>
                    <a:pt x="697483" y="145287"/>
                  </a:lnTo>
                  <a:lnTo>
                    <a:pt x="552069" y="290702"/>
                  </a:lnTo>
                  <a:lnTo>
                    <a:pt x="0" y="29070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3D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6428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What </a:t>
            </a:r>
            <a:r>
              <a:rPr sz="2800" b="1" spc="-10" dirty="0">
                <a:latin typeface="Carlito"/>
                <a:cs typeface="Carlito"/>
              </a:rPr>
              <a:t>happens </a:t>
            </a:r>
            <a:r>
              <a:rPr sz="2800" b="1" spc="-5" dirty="0">
                <a:latin typeface="Carlito"/>
                <a:cs typeface="Carlito"/>
              </a:rPr>
              <a:t>when a Function is</a:t>
            </a:r>
            <a:r>
              <a:rPr sz="2800" b="1" spc="-2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Invoked?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54123" y="2913888"/>
            <a:ext cx="3825240" cy="1871345"/>
            <a:chOff x="1754123" y="2913888"/>
            <a:chExt cx="3825240" cy="1871345"/>
          </a:xfrm>
        </p:grpSpPr>
        <p:sp>
          <p:nvSpPr>
            <p:cNvPr id="17" name="object 17"/>
            <p:cNvSpPr/>
            <p:nvPr/>
          </p:nvSpPr>
          <p:spPr>
            <a:xfrm>
              <a:off x="1763267" y="2930652"/>
              <a:ext cx="3099816" cy="18455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58695" y="2918460"/>
              <a:ext cx="3816350" cy="1862455"/>
            </a:xfrm>
            <a:custGeom>
              <a:avLst/>
              <a:gdLst/>
              <a:ahLst/>
              <a:cxnLst/>
              <a:rect l="l" t="t" r="r" b="b"/>
              <a:pathLst>
                <a:path w="3816350" h="1862454">
                  <a:moveTo>
                    <a:pt x="0" y="1862201"/>
                  </a:moveTo>
                  <a:lnTo>
                    <a:pt x="3815841" y="1862201"/>
                  </a:lnTo>
                  <a:lnTo>
                    <a:pt x="3815841" y="0"/>
                  </a:lnTo>
                  <a:lnTo>
                    <a:pt x="0" y="0"/>
                  </a:lnTo>
                  <a:lnTo>
                    <a:pt x="0" y="1862201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51041" y="1530858"/>
            <a:ext cx="409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Step</a:t>
            </a:r>
            <a:r>
              <a:rPr sz="12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34480" y="1872487"/>
            <a:ext cx="583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ob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(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600" spc="10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14616" y="1924904"/>
            <a:ext cx="670559" cy="7116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248143" y="1932432"/>
            <a:ext cx="608330" cy="655320"/>
          </a:xfrm>
          <a:prstGeom prst="rect">
            <a:avLst/>
          </a:prstGeom>
          <a:solidFill>
            <a:srgbClr val="7D7D7D"/>
          </a:solidFill>
        </p:spPr>
        <p:txBody>
          <a:bodyPr vert="horz" wrap="square" lIns="0" tIns="32384" rIns="0" bIns="0" rtlCol="0">
            <a:spAutoFit/>
          </a:bodyPr>
          <a:lstStyle/>
          <a:p>
            <a:pPr marL="102870" marR="87630" algn="ctr">
              <a:lnSpc>
                <a:spcPct val="100000"/>
              </a:lnSpc>
              <a:spcBef>
                <a:spcPts val="254"/>
              </a:spcBef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Heap 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ob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je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682231" y="1326845"/>
            <a:ext cx="5092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EC0"/>
                </a:solidFill>
                <a:latin typeface="Carlito"/>
                <a:cs typeface="Carlito"/>
              </a:rPr>
              <a:t>S</a:t>
            </a:r>
            <a:r>
              <a:rPr sz="1800" spc="-65" dirty="0">
                <a:solidFill>
                  <a:srgbClr val="006EC0"/>
                </a:solidFill>
                <a:latin typeface="Carlito"/>
                <a:cs typeface="Carlito"/>
              </a:rPr>
              <a:t>t</a:t>
            </a:r>
            <a:r>
              <a:rPr sz="1800" dirty="0">
                <a:solidFill>
                  <a:srgbClr val="006EC0"/>
                </a:solidFill>
                <a:latin typeface="Carlito"/>
                <a:cs typeface="Carlito"/>
              </a:rPr>
              <a:t>a</a:t>
            </a:r>
            <a:r>
              <a:rPr sz="1800" spc="-10" dirty="0">
                <a:solidFill>
                  <a:srgbClr val="006EC0"/>
                </a:solidFill>
                <a:latin typeface="Carlito"/>
                <a:cs typeface="Carlito"/>
              </a:rPr>
              <a:t>c</a:t>
            </a:r>
            <a:r>
              <a:rPr sz="1800" dirty="0">
                <a:solidFill>
                  <a:srgbClr val="006EC0"/>
                </a:solidFill>
                <a:latin typeface="Carlito"/>
                <a:cs typeface="Carlito"/>
              </a:rPr>
              <a:t>k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75854" y="4092702"/>
            <a:ext cx="704215" cy="553720"/>
          </a:xfrm>
          <a:prstGeom prst="rect">
            <a:avLst/>
          </a:prstGeom>
          <a:solidFill>
            <a:srgbClr val="DCE1E2"/>
          </a:solidFill>
          <a:ln w="28955">
            <a:solidFill>
              <a:srgbClr val="5F5F5F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</a:pPr>
            <a:r>
              <a:rPr sz="1200" b="1" dirty="0">
                <a:solidFill>
                  <a:srgbClr val="5F5F5F"/>
                </a:solidFill>
                <a:latin typeface="Arial"/>
                <a:cs typeface="Arial"/>
              </a:rPr>
              <a:t>Ob(ref)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757172" y="906780"/>
            <a:ext cx="3842385" cy="1866900"/>
            <a:chOff x="1757172" y="906780"/>
            <a:chExt cx="3842385" cy="1866900"/>
          </a:xfrm>
        </p:grpSpPr>
        <p:sp>
          <p:nvSpPr>
            <p:cNvPr id="6" name="object 6"/>
            <p:cNvSpPr/>
            <p:nvPr/>
          </p:nvSpPr>
          <p:spPr>
            <a:xfrm>
              <a:off x="1781556" y="923544"/>
              <a:ext cx="3197351" cy="18409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61744" y="911352"/>
              <a:ext cx="3832860" cy="1858010"/>
            </a:xfrm>
            <a:custGeom>
              <a:avLst/>
              <a:gdLst/>
              <a:ahLst/>
              <a:cxnLst/>
              <a:rect l="l" t="t" r="r" b="b"/>
              <a:pathLst>
                <a:path w="3832860" h="1858010">
                  <a:moveTo>
                    <a:pt x="0" y="1857502"/>
                  </a:moveTo>
                  <a:lnTo>
                    <a:pt x="3832859" y="1857502"/>
                  </a:lnTo>
                  <a:lnTo>
                    <a:pt x="3832859" y="0"/>
                  </a:lnTo>
                  <a:lnTo>
                    <a:pt x="0" y="0"/>
                  </a:lnTo>
                  <a:lnTo>
                    <a:pt x="0" y="1857502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276600" y="1674685"/>
            <a:ext cx="3909060" cy="1172210"/>
            <a:chOff x="3276600" y="1674685"/>
            <a:chExt cx="3909060" cy="1172210"/>
          </a:xfrm>
        </p:grpSpPr>
        <p:sp>
          <p:nvSpPr>
            <p:cNvPr id="9" name="object 9"/>
            <p:cNvSpPr/>
            <p:nvPr/>
          </p:nvSpPr>
          <p:spPr>
            <a:xfrm>
              <a:off x="3276600" y="2246375"/>
              <a:ext cx="2720340" cy="76200"/>
            </a:xfrm>
            <a:custGeom>
              <a:avLst/>
              <a:gdLst/>
              <a:ahLst/>
              <a:cxnLst/>
              <a:rect l="l" t="t" r="r" b="b"/>
              <a:pathLst>
                <a:path w="2720340" h="76200">
                  <a:moveTo>
                    <a:pt x="264361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643619" y="44450"/>
                  </a:lnTo>
                  <a:lnTo>
                    <a:pt x="2643619" y="31750"/>
                  </a:lnTo>
                  <a:close/>
                </a:path>
                <a:path w="2720340" h="76200">
                  <a:moveTo>
                    <a:pt x="2719832" y="38100"/>
                  </a:moveTo>
                  <a:lnTo>
                    <a:pt x="2707132" y="31750"/>
                  </a:lnTo>
                  <a:lnTo>
                    <a:pt x="2643632" y="0"/>
                  </a:lnTo>
                  <a:lnTo>
                    <a:pt x="2643632" y="76200"/>
                  </a:lnTo>
                  <a:lnTo>
                    <a:pt x="2707132" y="44450"/>
                  </a:lnTo>
                  <a:lnTo>
                    <a:pt x="2719832" y="3810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21323" y="1679448"/>
              <a:ext cx="1159510" cy="1162685"/>
            </a:xfrm>
            <a:custGeom>
              <a:avLst/>
              <a:gdLst/>
              <a:ahLst/>
              <a:cxnLst/>
              <a:rect l="l" t="t" r="r" b="b"/>
              <a:pathLst>
                <a:path w="1159509" h="1162685">
                  <a:moveTo>
                    <a:pt x="1159382" y="0"/>
                  </a:moveTo>
                  <a:lnTo>
                    <a:pt x="0" y="0"/>
                  </a:lnTo>
                  <a:lnTo>
                    <a:pt x="0" y="1162303"/>
                  </a:lnTo>
                  <a:lnTo>
                    <a:pt x="1159382" y="1162303"/>
                  </a:lnTo>
                  <a:lnTo>
                    <a:pt x="115938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21323" y="1679448"/>
              <a:ext cx="1159510" cy="1162685"/>
            </a:xfrm>
            <a:custGeom>
              <a:avLst/>
              <a:gdLst/>
              <a:ahLst/>
              <a:cxnLst/>
              <a:rect l="l" t="t" r="r" b="b"/>
              <a:pathLst>
                <a:path w="1159509" h="1162685">
                  <a:moveTo>
                    <a:pt x="0" y="1162303"/>
                  </a:moveTo>
                  <a:lnTo>
                    <a:pt x="1159382" y="1162303"/>
                  </a:lnTo>
                  <a:lnTo>
                    <a:pt x="1159382" y="0"/>
                  </a:lnTo>
                  <a:lnTo>
                    <a:pt x="0" y="0"/>
                  </a:lnTo>
                  <a:lnTo>
                    <a:pt x="0" y="1162303"/>
                  </a:lnTo>
                  <a:close/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7678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What </a:t>
            </a:r>
            <a:r>
              <a:rPr sz="2800" b="1" spc="-10" dirty="0">
                <a:latin typeface="Carlito"/>
                <a:cs typeface="Carlito"/>
              </a:rPr>
              <a:t>happens </a:t>
            </a:r>
            <a:r>
              <a:rPr sz="2800" b="1" spc="-5" dirty="0">
                <a:latin typeface="Carlito"/>
                <a:cs typeface="Carlito"/>
              </a:rPr>
              <a:t>when a Function is Invoked?</a:t>
            </a:r>
            <a:r>
              <a:rPr sz="2800" b="1" spc="7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54123" y="2913888"/>
            <a:ext cx="3825240" cy="1871345"/>
            <a:chOff x="1754123" y="2913888"/>
            <a:chExt cx="3825240" cy="1871345"/>
          </a:xfrm>
        </p:grpSpPr>
        <p:sp>
          <p:nvSpPr>
            <p:cNvPr id="14" name="object 14"/>
            <p:cNvSpPr/>
            <p:nvPr/>
          </p:nvSpPr>
          <p:spPr>
            <a:xfrm>
              <a:off x="1763267" y="2930652"/>
              <a:ext cx="3099816" cy="18455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58695" y="2918460"/>
              <a:ext cx="3816350" cy="1862455"/>
            </a:xfrm>
            <a:custGeom>
              <a:avLst/>
              <a:gdLst/>
              <a:ahLst/>
              <a:cxnLst/>
              <a:rect l="l" t="t" r="r" b="b"/>
              <a:pathLst>
                <a:path w="3816350" h="1862454">
                  <a:moveTo>
                    <a:pt x="0" y="1862201"/>
                  </a:moveTo>
                  <a:lnTo>
                    <a:pt x="3815841" y="1862201"/>
                  </a:lnTo>
                  <a:lnTo>
                    <a:pt x="3815841" y="0"/>
                  </a:lnTo>
                  <a:lnTo>
                    <a:pt x="0" y="0"/>
                  </a:lnTo>
                  <a:lnTo>
                    <a:pt x="0" y="1862201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93865" y="1858136"/>
            <a:ext cx="61150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953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main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(ref)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Ob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(</a:t>
            </a:r>
            <a:r>
              <a:rPr sz="1600" spc="-7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)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74079" y="1517903"/>
            <a:ext cx="788035" cy="381000"/>
            <a:chOff x="5974079" y="1517903"/>
            <a:chExt cx="788035" cy="381000"/>
          </a:xfrm>
        </p:grpSpPr>
        <p:sp>
          <p:nvSpPr>
            <p:cNvPr id="18" name="object 18"/>
            <p:cNvSpPr/>
            <p:nvPr/>
          </p:nvSpPr>
          <p:spPr>
            <a:xfrm>
              <a:off x="5974079" y="1517903"/>
              <a:ext cx="787907" cy="381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21323" y="1542287"/>
              <a:ext cx="697865" cy="290830"/>
            </a:xfrm>
            <a:custGeom>
              <a:avLst/>
              <a:gdLst/>
              <a:ahLst/>
              <a:cxnLst/>
              <a:rect l="l" t="t" r="r" b="b"/>
              <a:pathLst>
                <a:path w="697865" h="290830">
                  <a:moveTo>
                    <a:pt x="552069" y="0"/>
                  </a:moveTo>
                  <a:lnTo>
                    <a:pt x="0" y="0"/>
                  </a:lnTo>
                  <a:lnTo>
                    <a:pt x="0" y="290702"/>
                  </a:lnTo>
                  <a:lnTo>
                    <a:pt x="552069" y="290702"/>
                  </a:lnTo>
                  <a:lnTo>
                    <a:pt x="697483" y="145287"/>
                  </a:lnTo>
                  <a:lnTo>
                    <a:pt x="552069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21323" y="1542287"/>
              <a:ext cx="697865" cy="290830"/>
            </a:xfrm>
            <a:custGeom>
              <a:avLst/>
              <a:gdLst/>
              <a:ahLst/>
              <a:cxnLst/>
              <a:rect l="l" t="t" r="r" b="b"/>
              <a:pathLst>
                <a:path w="697865" h="290830">
                  <a:moveTo>
                    <a:pt x="0" y="0"/>
                  </a:moveTo>
                  <a:lnTo>
                    <a:pt x="552069" y="0"/>
                  </a:lnTo>
                  <a:lnTo>
                    <a:pt x="697483" y="145287"/>
                  </a:lnTo>
                  <a:lnTo>
                    <a:pt x="552069" y="290702"/>
                  </a:lnTo>
                  <a:lnTo>
                    <a:pt x="0" y="29070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3D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102222" y="1566164"/>
            <a:ext cx="409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Step</a:t>
            </a:r>
            <a:r>
              <a:rPr sz="12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214616" y="1924904"/>
            <a:ext cx="670559" cy="7116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248143" y="1932432"/>
            <a:ext cx="608330" cy="655320"/>
          </a:xfrm>
          <a:prstGeom prst="rect">
            <a:avLst/>
          </a:prstGeom>
          <a:solidFill>
            <a:srgbClr val="7D7D7D"/>
          </a:solidFill>
        </p:spPr>
        <p:txBody>
          <a:bodyPr vert="horz" wrap="square" lIns="0" tIns="32384" rIns="0" bIns="0" rtlCol="0">
            <a:spAutoFit/>
          </a:bodyPr>
          <a:lstStyle/>
          <a:p>
            <a:pPr marL="102870" marR="87630" algn="ctr">
              <a:lnSpc>
                <a:spcPct val="100000"/>
              </a:lnSpc>
              <a:spcBef>
                <a:spcPts val="254"/>
              </a:spcBef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Heap 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ob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je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2231" y="1326845"/>
            <a:ext cx="5092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EC0"/>
                </a:solidFill>
                <a:latin typeface="Carlito"/>
                <a:cs typeface="Carlito"/>
              </a:rPr>
              <a:t>S</a:t>
            </a:r>
            <a:r>
              <a:rPr sz="1800" spc="-65" dirty="0">
                <a:solidFill>
                  <a:srgbClr val="006EC0"/>
                </a:solidFill>
                <a:latin typeface="Carlito"/>
                <a:cs typeface="Carlito"/>
              </a:rPr>
              <a:t>t</a:t>
            </a:r>
            <a:r>
              <a:rPr sz="1800" dirty="0">
                <a:solidFill>
                  <a:srgbClr val="006EC0"/>
                </a:solidFill>
                <a:latin typeface="Carlito"/>
                <a:cs typeface="Carlito"/>
              </a:rPr>
              <a:t>a</a:t>
            </a:r>
            <a:r>
              <a:rPr sz="1800" spc="-10" dirty="0">
                <a:solidFill>
                  <a:srgbClr val="006EC0"/>
                </a:solidFill>
                <a:latin typeface="Carlito"/>
                <a:cs typeface="Carlito"/>
              </a:rPr>
              <a:t>c</a:t>
            </a:r>
            <a:r>
              <a:rPr sz="1800" dirty="0">
                <a:solidFill>
                  <a:srgbClr val="006EC0"/>
                </a:solidFill>
                <a:latin typeface="Carlito"/>
                <a:cs typeface="Carlito"/>
              </a:rPr>
              <a:t>k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71281" y="3423665"/>
            <a:ext cx="705485" cy="673735"/>
          </a:xfrm>
          <a:custGeom>
            <a:avLst/>
            <a:gdLst/>
            <a:ahLst/>
            <a:cxnLst/>
            <a:rect l="l" t="t" r="r" b="b"/>
            <a:pathLst>
              <a:path w="705484" h="673735">
                <a:moveTo>
                  <a:pt x="0" y="673226"/>
                </a:moveTo>
                <a:lnTo>
                  <a:pt x="705484" y="673226"/>
                </a:lnTo>
                <a:lnTo>
                  <a:pt x="705484" y="0"/>
                </a:lnTo>
                <a:lnTo>
                  <a:pt x="0" y="0"/>
                </a:lnTo>
                <a:lnTo>
                  <a:pt x="0" y="673226"/>
                </a:lnTo>
                <a:close/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988045" y="3438144"/>
            <a:ext cx="676275" cy="640080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90"/>
              </a:lnSpc>
            </a:pPr>
            <a:r>
              <a:rPr sz="1200" b="1" spc="-5" dirty="0">
                <a:solidFill>
                  <a:srgbClr val="5F5F5F"/>
                </a:solidFill>
                <a:latin typeface="Carlito"/>
                <a:cs typeface="Carlito"/>
              </a:rPr>
              <a:t>Main</a:t>
            </a:r>
            <a:endParaRPr sz="1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1200" b="1" spc="-5" dirty="0">
                <a:solidFill>
                  <a:srgbClr val="5F5F5F"/>
                </a:solidFill>
                <a:latin typeface="Carlito"/>
                <a:cs typeface="Carlito"/>
              </a:rPr>
              <a:t>(ref)</a:t>
            </a:r>
            <a:endParaRPr sz="1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200" b="1" spc="-10" dirty="0">
                <a:solidFill>
                  <a:srgbClr val="5F5F5F"/>
                </a:solidFill>
                <a:latin typeface="Carlito"/>
                <a:cs typeface="Carlito"/>
              </a:rPr>
              <a:t>Ob(ref)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975854" y="4092702"/>
            <a:ext cx="704215" cy="553085"/>
          </a:xfrm>
          <a:custGeom>
            <a:avLst/>
            <a:gdLst/>
            <a:ahLst/>
            <a:cxnLst/>
            <a:rect l="l" t="t" r="r" b="b"/>
            <a:pathLst>
              <a:path w="704215" h="553085">
                <a:moveTo>
                  <a:pt x="0" y="552704"/>
                </a:moveTo>
                <a:lnTo>
                  <a:pt x="703960" y="552704"/>
                </a:lnTo>
                <a:lnTo>
                  <a:pt x="703960" y="0"/>
                </a:lnTo>
                <a:lnTo>
                  <a:pt x="0" y="0"/>
                </a:lnTo>
                <a:lnTo>
                  <a:pt x="0" y="552704"/>
                </a:lnTo>
                <a:close/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988045" y="4111371"/>
            <a:ext cx="676275" cy="520065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5F5F5F"/>
                </a:solidFill>
                <a:latin typeface="Arial"/>
                <a:cs typeface="Arial"/>
              </a:rPr>
              <a:t>Ob(ref)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757172" y="906780"/>
            <a:ext cx="3842385" cy="1866900"/>
            <a:chOff x="1757172" y="906780"/>
            <a:chExt cx="3842385" cy="1866900"/>
          </a:xfrm>
        </p:grpSpPr>
        <p:sp>
          <p:nvSpPr>
            <p:cNvPr id="6" name="object 6"/>
            <p:cNvSpPr/>
            <p:nvPr/>
          </p:nvSpPr>
          <p:spPr>
            <a:xfrm>
              <a:off x="1781556" y="923544"/>
              <a:ext cx="3197351" cy="18409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61744" y="911352"/>
              <a:ext cx="3832860" cy="1858010"/>
            </a:xfrm>
            <a:custGeom>
              <a:avLst/>
              <a:gdLst/>
              <a:ahLst/>
              <a:cxnLst/>
              <a:rect l="l" t="t" r="r" b="b"/>
              <a:pathLst>
                <a:path w="3832860" h="1858010">
                  <a:moveTo>
                    <a:pt x="0" y="1857502"/>
                  </a:moveTo>
                  <a:lnTo>
                    <a:pt x="3832859" y="1857502"/>
                  </a:lnTo>
                  <a:lnTo>
                    <a:pt x="3832859" y="0"/>
                  </a:lnTo>
                  <a:lnTo>
                    <a:pt x="0" y="0"/>
                  </a:lnTo>
                  <a:lnTo>
                    <a:pt x="0" y="1857502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959852" y="2525267"/>
          <a:ext cx="747395" cy="2134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6142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x =</a:t>
                      </a:r>
                      <a:r>
                        <a:rPr sz="1200" b="1" spc="-10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10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217170" marR="184150" indent="-22860">
                        <a:lnSpc>
                          <a:spcPts val="1310"/>
                        </a:lnSpc>
                        <a:spcBef>
                          <a:spcPts val="459"/>
                        </a:spcBef>
                      </a:pP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ma</a:t>
                      </a: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in  </a:t>
                      </a: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(ref)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1346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b="1" spc="-1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ob(ref)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5F5F5F"/>
                      </a:solidFill>
                      <a:prstDash val="solid"/>
                    </a:lnL>
                    <a:lnR w="38100">
                      <a:solidFill>
                        <a:srgbClr val="5F5F5F"/>
                      </a:solidFill>
                      <a:prstDash val="solid"/>
                    </a:lnR>
                    <a:lnT w="38100">
                      <a:solidFill>
                        <a:srgbClr val="5F5F5F"/>
                      </a:solidFill>
                      <a:prstDash val="solid"/>
                    </a:lnT>
                    <a:lnB w="38100">
                      <a:solidFill>
                        <a:srgbClr val="5F5F5F"/>
                      </a:solidFill>
                      <a:prstDash val="solid"/>
                    </a:lnB>
                    <a:solidFill>
                      <a:srgbClr val="DCE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147">
                <a:tc>
                  <a:txBody>
                    <a:bodyPr/>
                    <a:lstStyle/>
                    <a:p>
                      <a:pPr marL="189865">
                        <a:lnSpc>
                          <a:spcPts val="1370"/>
                        </a:lnSpc>
                      </a:pP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Main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125730" marR="114300" indent="91440">
                        <a:lnSpc>
                          <a:spcPct val="120000"/>
                        </a:lnSpc>
                      </a:pP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(ref)  </a:t>
                      </a: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Ob(</a:t>
                      </a:r>
                      <a:r>
                        <a:rPr sz="1200" b="1" spc="-2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1200" b="1" spc="-4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1200" b="1" spc="2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f</a:t>
                      </a: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)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38100">
                      <a:solidFill>
                        <a:srgbClr val="5F5F5F"/>
                      </a:solidFill>
                      <a:prstDash val="solid"/>
                    </a:lnL>
                    <a:lnR w="38100">
                      <a:solidFill>
                        <a:srgbClr val="5F5F5F"/>
                      </a:solidFill>
                      <a:prstDash val="solid"/>
                    </a:lnR>
                    <a:lnT w="38100">
                      <a:solidFill>
                        <a:srgbClr val="5F5F5F"/>
                      </a:solidFill>
                      <a:prstDash val="solid"/>
                    </a:lnT>
                    <a:lnB w="38100">
                      <a:solidFill>
                        <a:srgbClr val="5F5F5F"/>
                      </a:solidFill>
                      <a:prstDash val="solid"/>
                    </a:lnB>
                    <a:solidFill>
                      <a:srgbClr val="DCE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Ob(ref)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5F5F5F"/>
                      </a:solidFill>
                      <a:prstDash val="solid"/>
                    </a:lnL>
                    <a:lnR w="38100">
                      <a:solidFill>
                        <a:srgbClr val="5F5F5F"/>
                      </a:solidFill>
                      <a:prstDash val="solid"/>
                    </a:lnR>
                    <a:lnT w="38100">
                      <a:solidFill>
                        <a:srgbClr val="5F5F5F"/>
                      </a:solidFill>
                      <a:prstDash val="solid"/>
                    </a:lnT>
                    <a:lnB w="38100">
                      <a:solidFill>
                        <a:srgbClr val="5F5F5F"/>
                      </a:solidFill>
                      <a:prstDash val="solid"/>
                    </a:lnB>
                    <a:solidFill>
                      <a:srgbClr val="DCE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7678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What </a:t>
            </a:r>
            <a:r>
              <a:rPr sz="2800" b="1" spc="-10" dirty="0">
                <a:latin typeface="Carlito"/>
                <a:cs typeface="Carlito"/>
              </a:rPr>
              <a:t>happens </a:t>
            </a:r>
            <a:r>
              <a:rPr sz="2800" b="1" spc="-5" dirty="0">
                <a:latin typeface="Carlito"/>
                <a:cs typeface="Carlito"/>
              </a:rPr>
              <a:t>when a Function is Invoked?</a:t>
            </a:r>
            <a:r>
              <a:rPr sz="2800" b="1" spc="7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30861" y="3072193"/>
            <a:ext cx="1053465" cy="1076325"/>
            <a:chOff x="6130861" y="3072193"/>
            <a:chExt cx="1053465" cy="1076325"/>
          </a:xfrm>
        </p:grpSpPr>
        <p:sp>
          <p:nvSpPr>
            <p:cNvPr id="11" name="object 11"/>
            <p:cNvSpPr/>
            <p:nvPr/>
          </p:nvSpPr>
          <p:spPr>
            <a:xfrm>
              <a:off x="6135623" y="3076955"/>
              <a:ext cx="1043940" cy="1066800"/>
            </a:xfrm>
            <a:custGeom>
              <a:avLst/>
              <a:gdLst/>
              <a:ahLst/>
              <a:cxnLst/>
              <a:rect l="l" t="t" r="r" b="b"/>
              <a:pathLst>
                <a:path w="1043940" h="1066800">
                  <a:moveTo>
                    <a:pt x="104394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1043940" y="1066800"/>
                  </a:lnTo>
                  <a:lnTo>
                    <a:pt x="1043940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35623" y="3076955"/>
              <a:ext cx="1043940" cy="1066800"/>
            </a:xfrm>
            <a:custGeom>
              <a:avLst/>
              <a:gdLst/>
              <a:ahLst/>
              <a:cxnLst/>
              <a:rect l="l" t="t" r="r" b="b"/>
              <a:pathLst>
                <a:path w="1043940" h="1066800">
                  <a:moveTo>
                    <a:pt x="0" y="1066800"/>
                  </a:moveTo>
                  <a:lnTo>
                    <a:pt x="1043940" y="1066800"/>
                  </a:lnTo>
                  <a:lnTo>
                    <a:pt x="104394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06439" y="3144773"/>
            <a:ext cx="5854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x =</a:t>
            </a:r>
            <a:r>
              <a:rPr sz="1600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10</a:t>
            </a:r>
            <a:endParaRPr sz="1600">
              <a:latin typeface="Carlito"/>
              <a:cs typeface="Carlito"/>
            </a:endParaRPr>
          </a:p>
          <a:p>
            <a:pPr marL="12700" marR="5080" indent="7620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main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(ref)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(</a:t>
            </a:r>
            <a:r>
              <a:rPr sz="1600" spc="-7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)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67371" y="3285744"/>
            <a:ext cx="688975" cy="736600"/>
            <a:chOff x="7167371" y="3285744"/>
            <a:chExt cx="688975" cy="736600"/>
          </a:xfrm>
        </p:grpSpPr>
        <p:sp>
          <p:nvSpPr>
            <p:cNvPr id="15" name="object 15"/>
            <p:cNvSpPr/>
            <p:nvPr/>
          </p:nvSpPr>
          <p:spPr>
            <a:xfrm>
              <a:off x="7167371" y="3285744"/>
              <a:ext cx="688848" cy="7360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14615" y="3313176"/>
              <a:ext cx="598805" cy="646430"/>
            </a:xfrm>
            <a:custGeom>
              <a:avLst/>
              <a:gdLst/>
              <a:ahLst/>
              <a:cxnLst/>
              <a:rect l="l" t="t" r="r" b="b"/>
              <a:pathLst>
                <a:path w="598804" h="646429">
                  <a:moveTo>
                    <a:pt x="598424" y="0"/>
                  </a:moveTo>
                  <a:lnTo>
                    <a:pt x="0" y="0"/>
                  </a:lnTo>
                  <a:lnTo>
                    <a:pt x="0" y="645922"/>
                  </a:lnTo>
                  <a:lnTo>
                    <a:pt x="598424" y="645922"/>
                  </a:lnTo>
                  <a:lnTo>
                    <a:pt x="598424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14615" y="3313176"/>
              <a:ext cx="598805" cy="646430"/>
            </a:xfrm>
            <a:custGeom>
              <a:avLst/>
              <a:gdLst/>
              <a:ahLst/>
              <a:cxnLst/>
              <a:rect l="l" t="t" r="r" b="b"/>
              <a:pathLst>
                <a:path w="598804" h="646429">
                  <a:moveTo>
                    <a:pt x="0" y="645922"/>
                  </a:moveTo>
                  <a:lnTo>
                    <a:pt x="598424" y="645922"/>
                  </a:lnTo>
                  <a:lnTo>
                    <a:pt x="598424" y="0"/>
                  </a:lnTo>
                  <a:lnTo>
                    <a:pt x="0" y="0"/>
                  </a:lnTo>
                  <a:lnTo>
                    <a:pt x="0" y="645922"/>
                  </a:lnTo>
                  <a:close/>
                </a:path>
              </a:pathLst>
            </a:custGeom>
            <a:ln w="9144">
              <a:solidFill>
                <a:srgbClr val="7D7D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301610" y="3329685"/>
            <a:ext cx="434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Heap 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ob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je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56907" y="2738120"/>
            <a:ext cx="509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EC0"/>
                </a:solidFill>
                <a:latin typeface="Carlito"/>
                <a:cs typeface="Carlito"/>
              </a:rPr>
              <a:t>S</a:t>
            </a:r>
            <a:r>
              <a:rPr sz="1800" spc="-65" dirty="0">
                <a:solidFill>
                  <a:srgbClr val="006EC0"/>
                </a:solidFill>
                <a:latin typeface="Carlito"/>
                <a:cs typeface="Carlito"/>
              </a:rPr>
              <a:t>t</a:t>
            </a:r>
            <a:r>
              <a:rPr sz="1800" dirty="0">
                <a:solidFill>
                  <a:srgbClr val="006EC0"/>
                </a:solidFill>
                <a:latin typeface="Carlito"/>
                <a:cs typeface="Carlito"/>
              </a:rPr>
              <a:t>ack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80759" y="2912364"/>
            <a:ext cx="719455" cy="358140"/>
            <a:chOff x="6080759" y="2912364"/>
            <a:chExt cx="719455" cy="358140"/>
          </a:xfrm>
        </p:grpSpPr>
        <p:sp>
          <p:nvSpPr>
            <p:cNvPr id="21" name="object 21"/>
            <p:cNvSpPr/>
            <p:nvPr/>
          </p:nvSpPr>
          <p:spPr>
            <a:xfrm>
              <a:off x="6080759" y="2912364"/>
              <a:ext cx="719328" cy="3581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28003" y="2936748"/>
              <a:ext cx="629285" cy="267970"/>
            </a:xfrm>
            <a:custGeom>
              <a:avLst/>
              <a:gdLst/>
              <a:ahLst/>
              <a:cxnLst/>
              <a:rect l="l" t="t" r="r" b="b"/>
              <a:pathLst>
                <a:path w="629284" h="267969">
                  <a:moveTo>
                    <a:pt x="494919" y="0"/>
                  </a:moveTo>
                  <a:lnTo>
                    <a:pt x="0" y="0"/>
                  </a:lnTo>
                  <a:lnTo>
                    <a:pt x="0" y="267843"/>
                  </a:lnTo>
                  <a:lnTo>
                    <a:pt x="494919" y="267843"/>
                  </a:lnTo>
                  <a:lnTo>
                    <a:pt x="628903" y="133857"/>
                  </a:lnTo>
                  <a:lnTo>
                    <a:pt x="494919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28003" y="2936748"/>
              <a:ext cx="629285" cy="267970"/>
            </a:xfrm>
            <a:custGeom>
              <a:avLst/>
              <a:gdLst/>
              <a:ahLst/>
              <a:cxnLst/>
              <a:rect l="l" t="t" r="r" b="b"/>
              <a:pathLst>
                <a:path w="629284" h="267969">
                  <a:moveTo>
                    <a:pt x="0" y="0"/>
                  </a:moveTo>
                  <a:lnTo>
                    <a:pt x="494919" y="0"/>
                  </a:lnTo>
                  <a:lnTo>
                    <a:pt x="628903" y="133857"/>
                  </a:lnTo>
                  <a:lnTo>
                    <a:pt x="494919" y="267843"/>
                  </a:lnTo>
                  <a:lnTo>
                    <a:pt x="0" y="26784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3D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198489" y="2952369"/>
            <a:ext cx="409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Step</a:t>
            </a:r>
            <a:r>
              <a:rPr sz="12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754123" y="2913888"/>
            <a:ext cx="4381500" cy="1871345"/>
            <a:chOff x="1754123" y="2913888"/>
            <a:chExt cx="4381500" cy="1871345"/>
          </a:xfrm>
        </p:grpSpPr>
        <p:sp>
          <p:nvSpPr>
            <p:cNvPr id="26" name="object 26"/>
            <p:cNvSpPr/>
            <p:nvPr/>
          </p:nvSpPr>
          <p:spPr>
            <a:xfrm>
              <a:off x="6059042" y="3829812"/>
              <a:ext cx="63500" cy="76200"/>
            </a:xfrm>
            <a:custGeom>
              <a:avLst/>
              <a:gdLst/>
              <a:ahLst/>
              <a:cxnLst/>
              <a:rect l="l" t="t" r="r" b="b"/>
              <a:pathLst>
                <a:path w="63500" h="76200">
                  <a:moveTo>
                    <a:pt x="0" y="0"/>
                  </a:moveTo>
                  <a:lnTo>
                    <a:pt x="0" y="76200"/>
                  </a:lnTo>
                  <a:lnTo>
                    <a:pt x="63500" y="44450"/>
                  </a:lnTo>
                  <a:lnTo>
                    <a:pt x="12700" y="44450"/>
                  </a:lnTo>
                  <a:lnTo>
                    <a:pt x="12700" y="31750"/>
                  </a:lnTo>
                  <a:lnTo>
                    <a:pt x="635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63267" y="2930652"/>
              <a:ext cx="3099816" cy="18455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58695" y="2918460"/>
              <a:ext cx="3816350" cy="1862455"/>
            </a:xfrm>
            <a:custGeom>
              <a:avLst/>
              <a:gdLst/>
              <a:ahLst/>
              <a:cxnLst/>
              <a:rect l="l" t="t" r="r" b="b"/>
              <a:pathLst>
                <a:path w="3816350" h="1862454">
                  <a:moveTo>
                    <a:pt x="0" y="1862201"/>
                  </a:moveTo>
                  <a:lnTo>
                    <a:pt x="3815841" y="1862201"/>
                  </a:lnTo>
                  <a:lnTo>
                    <a:pt x="3815841" y="0"/>
                  </a:lnTo>
                  <a:lnTo>
                    <a:pt x="0" y="0"/>
                  </a:lnTo>
                  <a:lnTo>
                    <a:pt x="0" y="1862201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19856" y="3861561"/>
              <a:ext cx="2715895" cy="12700"/>
            </a:xfrm>
            <a:custGeom>
              <a:avLst/>
              <a:gdLst/>
              <a:ahLst/>
              <a:cxnLst/>
              <a:rect l="l" t="t" r="r" b="b"/>
              <a:pathLst>
                <a:path w="2715895" h="12700">
                  <a:moveTo>
                    <a:pt x="2639187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639187" y="12700"/>
                  </a:lnTo>
                  <a:lnTo>
                    <a:pt x="2639187" y="0"/>
                  </a:lnTo>
                  <a:close/>
                </a:path>
                <a:path w="2715895" h="12700">
                  <a:moveTo>
                    <a:pt x="2715387" y="6350"/>
                  </a:moveTo>
                  <a:lnTo>
                    <a:pt x="2702687" y="0"/>
                  </a:lnTo>
                  <a:lnTo>
                    <a:pt x="2651887" y="0"/>
                  </a:lnTo>
                  <a:lnTo>
                    <a:pt x="2651887" y="12700"/>
                  </a:lnTo>
                  <a:lnTo>
                    <a:pt x="2702687" y="12700"/>
                  </a:lnTo>
                  <a:lnTo>
                    <a:pt x="2715387" y="635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1929130"/>
            <a:chOff x="466344" y="844293"/>
            <a:chExt cx="8211820" cy="1929130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81555" y="923543"/>
              <a:ext cx="3197351" cy="18409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1744" y="911351"/>
              <a:ext cx="3832860" cy="1858010"/>
            </a:xfrm>
            <a:custGeom>
              <a:avLst/>
              <a:gdLst/>
              <a:ahLst/>
              <a:cxnLst/>
              <a:rect l="l" t="t" r="r" b="b"/>
              <a:pathLst>
                <a:path w="3832860" h="1858010">
                  <a:moveTo>
                    <a:pt x="0" y="1857502"/>
                  </a:moveTo>
                  <a:lnTo>
                    <a:pt x="3832859" y="1857502"/>
                  </a:lnTo>
                  <a:lnTo>
                    <a:pt x="3832859" y="0"/>
                  </a:lnTo>
                  <a:lnTo>
                    <a:pt x="0" y="0"/>
                  </a:lnTo>
                  <a:lnTo>
                    <a:pt x="0" y="1857502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7678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What </a:t>
            </a:r>
            <a:r>
              <a:rPr sz="2800" b="1" spc="-10" dirty="0">
                <a:latin typeface="Carlito"/>
                <a:cs typeface="Carlito"/>
              </a:rPr>
              <a:t>happens </a:t>
            </a:r>
            <a:r>
              <a:rPr sz="2800" b="1" spc="-5" dirty="0">
                <a:latin typeface="Carlito"/>
                <a:cs typeface="Carlito"/>
              </a:rPr>
              <a:t>when a Function is Invoked?</a:t>
            </a:r>
            <a:r>
              <a:rPr sz="2800" b="1" spc="7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75017" y="2630169"/>
            <a:ext cx="55880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5F5F5F"/>
                </a:solidFill>
                <a:latin typeface="Carlito"/>
                <a:cs typeface="Carlito"/>
              </a:rPr>
              <a:t>Exiting  </a:t>
            </a:r>
            <a:r>
              <a:rPr sz="1300" spc="-25" dirty="0">
                <a:solidFill>
                  <a:srgbClr val="5F5F5F"/>
                </a:solidFill>
                <a:latin typeface="Carlito"/>
                <a:cs typeface="Carlito"/>
              </a:rPr>
              <a:t>M</a:t>
            </a:r>
            <a:r>
              <a:rPr sz="1300" spc="-30" dirty="0">
                <a:solidFill>
                  <a:srgbClr val="5F5F5F"/>
                </a:solidFill>
                <a:latin typeface="Carlito"/>
                <a:cs typeface="Carlito"/>
              </a:rPr>
              <a:t>e</a:t>
            </a:r>
            <a:r>
              <a:rPr sz="1300" spc="-5" dirty="0">
                <a:solidFill>
                  <a:srgbClr val="5F5F5F"/>
                </a:solidFill>
                <a:latin typeface="Carlito"/>
                <a:cs typeface="Carlito"/>
              </a:rPr>
              <a:t>thod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75017" y="3026790"/>
            <a:ext cx="3473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0" dirty="0">
                <a:solidFill>
                  <a:srgbClr val="5F5F5F"/>
                </a:solidFill>
                <a:latin typeface="Carlito"/>
                <a:cs typeface="Carlito"/>
              </a:rPr>
              <a:t>f</a:t>
            </a:r>
            <a:r>
              <a:rPr sz="1300" spc="-5" dirty="0">
                <a:solidFill>
                  <a:srgbClr val="5F5F5F"/>
                </a:solidFill>
                <a:latin typeface="Carlito"/>
                <a:cs typeface="Carlito"/>
              </a:rPr>
              <a:t>u</a:t>
            </a:r>
            <a:r>
              <a:rPr sz="1300" spc="-15" dirty="0">
                <a:solidFill>
                  <a:srgbClr val="5F5F5F"/>
                </a:solidFill>
                <a:latin typeface="Carlito"/>
                <a:cs typeface="Carlito"/>
              </a:rPr>
              <a:t>n</a:t>
            </a:r>
            <a:r>
              <a:rPr sz="1300" spc="-5" dirty="0">
                <a:solidFill>
                  <a:srgbClr val="5F5F5F"/>
                </a:solidFill>
                <a:latin typeface="Carlito"/>
                <a:cs typeface="Carlito"/>
              </a:rPr>
              <a:t>()</a:t>
            </a:r>
            <a:endParaRPr sz="13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53933" y="2913697"/>
            <a:ext cx="5430520" cy="1871980"/>
            <a:chOff x="1753933" y="2913697"/>
            <a:chExt cx="5430520" cy="1871980"/>
          </a:xfrm>
        </p:grpSpPr>
        <p:sp>
          <p:nvSpPr>
            <p:cNvPr id="11" name="object 11"/>
            <p:cNvSpPr/>
            <p:nvPr/>
          </p:nvSpPr>
          <p:spPr>
            <a:xfrm>
              <a:off x="1763267" y="2930652"/>
              <a:ext cx="3099816" cy="18455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58695" y="2918460"/>
              <a:ext cx="3816350" cy="1862455"/>
            </a:xfrm>
            <a:custGeom>
              <a:avLst/>
              <a:gdLst/>
              <a:ahLst/>
              <a:cxnLst/>
              <a:rect l="l" t="t" r="r" b="b"/>
              <a:pathLst>
                <a:path w="3816350" h="1862454">
                  <a:moveTo>
                    <a:pt x="0" y="1862201"/>
                  </a:moveTo>
                  <a:lnTo>
                    <a:pt x="3815841" y="1862201"/>
                  </a:lnTo>
                  <a:lnTo>
                    <a:pt x="3815841" y="0"/>
                  </a:lnTo>
                  <a:lnTo>
                    <a:pt x="0" y="0"/>
                  </a:lnTo>
                  <a:lnTo>
                    <a:pt x="0" y="1862201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55748" y="3973067"/>
              <a:ext cx="3876675" cy="76200"/>
            </a:xfrm>
            <a:custGeom>
              <a:avLst/>
              <a:gdLst/>
              <a:ahLst/>
              <a:cxnLst/>
              <a:rect l="l" t="t" r="r" b="b"/>
              <a:pathLst>
                <a:path w="3876675" h="76200">
                  <a:moveTo>
                    <a:pt x="3579876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579876" y="44450"/>
                  </a:lnTo>
                  <a:lnTo>
                    <a:pt x="3579876" y="31750"/>
                  </a:lnTo>
                  <a:close/>
                </a:path>
                <a:path w="3876675" h="76200">
                  <a:moveTo>
                    <a:pt x="3876294" y="31750"/>
                  </a:moveTo>
                  <a:lnTo>
                    <a:pt x="3812794" y="0"/>
                  </a:lnTo>
                  <a:lnTo>
                    <a:pt x="3812794" y="76200"/>
                  </a:lnTo>
                  <a:lnTo>
                    <a:pt x="3876294" y="44450"/>
                  </a:lnTo>
                  <a:lnTo>
                    <a:pt x="3825494" y="44450"/>
                  </a:lnTo>
                  <a:lnTo>
                    <a:pt x="3825494" y="31750"/>
                  </a:lnTo>
                  <a:lnTo>
                    <a:pt x="3876294" y="3175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35624" y="3076956"/>
              <a:ext cx="1043940" cy="1066800"/>
            </a:xfrm>
            <a:custGeom>
              <a:avLst/>
              <a:gdLst/>
              <a:ahLst/>
              <a:cxnLst/>
              <a:rect l="l" t="t" r="r" b="b"/>
              <a:pathLst>
                <a:path w="1043940" h="1066800">
                  <a:moveTo>
                    <a:pt x="104394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1043940" y="1066800"/>
                  </a:lnTo>
                  <a:lnTo>
                    <a:pt x="1043940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35624" y="3076956"/>
              <a:ext cx="1043940" cy="1066800"/>
            </a:xfrm>
            <a:custGeom>
              <a:avLst/>
              <a:gdLst/>
              <a:ahLst/>
              <a:cxnLst/>
              <a:rect l="l" t="t" r="r" b="b"/>
              <a:pathLst>
                <a:path w="1043940" h="1066800">
                  <a:moveTo>
                    <a:pt x="0" y="1066800"/>
                  </a:moveTo>
                  <a:lnTo>
                    <a:pt x="1043940" y="1066800"/>
                  </a:lnTo>
                  <a:lnTo>
                    <a:pt x="104394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326251" y="3157220"/>
            <a:ext cx="6635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2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main 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(ref)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(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spc="50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67371" y="3285744"/>
            <a:ext cx="688975" cy="736600"/>
            <a:chOff x="7167371" y="3285744"/>
            <a:chExt cx="688975" cy="736600"/>
          </a:xfrm>
        </p:grpSpPr>
        <p:sp>
          <p:nvSpPr>
            <p:cNvPr id="18" name="object 18"/>
            <p:cNvSpPr/>
            <p:nvPr/>
          </p:nvSpPr>
          <p:spPr>
            <a:xfrm>
              <a:off x="7167371" y="3285744"/>
              <a:ext cx="688848" cy="7360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14615" y="3313176"/>
              <a:ext cx="598805" cy="646430"/>
            </a:xfrm>
            <a:custGeom>
              <a:avLst/>
              <a:gdLst/>
              <a:ahLst/>
              <a:cxnLst/>
              <a:rect l="l" t="t" r="r" b="b"/>
              <a:pathLst>
                <a:path w="598804" h="646429">
                  <a:moveTo>
                    <a:pt x="598424" y="0"/>
                  </a:moveTo>
                  <a:lnTo>
                    <a:pt x="0" y="0"/>
                  </a:lnTo>
                  <a:lnTo>
                    <a:pt x="0" y="645922"/>
                  </a:lnTo>
                  <a:lnTo>
                    <a:pt x="598424" y="645922"/>
                  </a:lnTo>
                  <a:lnTo>
                    <a:pt x="598424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14615" y="3313176"/>
              <a:ext cx="598805" cy="646430"/>
            </a:xfrm>
            <a:custGeom>
              <a:avLst/>
              <a:gdLst/>
              <a:ahLst/>
              <a:cxnLst/>
              <a:rect l="l" t="t" r="r" b="b"/>
              <a:pathLst>
                <a:path w="598804" h="646429">
                  <a:moveTo>
                    <a:pt x="0" y="645922"/>
                  </a:moveTo>
                  <a:lnTo>
                    <a:pt x="598424" y="645922"/>
                  </a:lnTo>
                  <a:lnTo>
                    <a:pt x="598424" y="0"/>
                  </a:lnTo>
                  <a:lnTo>
                    <a:pt x="0" y="0"/>
                  </a:lnTo>
                  <a:lnTo>
                    <a:pt x="0" y="645922"/>
                  </a:lnTo>
                  <a:close/>
                </a:path>
              </a:pathLst>
            </a:custGeom>
            <a:ln w="9144">
              <a:solidFill>
                <a:srgbClr val="7D7D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301610" y="3329685"/>
            <a:ext cx="434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Heap 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ob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je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56907" y="2738120"/>
            <a:ext cx="509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EC0"/>
                </a:solidFill>
                <a:latin typeface="Carlito"/>
                <a:cs typeface="Carlito"/>
              </a:rPr>
              <a:t>S</a:t>
            </a:r>
            <a:r>
              <a:rPr sz="1800" spc="-65" dirty="0">
                <a:solidFill>
                  <a:srgbClr val="006EC0"/>
                </a:solidFill>
                <a:latin typeface="Carlito"/>
                <a:cs typeface="Carlito"/>
              </a:rPr>
              <a:t>t</a:t>
            </a:r>
            <a:r>
              <a:rPr sz="1800" dirty="0">
                <a:solidFill>
                  <a:srgbClr val="006EC0"/>
                </a:solidFill>
                <a:latin typeface="Carlito"/>
                <a:cs typeface="Carlito"/>
              </a:rPr>
              <a:t>ack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080759" y="2912364"/>
            <a:ext cx="768350" cy="358140"/>
            <a:chOff x="6080759" y="2912364"/>
            <a:chExt cx="768350" cy="358140"/>
          </a:xfrm>
        </p:grpSpPr>
        <p:sp>
          <p:nvSpPr>
            <p:cNvPr id="24" name="object 24"/>
            <p:cNvSpPr/>
            <p:nvPr/>
          </p:nvSpPr>
          <p:spPr>
            <a:xfrm>
              <a:off x="6080759" y="2912364"/>
              <a:ext cx="768095" cy="358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28003" y="2936748"/>
              <a:ext cx="678180" cy="267970"/>
            </a:xfrm>
            <a:custGeom>
              <a:avLst/>
              <a:gdLst/>
              <a:ahLst/>
              <a:cxnLst/>
              <a:rect l="l" t="t" r="r" b="b"/>
              <a:pathLst>
                <a:path w="678179" h="267969">
                  <a:moveTo>
                    <a:pt x="544068" y="0"/>
                  </a:moveTo>
                  <a:lnTo>
                    <a:pt x="0" y="0"/>
                  </a:lnTo>
                  <a:lnTo>
                    <a:pt x="0" y="267843"/>
                  </a:lnTo>
                  <a:lnTo>
                    <a:pt x="544068" y="267843"/>
                  </a:lnTo>
                  <a:lnTo>
                    <a:pt x="678179" y="133857"/>
                  </a:lnTo>
                  <a:lnTo>
                    <a:pt x="544068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28003" y="2936748"/>
              <a:ext cx="678180" cy="267970"/>
            </a:xfrm>
            <a:custGeom>
              <a:avLst/>
              <a:gdLst/>
              <a:ahLst/>
              <a:cxnLst/>
              <a:rect l="l" t="t" r="r" b="b"/>
              <a:pathLst>
                <a:path w="678179" h="267969">
                  <a:moveTo>
                    <a:pt x="0" y="0"/>
                  </a:moveTo>
                  <a:lnTo>
                    <a:pt x="544068" y="0"/>
                  </a:lnTo>
                  <a:lnTo>
                    <a:pt x="678179" y="133857"/>
                  </a:lnTo>
                  <a:lnTo>
                    <a:pt x="544068" y="267843"/>
                  </a:lnTo>
                  <a:lnTo>
                    <a:pt x="0" y="26784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3D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08903" y="2949955"/>
            <a:ext cx="409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Step</a:t>
            </a:r>
            <a:r>
              <a:rPr sz="12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7960614" y="1694688"/>
          <a:ext cx="748665" cy="2965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1151">
                <a:tc>
                  <a:txBody>
                    <a:bodyPr/>
                    <a:lstStyle/>
                    <a:p>
                      <a:pPr marL="133985" marR="128270" indent="59055">
                        <a:lnSpc>
                          <a:spcPct val="120100"/>
                        </a:lnSpc>
                        <a:spcBef>
                          <a:spcPts val="260"/>
                        </a:spcBef>
                      </a:pP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main  (ref)  </a:t>
                      </a: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o</a:t>
                      </a:r>
                      <a:r>
                        <a:rPr sz="1200" b="1" spc="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b</a:t>
                      </a: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(</a:t>
                      </a:r>
                      <a:r>
                        <a:rPr sz="1200" b="1" spc="-2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1200" b="1" spc="-4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1200" b="1" spc="2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f</a:t>
                      </a: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)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38100">
                      <a:solidFill>
                        <a:srgbClr val="5F5F5F"/>
                      </a:solidFill>
                      <a:prstDash val="solid"/>
                    </a:lnL>
                    <a:lnR w="38100">
                      <a:solidFill>
                        <a:srgbClr val="5F5F5F"/>
                      </a:solidFill>
                      <a:prstDash val="solid"/>
                    </a:lnR>
                    <a:lnT w="38100">
                      <a:solidFill>
                        <a:srgbClr val="5F5F5F"/>
                      </a:solidFill>
                      <a:prstDash val="solid"/>
                    </a:lnT>
                    <a:lnB w="38100">
                      <a:solidFill>
                        <a:srgbClr val="5F5F5F"/>
                      </a:solidFill>
                      <a:prstDash val="solid"/>
                    </a:lnB>
                    <a:solidFill>
                      <a:srgbClr val="DCE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57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x =</a:t>
                      </a:r>
                      <a:r>
                        <a:rPr sz="1200" b="1" spc="-10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10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215900" marR="185420" indent="-22860">
                        <a:lnSpc>
                          <a:spcPts val="1310"/>
                        </a:lnSpc>
                        <a:spcBef>
                          <a:spcPts val="455"/>
                        </a:spcBef>
                      </a:pP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ma</a:t>
                      </a: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in  </a:t>
                      </a: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(ref)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b="1" spc="-1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ob(ref)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5F5F5F"/>
                      </a:solidFill>
                      <a:prstDash val="solid"/>
                    </a:lnL>
                    <a:lnR w="38100">
                      <a:solidFill>
                        <a:srgbClr val="5F5F5F"/>
                      </a:solidFill>
                      <a:prstDash val="solid"/>
                    </a:lnR>
                    <a:lnT w="38100">
                      <a:solidFill>
                        <a:srgbClr val="5F5F5F"/>
                      </a:solidFill>
                      <a:prstDash val="solid"/>
                    </a:lnT>
                    <a:lnB w="38100">
                      <a:solidFill>
                        <a:srgbClr val="5F5F5F"/>
                      </a:solidFill>
                      <a:prstDash val="solid"/>
                    </a:lnB>
                    <a:solidFill>
                      <a:srgbClr val="DCE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147">
                <a:tc>
                  <a:txBody>
                    <a:bodyPr/>
                    <a:lstStyle/>
                    <a:p>
                      <a:pPr marL="188595">
                        <a:lnSpc>
                          <a:spcPts val="1370"/>
                        </a:lnSpc>
                      </a:pP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Main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125095" marR="115570" indent="91440">
                        <a:lnSpc>
                          <a:spcPct val="120000"/>
                        </a:lnSpc>
                      </a:pP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(ref)  </a:t>
                      </a: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Ob(</a:t>
                      </a:r>
                      <a:r>
                        <a:rPr sz="1200" b="1" spc="-2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1200" b="1" spc="-4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1200" b="1" spc="2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f</a:t>
                      </a: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)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38100">
                      <a:solidFill>
                        <a:srgbClr val="5F5F5F"/>
                      </a:solidFill>
                      <a:prstDash val="solid"/>
                    </a:lnL>
                    <a:lnR w="38100">
                      <a:solidFill>
                        <a:srgbClr val="5F5F5F"/>
                      </a:solidFill>
                      <a:prstDash val="solid"/>
                    </a:lnR>
                    <a:lnT w="38100">
                      <a:solidFill>
                        <a:srgbClr val="5F5F5F"/>
                      </a:solidFill>
                      <a:prstDash val="solid"/>
                    </a:lnT>
                    <a:lnB w="38100">
                      <a:solidFill>
                        <a:srgbClr val="5F5F5F"/>
                      </a:solidFill>
                      <a:prstDash val="solid"/>
                    </a:lnB>
                    <a:solidFill>
                      <a:srgbClr val="DCE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Ob(ref)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5F5F5F"/>
                      </a:solidFill>
                      <a:prstDash val="solid"/>
                    </a:lnL>
                    <a:lnR w="38100">
                      <a:solidFill>
                        <a:srgbClr val="5F5F5F"/>
                      </a:solidFill>
                      <a:prstDash val="solid"/>
                    </a:lnR>
                    <a:lnT w="38100">
                      <a:solidFill>
                        <a:srgbClr val="5F5F5F"/>
                      </a:solidFill>
                      <a:prstDash val="solid"/>
                    </a:lnT>
                    <a:lnB w="38100">
                      <a:solidFill>
                        <a:srgbClr val="5F5F5F"/>
                      </a:solidFill>
                      <a:prstDash val="solid"/>
                    </a:lnB>
                    <a:solidFill>
                      <a:srgbClr val="DCE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045708" y="1705355"/>
            <a:ext cx="1096010" cy="1221105"/>
            <a:chOff x="6045708" y="1705355"/>
            <a:chExt cx="1096010" cy="1221105"/>
          </a:xfrm>
        </p:grpSpPr>
        <p:sp>
          <p:nvSpPr>
            <p:cNvPr id="6" name="object 6"/>
            <p:cNvSpPr/>
            <p:nvPr/>
          </p:nvSpPr>
          <p:spPr>
            <a:xfrm>
              <a:off x="6092952" y="1854707"/>
              <a:ext cx="1043940" cy="1066800"/>
            </a:xfrm>
            <a:custGeom>
              <a:avLst/>
              <a:gdLst/>
              <a:ahLst/>
              <a:cxnLst/>
              <a:rect l="l" t="t" r="r" b="b"/>
              <a:pathLst>
                <a:path w="1043940" h="1066800">
                  <a:moveTo>
                    <a:pt x="104394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1043940" y="1066800"/>
                  </a:lnTo>
                  <a:lnTo>
                    <a:pt x="1043940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2952" y="1854707"/>
              <a:ext cx="1043940" cy="1066800"/>
            </a:xfrm>
            <a:custGeom>
              <a:avLst/>
              <a:gdLst/>
              <a:ahLst/>
              <a:cxnLst/>
              <a:rect l="l" t="t" r="r" b="b"/>
              <a:pathLst>
                <a:path w="1043940" h="1066800">
                  <a:moveTo>
                    <a:pt x="0" y="1066800"/>
                  </a:moveTo>
                  <a:lnTo>
                    <a:pt x="1043940" y="1066800"/>
                  </a:lnTo>
                  <a:lnTo>
                    <a:pt x="104394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45708" y="1705355"/>
              <a:ext cx="717804" cy="3566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2952" y="1729739"/>
              <a:ext cx="628015" cy="266700"/>
            </a:xfrm>
            <a:custGeom>
              <a:avLst/>
              <a:gdLst/>
              <a:ahLst/>
              <a:cxnLst/>
              <a:rect l="l" t="t" r="r" b="b"/>
              <a:pathLst>
                <a:path w="628015" h="266700">
                  <a:moveTo>
                    <a:pt x="494411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494411" y="266700"/>
                  </a:lnTo>
                  <a:lnTo>
                    <a:pt x="627761" y="133350"/>
                  </a:lnTo>
                  <a:lnTo>
                    <a:pt x="494411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2952" y="1729739"/>
              <a:ext cx="628015" cy="266700"/>
            </a:xfrm>
            <a:custGeom>
              <a:avLst/>
              <a:gdLst/>
              <a:ahLst/>
              <a:cxnLst/>
              <a:rect l="l" t="t" r="r" b="b"/>
              <a:pathLst>
                <a:path w="628015" h="266700">
                  <a:moveTo>
                    <a:pt x="0" y="0"/>
                  </a:moveTo>
                  <a:lnTo>
                    <a:pt x="494411" y="0"/>
                  </a:lnTo>
                  <a:lnTo>
                    <a:pt x="627761" y="133350"/>
                  </a:lnTo>
                  <a:lnTo>
                    <a:pt x="494411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3D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7678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What </a:t>
            </a:r>
            <a:r>
              <a:rPr sz="2800" b="1" spc="-10" dirty="0">
                <a:latin typeface="Carlito"/>
                <a:cs typeface="Carlito"/>
              </a:rPr>
              <a:t>happens </a:t>
            </a:r>
            <a:r>
              <a:rPr sz="2800" b="1" spc="-5" dirty="0">
                <a:latin typeface="Carlito"/>
                <a:cs typeface="Carlito"/>
              </a:rPr>
              <a:t>when a Function is Invoked?</a:t>
            </a:r>
            <a:r>
              <a:rPr sz="2800" b="1" spc="7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6607" y="1719834"/>
            <a:ext cx="409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Step</a:t>
            </a:r>
            <a:r>
              <a:rPr sz="12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81725" y="2059889"/>
            <a:ext cx="66357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main 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(ref)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(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spc="50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24700" y="2063495"/>
            <a:ext cx="687705" cy="736600"/>
            <a:chOff x="7124700" y="2063495"/>
            <a:chExt cx="687705" cy="736600"/>
          </a:xfrm>
        </p:grpSpPr>
        <p:sp>
          <p:nvSpPr>
            <p:cNvPr id="15" name="object 15"/>
            <p:cNvSpPr/>
            <p:nvPr/>
          </p:nvSpPr>
          <p:spPr>
            <a:xfrm>
              <a:off x="7124700" y="2063495"/>
              <a:ext cx="687324" cy="7360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71944" y="2090927"/>
              <a:ext cx="597535" cy="646430"/>
            </a:xfrm>
            <a:custGeom>
              <a:avLst/>
              <a:gdLst/>
              <a:ahLst/>
              <a:cxnLst/>
              <a:rect l="l" t="t" r="r" b="b"/>
              <a:pathLst>
                <a:path w="597534" h="646430">
                  <a:moveTo>
                    <a:pt x="597280" y="0"/>
                  </a:moveTo>
                  <a:lnTo>
                    <a:pt x="0" y="0"/>
                  </a:lnTo>
                  <a:lnTo>
                    <a:pt x="0" y="645922"/>
                  </a:lnTo>
                  <a:lnTo>
                    <a:pt x="597280" y="645922"/>
                  </a:lnTo>
                  <a:lnTo>
                    <a:pt x="597280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71944" y="2090927"/>
              <a:ext cx="597535" cy="646430"/>
            </a:xfrm>
            <a:custGeom>
              <a:avLst/>
              <a:gdLst/>
              <a:ahLst/>
              <a:cxnLst/>
              <a:rect l="l" t="t" r="r" b="b"/>
              <a:pathLst>
                <a:path w="597534" h="646430">
                  <a:moveTo>
                    <a:pt x="0" y="645922"/>
                  </a:moveTo>
                  <a:lnTo>
                    <a:pt x="597280" y="645922"/>
                  </a:lnTo>
                  <a:lnTo>
                    <a:pt x="597280" y="0"/>
                  </a:lnTo>
                  <a:lnTo>
                    <a:pt x="0" y="0"/>
                  </a:lnTo>
                  <a:lnTo>
                    <a:pt x="0" y="645922"/>
                  </a:lnTo>
                  <a:close/>
                </a:path>
              </a:pathLst>
            </a:custGeom>
            <a:ln w="9144">
              <a:solidFill>
                <a:srgbClr val="7D7D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258050" y="2107438"/>
            <a:ext cx="434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Heap 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ob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je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81978" y="1611630"/>
            <a:ext cx="4038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6EC0"/>
                </a:solidFill>
                <a:latin typeface="Carlito"/>
                <a:cs typeface="Carlito"/>
              </a:rPr>
              <a:t>S</a:t>
            </a:r>
            <a:r>
              <a:rPr sz="1400" spc="-30" dirty="0">
                <a:solidFill>
                  <a:srgbClr val="006EC0"/>
                </a:solidFill>
                <a:latin typeface="Carlito"/>
                <a:cs typeface="Carlito"/>
              </a:rPr>
              <a:t>t</a:t>
            </a:r>
            <a:r>
              <a:rPr sz="1400" spc="-5" dirty="0">
                <a:solidFill>
                  <a:srgbClr val="006EC0"/>
                </a:solidFill>
                <a:latin typeface="Carlito"/>
                <a:cs typeface="Carlito"/>
              </a:rPr>
              <a:t>a</a:t>
            </a:r>
            <a:r>
              <a:rPr sz="1400" spc="-20" dirty="0">
                <a:solidFill>
                  <a:srgbClr val="006EC0"/>
                </a:solidFill>
                <a:latin typeface="Carlito"/>
                <a:cs typeface="Carlito"/>
              </a:rPr>
              <a:t>c</a:t>
            </a:r>
            <a:r>
              <a:rPr sz="1400" dirty="0">
                <a:solidFill>
                  <a:srgbClr val="006EC0"/>
                </a:solidFill>
                <a:latin typeface="Carlito"/>
                <a:cs typeface="Carlito"/>
              </a:rPr>
              <a:t>k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68718" y="1319224"/>
            <a:ext cx="558800" cy="620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5F5F5F"/>
                </a:solidFill>
                <a:latin typeface="Carlito"/>
                <a:cs typeface="Carlito"/>
              </a:rPr>
              <a:t>Exiting  </a:t>
            </a:r>
            <a:r>
              <a:rPr sz="1300" spc="-25" dirty="0">
                <a:solidFill>
                  <a:srgbClr val="5F5F5F"/>
                </a:solidFill>
                <a:latin typeface="Carlito"/>
                <a:cs typeface="Carlito"/>
              </a:rPr>
              <a:t>M</a:t>
            </a:r>
            <a:r>
              <a:rPr sz="1300" spc="-30" dirty="0">
                <a:solidFill>
                  <a:srgbClr val="5F5F5F"/>
                </a:solidFill>
                <a:latin typeface="Carlito"/>
                <a:cs typeface="Carlito"/>
              </a:rPr>
              <a:t>e</a:t>
            </a:r>
            <a:r>
              <a:rPr sz="1300" spc="-5" dirty="0">
                <a:solidFill>
                  <a:srgbClr val="5F5F5F"/>
                </a:solidFill>
                <a:latin typeface="Carlito"/>
                <a:cs typeface="Carlito"/>
              </a:rPr>
              <a:t>thod  main()</a:t>
            </a:r>
            <a:endParaRPr sz="13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754123" y="2913888"/>
            <a:ext cx="3825240" cy="1871345"/>
            <a:chOff x="1754123" y="2913888"/>
            <a:chExt cx="3825240" cy="1871345"/>
          </a:xfrm>
        </p:grpSpPr>
        <p:sp>
          <p:nvSpPr>
            <p:cNvPr id="22" name="object 22"/>
            <p:cNvSpPr/>
            <p:nvPr/>
          </p:nvSpPr>
          <p:spPr>
            <a:xfrm>
              <a:off x="1763267" y="2930652"/>
              <a:ext cx="3099816" cy="18455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58695" y="2918460"/>
              <a:ext cx="3816350" cy="1862455"/>
            </a:xfrm>
            <a:custGeom>
              <a:avLst/>
              <a:gdLst/>
              <a:ahLst/>
              <a:cxnLst/>
              <a:rect l="l" t="t" r="r" b="b"/>
              <a:pathLst>
                <a:path w="3816350" h="1862454">
                  <a:moveTo>
                    <a:pt x="0" y="1862201"/>
                  </a:moveTo>
                  <a:lnTo>
                    <a:pt x="3815841" y="1862201"/>
                  </a:lnTo>
                  <a:lnTo>
                    <a:pt x="3815841" y="0"/>
                  </a:lnTo>
                  <a:lnTo>
                    <a:pt x="0" y="0"/>
                  </a:lnTo>
                  <a:lnTo>
                    <a:pt x="0" y="1862201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757172" y="906780"/>
            <a:ext cx="4344670" cy="1866900"/>
            <a:chOff x="1757172" y="906780"/>
            <a:chExt cx="4344670" cy="1866900"/>
          </a:xfrm>
        </p:grpSpPr>
        <p:sp>
          <p:nvSpPr>
            <p:cNvPr id="25" name="object 25"/>
            <p:cNvSpPr/>
            <p:nvPr/>
          </p:nvSpPr>
          <p:spPr>
            <a:xfrm>
              <a:off x="6025387" y="2353055"/>
              <a:ext cx="63500" cy="76200"/>
            </a:xfrm>
            <a:custGeom>
              <a:avLst/>
              <a:gdLst/>
              <a:ahLst/>
              <a:cxnLst/>
              <a:rect l="l" t="t" r="r" b="b"/>
              <a:pathLst>
                <a:path w="63500" h="76200">
                  <a:moveTo>
                    <a:pt x="0" y="0"/>
                  </a:moveTo>
                  <a:lnTo>
                    <a:pt x="0" y="76200"/>
                  </a:lnTo>
                  <a:lnTo>
                    <a:pt x="63500" y="44450"/>
                  </a:lnTo>
                  <a:lnTo>
                    <a:pt x="12700" y="44450"/>
                  </a:lnTo>
                  <a:lnTo>
                    <a:pt x="12700" y="31750"/>
                  </a:lnTo>
                  <a:lnTo>
                    <a:pt x="635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81556" y="923544"/>
              <a:ext cx="3197351" cy="18409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61744" y="911352"/>
              <a:ext cx="3832860" cy="1858010"/>
            </a:xfrm>
            <a:custGeom>
              <a:avLst/>
              <a:gdLst/>
              <a:ahLst/>
              <a:cxnLst/>
              <a:rect l="l" t="t" r="r" b="b"/>
              <a:pathLst>
                <a:path w="3832860" h="1858010">
                  <a:moveTo>
                    <a:pt x="0" y="1857502"/>
                  </a:moveTo>
                  <a:lnTo>
                    <a:pt x="3832859" y="1857502"/>
                  </a:lnTo>
                  <a:lnTo>
                    <a:pt x="3832859" y="0"/>
                  </a:lnTo>
                  <a:lnTo>
                    <a:pt x="0" y="0"/>
                  </a:lnTo>
                  <a:lnTo>
                    <a:pt x="0" y="1857502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84120" y="2384805"/>
              <a:ext cx="3617595" cy="12700"/>
            </a:xfrm>
            <a:custGeom>
              <a:avLst/>
              <a:gdLst/>
              <a:ahLst/>
              <a:cxnLst/>
              <a:rect l="l" t="t" r="r" b="b"/>
              <a:pathLst>
                <a:path w="3617595" h="12700">
                  <a:moveTo>
                    <a:pt x="354125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41255" y="12700"/>
                  </a:lnTo>
                  <a:lnTo>
                    <a:pt x="3541255" y="0"/>
                  </a:lnTo>
                  <a:close/>
                </a:path>
                <a:path w="3617595" h="12700">
                  <a:moveTo>
                    <a:pt x="3617468" y="6350"/>
                  </a:moveTo>
                  <a:lnTo>
                    <a:pt x="3604768" y="0"/>
                  </a:lnTo>
                  <a:lnTo>
                    <a:pt x="3553968" y="0"/>
                  </a:lnTo>
                  <a:lnTo>
                    <a:pt x="3553968" y="12700"/>
                  </a:lnTo>
                  <a:lnTo>
                    <a:pt x="3604768" y="12700"/>
                  </a:lnTo>
                  <a:lnTo>
                    <a:pt x="3617468" y="635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7960614" y="993647"/>
          <a:ext cx="748665" cy="3666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578">
                <a:tc>
                  <a:txBody>
                    <a:bodyPr/>
                    <a:lstStyle/>
                    <a:p>
                      <a:pPr marL="203835" marR="166370" indent="-304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main  </a:t>
                      </a:r>
                      <a:r>
                        <a:rPr sz="1200" b="1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(ref)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111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ob(ref)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5F5F5F"/>
                      </a:solidFill>
                      <a:prstDash val="solid"/>
                    </a:lnL>
                    <a:lnR w="38100">
                      <a:solidFill>
                        <a:srgbClr val="5F5F5F"/>
                      </a:solidFill>
                      <a:prstDash val="solid"/>
                    </a:lnR>
                    <a:lnT w="38100">
                      <a:solidFill>
                        <a:srgbClr val="5F5F5F"/>
                      </a:solidFill>
                      <a:prstDash val="solid"/>
                    </a:lnT>
                    <a:lnB w="38100">
                      <a:solidFill>
                        <a:srgbClr val="5F5F5F"/>
                      </a:solidFill>
                      <a:prstDash val="solid"/>
                    </a:lnB>
                    <a:solidFill>
                      <a:srgbClr val="DCE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612">
                <a:tc>
                  <a:txBody>
                    <a:bodyPr/>
                    <a:lstStyle/>
                    <a:p>
                      <a:pPr marL="133985" marR="128270" indent="59055">
                        <a:lnSpc>
                          <a:spcPct val="120100"/>
                        </a:lnSpc>
                        <a:spcBef>
                          <a:spcPts val="305"/>
                        </a:spcBef>
                      </a:pP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main  (ref)  </a:t>
                      </a: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o</a:t>
                      </a:r>
                      <a:r>
                        <a:rPr sz="1200" b="1" spc="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b</a:t>
                      </a: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(</a:t>
                      </a:r>
                      <a:r>
                        <a:rPr sz="1200" b="1" spc="-2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1200" b="1" spc="-4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1200" b="1" spc="2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f</a:t>
                      </a: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)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5F5F5F"/>
                      </a:solidFill>
                      <a:prstDash val="solid"/>
                    </a:lnL>
                    <a:lnR w="38100">
                      <a:solidFill>
                        <a:srgbClr val="5F5F5F"/>
                      </a:solidFill>
                      <a:prstDash val="solid"/>
                    </a:lnR>
                    <a:lnT w="38100">
                      <a:solidFill>
                        <a:srgbClr val="5F5F5F"/>
                      </a:solidFill>
                      <a:prstDash val="solid"/>
                    </a:lnT>
                    <a:lnB w="38100">
                      <a:solidFill>
                        <a:srgbClr val="5F5F5F"/>
                      </a:solidFill>
                      <a:prstDash val="solid"/>
                    </a:lnB>
                    <a:solidFill>
                      <a:srgbClr val="DCE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57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x =</a:t>
                      </a:r>
                      <a:r>
                        <a:rPr sz="1200" b="1" spc="-10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10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219075" marR="185420" indent="-26034">
                        <a:lnSpc>
                          <a:spcPts val="1310"/>
                        </a:lnSpc>
                        <a:spcBef>
                          <a:spcPts val="455"/>
                        </a:spcBef>
                      </a:pP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ma</a:t>
                      </a: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in  </a:t>
                      </a: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(ref)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1384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b="1" spc="-1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ob(ref)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5F5F5F"/>
                      </a:solidFill>
                      <a:prstDash val="solid"/>
                    </a:lnL>
                    <a:lnR w="38100">
                      <a:solidFill>
                        <a:srgbClr val="5F5F5F"/>
                      </a:solidFill>
                      <a:prstDash val="solid"/>
                    </a:lnR>
                    <a:lnT w="38100">
                      <a:solidFill>
                        <a:srgbClr val="5F5F5F"/>
                      </a:solidFill>
                      <a:prstDash val="solid"/>
                    </a:lnT>
                    <a:lnB w="38100">
                      <a:solidFill>
                        <a:srgbClr val="5F5F5F"/>
                      </a:solidFill>
                      <a:prstDash val="solid"/>
                    </a:lnB>
                    <a:solidFill>
                      <a:srgbClr val="DCE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909">
                <a:tc>
                  <a:txBody>
                    <a:bodyPr/>
                    <a:lstStyle/>
                    <a:p>
                      <a:pPr marL="188595">
                        <a:lnSpc>
                          <a:spcPts val="1345"/>
                        </a:lnSpc>
                      </a:pP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Main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124460" marR="116205" indent="91440">
                        <a:lnSpc>
                          <a:spcPct val="120000"/>
                        </a:lnSpc>
                      </a:pP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(ref)  </a:t>
                      </a: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Ob(</a:t>
                      </a:r>
                      <a:r>
                        <a:rPr sz="1200" b="1" spc="-2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1200" b="1" spc="-4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1200" b="1" spc="2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f</a:t>
                      </a: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)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38100">
                      <a:solidFill>
                        <a:srgbClr val="5F5F5F"/>
                      </a:solidFill>
                      <a:prstDash val="solid"/>
                    </a:lnL>
                    <a:lnR w="38100">
                      <a:solidFill>
                        <a:srgbClr val="5F5F5F"/>
                      </a:solidFill>
                      <a:prstDash val="solid"/>
                    </a:lnR>
                    <a:lnT w="38100">
                      <a:solidFill>
                        <a:srgbClr val="5F5F5F"/>
                      </a:solidFill>
                      <a:prstDash val="solid"/>
                    </a:lnT>
                    <a:lnB w="38100">
                      <a:solidFill>
                        <a:srgbClr val="5F5F5F"/>
                      </a:solidFill>
                      <a:prstDash val="solid"/>
                    </a:lnB>
                    <a:solidFill>
                      <a:srgbClr val="DCE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6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Ob(ref)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38100">
                      <a:solidFill>
                        <a:srgbClr val="5F5F5F"/>
                      </a:solidFill>
                      <a:prstDash val="solid"/>
                    </a:lnL>
                    <a:lnR w="38100">
                      <a:solidFill>
                        <a:srgbClr val="5F5F5F"/>
                      </a:solidFill>
                      <a:prstDash val="solid"/>
                    </a:lnR>
                    <a:lnT w="38100">
                      <a:solidFill>
                        <a:srgbClr val="5F5F5F"/>
                      </a:solidFill>
                      <a:prstDash val="solid"/>
                    </a:lnT>
                    <a:lnB w="38100">
                      <a:solidFill>
                        <a:srgbClr val="5F5F5F"/>
                      </a:solidFill>
                      <a:prstDash val="solid"/>
                    </a:lnB>
                    <a:solidFill>
                      <a:srgbClr val="DCE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63267" y="1264919"/>
            <a:ext cx="5887720" cy="3482340"/>
          </a:xfrm>
          <a:prstGeom prst="rect">
            <a:avLst/>
          </a:prstGeom>
          <a:solidFill>
            <a:srgbClr val="F0F0F0"/>
          </a:solidFill>
          <a:ln w="9144">
            <a:solidFill>
              <a:srgbClr val="5F5F5F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5"/>
              </a:spcBef>
            </a:pP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public class</a:t>
            </a:r>
            <a:r>
              <a:rPr sz="1200" spc="-15" dirty="0">
                <a:solidFill>
                  <a:srgbClr val="81008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testFunctions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67030">
              <a:lnSpc>
                <a:spcPct val="100000"/>
              </a:lnSpc>
              <a:spcBef>
                <a:spcPts val="440"/>
              </a:spcBef>
            </a:pPr>
            <a:r>
              <a:rPr sz="1200" spc="-5" dirty="0">
                <a:solidFill>
                  <a:srgbClr val="56796C"/>
                </a:solidFill>
                <a:latin typeface="Courier New"/>
                <a:cs typeface="Courier New"/>
              </a:rPr>
              <a:t>//function </a:t>
            </a:r>
            <a:r>
              <a:rPr sz="1200" spc="5" dirty="0">
                <a:solidFill>
                  <a:srgbClr val="56796C"/>
                </a:solidFill>
                <a:latin typeface="Courier New"/>
                <a:cs typeface="Courier New"/>
              </a:rPr>
              <a:t>to </a:t>
            </a:r>
            <a:r>
              <a:rPr sz="1200" dirty="0">
                <a:solidFill>
                  <a:srgbClr val="56796C"/>
                </a:solidFill>
                <a:latin typeface="Courier New"/>
                <a:cs typeface="Courier New"/>
              </a:rPr>
              <a:t>return square of a given</a:t>
            </a:r>
            <a:r>
              <a:rPr sz="1200" spc="75" dirty="0">
                <a:solidFill>
                  <a:srgbClr val="56796C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6796C"/>
                </a:solidFill>
                <a:latin typeface="Courier New"/>
                <a:cs typeface="Courier New"/>
              </a:rPr>
              <a:t>number.</a:t>
            </a:r>
            <a:endParaRPr sz="1200">
              <a:latin typeface="Courier New"/>
              <a:cs typeface="Courier New"/>
            </a:endParaRPr>
          </a:p>
          <a:p>
            <a:pPr marL="644525">
              <a:lnSpc>
                <a:spcPct val="100000"/>
              </a:lnSpc>
              <a:spcBef>
                <a:spcPts val="50"/>
              </a:spcBef>
            </a:pP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static square (</a:t>
            </a:r>
            <a:r>
              <a:rPr sz="1200" dirty="0">
                <a:solidFill>
                  <a:srgbClr val="810087"/>
                </a:solidFill>
                <a:latin typeface="Courier New"/>
                <a:cs typeface="Courier New"/>
              </a:rPr>
              <a:t>int</a:t>
            </a:r>
            <a:r>
              <a:rPr sz="1200" spc="40" dirty="0">
                <a:solidFill>
                  <a:srgbClr val="810087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x)</a:t>
            </a:r>
            <a:endParaRPr sz="1200">
              <a:latin typeface="Courier New"/>
              <a:cs typeface="Courier New"/>
            </a:endParaRPr>
          </a:p>
          <a:p>
            <a:pPr marL="36703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644525" marR="3952240">
              <a:lnSpc>
                <a:spcPct val="100000"/>
              </a:lnSpc>
            </a:pP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y = x *</a:t>
            </a:r>
            <a:r>
              <a:rPr sz="1200" spc="-114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spc="10" dirty="0">
                <a:solidFill>
                  <a:srgbClr val="5F5F5F"/>
                </a:solidFill>
                <a:latin typeface="Courier New"/>
                <a:cs typeface="Courier New"/>
              </a:rPr>
              <a:t>x;  </a:t>
            </a: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return</a:t>
            </a:r>
            <a:r>
              <a:rPr sz="1200" spc="-15" dirty="0">
                <a:solidFill>
                  <a:srgbClr val="810087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y;</a:t>
            </a:r>
            <a:endParaRPr sz="1200">
              <a:latin typeface="Courier New"/>
              <a:cs typeface="Courier New"/>
            </a:endParaRPr>
          </a:p>
          <a:p>
            <a:pPr marL="36703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public </a:t>
            </a:r>
            <a:r>
              <a:rPr sz="1200" dirty="0">
                <a:solidFill>
                  <a:srgbClr val="810087"/>
                </a:solidFill>
                <a:latin typeface="Courier New"/>
                <a:cs typeface="Courier New"/>
              </a:rPr>
              <a:t>static void </a:t>
            </a:r>
            <a:r>
              <a:rPr sz="1200" i="1" dirty="0">
                <a:solidFill>
                  <a:srgbClr val="5F5F5F"/>
                </a:solidFill>
                <a:latin typeface="Courier New"/>
                <a:cs typeface="Courier New"/>
              </a:rPr>
              <a:t>main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(String[]</a:t>
            </a:r>
            <a:r>
              <a:rPr sz="1200" spc="3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args)</a:t>
            </a:r>
            <a:endParaRPr sz="1200">
              <a:latin typeface="Courier New"/>
              <a:cs typeface="Courier New"/>
            </a:endParaRPr>
          </a:p>
          <a:p>
            <a:pPr marL="36703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49910" marR="90551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Scanner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sc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= new Scanner (System.in);  System</a:t>
            </a:r>
            <a:r>
              <a:rPr sz="1200" i="1" dirty="0">
                <a:solidFill>
                  <a:srgbClr val="6600FF"/>
                </a:solidFill>
                <a:latin typeface="Courier New"/>
                <a:cs typeface="Courier New"/>
              </a:rPr>
              <a:t>.out.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println (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"Please </a:t>
            </a:r>
            <a:r>
              <a:rPr sz="1200" spc="-5" dirty="0">
                <a:solidFill>
                  <a:srgbClr val="6600FF"/>
                </a:solidFill>
                <a:latin typeface="Courier New"/>
                <a:cs typeface="Courier New"/>
              </a:rPr>
              <a:t>enter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a number..."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);  </a:t>
            </a: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n =</a:t>
            </a:r>
            <a:r>
              <a:rPr sz="1200" spc="3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sc.nextInt();</a:t>
            </a:r>
            <a:endParaRPr sz="1200">
              <a:latin typeface="Courier New"/>
              <a:cs typeface="Courier New"/>
            </a:endParaRPr>
          </a:p>
          <a:p>
            <a:pPr marL="549910" marR="16700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result = testFunctions.square (n);  System</a:t>
            </a:r>
            <a:r>
              <a:rPr sz="1200" i="1" dirty="0">
                <a:solidFill>
                  <a:srgbClr val="6600FF"/>
                </a:solidFill>
                <a:latin typeface="Courier New"/>
                <a:cs typeface="Courier New"/>
              </a:rPr>
              <a:t>.out.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println (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"Square </a:t>
            </a:r>
            <a:r>
              <a:rPr sz="1200" spc="-5" dirty="0">
                <a:solidFill>
                  <a:srgbClr val="6600FF"/>
                </a:solidFill>
                <a:latin typeface="Courier New"/>
                <a:cs typeface="Courier New"/>
              </a:rPr>
              <a:t>of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+ n +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 </a:t>
            </a:r>
            <a:r>
              <a:rPr sz="1200" spc="5" dirty="0">
                <a:solidFill>
                  <a:srgbClr val="6600FF"/>
                </a:solidFill>
                <a:latin typeface="Courier New"/>
                <a:cs typeface="Courier New"/>
              </a:rPr>
              <a:t>is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+</a:t>
            </a:r>
            <a:r>
              <a:rPr sz="1200" spc="114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result);</a:t>
            </a:r>
            <a:endParaRPr sz="1200">
              <a:latin typeface="Courier New"/>
              <a:cs typeface="Courier New"/>
            </a:endParaRPr>
          </a:p>
          <a:p>
            <a:pPr marL="36703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41097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Carlito"/>
                <a:cs typeface="Carlito"/>
              </a:rPr>
              <a:t>Sample </a:t>
            </a:r>
            <a:r>
              <a:rPr sz="2600" b="1" spc="-5" dirty="0">
                <a:latin typeface="Carlito"/>
                <a:cs typeface="Carlito"/>
              </a:rPr>
              <a:t>Program </a:t>
            </a:r>
            <a:r>
              <a:rPr sz="2600" b="1" dirty="0">
                <a:latin typeface="Carlito"/>
                <a:cs typeface="Carlito"/>
              </a:rPr>
              <a:t>on</a:t>
            </a:r>
            <a:r>
              <a:rPr sz="2600" b="1" spc="-145" dirty="0">
                <a:latin typeface="Carlito"/>
                <a:cs typeface="Carlito"/>
              </a:rPr>
              <a:t> </a:t>
            </a:r>
            <a:r>
              <a:rPr sz="2600" b="1" spc="-5" dirty="0">
                <a:latin typeface="Carlito"/>
                <a:cs typeface="Carlito"/>
              </a:rPr>
              <a:t>Functions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388" y="873378"/>
            <a:ext cx="32886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find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square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given</a:t>
            </a:r>
            <a:r>
              <a:rPr sz="1400" spc="-14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number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953577" y="1293685"/>
            <a:ext cx="5896610" cy="3490595"/>
            <a:chOff x="1953577" y="1293685"/>
            <a:chExt cx="5896610" cy="3490595"/>
          </a:xfrm>
        </p:grpSpPr>
        <p:sp>
          <p:nvSpPr>
            <p:cNvPr id="6" name="object 6"/>
            <p:cNvSpPr/>
            <p:nvPr/>
          </p:nvSpPr>
          <p:spPr>
            <a:xfrm>
              <a:off x="1958339" y="1298447"/>
              <a:ext cx="5887085" cy="3481070"/>
            </a:xfrm>
            <a:custGeom>
              <a:avLst/>
              <a:gdLst/>
              <a:ahLst/>
              <a:cxnLst/>
              <a:rect l="l" t="t" r="r" b="b"/>
              <a:pathLst>
                <a:path w="5887084" h="3481070">
                  <a:moveTo>
                    <a:pt x="5886704" y="0"/>
                  </a:moveTo>
                  <a:lnTo>
                    <a:pt x="0" y="0"/>
                  </a:lnTo>
                  <a:lnTo>
                    <a:pt x="0" y="3480562"/>
                  </a:lnTo>
                  <a:lnTo>
                    <a:pt x="5886704" y="3480562"/>
                  </a:lnTo>
                  <a:lnTo>
                    <a:pt x="5886704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8339" y="1298447"/>
              <a:ext cx="5887085" cy="3481070"/>
            </a:xfrm>
            <a:custGeom>
              <a:avLst/>
              <a:gdLst/>
              <a:ahLst/>
              <a:cxnLst/>
              <a:rect l="l" t="t" r="r" b="b"/>
              <a:pathLst>
                <a:path w="5887084" h="3481070">
                  <a:moveTo>
                    <a:pt x="0" y="3480562"/>
                  </a:moveTo>
                  <a:lnTo>
                    <a:pt x="5886704" y="3480562"/>
                  </a:lnTo>
                  <a:lnTo>
                    <a:pt x="5886704" y="0"/>
                  </a:lnTo>
                  <a:lnTo>
                    <a:pt x="0" y="0"/>
                  </a:lnTo>
                  <a:lnTo>
                    <a:pt x="0" y="3480562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50033" y="1295527"/>
            <a:ext cx="4526915" cy="1551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10087"/>
                </a:solidFill>
                <a:latin typeface="Courier New"/>
                <a:cs typeface="Courier New"/>
              </a:rPr>
              <a:t>public </a:t>
            </a: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class</a:t>
            </a:r>
            <a:r>
              <a:rPr sz="1200" spc="-30" dirty="0">
                <a:solidFill>
                  <a:srgbClr val="81008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testFunctions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51815" marR="5080" indent="-276225">
              <a:lnSpc>
                <a:spcPct val="103299"/>
              </a:lnSpc>
              <a:spcBef>
                <a:spcPts val="395"/>
              </a:spcBef>
            </a:pPr>
            <a:r>
              <a:rPr sz="1200" dirty="0">
                <a:solidFill>
                  <a:srgbClr val="56796C"/>
                </a:solidFill>
                <a:latin typeface="Courier New"/>
                <a:cs typeface="Courier New"/>
              </a:rPr>
              <a:t>//function </a:t>
            </a:r>
            <a:r>
              <a:rPr sz="1200" spc="5" dirty="0">
                <a:solidFill>
                  <a:srgbClr val="56796C"/>
                </a:solidFill>
                <a:latin typeface="Courier New"/>
                <a:cs typeface="Courier New"/>
              </a:rPr>
              <a:t>to </a:t>
            </a:r>
            <a:r>
              <a:rPr sz="1200" dirty="0">
                <a:solidFill>
                  <a:srgbClr val="56796C"/>
                </a:solidFill>
                <a:latin typeface="Courier New"/>
                <a:cs typeface="Courier New"/>
              </a:rPr>
              <a:t>return square </a:t>
            </a:r>
            <a:r>
              <a:rPr sz="1200" spc="5" dirty="0">
                <a:solidFill>
                  <a:srgbClr val="56796C"/>
                </a:solidFill>
                <a:latin typeface="Courier New"/>
                <a:cs typeface="Courier New"/>
              </a:rPr>
              <a:t>of </a:t>
            </a:r>
            <a:r>
              <a:rPr sz="1200" dirty="0">
                <a:solidFill>
                  <a:srgbClr val="56796C"/>
                </a:solidFill>
                <a:latin typeface="Courier New"/>
                <a:cs typeface="Courier New"/>
              </a:rPr>
              <a:t>a </a:t>
            </a:r>
            <a:r>
              <a:rPr sz="1200" spc="-5" dirty="0">
                <a:solidFill>
                  <a:srgbClr val="56796C"/>
                </a:solidFill>
                <a:latin typeface="Courier New"/>
                <a:cs typeface="Courier New"/>
              </a:rPr>
              <a:t>given </a:t>
            </a:r>
            <a:r>
              <a:rPr sz="1200" dirty="0">
                <a:solidFill>
                  <a:srgbClr val="56796C"/>
                </a:solidFill>
                <a:latin typeface="Courier New"/>
                <a:cs typeface="Courier New"/>
              </a:rPr>
              <a:t>number.  </a:t>
            </a: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static square (</a:t>
            </a:r>
            <a:r>
              <a:rPr sz="1200" dirty="0">
                <a:solidFill>
                  <a:srgbClr val="810087"/>
                </a:solidFill>
                <a:latin typeface="Courier New"/>
                <a:cs typeface="Courier New"/>
              </a:rPr>
              <a:t>int</a:t>
            </a:r>
            <a:r>
              <a:rPr sz="1200" spc="60" dirty="0">
                <a:solidFill>
                  <a:srgbClr val="810087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x)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51815" marR="2683510">
              <a:lnSpc>
                <a:spcPct val="100000"/>
              </a:lnSpc>
            </a:pP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y = x *</a:t>
            </a:r>
            <a:r>
              <a:rPr sz="1200" spc="-10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spc="10" dirty="0">
                <a:solidFill>
                  <a:srgbClr val="5F5F5F"/>
                </a:solidFill>
                <a:latin typeface="Courier New"/>
                <a:cs typeface="Courier New"/>
              </a:rPr>
              <a:t>x;  </a:t>
            </a: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return</a:t>
            </a:r>
            <a:r>
              <a:rPr sz="1200" spc="-65" dirty="0">
                <a:solidFill>
                  <a:srgbClr val="810087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y;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6258" y="4287418"/>
            <a:ext cx="104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0033" y="4469993"/>
            <a:ext cx="104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51911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Carlito"/>
                <a:cs typeface="Carlito"/>
              </a:rPr>
              <a:t>Sample </a:t>
            </a:r>
            <a:r>
              <a:rPr sz="2600" b="1" spc="-5" dirty="0">
                <a:latin typeface="Carlito"/>
                <a:cs typeface="Carlito"/>
              </a:rPr>
              <a:t>Program </a:t>
            </a:r>
            <a:r>
              <a:rPr sz="2600" b="1" dirty="0">
                <a:latin typeface="Carlito"/>
                <a:cs typeface="Carlito"/>
              </a:rPr>
              <a:t>on</a:t>
            </a:r>
            <a:r>
              <a:rPr sz="2600" b="1" spc="-105" dirty="0">
                <a:latin typeface="Carlito"/>
                <a:cs typeface="Carlito"/>
              </a:rPr>
              <a:t> </a:t>
            </a:r>
            <a:r>
              <a:rPr sz="2600" b="1" spc="-5" dirty="0">
                <a:latin typeface="Carlito"/>
                <a:cs typeface="Carlito"/>
              </a:rPr>
              <a:t>Functions(contd.)</a:t>
            </a:r>
            <a:endParaRPr sz="26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69201" y="1490281"/>
            <a:ext cx="2020570" cy="2382520"/>
            <a:chOff x="469201" y="1490281"/>
            <a:chExt cx="2020570" cy="2382520"/>
          </a:xfrm>
        </p:grpSpPr>
        <p:sp>
          <p:nvSpPr>
            <p:cNvPr id="13" name="object 13"/>
            <p:cNvSpPr/>
            <p:nvPr/>
          </p:nvSpPr>
          <p:spPr>
            <a:xfrm>
              <a:off x="1440814" y="1980945"/>
              <a:ext cx="1049020" cy="1891664"/>
            </a:xfrm>
            <a:custGeom>
              <a:avLst/>
              <a:gdLst/>
              <a:ahLst/>
              <a:cxnLst/>
              <a:rect l="l" t="t" r="r" b="b"/>
              <a:pathLst>
                <a:path w="1049020" h="1891664">
                  <a:moveTo>
                    <a:pt x="11175" y="0"/>
                  </a:moveTo>
                  <a:lnTo>
                    <a:pt x="0" y="6096"/>
                  </a:lnTo>
                  <a:lnTo>
                    <a:pt x="1037843" y="1891284"/>
                  </a:lnTo>
                  <a:lnTo>
                    <a:pt x="1048892" y="1885061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09700" y="1917192"/>
              <a:ext cx="70103" cy="850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3963" y="1495044"/>
              <a:ext cx="935990" cy="842644"/>
            </a:xfrm>
            <a:custGeom>
              <a:avLst/>
              <a:gdLst/>
              <a:ahLst/>
              <a:cxnLst/>
              <a:rect l="l" t="t" r="r" b="b"/>
              <a:pathLst>
                <a:path w="935990" h="842644">
                  <a:moveTo>
                    <a:pt x="935482" y="0"/>
                  </a:moveTo>
                  <a:lnTo>
                    <a:pt x="0" y="0"/>
                  </a:lnTo>
                  <a:lnTo>
                    <a:pt x="0" y="842263"/>
                  </a:lnTo>
                  <a:lnTo>
                    <a:pt x="935482" y="842263"/>
                  </a:lnTo>
                  <a:lnTo>
                    <a:pt x="93548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3963" y="1495044"/>
              <a:ext cx="935990" cy="842644"/>
            </a:xfrm>
            <a:custGeom>
              <a:avLst/>
              <a:gdLst/>
              <a:ahLst/>
              <a:cxnLst/>
              <a:rect l="l" t="t" r="r" b="b"/>
              <a:pathLst>
                <a:path w="935990" h="842644">
                  <a:moveTo>
                    <a:pt x="0" y="842263"/>
                  </a:moveTo>
                  <a:lnTo>
                    <a:pt x="935482" y="842263"/>
                  </a:lnTo>
                  <a:lnTo>
                    <a:pt x="935482" y="0"/>
                  </a:lnTo>
                  <a:lnTo>
                    <a:pt x="0" y="0"/>
                  </a:lnTo>
                  <a:lnTo>
                    <a:pt x="0" y="842263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27989" y="1856993"/>
            <a:ext cx="383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int</a:t>
            </a:r>
            <a:r>
              <a:rPr sz="16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6719" y="1336547"/>
            <a:ext cx="718185" cy="358140"/>
            <a:chOff x="426719" y="1336547"/>
            <a:chExt cx="718185" cy="358140"/>
          </a:xfrm>
        </p:grpSpPr>
        <p:sp>
          <p:nvSpPr>
            <p:cNvPr id="19" name="object 19"/>
            <p:cNvSpPr/>
            <p:nvPr/>
          </p:nvSpPr>
          <p:spPr>
            <a:xfrm>
              <a:off x="426719" y="1336547"/>
              <a:ext cx="717804" cy="3581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3963" y="1360931"/>
              <a:ext cx="628015" cy="267970"/>
            </a:xfrm>
            <a:custGeom>
              <a:avLst/>
              <a:gdLst/>
              <a:ahLst/>
              <a:cxnLst/>
              <a:rect l="l" t="t" r="r" b="b"/>
              <a:pathLst>
                <a:path w="628015" h="267969">
                  <a:moveTo>
                    <a:pt x="493674" y="0"/>
                  </a:moveTo>
                  <a:lnTo>
                    <a:pt x="0" y="0"/>
                  </a:lnTo>
                  <a:lnTo>
                    <a:pt x="0" y="267842"/>
                  </a:lnTo>
                  <a:lnTo>
                    <a:pt x="493674" y="267842"/>
                  </a:lnTo>
                  <a:lnTo>
                    <a:pt x="627761" y="133984"/>
                  </a:lnTo>
                  <a:lnTo>
                    <a:pt x="493674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3963" y="1360931"/>
              <a:ext cx="628015" cy="267970"/>
            </a:xfrm>
            <a:custGeom>
              <a:avLst/>
              <a:gdLst/>
              <a:ahLst/>
              <a:cxnLst/>
              <a:rect l="l" t="t" r="r" b="b"/>
              <a:pathLst>
                <a:path w="628015" h="267969">
                  <a:moveTo>
                    <a:pt x="0" y="0"/>
                  </a:moveTo>
                  <a:lnTo>
                    <a:pt x="493674" y="0"/>
                  </a:lnTo>
                  <a:lnTo>
                    <a:pt x="627761" y="133984"/>
                  </a:lnTo>
                  <a:lnTo>
                    <a:pt x="493674" y="267842"/>
                  </a:lnTo>
                  <a:lnTo>
                    <a:pt x="0" y="26784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3D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21919" y="1349705"/>
            <a:ext cx="4095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Step</a:t>
            </a:r>
            <a:r>
              <a:rPr sz="12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24633" y="3006598"/>
            <a:ext cx="5681980" cy="1324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10087"/>
                </a:solidFill>
                <a:latin typeface="Courier New"/>
                <a:cs typeface="Courier New"/>
              </a:rPr>
              <a:t>public static void </a:t>
            </a:r>
            <a:r>
              <a:rPr sz="1200" i="1" dirty="0">
                <a:solidFill>
                  <a:srgbClr val="5F5F5F"/>
                </a:solidFill>
                <a:latin typeface="Courier New"/>
                <a:cs typeface="Courier New"/>
              </a:rPr>
              <a:t>main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(String[]</a:t>
            </a:r>
            <a:r>
              <a:rPr sz="1200" spc="2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args)</a:t>
            </a:r>
            <a:endParaRPr sz="1200">
              <a:latin typeface="Courier New"/>
              <a:cs typeface="Courier New"/>
            </a:endParaRPr>
          </a:p>
          <a:p>
            <a:pPr marL="301625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84505" marR="768985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Scanner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sc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= new Scanner (System.in);  System</a:t>
            </a:r>
            <a:r>
              <a:rPr sz="1200" i="1" dirty="0">
                <a:solidFill>
                  <a:srgbClr val="6600FF"/>
                </a:solidFill>
                <a:latin typeface="Courier New"/>
                <a:cs typeface="Courier New"/>
              </a:rPr>
              <a:t>.out.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println (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"Please </a:t>
            </a:r>
            <a:r>
              <a:rPr sz="1200" spc="-5" dirty="0">
                <a:solidFill>
                  <a:srgbClr val="6600FF"/>
                </a:solidFill>
                <a:latin typeface="Courier New"/>
                <a:cs typeface="Courier New"/>
              </a:rPr>
              <a:t>enter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a number..."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);  </a:t>
            </a: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n =</a:t>
            </a:r>
            <a:r>
              <a:rPr sz="1200" spc="4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sc.nextInt();</a:t>
            </a:r>
            <a:endParaRPr sz="1200">
              <a:latin typeface="Courier New"/>
              <a:cs typeface="Courier New"/>
            </a:endParaRPr>
          </a:p>
          <a:p>
            <a:pPr marL="484505" marR="30480" indent="-635">
              <a:lnSpc>
                <a:spcPct val="71800"/>
              </a:lnSpc>
              <a:spcBef>
                <a:spcPts val="405"/>
              </a:spcBef>
            </a:pP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result = testFunctions.square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(n);  </a:t>
            </a:r>
            <a:r>
              <a:rPr sz="1200" spc="-85" dirty="0">
                <a:solidFill>
                  <a:srgbClr val="5F5F5F"/>
                </a:solidFill>
                <a:latin typeface="Courier New"/>
                <a:cs typeface="Courier New"/>
              </a:rPr>
              <a:t>System</a:t>
            </a:r>
            <a:r>
              <a:rPr sz="1200" i="1" spc="-85" dirty="0">
                <a:solidFill>
                  <a:srgbClr val="6600FF"/>
                </a:solidFill>
                <a:latin typeface="Courier New"/>
                <a:cs typeface="Courier New"/>
              </a:rPr>
              <a:t>.out.</a:t>
            </a:r>
            <a:r>
              <a:rPr sz="1200" spc="-85" dirty="0">
                <a:solidFill>
                  <a:srgbClr val="5F5F5F"/>
                </a:solidFill>
                <a:latin typeface="Courier New"/>
                <a:cs typeface="Courier New"/>
              </a:rPr>
              <a:t>printl</a:t>
            </a:r>
            <a:r>
              <a:rPr sz="2700" spc="-127" baseline="-10802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200" spc="-85" dirty="0">
                <a:solidFill>
                  <a:srgbClr val="5F5F5F"/>
                </a:solidFill>
                <a:latin typeface="Courier New"/>
                <a:cs typeface="Courier New"/>
              </a:rPr>
              <a:t>n</a:t>
            </a:r>
            <a:r>
              <a:rPr sz="2700" spc="-127" baseline="-10802" dirty="0">
                <a:solidFill>
                  <a:srgbClr val="FFFFFF"/>
                </a:solidFill>
                <a:latin typeface="Carlito"/>
                <a:cs typeface="Carlito"/>
              </a:rPr>
              <a:t>te</a:t>
            </a:r>
            <a:r>
              <a:rPr sz="1200" spc="-85" dirty="0">
                <a:solidFill>
                  <a:srgbClr val="5F5F5F"/>
                </a:solidFill>
                <a:latin typeface="Courier New"/>
                <a:cs typeface="Courier New"/>
              </a:rPr>
              <a:t>(</a:t>
            </a:r>
            <a:r>
              <a:rPr sz="2700" spc="-127" baseline="-10802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200" spc="-85" dirty="0">
                <a:solidFill>
                  <a:srgbClr val="6600FF"/>
                </a:solidFill>
                <a:latin typeface="Courier New"/>
                <a:cs typeface="Courier New"/>
              </a:rPr>
              <a:t>"Square </a:t>
            </a:r>
            <a:r>
              <a:rPr sz="1200" spc="-5" dirty="0">
                <a:solidFill>
                  <a:srgbClr val="6600FF"/>
                </a:solidFill>
                <a:latin typeface="Courier New"/>
                <a:cs typeface="Courier New"/>
              </a:rPr>
              <a:t>of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+ n +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 </a:t>
            </a:r>
            <a:r>
              <a:rPr sz="1200" spc="-5" dirty="0">
                <a:solidFill>
                  <a:srgbClr val="6600FF"/>
                </a:solidFill>
                <a:latin typeface="Courier New"/>
                <a:cs typeface="Courier New"/>
              </a:rPr>
              <a:t>is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+</a:t>
            </a:r>
            <a:r>
              <a:rPr sz="1200" spc="204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result);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8534" y="4369409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60805" y="1193418"/>
            <a:ext cx="45465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006EC0"/>
                </a:solidFill>
                <a:latin typeface="Carlito"/>
                <a:cs typeface="Carlito"/>
              </a:rPr>
              <a:t>S</a:t>
            </a:r>
            <a:r>
              <a:rPr sz="1600" spc="-50" dirty="0">
                <a:solidFill>
                  <a:srgbClr val="006EC0"/>
                </a:solidFill>
                <a:latin typeface="Carlito"/>
                <a:cs typeface="Carlito"/>
              </a:rPr>
              <a:t>t</a:t>
            </a:r>
            <a:r>
              <a:rPr sz="1600" spc="-5" dirty="0">
                <a:solidFill>
                  <a:srgbClr val="006EC0"/>
                </a:solidFill>
                <a:latin typeface="Carlito"/>
                <a:cs typeface="Carlito"/>
              </a:rPr>
              <a:t>ack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5388" y="873378"/>
            <a:ext cx="32886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find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square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given</a:t>
            </a:r>
            <a:r>
              <a:rPr sz="1400" spc="-14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number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41097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Carlito"/>
                <a:cs typeface="Carlito"/>
              </a:rPr>
              <a:t>Sample </a:t>
            </a:r>
            <a:r>
              <a:rPr sz="2600" b="1" spc="-5" dirty="0">
                <a:latin typeface="Carlito"/>
                <a:cs typeface="Carlito"/>
              </a:rPr>
              <a:t>Program </a:t>
            </a:r>
            <a:r>
              <a:rPr sz="2600" b="1" dirty="0">
                <a:latin typeface="Carlito"/>
                <a:cs typeface="Carlito"/>
              </a:rPr>
              <a:t>on</a:t>
            </a:r>
            <a:r>
              <a:rPr sz="2600" b="1" spc="-145" dirty="0">
                <a:latin typeface="Carlito"/>
                <a:cs typeface="Carlito"/>
              </a:rPr>
              <a:t> </a:t>
            </a:r>
            <a:r>
              <a:rPr sz="2600" b="1" spc="-5" dirty="0">
                <a:latin typeface="Carlito"/>
                <a:cs typeface="Carlito"/>
              </a:rPr>
              <a:t>Functions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44358" y="3941064"/>
            <a:ext cx="63500" cy="76200"/>
          </a:xfrm>
          <a:custGeom>
            <a:avLst/>
            <a:gdLst/>
            <a:ahLst/>
            <a:cxnLst/>
            <a:rect l="l" t="t" r="r" b="b"/>
            <a:pathLst>
              <a:path w="63500" h="76200">
                <a:moveTo>
                  <a:pt x="0" y="0"/>
                </a:moveTo>
                <a:lnTo>
                  <a:pt x="0" y="76200"/>
                </a:lnTo>
                <a:lnTo>
                  <a:pt x="63500" y="44450"/>
                </a:lnTo>
                <a:lnTo>
                  <a:pt x="12700" y="44450"/>
                </a:lnTo>
                <a:lnTo>
                  <a:pt x="12700" y="3175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29155" y="1199388"/>
          <a:ext cx="5902325" cy="348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6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555">
                <a:tc gridSpan="4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00" spc="-5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public class</a:t>
                      </a:r>
                      <a:r>
                        <a:rPr sz="1200" spc="-15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testFunctions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9525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37">
                <a:tc gridSpan="4">
                  <a:txBody>
                    <a:bodyPr/>
                    <a:lstStyle/>
                    <a:p>
                      <a:pPr marL="92710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266">
                <a:tc gridSpan="4"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dirty="0">
                          <a:solidFill>
                            <a:srgbClr val="56796C"/>
                          </a:solidFill>
                          <a:latin typeface="Courier New"/>
                          <a:cs typeface="Courier New"/>
                        </a:rPr>
                        <a:t>//function </a:t>
                      </a:r>
                      <a:r>
                        <a:rPr sz="1200" spc="5" dirty="0">
                          <a:solidFill>
                            <a:srgbClr val="56796C"/>
                          </a:solidFill>
                          <a:latin typeface="Courier New"/>
                          <a:cs typeface="Courier New"/>
                        </a:rPr>
                        <a:t>to </a:t>
                      </a:r>
                      <a:r>
                        <a:rPr sz="1200" dirty="0">
                          <a:solidFill>
                            <a:srgbClr val="56796C"/>
                          </a:solidFill>
                          <a:latin typeface="Courier New"/>
                          <a:cs typeface="Courier New"/>
                        </a:rPr>
                        <a:t>return square </a:t>
                      </a:r>
                      <a:r>
                        <a:rPr sz="1200" spc="5" dirty="0">
                          <a:solidFill>
                            <a:srgbClr val="56796C"/>
                          </a:solidFill>
                          <a:latin typeface="Courier New"/>
                          <a:cs typeface="Courier New"/>
                        </a:rPr>
                        <a:t>of </a:t>
                      </a:r>
                      <a:r>
                        <a:rPr sz="1200" dirty="0">
                          <a:solidFill>
                            <a:srgbClr val="56796C"/>
                          </a:solidFill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1200" spc="-5" dirty="0">
                          <a:solidFill>
                            <a:srgbClr val="56796C"/>
                          </a:solidFill>
                          <a:latin typeface="Courier New"/>
                          <a:cs typeface="Courier New"/>
                        </a:rPr>
                        <a:t>given</a:t>
                      </a:r>
                      <a:r>
                        <a:rPr sz="1200" spc="45" dirty="0">
                          <a:solidFill>
                            <a:srgbClr val="56796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56796C"/>
                          </a:solidFill>
                          <a:latin typeface="Courier New"/>
                          <a:cs typeface="Courier New"/>
                        </a:rPr>
                        <a:t>number.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927">
                <a:tc gridSpan="4">
                  <a:txBody>
                    <a:bodyPr/>
                    <a:lstStyle/>
                    <a:p>
                      <a:pPr marL="643890">
                        <a:lnSpc>
                          <a:spcPts val="1305"/>
                        </a:lnSpc>
                      </a:pPr>
                      <a:r>
                        <a:rPr sz="1200" spc="-5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static square (</a:t>
                      </a:r>
                      <a:r>
                        <a:rPr sz="1200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200" spc="40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marL="368300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753">
                <a:tc gridSpan="4">
                  <a:txBody>
                    <a:bodyPr/>
                    <a:lstStyle/>
                    <a:p>
                      <a:pPr marL="643890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y = x *</a:t>
                      </a:r>
                      <a:r>
                        <a:rPr sz="1200" spc="-2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1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x;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179">
                <a:tc gridSpan="4">
                  <a:txBody>
                    <a:bodyPr/>
                    <a:lstStyle/>
                    <a:p>
                      <a:pPr marL="643890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200" spc="-60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y;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211">
                <a:tc gridSpan="4">
                  <a:txBody>
                    <a:bodyPr/>
                    <a:lstStyle/>
                    <a:p>
                      <a:pPr marL="368300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 gridSpan="4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5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1200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200" i="1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main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(String[]</a:t>
                      </a:r>
                      <a:r>
                        <a:rPr sz="1200" spc="4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args)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7493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79">
                <a:tc gridSpan="4">
                  <a:txBody>
                    <a:bodyPr/>
                    <a:lstStyle/>
                    <a:p>
                      <a:pPr marL="368300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753">
                <a:tc gridSpan="4">
                  <a:txBody>
                    <a:bodyPr/>
                    <a:lstStyle/>
                    <a:p>
                      <a:pPr marL="551180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Scanner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sc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= new Scanner</a:t>
                      </a:r>
                      <a:r>
                        <a:rPr sz="1200" spc="55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(System.in);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243">
                <a:tc gridSpan="4">
                  <a:txBody>
                    <a:bodyPr/>
                    <a:lstStyle/>
                    <a:p>
                      <a:pPr marL="551180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System</a:t>
                      </a:r>
                      <a:r>
                        <a:rPr sz="1200" i="1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.out.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println (</a:t>
                      </a:r>
                      <a:r>
                        <a:rPr sz="1200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"Please </a:t>
                      </a:r>
                      <a:r>
                        <a:rPr sz="1200" spc="-5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enter </a:t>
                      </a:r>
                      <a:r>
                        <a:rPr sz="1200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200" spc="25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number..."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999">
                <a:tc gridSpan="4">
                  <a:txBody>
                    <a:bodyPr/>
                    <a:lstStyle/>
                    <a:p>
                      <a:pPr marL="551180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n =</a:t>
                      </a:r>
                      <a:r>
                        <a:rPr sz="1200" spc="35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sc.nextInt();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3987">
                <a:tc gridSpan="4">
                  <a:txBody>
                    <a:bodyPr/>
                    <a:lstStyle/>
                    <a:p>
                      <a:pPr marL="551180">
                        <a:lnSpc>
                          <a:spcPts val="800"/>
                        </a:lnSpc>
                      </a:pPr>
                      <a:r>
                        <a:rPr sz="1200" spc="-5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result = testFunctions.square</a:t>
                      </a:r>
                      <a:r>
                        <a:rPr sz="1200" spc="1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(n);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053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B w="9525">
                      <a:solidFill>
                        <a:srgbClr val="5F5F5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5080" marB="0">
                    <a:lnB w="9525">
                      <a:solidFill>
                        <a:srgbClr val="5F5F5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92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System</a:t>
                      </a:r>
                      <a:r>
                        <a:rPr sz="1200" i="1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.out.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println </a:t>
                      </a:r>
                      <a:r>
                        <a:rPr sz="1200" spc="-275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200" spc="-275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"S</a:t>
                      </a:r>
                      <a:r>
                        <a:rPr sz="2700" spc="-412" baseline="-123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</a:t>
                      </a:r>
                      <a:r>
                        <a:rPr sz="1200" spc="-275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q</a:t>
                      </a:r>
                      <a:r>
                        <a:rPr sz="2700" spc="-412" baseline="-123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1200" spc="-275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2700" spc="-412" baseline="-123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1200" spc="-275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700" spc="-412" baseline="-123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</a:t>
                      </a:r>
                      <a:r>
                        <a:rPr sz="1200" spc="-275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re </a:t>
                      </a:r>
                      <a:r>
                        <a:rPr sz="1200" spc="-5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of </a:t>
                      </a:r>
                      <a:r>
                        <a:rPr sz="1200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"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+ n</a:t>
                      </a:r>
                      <a:r>
                        <a:rPr sz="1200" spc="-35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48450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9525">
                      <a:solidFill>
                        <a:srgbClr val="5F5F5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" </a:t>
                      </a:r>
                      <a:r>
                        <a:rPr sz="1200" spc="5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is </a:t>
                      </a:r>
                      <a:r>
                        <a:rPr sz="1200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"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200" spc="-2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result);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7531607" y="3055620"/>
            <a:ext cx="987425" cy="1235710"/>
            <a:chOff x="7531607" y="3055620"/>
            <a:chExt cx="987425" cy="1235710"/>
          </a:xfrm>
        </p:grpSpPr>
        <p:sp>
          <p:nvSpPr>
            <p:cNvPr id="9" name="object 9"/>
            <p:cNvSpPr/>
            <p:nvPr/>
          </p:nvSpPr>
          <p:spPr>
            <a:xfrm>
              <a:off x="7578851" y="3214116"/>
              <a:ext cx="935990" cy="1073150"/>
            </a:xfrm>
            <a:custGeom>
              <a:avLst/>
              <a:gdLst/>
              <a:ahLst/>
              <a:cxnLst/>
              <a:rect l="l" t="t" r="r" b="b"/>
              <a:pathLst>
                <a:path w="935990" h="1073150">
                  <a:moveTo>
                    <a:pt x="935481" y="0"/>
                  </a:moveTo>
                  <a:lnTo>
                    <a:pt x="0" y="0"/>
                  </a:lnTo>
                  <a:lnTo>
                    <a:pt x="0" y="1072642"/>
                  </a:lnTo>
                  <a:lnTo>
                    <a:pt x="935481" y="1072642"/>
                  </a:lnTo>
                  <a:lnTo>
                    <a:pt x="93548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78851" y="3214116"/>
              <a:ext cx="935990" cy="1073150"/>
            </a:xfrm>
            <a:custGeom>
              <a:avLst/>
              <a:gdLst/>
              <a:ahLst/>
              <a:cxnLst/>
              <a:rect l="l" t="t" r="r" b="b"/>
              <a:pathLst>
                <a:path w="935990" h="1073150">
                  <a:moveTo>
                    <a:pt x="0" y="1072642"/>
                  </a:moveTo>
                  <a:lnTo>
                    <a:pt x="935481" y="1072642"/>
                  </a:lnTo>
                  <a:lnTo>
                    <a:pt x="935481" y="0"/>
                  </a:lnTo>
                  <a:lnTo>
                    <a:pt x="0" y="0"/>
                  </a:lnTo>
                  <a:lnTo>
                    <a:pt x="0" y="1072642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31607" y="3055620"/>
              <a:ext cx="717803" cy="3581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8851" y="3080004"/>
              <a:ext cx="628015" cy="267970"/>
            </a:xfrm>
            <a:custGeom>
              <a:avLst/>
              <a:gdLst/>
              <a:ahLst/>
              <a:cxnLst/>
              <a:rect l="l" t="t" r="r" b="b"/>
              <a:pathLst>
                <a:path w="628015" h="267970">
                  <a:moveTo>
                    <a:pt x="493649" y="0"/>
                  </a:moveTo>
                  <a:lnTo>
                    <a:pt x="0" y="0"/>
                  </a:lnTo>
                  <a:lnTo>
                    <a:pt x="0" y="267843"/>
                  </a:lnTo>
                  <a:lnTo>
                    <a:pt x="493649" y="267843"/>
                  </a:lnTo>
                  <a:lnTo>
                    <a:pt x="627761" y="133984"/>
                  </a:lnTo>
                  <a:lnTo>
                    <a:pt x="493649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8851" y="3080004"/>
              <a:ext cx="628015" cy="267970"/>
            </a:xfrm>
            <a:custGeom>
              <a:avLst/>
              <a:gdLst/>
              <a:ahLst/>
              <a:cxnLst/>
              <a:rect l="l" t="t" r="r" b="b"/>
              <a:pathLst>
                <a:path w="628015" h="267970">
                  <a:moveTo>
                    <a:pt x="0" y="0"/>
                  </a:moveTo>
                  <a:lnTo>
                    <a:pt x="493649" y="0"/>
                  </a:lnTo>
                  <a:lnTo>
                    <a:pt x="627761" y="133984"/>
                  </a:lnTo>
                  <a:lnTo>
                    <a:pt x="493649" y="267843"/>
                  </a:lnTo>
                  <a:lnTo>
                    <a:pt x="0" y="26784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3D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640573" y="3069463"/>
            <a:ext cx="409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Step</a:t>
            </a:r>
            <a:r>
              <a:rPr sz="12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638415" y="3448634"/>
            <a:ext cx="7804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main(ref)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64194" y="2881375"/>
            <a:ext cx="45465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006EC0"/>
                </a:solidFill>
                <a:latin typeface="Carlito"/>
                <a:cs typeface="Carlito"/>
              </a:rPr>
              <a:t>S</a:t>
            </a:r>
            <a:r>
              <a:rPr sz="1600" spc="-50" dirty="0">
                <a:solidFill>
                  <a:srgbClr val="006EC0"/>
                </a:solidFill>
                <a:latin typeface="Carlito"/>
                <a:cs typeface="Carlito"/>
              </a:rPr>
              <a:t>t</a:t>
            </a:r>
            <a:r>
              <a:rPr sz="1600" spc="-5" dirty="0">
                <a:solidFill>
                  <a:srgbClr val="006EC0"/>
                </a:solidFill>
                <a:latin typeface="Carlito"/>
                <a:cs typeface="Carlito"/>
              </a:rPr>
              <a:t>ack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5388" y="873378"/>
            <a:ext cx="32886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find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square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given</a:t>
            </a:r>
            <a:r>
              <a:rPr sz="1400" spc="-14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number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702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One day in</a:t>
            </a:r>
            <a:r>
              <a:rPr sz="2800" b="1" spc="-11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office..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8093" y="1309878"/>
            <a:ext cx="1417955" cy="1412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300" spc="-15" dirty="0">
                <a:latin typeface="Carlito"/>
                <a:cs typeface="Carlito"/>
              </a:rPr>
              <a:t>Hello </a:t>
            </a:r>
            <a:r>
              <a:rPr sz="1300" spc="-5" dirty="0">
                <a:latin typeface="Carlito"/>
                <a:cs typeface="Carlito"/>
              </a:rPr>
              <a:t>John and </a:t>
            </a:r>
            <a:r>
              <a:rPr sz="1300" spc="-45" dirty="0">
                <a:latin typeface="Carlito"/>
                <a:cs typeface="Carlito"/>
              </a:rPr>
              <a:t>Daisy.  </a:t>
            </a:r>
            <a:r>
              <a:rPr sz="1300" spc="-60" dirty="0">
                <a:latin typeface="Carlito"/>
                <a:cs typeface="Carlito"/>
              </a:rPr>
              <a:t>You </a:t>
            </a:r>
            <a:r>
              <a:rPr sz="1300" spc="-5" dirty="0">
                <a:latin typeface="Carlito"/>
                <a:cs typeface="Carlito"/>
              </a:rPr>
              <a:t>will be glad </a:t>
            </a:r>
            <a:r>
              <a:rPr sz="1300" spc="-20" dirty="0">
                <a:latin typeface="Carlito"/>
                <a:cs typeface="Carlito"/>
              </a:rPr>
              <a:t>to  </a:t>
            </a:r>
            <a:r>
              <a:rPr sz="1300" spc="-5" dirty="0">
                <a:latin typeface="Carlito"/>
                <a:cs typeface="Carlito"/>
              </a:rPr>
              <a:t>know that </a:t>
            </a:r>
            <a:r>
              <a:rPr sz="1300" spc="-20" dirty="0">
                <a:latin typeface="Carlito"/>
                <a:cs typeface="Carlito"/>
              </a:rPr>
              <a:t>we have  </a:t>
            </a:r>
            <a:r>
              <a:rPr sz="1300" spc="-5" dirty="0">
                <a:latin typeface="Carlito"/>
                <a:cs typeface="Carlito"/>
              </a:rPr>
              <a:t>received a very  </a:t>
            </a:r>
            <a:r>
              <a:rPr sz="1300" spc="-20" dirty="0">
                <a:latin typeface="Carlito"/>
                <a:cs typeface="Carlito"/>
              </a:rPr>
              <a:t>interesting</a:t>
            </a:r>
            <a:r>
              <a:rPr sz="1300" spc="30" dirty="0">
                <a:latin typeface="Carlito"/>
                <a:cs typeface="Carlito"/>
              </a:rPr>
              <a:t> </a:t>
            </a:r>
            <a:r>
              <a:rPr sz="1300" spc="-20" dirty="0">
                <a:latin typeface="Carlito"/>
                <a:cs typeface="Carlito"/>
              </a:rPr>
              <a:t>project.</a:t>
            </a:r>
            <a:endParaRPr sz="13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300" spc="-15" dirty="0">
                <a:latin typeface="Carlito"/>
                <a:cs typeface="Carlito"/>
              </a:rPr>
              <a:t>And </a:t>
            </a:r>
            <a:r>
              <a:rPr sz="1300" spc="-5" dirty="0">
                <a:latin typeface="Carlito"/>
                <a:cs typeface="Carlito"/>
              </a:rPr>
              <a:t>I </a:t>
            </a:r>
            <a:r>
              <a:rPr sz="1300" spc="-20" dirty="0">
                <a:latin typeface="Carlito"/>
                <a:cs typeface="Carlito"/>
              </a:rPr>
              <a:t>want you</a:t>
            </a:r>
            <a:r>
              <a:rPr sz="1300" spc="-40" dirty="0">
                <a:latin typeface="Carlito"/>
                <a:cs typeface="Carlito"/>
              </a:rPr>
              <a:t> </a:t>
            </a:r>
            <a:r>
              <a:rPr sz="1300" spc="-20" dirty="0">
                <a:latin typeface="Carlito"/>
                <a:cs typeface="Carlito"/>
              </a:rPr>
              <a:t>two</a:t>
            </a:r>
            <a:endParaRPr sz="13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300" spc="-20" dirty="0">
                <a:latin typeface="Carlito"/>
                <a:cs typeface="Carlito"/>
              </a:rPr>
              <a:t>to </a:t>
            </a:r>
            <a:r>
              <a:rPr sz="1300" spc="-15" dirty="0">
                <a:latin typeface="Carlito"/>
                <a:cs typeface="Carlito"/>
              </a:rPr>
              <a:t>work </a:t>
            </a:r>
            <a:r>
              <a:rPr sz="1300" spc="-5" dirty="0">
                <a:latin typeface="Carlito"/>
                <a:cs typeface="Carlito"/>
              </a:rPr>
              <a:t>on</a:t>
            </a:r>
            <a:r>
              <a:rPr sz="1300" spc="15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it.</a:t>
            </a:r>
            <a:endParaRPr sz="13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91639" y="1178052"/>
            <a:ext cx="6640195" cy="3587750"/>
            <a:chOff x="1691639" y="1178052"/>
            <a:chExt cx="6640195" cy="3587750"/>
          </a:xfrm>
        </p:grpSpPr>
        <p:sp>
          <p:nvSpPr>
            <p:cNvPr id="6" name="object 6"/>
            <p:cNvSpPr/>
            <p:nvPr/>
          </p:nvSpPr>
          <p:spPr>
            <a:xfrm>
              <a:off x="1691639" y="1347216"/>
              <a:ext cx="4104132" cy="34183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84063" y="1181100"/>
              <a:ext cx="3244850" cy="1609090"/>
            </a:xfrm>
            <a:custGeom>
              <a:avLst/>
              <a:gdLst/>
              <a:ahLst/>
              <a:cxnLst/>
              <a:rect l="l" t="t" r="r" b="b"/>
              <a:pathLst>
                <a:path w="3244850" h="1609089">
                  <a:moveTo>
                    <a:pt x="1668526" y="262636"/>
                  </a:moveTo>
                  <a:lnTo>
                    <a:pt x="1672716" y="215391"/>
                  </a:lnTo>
                  <a:lnTo>
                    <a:pt x="1684909" y="170941"/>
                  </a:lnTo>
                  <a:lnTo>
                    <a:pt x="1704339" y="130048"/>
                  </a:lnTo>
                  <a:lnTo>
                    <a:pt x="1730247" y="93345"/>
                  </a:lnTo>
                  <a:lnTo>
                    <a:pt x="1761870" y="61722"/>
                  </a:lnTo>
                  <a:lnTo>
                    <a:pt x="1798574" y="35813"/>
                  </a:lnTo>
                  <a:lnTo>
                    <a:pt x="1839467" y="16383"/>
                  </a:lnTo>
                  <a:lnTo>
                    <a:pt x="1883917" y="4190"/>
                  </a:lnTo>
                  <a:lnTo>
                    <a:pt x="1931162" y="0"/>
                  </a:lnTo>
                  <a:lnTo>
                    <a:pt x="2325116" y="0"/>
                  </a:lnTo>
                  <a:lnTo>
                    <a:pt x="2981833" y="0"/>
                  </a:lnTo>
                  <a:lnTo>
                    <a:pt x="3028950" y="4190"/>
                  </a:lnTo>
                  <a:lnTo>
                    <a:pt x="3073400" y="16383"/>
                  </a:lnTo>
                  <a:lnTo>
                    <a:pt x="3114420" y="35813"/>
                  </a:lnTo>
                  <a:lnTo>
                    <a:pt x="3150996" y="61722"/>
                  </a:lnTo>
                  <a:lnTo>
                    <a:pt x="3182746" y="93345"/>
                  </a:lnTo>
                  <a:lnTo>
                    <a:pt x="3208655" y="130048"/>
                  </a:lnTo>
                  <a:lnTo>
                    <a:pt x="3228086" y="170941"/>
                  </a:lnTo>
                  <a:lnTo>
                    <a:pt x="3240278" y="215391"/>
                  </a:lnTo>
                  <a:lnTo>
                    <a:pt x="3244468" y="262636"/>
                  </a:lnTo>
                  <a:lnTo>
                    <a:pt x="3244468" y="938530"/>
                  </a:lnTo>
                  <a:lnTo>
                    <a:pt x="3244468" y="1340739"/>
                  </a:lnTo>
                  <a:lnTo>
                    <a:pt x="3244468" y="1346327"/>
                  </a:lnTo>
                  <a:lnTo>
                    <a:pt x="3240278" y="1393570"/>
                  </a:lnTo>
                  <a:lnTo>
                    <a:pt x="3228086" y="1438020"/>
                  </a:lnTo>
                  <a:lnTo>
                    <a:pt x="3208655" y="1478914"/>
                  </a:lnTo>
                  <a:lnTo>
                    <a:pt x="3182746" y="1515618"/>
                  </a:lnTo>
                  <a:lnTo>
                    <a:pt x="3150996" y="1547241"/>
                  </a:lnTo>
                  <a:lnTo>
                    <a:pt x="3114420" y="1573149"/>
                  </a:lnTo>
                  <a:lnTo>
                    <a:pt x="3073400" y="1592580"/>
                  </a:lnTo>
                  <a:lnTo>
                    <a:pt x="3028950" y="1604772"/>
                  </a:lnTo>
                  <a:lnTo>
                    <a:pt x="2981833" y="1608963"/>
                  </a:lnTo>
                  <a:lnTo>
                    <a:pt x="2325116" y="1608963"/>
                  </a:lnTo>
                  <a:lnTo>
                    <a:pt x="1931162" y="1608963"/>
                  </a:lnTo>
                  <a:lnTo>
                    <a:pt x="1883917" y="1604772"/>
                  </a:lnTo>
                  <a:lnTo>
                    <a:pt x="1839467" y="1592580"/>
                  </a:lnTo>
                  <a:lnTo>
                    <a:pt x="1798574" y="1573149"/>
                  </a:lnTo>
                  <a:lnTo>
                    <a:pt x="1761870" y="1547241"/>
                  </a:lnTo>
                  <a:lnTo>
                    <a:pt x="1730247" y="1515618"/>
                  </a:lnTo>
                  <a:lnTo>
                    <a:pt x="1704339" y="1478914"/>
                  </a:lnTo>
                  <a:lnTo>
                    <a:pt x="1684909" y="1438020"/>
                  </a:lnTo>
                  <a:lnTo>
                    <a:pt x="1672716" y="1393570"/>
                  </a:lnTo>
                  <a:lnTo>
                    <a:pt x="1668526" y="1346327"/>
                  </a:lnTo>
                  <a:lnTo>
                    <a:pt x="1668526" y="1340739"/>
                  </a:lnTo>
                  <a:lnTo>
                    <a:pt x="0" y="1355852"/>
                  </a:lnTo>
                  <a:lnTo>
                    <a:pt x="1668526" y="938530"/>
                  </a:lnTo>
                  <a:lnTo>
                    <a:pt x="1668526" y="262636"/>
                  </a:lnTo>
                  <a:close/>
                </a:path>
              </a:pathLst>
            </a:custGeom>
            <a:ln w="609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903285" y="1199197"/>
            <a:ext cx="5896610" cy="3490595"/>
            <a:chOff x="1903285" y="1199197"/>
            <a:chExt cx="5896610" cy="3490595"/>
          </a:xfrm>
        </p:grpSpPr>
        <p:sp>
          <p:nvSpPr>
            <p:cNvPr id="6" name="object 6"/>
            <p:cNvSpPr/>
            <p:nvPr/>
          </p:nvSpPr>
          <p:spPr>
            <a:xfrm>
              <a:off x="1908048" y="1203960"/>
              <a:ext cx="5887085" cy="3481070"/>
            </a:xfrm>
            <a:custGeom>
              <a:avLst/>
              <a:gdLst/>
              <a:ahLst/>
              <a:cxnLst/>
              <a:rect l="l" t="t" r="r" b="b"/>
              <a:pathLst>
                <a:path w="5887084" h="3481070">
                  <a:moveTo>
                    <a:pt x="5886704" y="0"/>
                  </a:moveTo>
                  <a:lnTo>
                    <a:pt x="0" y="0"/>
                  </a:lnTo>
                  <a:lnTo>
                    <a:pt x="0" y="3480562"/>
                  </a:lnTo>
                  <a:lnTo>
                    <a:pt x="5886704" y="3480562"/>
                  </a:lnTo>
                  <a:lnTo>
                    <a:pt x="5886704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08048" y="1203960"/>
              <a:ext cx="5887085" cy="3481070"/>
            </a:xfrm>
            <a:custGeom>
              <a:avLst/>
              <a:gdLst/>
              <a:ahLst/>
              <a:cxnLst/>
              <a:rect l="l" t="t" r="r" b="b"/>
              <a:pathLst>
                <a:path w="5887084" h="3481070">
                  <a:moveTo>
                    <a:pt x="0" y="3480562"/>
                  </a:moveTo>
                  <a:lnTo>
                    <a:pt x="5886704" y="3480562"/>
                  </a:lnTo>
                  <a:lnTo>
                    <a:pt x="5886704" y="0"/>
                  </a:lnTo>
                  <a:lnTo>
                    <a:pt x="0" y="0"/>
                  </a:lnTo>
                  <a:lnTo>
                    <a:pt x="0" y="3480562"/>
                  </a:lnTo>
                  <a:close/>
                </a:path>
              </a:pathLst>
            </a:custGeom>
            <a:ln w="9143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86533" y="1200658"/>
            <a:ext cx="4539615" cy="63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public class</a:t>
            </a:r>
            <a:r>
              <a:rPr sz="1200" spc="-15" dirty="0">
                <a:solidFill>
                  <a:srgbClr val="81008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testFunctions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  <a:spcBef>
                <a:spcPts val="445"/>
              </a:spcBef>
            </a:pPr>
            <a:r>
              <a:rPr sz="1200" dirty="0">
                <a:solidFill>
                  <a:srgbClr val="56796C"/>
                </a:solidFill>
                <a:latin typeface="Courier New"/>
                <a:cs typeface="Courier New"/>
              </a:rPr>
              <a:t>//function </a:t>
            </a:r>
            <a:r>
              <a:rPr sz="1200" spc="5" dirty="0">
                <a:solidFill>
                  <a:srgbClr val="56796C"/>
                </a:solidFill>
                <a:latin typeface="Courier New"/>
                <a:cs typeface="Courier New"/>
              </a:rPr>
              <a:t>to </a:t>
            </a:r>
            <a:r>
              <a:rPr sz="1200" dirty="0">
                <a:solidFill>
                  <a:srgbClr val="56796C"/>
                </a:solidFill>
                <a:latin typeface="Courier New"/>
                <a:cs typeface="Courier New"/>
              </a:rPr>
              <a:t>return square </a:t>
            </a:r>
            <a:r>
              <a:rPr sz="1200" spc="5" dirty="0">
                <a:solidFill>
                  <a:srgbClr val="56796C"/>
                </a:solidFill>
                <a:latin typeface="Courier New"/>
                <a:cs typeface="Courier New"/>
              </a:rPr>
              <a:t>of </a:t>
            </a:r>
            <a:r>
              <a:rPr sz="1200" dirty="0">
                <a:solidFill>
                  <a:srgbClr val="56796C"/>
                </a:solidFill>
                <a:latin typeface="Courier New"/>
                <a:cs typeface="Courier New"/>
              </a:rPr>
              <a:t>a </a:t>
            </a:r>
            <a:r>
              <a:rPr sz="1200" spc="-5" dirty="0">
                <a:solidFill>
                  <a:srgbClr val="56796C"/>
                </a:solidFill>
                <a:latin typeface="Courier New"/>
                <a:cs typeface="Courier New"/>
              </a:rPr>
              <a:t>given</a:t>
            </a:r>
            <a:r>
              <a:rPr sz="1200" spc="35" dirty="0">
                <a:solidFill>
                  <a:srgbClr val="56796C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6796C"/>
                </a:solidFill>
                <a:latin typeface="Courier New"/>
                <a:cs typeface="Courier New"/>
              </a:rPr>
              <a:t>number.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8476" y="1812163"/>
            <a:ext cx="2328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static square (</a:t>
            </a:r>
            <a:r>
              <a:rPr sz="1200" dirty="0">
                <a:solidFill>
                  <a:srgbClr val="810087"/>
                </a:solidFill>
                <a:latin typeface="Courier New"/>
                <a:cs typeface="Courier New"/>
              </a:rPr>
              <a:t>int</a:t>
            </a:r>
            <a:r>
              <a:rPr sz="1200" spc="-10" dirty="0">
                <a:solidFill>
                  <a:srgbClr val="810087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x)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2377" y="1995042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38476" y="2177923"/>
            <a:ext cx="1308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y = x *</a:t>
            </a:r>
            <a:r>
              <a:rPr sz="1200" spc="-10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spc="10" dirty="0">
                <a:solidFill>
                  <a:srgbClr val="5F5F5F"/>
                </a:solidFill>
                <a:latin typeface="Courier New"/>
                <a:cs typeface="Courier New"/>
              </a:rPr>
              <a:t>x;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8476" y="2360498"/>
            <a:ext cx="8439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return</a:t>
            </a:r>
            <a:r>
              <a:rPr sz="1200" spc="-120" dirty="0">
                <a:solidFill>
                  <a:srgbClr val="810087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y;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62377" y="2543936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6533" y="2911855"/>
            <a:ext cx="564705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public </a:t>
            </a:r>
            <a:r>
              <a:rPr sz="1200" dirty="0">
                <a:solidFill>
                  <a:srgbClr val="810087"/>
                </a:solidFill>
                <a:latin typeface="Courier New"/>
                <a:cs typeface="Courier New"/>
              </a:rPr>
              <a:t>static void </a:t>
            </a:r>
            <a:r>
              <a:rPr sz="1200" i="1" dirty="0">
                <a:solidFill>
                  <a:srgbClr val="5F5F5F"/>
                </a:solidFill>
                <a:latin typeface="Courier New"/>
                <a:cs typeface="Courier New"/>
              </a:rPr>
              <a:t>main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(String[]</a:t>
            </a:r>
            <a:r>
              <a:rPr sz="1200" spc="3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args)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71170" marR="74676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Scanner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sc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= new Scanner (System.in);  System</a:t>
            </a:r>
            <a:r>
              <a:rPr sz="1200" i="1" dirty="0">
                <a:solidFill>
                  <a:srgbClr val="6600FF"/>
                </a:solidFill>
                <a:latin typeface="Courier New"/>
                <a:cs typeface="Courier New"/>
              </a:rPr>
              <a:t>.out.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println (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"Please </a:t>
            </a:r>
            <a:r>
              <a:rPr sz="1200" spc="-5" dirty="0">
                <a:solidFill>
                  <a:srgbClr val="6600FF"/>
                </a:solidFill>
                <a:latin typeface="Courier New"/>
                <a:cs typeface="Courier New"/>
              </a:rPr>
              <a:t>enter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a number..."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);  </a:t>
            </a: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n =</a:t>
            </a:r>
            <a:r>
              <a:rPr sz="1200" spc="4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sc.nextInt();</a:t>
            </a:r>
            <a:endParaRPr sz="1200">
              <a:latin typeface="Courier New"/>
              <a:cs typeface="Courier New"/>
            </a:endParaRPr>
          </a:p>
          <a:p>
            <a:pPr marL="471170" marR="5080">
              <a:lnSpc>
                <a:spcPct val="100000"/>
              </a:lnSpc>
            </a:pP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result = testFunctions.square (n);  System</a:t>
            </a:r>
            <a:r>
              <a:rPr sz="1200" i="1" dirty="0">
                <a:solidFill>
                  <a:srgbClr val="6600FF"/>
                </a:solidFill>
                <a:latin typeface="Courier New"/>
                <a:cs typeface="Courier New"/>
              </a:rPr>
              <a:t>.out.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println (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"Square </a:t>
            </a:r>
            <a:r>
              <a:rPr sz="1200" spc="-5" dirty="0">
                <a:solidFill>
                  <a:srgbClr val="6600FF"/>
                </a:solidFill>
                <a:latin typeface="Courier New"/>
                <a:cs typeface="Courier New"/>
              </a:rPr>
              <a:t>of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+ n +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 </a:t>
            </a:r>
            <a:r>
              <a:rPr sz="1200" spc="5" dirty="0">
                <a:solidFill>
                  <a:srgbClr val="6600FF"/>
                </a:solidFill>
                <a:latin typeface="Courier New"/>
                <a:cs typeface="Courier New"/>
              </a:rPr>
              <a:t>is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+</a:t>
            </a:r>
            <a:r>
              <a:rPr sz="1200" spc="12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result);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86533" y="43752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52070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Carlito"/>
                <a:cs typeface="Carlito"/>
              </a:rPr>
              <a:t>Sample </a:t>
            </a:r>
            <a:r>
              <a:rPr sz="2600" b="1" spc="-5" dirty="0">
                <a:latin typeface="Carlito"/>
                <a:cs typeface="Carlito"/>
              </a:rPr>
              <a:t>Program </a:t>
            </a:r>
            <a:r>
              <a:rPr sz="2600" b="1" dirty="0">
                <a:latin typeface="Carlito"/>
                <a:cs typeface="Carlito"/>
              </a:rPr>
              <a:t>on </a:t>
            </a:r>
            <a:r>
              <a:rPr sz="2600" b="1" spc="-5" dirty="0">
                <a:latin typeface="Carlito"/>
                <a:cs typeface="Carlito"/>
              </a:rPr>
              <a:t>Functions</a:t>
            </a:r>
            <a:r>
              <a:rPr sz="2600" b="1" spc="-17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(Contd.)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19855" y="1534667"/>
            <a:ext cx="4984750" cy="1380490"/>
            <a:chOff x="3419855" y="1534667"/>
            <a:chExt cx="4984750" cy="1380490"/>
          </a:xfrm>
        </p:grpSpPr>
        <p:sp>
          <p:nvSpPr>
            <p:cNvPr id="18" name="object 18"/>
            <p:cNvSpPr/>
            <p:nvPr/>
          </p:nvSpPr>
          <p:spPr>
            <a:xfrm>
              <a:off x="3419856" y="2461259"/>
              <a:ext cx="4026535" cy="76200"/>
            </a:xfrm>
            <a:custGeom>
              <a:avLst/>
              <a:gdLst/>
              <a:ahLst/>
              <a:cxnLst/>
              <a:rect l="l" t="t" r="r" b="b"/>
              <a:pathLst>
                <a:path w="4026534" h="76200">
                  <a:moveTo>
                    <a:pt x="395019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950195" y="44450"/>
                  </a:lnTo>
                  <a:lnTo>
                    <a:pt x="3950195" y="31750"/>
                  </a:lnTo>
                  <a:close/>
                </a:path>
                <a:path w="4026534" h="76200">
                  <a:moveTo>
                    <a:pt x="4026408" y="38100"/>
                  </a:moveTo>
                  <a:lnTo>
                    <a:pt x="4013708" y="31750"/>
                  </a:lnTo>
                  <a:lnTo>
                    <a:pt x="3950208" y="0"/>
                  </a:lnTo>
                  <a:lnTo>
                    <a:pt x="3950208" y="76200"/>
                  </a:lnTo>
                  <a:lnTo>
                    <a:pt x="4013708" y="44450"/>
                  </a:lnTo>
                  <a:lnTo>
                    <a:pt x="4026408" y="3810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64552" y="1693163"/>
              <a:ext cx="935990" cy="1217930"/>
            </a:xfrm>
            <a:custGeom>
              <a:avLst/>
              <a:gdLst/>
              <a:ahLst/>
              <a:cxnLst/>
              <a:rect l="l" t="t" r="r" b="b"/>
              <a:pathLst>
                <a:path w="935990" h="1217930">
                  <a:moveTo>
                    <a:pt x="935481" y="0"/>
                  </a:moveTo>
                  <a:lnTo>
                    <a:pt x="0" y="0"/>
                  </a:lnTo>
                  <a:lnTo>
                    <a:pt x="0" y="1217422"/>
                  </a:lnTo>
                  <a:lnTo>
                    <a:pt x="935481" y="1217422"/>
                  </a:lnTo>
                  <a:lnTo>
                    <a:pt x="93548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64552" y="1693163"/>
              <a:ext cx="935990" cy="1217930"/>
            </a:xfrm>
            <a:custGeom>
              <a:avLst/>
              <a:gdLst/>
              <a:ahLst/>
              <a:cxnLst/>
              <a:rect l="l" t="t" r="r" b="b"/>
              <a:pathLst>
                <a:path w="935990" h="1217930">
                  <a:moveTo>
                    <a:pt x="0" y="1217422"/>
                  </a:moveTo>
                  <a:lnTo>
                    <a:pt x="935481" y="1217422"/>
                  </a:lnTo>
                  <a:lnTo>
                    <a:pt x="935481" y="0"/>
                  </a:lnTo>
                  <a:lnTo>
                    <a:pt x="0" y="0"/>
                  </a:lnTo>
                  <a:lnTo>
                    <a:pt x="0" y="1217422"/>
                  </a:lnTo>
                  <a:close/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17308" y="1534667"/>
              <a:ext cx="717803" cy="3581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64552" y="1559051"/>
              <a:ext cx="628015" cy="267970"/>
            </a:xfrm>
            <a:custGeom>
              <a:avLst/>
              <a:gdLst/>
              <a:ahLst/>
              <a:cxnLst/>
              <a:rect l="l" t="t" r="r" b="b"/>
              <a:pathLst>
                <a:path w="628015" h="267969">
                  <a:moveTo>
                    <a:pt x="493649" y="0"/>
                  </a:moveTo>
                  <a:lnTo>
                    <a:pt x="0" y="0"/>
                  </a:lnTo>
                  <a:lnTo>
                    <a:pt x="0" y="267843"/>
                  </a:lnTo>
                  <a:lnTo>
                    <a:pt x="493649" y="267843"/>
                  </a:lnTo>
                  <a:lnTo>
                    <a:pt x="627761" y="133858"/>
                  </a:lnTo>
                  <a:lnTo>
                    <a:pt x="493649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64552" y="1559051"/>
              <a:ext cx="628015" cy="267970"/>
            </a:xfrm>
            <a:custGeom>
              <a:avLst/>
              <a:gdLst/>
              <a:ahLst/>
              <a:cxnLst/>
              <a:rect l="l" t="t" r="r" b="b"/>
              <a:pathLst>
                <a:path w="628015" h="267969">
                  <a:moveTo>
                    <a:pt x="0" y="0"/>
                  </a:moveTo>
                  <a:lnTo>
                    <a:pt x="493649" y="0"/>
                  </a:lnTo>
                  <a:lnTo>
                    <a:pt x="627761" y="133858"/>
                  </a:lnTo>
                  <a:lnTo>
                    <a:pt x="493649" y="267843"/>
                  </a:lnTo>
                  <a:lnTo>
                    <a:pt x="0" y="26784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3D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526528" y="1547621"/>
            <a:ext cx="409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Step</a:t>
            </a:r>
            <a:r>
              <a:rPr sz="12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459980" y="1688592"/>
            <a:ext cx="944880" cy="122682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97790" marR="746760">
              <a:lnSpc>
                <a:spcPct val="100000"/>
              </a:lnSpc>
              <a:spcBef>
                <a:spcPts val="122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y  x</a:t>
            </a:r>
            <a:endParaRPr sz="1600">
              <a:latin typeface="Carlito"/>
              <a:cs typeface="Carlito"/>
            </a:endParaRPr>
          </a:p>
          <a:p>
            <a:pPr marL="97790">
              <a:lnSpc>
                <a:spcPct val="100000"/>
              </a:lnSpc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main(ref)</a:t>
            </a:r>
            <a:endParaRPr sz="1600">
              <a:latin typeface="Carlito"/>
              <a:cs typeface="Carlito"/>
            </a:endParaRPr>
          </a:p>
          <a:p>
            <a:pPr marL="9779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54221" y="4182262"/>
            <a:ext cx="4337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ep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34273" y="1426210"/>
            <a:ext cx="45465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006EC0"/>
                </a:solidFill>
                <a:latin typeface="Carlito"/>
                <a:cs typeface="Carlito"/>
              </a:rPr>
              <a:t>S</a:t>
            </a:r>
            <a:r>
              <a:rPr sz="1600" spc="-45" dirty="0">
                <a:solidFill>
                  <a:srgbClr val="006EC0"/>
                </a:solidFill>
                <a:latin typeface="Carlito"/>
                <a:cs typeface="Carlito"/>
              </a:rPr>
              <a:t>t</a:t>
            </a:r>
            <a:r>
              <a:rPr sz="1600" spc="-5" dirty="0">
                <a:solidFill>
                  <a:srgbClr val="006EC0"/>
                </a:solidFill>
                <a:latin typeface="Carlito"/>
                <a:cs typeface="Carlito"/>
              </a:rPr>
              <a:t>ack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5388" y="873378"/>
            <a:ext cx="32886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find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square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given</a:t>
            </a:r>
            <a:r>
              <a:rPr sz="1400" spc="-14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number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52070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Carlito"/>
                <a:cs typeface="Carlito"/>
              </a:rPr>
              <a:t>Sample </a:t>
            </a:r>
            <a:r>
              <a:rPr sz="2600" b="1" spc="-5" dirty="0">
                <a:latin typeface="Carlito"/>
                <a:cs typeface="Carlito"/>
              </a:rPr>
              <a:t>Program </a:t>
            </a:r>
            <a:r>
              <a:rPr sz="2600" b="1" dirty="0">
                <a:latin typeface="Carlito"/>
                <a:cs typeface="Carlito"/>
              </a:rPr>
              <a:t>on </a:t>
            </a:r>
            <a:r>
              <a:rPr sz="2600" b="1" spc="-5" dirty="0">
                <a:latin typeface="Carlito"/>
                <a:cs typeface="Carlito"/>
              </a:rPr>
              <a:t>Functions</a:t>
            </a:r>
            <a:r>
              <a:rPr sz="2600" b="1" spc="-17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(Contd.)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5384" y="3197351"/>
            <a:ext cx="1059180" cy="1380490"/>
            <a:chOff x="405384" y="3197351"/>
            <a:chExt cx="1059180" cy="1380490"/>
          </a:xfrm>
        </p:grpSpPr>
        <p:sp>
          <p:nvSpPr>
            <p:cNvPr id="7" name="object 7"/>
            <p:cNvSpPr/>
            <p:nvPr/>
          </p:nvSpPr>
          <p:spPr>
            <a:xfrm>
              <a:off x="1388364" y="390143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628" y="3355847"/>
              <a:ext cx="935990" cy="1217930"/>
            </a:xfrm>
            <a:custGeom>
              <a:avLst/>
              <a:gdLst/>
              <a:ahLst/>
              <a:cxnLst/>
              <a:rect l="l" t="t" r="r" b="b"/>
              <a:pathLst>
                <a:path w="935990" h="1217929">
                  <a:moveTo>
                    <a:pt x="935482" y="0"/>
                  </a:moveTo>
                  <a:lnTo>
                    <a:pt x="0" y="0"/>
                  </a:lnTo>
                  <a:lnTo>
                    <a:pt x="0" y="1217421"/>
                  </a:lnTo>
                  <a:lnTo>
                    <a:pt x="935482" y="1217421"/>
                  </a:lnTo>
                  <a:lnTo>
                    <a:pt x="93548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628" y="3355847"/>
              <a:ext cx="935990" cy="1217930"/>
            </a:xfrm>
            <a:custGeom>
              <a:avLst/>
              <a:gdLst/>
              <a:ahLst/>
              <a:cxnLst/>
              <a:rect l="l" t="t" r="r" b="b"/>
              <a:pathLst>
                <a:path w="935990" h="1217929">
                  <a:moveTo>
                    <a:pt x="0" y="1217421"/>
                  </a:moveTo>
                  <a:lnTo>
                    <a:pt x="935482" y="1217421"/>
                  </a:lnTo>
                  <a:lnTo>
                    <a:pt x="935482" y="0"/>
                  </a:lnTo>
                  <a:lnTo>
                    <a:pt x="0" y="0"/>
                  </a:lnTo>
                  <a:lnTo>
                    <a:pt x="0" y="1217421"/>
                  </a:lnTo>
                  <a:close/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5384" y="3197351"/>
              <a:ext cx="717804" cy="3581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628" y="3221735"/>
              <a:ext cx="628015" cy="267970"/>
            </a:xfrm>
            <a:custGeom>
              <a:avLst/>
              <a:gdLst/>
              <a:ahLst/>
              <a:cxnLst/>
              <a:rect l="l" t="t" r="r" b="b"/>
              <a:pathLst>
                <a:path w="628015" h="267970">
                  <a:moveTo>
                    <a:pt x="493674" y="0"/>
                  </a:moveTo>
                  <a:lnTo>
                    <a:pt x="0" y="0"/>
                  </a:lnTo>
                  <a:lnTo>
                    <a:pt x="0" y="267843"/>
                  </a:lnTo>
                  <a:lnTo>
                    <a:pt x="493674" y="267843"/>
                  </a:lnTo>
                  <a:lnTo>
                    <a:pt x="627760" y="133984"/>
                  </a:lnTo>
                  <a:lnTo>
                    <a:pt x="493674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628" y="3221735"/>
              <a:ext cx="628015" cy="267970"/>
            </a:xfrm>
            <a:custGeom>
              <a:avLst/>
              <a:gdLst/>
              <a:ahLst/>
              <a:cxnLst/>
              <a:rect l="l" t="t" r="r" b="b"/>
              <a:pathLst>
                <a:path w="628015" h="267970">
                  <a:moveTo>
                    <a:pt x="0" y="0"/>
                  </a:moveTo>
                  <a:lnTo>
                    <a:pt x="493674" y="0"/>
                  </a:lnTo>
                  <a:lnTo>
                    <a:pt x="627760" y="133984"/>
                  </a:lnTo>
                  <a:lnTo>
                    <a:pt x="493674" y="267843"/>
                  </a:lnTo>
                  <a:lnTo>
                    <a:pt x="0" y="26784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3D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00887" y="3211448"/>
            <a:ext cx="409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Step</a:t>
            </a:r>
            <a:r>
              <a:rPr sz="12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0758" y="3633673"/>
            <a:ext cx="48958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lt</a:t>
            </a:r>
            <a:endParaRPr sz="1600">
              <a:latin typeface="Carlito"/>
              <a:cs typeface="Carlito"/>
            </a:endParaRPr>
          </a:p>
          <a:p>
            <a:pPr marL="12700" marR="36195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y  n</a:t>
            </a:r>
            <a:endParaRPr sz="1600">
              <a:latin typeface="Carlito"/>
              <a:cs typeface="Carlito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447291" y="1199388"/>
          <a:ext cx="6357620" cy="348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7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6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00" spc="-5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public class</a:t>
                      </a:r>
                      <a:r>
                        <a:rPr sz="1200" spc="-15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testFunctions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9525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91440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dirty="0">
                          <a:solidFill>
                            <a:srgbClr val="56796C"/>
                          </a:solidFill>
                          <a:latin typeface="Courier New"/>
                          <a:cs typeface="Courier New"/>
                        </a:rPr>
                        <a:t>//function </a:t>
                      </a:r>
                      <a:r>
                        <a:rPr sz="1200" spc="5" dirty="0">
                          <a:solidFill>
                            <a:srgbClr val="56796C"/>
                          </a:solidFill>
                          <a:latin typeface="Courier New"/>
                          <a:cs typeface="Courier New"/>
                        </a:rPr>
                        <a:t>to </a:t>
                      </a:r>
                      <a:r>
                        <a:rPr sz="1200" dirty="0">
                          <a:solidFill>
                            <a:srgbClr val="56796C"/>
                          </a:solidFill>
                          <a:latin typeface="Courier New"/>
                          <a:cs typeface="Courier New"/>
                        </a:rPr>
                        <a:t>return square </a:t>
                      </a:r>
                      <a:r>
                        <a:rPr sz="1200" spc="5" dirty="0">
                          <a:solidFill>
                            <a:srgbClr val="56796C"/>
                          </a:solidFill>
                          <a:latin typeface="Courier New"/>
                          <a:cs typeface="Courier New"/>
                        </a:rPr>
                        <a:t>of </a:t>
                      </a:r>
                      <a:r>
                        <a:rPr sz="1200" dirty="0">
                          <a:solidFill>
                            <a:srgbClr val="56796C"/>
                          </a:solidFill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1200" spc="-5" dirty="0">
                          <a:solidFill>
                            <a:srgbClr val="56796C"/>
                          </a:solidFill>
                          <a:latin typeface="Courier New"/>
                          <a:cs typeface="Courier New"/>
                        </a:rPr>
                        <a:t>given</a:t>
                      </a:r>
                      <a:r>
                        <a:rPr sz="1200" spc="50" dirty="0">
                          <a:solidFill>
                            <a:srgbClr val="56796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56796C"/>
                          </a:solidFill>
                          <a:latin typeface="Courier New"/>
                          <a:cs typeface="Courier New"/>
                        </a:rPr>
                        <a:t>number.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2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643255">
                        <a:lnSpc>
                          <a:spcPts val="1305"/>
                        </a:lnSpc>
                      </a:pPr>
                      <a:r>
                        <a:rPr sz="1200" spc="-5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static square (</a:t>
                      </a:r>
                      <a:r>
                        <a:rPr sz="1200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200" spc="30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367030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643255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y = x *</a:t>
                      </a:r>
                      <a:r>
                        <a:rPr sz="1200" spc="-15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1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x;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643255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200" spc="-50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y;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0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367030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6EC0"/>
                          </a:solidFill>
                          <a:latin typeface="Carlito"/>
                          <a:cs typeface="Carlito"/>
                        </a:rPr>
                        <a:t>k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2540" marB="0">
                    <a:lnR w="9525">
                      <a:solidFill>
                        <a:srgbClr val="5F5F5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5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1200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200" i="1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main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(String[]</a:t>
                      </a:r>
                      <a:r>
                        <a:rPr sz="1200" spc="2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args)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36703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7493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549910">
                        <a:lnSpc>
                          <a:spcPts val="126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Scanner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sc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= new Scanner</a:t>
                      </a:r>
                      <a:r>
                        <a:rPr sz="1200" spc="55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(System.in);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549910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System</a:t>
                      </a:r>
                      <a:r>
                        <a:rPr sz="1200" i="1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.out.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println (</a:t>
                      </a:r>
                      <a:r>
                        <a:rPr sz="1200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"Please enter a</a:t>
                      </a:r>
                      <a:r>
                        <a:rPr sz="1200" spc="25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number..."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75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549910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n =</a:t>
                      </a:r>
                      <a:r>
                        <a:rPr sz="1200" spc="5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sc.nextInt();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833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5F5F5F"/>
                      </a:solidFill>
                      <a:prstDash val="solid"/>
                    </a:lnT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690"/>
                        </a:lnSpc>
                      </a:pPr>
                      <a:r>
                        <a:rPr sz="1200" spc="-5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result = testFunctions.square</a:t>
                      </a:r>
                      <a:r>
                        <a:rPr sz="1200" spc="34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(n);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0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System</a:t>
                      </a:r>
                      <a:r>
                        <a:rPr sz="1200" i="1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.out.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println (</a:t>
                      </a:r>
                      <a:r>
                        <a:rPr sz="1200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"Square of "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+ n + </a:t>
                      </a:r>
                      <a:r>
                        <a:rPr sz="1200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" </a:t>
                      </a:r>
                      <a:r>
                        <a:rPr sz="1200" spc="5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is </a:t>
                      </a:r>
                      <a:r>
                        <a:rPr sz="1200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"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200" spc="11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result);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09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B w="9525">
                      <a:solidFill>
                        <a:srgbClr val="5F5F5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5F5F5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  <a:lnB w="9525">
                      <a:solidFill>
                        <a:srgbClr val="5F5F5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076655" y="3049904"/>
            <a:ext cx="3625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006EC0"/>
                </a:solidFill>
                <a:latin typeface="Carlito"/>
                <a:cs typeface="Carlito"/>
              </a:rPr>
              <a:t>S</a:t>
            </a:r>
            <a:r>
              <a:rPr sz="1600" spc="-50" dirty="0">
                <a:solidFill>
                  <a:srgbClr val="006EC0"/>
                </a:solidFill>
                <a:latin typeface="Carlito"/>
                <a:cs typeface="Carlito"/>
              </a:rPr>
              <a:t>t</a:t>
            </a:r>
            <a:r>
              <a:rPr sz="1600" spc="-5" dirty="0">
                <a:solidFill>
                  <a:srgbClr val="006EC0"/>
                </a:solidFill>
                <a:latin typeface="Carlito"/>
                <a:cs typeface="Carlito"/>
              </a:rPr>
              <a:t>ac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5388" y="873378"/>
            <a:ext cx="32886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find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square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given</a:t>
            </a:r>
            <a:r>
              <a:rPr sz="1400" spc="-14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number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248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Function </a:t>
            </a:r>
            <a:r>
              <a:rPr sz="2800" b="1" spc="-20" dirty="0">
                <a:latin typeface="Carlito"/>
                <a:cs typeface="Carlito"/>
              </a:rPr>
              <a:t>Calling</a:t>
            </a:r>
            <a:r>
              <a:rPr sz="2800" b="1" spc="-2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Ways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45920" y="1191801"/>
            <a:ext cx="6056630" cy="3147060"/>
            <a:chOff x="1645920" y="1191801"/>
            <a:chExt cx="6056630" cy="3147060"/>
          </a:xfrm>
        </p:grpSpPr>
        <p:sp>
          <p:nvSpPr>
            <p:cNvPr id="7" name="object 7"/>
            <p:cNvSpPr/>
            <p:nvPr/>
          </p:nvSpPr>
          <p:spPr>
            <a:xfrm>
              <a:off x="5974079" y="2537459"/>
              <a:ext cx="1728216" cy="18013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12179" y="2555747"/>
              <a:ext cx="1656714" cy="1729739"/>
            </a:xfrm>
            <a:custGeom>
              <a:avLst/>
              <a:gdLst/>
              <a:ahLst/>
              <a:cxnLst/>
              <a:rect l="l" t="t" r="r" b="b"/>
              <a:pathLst>
                <a:path w="1656715" h="1729739">
                  <a:moveTo>
                    <a:pt x="0" y="1729739"/>
                  </a:moveTo>
                  <a:lnTo>
                    <a:pt x="1656460" y="1729739"/>
                  </a:lnTo>
                  <a:lnTo>
                    <a:pt x="1656460" y="0"/>
                  </a:lnTo>
                  <a:lnTo>
                    <a:pt x="0" y="0"/>
                  </a:lnTo>
                  <a:lnTo>
                    <a:pt x="0" y="1729739"/>
                  </a:lnTo>
                  <a:close/>
                </a:path>
              </a:pathLst>
            </a:custGeom>
            <a:ln w="9144">
              <a:solidFill>
                <a:srgbClr val="9CB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80460" y="1191801"/>
              <a:ext cx="2016252" cy="5577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18560" y="1203959"/>
              <a:ext cx="1944370" cy="492125"/>
            </a:xfrm>
            <a:custGeom>
              <a:avLst/>
              <a:gdLst/>
              <a:ahLst/>
              <a:cxnLst/>
              <a:rect l="l" t="t" r="r" b="b"/>
              <a:pathLst>
                <a:path w="1944370" h="492125">
                  <a:moveTo>
                    <a:pt x="1862201" y="0"/>
                  </a:moveTo>
                  <a:lnTo>
                    <a:pt x="82041" y="0"/>
                  </a:lnTo>
                  <a:lnTo>
                    <a:pt x="50037" y="6476"/>
                  </a:lnTo>
                  <a:lnTo>
                    <a:pt x="24002" y="24002"/>
                  </a:lnTo>
                  <a:lnTo>
                    <a:pt x="6476" y="50037"/>
                  </a:lnTo>
                  <a:lnTo>
                    <a:pt x="0" y="81914"/>
                  </a:lnTo>
                  <a:lnTo>
                    <a:pt x="0" y="409828"/>
                  </a:lnTo>
                  <a:lnTo>
                    <a:pt x="6476" y="441705"/>
                  </a:lnTo>
                  <a:lnTo>
                    <a:pt x="24002" y="467740"/>
                  </a:lnTo>
                  <a:lnTo>
                    <a:pt x="50037" y="485266"/>
                  </a:lnTo>
                  <a:lnTo>
                    <a:pt x="82041" y="491743"/>
                  </a:lnTo>
                  <a:lnTo>
                    <a:pt x="1862201" y="491743"/>
                  </a:lnTo>
                  <a:lnTo>
                    <a:pt x="1894204" y="485266"/>
                  </a:lnTo>
                  <a:lnTo>
                    <a:pt x="1920239" y="467740"/>
                  </a:lnTo>
                  <a:lnTo>
                    <a:pt x="1937765" y="441705"/>
                  </a:lnTo>
                  <a:lnTo>
                    <a:pt x="1944242" y="409828"/>
                  </a:lnTo>
                  <a:lnTo>
                    <a:pt x="1944242" y="81914"/>
                  </a:lnTo>
                  <a:lnTo>
                    <a:pt x="1937765" y="50037"/>
                  </a:lnTo>
                  <a:lnTo>
                    <a:pt x="1920239" y="24002"/>
                  </a:lnTo>
                  <a:lnTo>
                    <a:pt x="1894204" y="6476"/>
                  </a:lnTo>
                  <a:lnTo>
                    <a:pt x="186220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18560" y="1203959"/>
              <a:ext cx="1944370" cy="492125"/>
            </a:xfrm>
            <a:custGeom>
              <a:avLst/>
              <a:gdLst/>
              <a:ahLst/>
              <a:cxnLst/>
              <a:rect l="l" t="t" r="r" b="b"/>
              <a:pathLst>
                <a:path w="1944370" h="492125">
                  <a:moveTo>
                    <a:pt x="0" y="81914"/>
                  </a:moveTo>
                  <a:lnTo>
                    <a:pt x="6476" y="50037"/>
                  </a:lnTo>
                  <a:lnTo>
                    <a:pt x="24002" y="24002"/>
                  </a:lnTo>
                  <a:lnTo>
                    <a:pt x="50037" y="6476"/>
                  </a:lnTo>
                  <a:lnTo>
                    <a:pt x="82041" y="0"/>
                  </a:lnTo>
                  <a:lnTo>
                    <a:pt x="1862201" y="0"/>
                  </a:lnTo>
                  <a:lnTo>
                    <a:pt x="1894204" y="6476"/>
                  </a:lnTo>
                  <a:lnTo>
                    <a:pt x="1920239" y="24002"/>
                  </a:lnTo>
                  <a:lnTo>
                    <a:pt x="1937765" y="50037"/>
                  </a:lnTo>
                  <a:lnTo>
                    <a:pt x="1944242" y="81914"/>
                  </a:lnTo>
                  <a:lnTo>
                    <a:pt x="1944242" y="409828"/>
                  </a:lnTo>
                  <a:lnTo>
                    <a:pt x="1937765" y="441705"/>
                  </a:lnTo>
                  <a:lnTo>
                    <a:pt x="1920239" y="467740"/>
                  </a:lnTo>
                  <a:lnTo>
                    <a:pt x="1894204" y="485266"/>
                  </a:lnTo>
                  <a:lnTo>
                    <a:pt x="1862201" y="491743"/>
                  </a:lnTo>
                  <a:lnTo>
                    <a:pt x="82041" y="491743"/>
                  </a:lnTo>
                  <a:lnTo>
                    <a:pt x="50037" y="485266"/>
                  </a:lnTo>
                  <a:lnTo>
                    <a:pt x="24002" y="467740"/>
                  </a:lnTo>
                  <a:lnTo>
                    <a:pt x="6476" y="441705"/>
                  </a:lnTo>
                  <a:lnTo>
                    <a:pt x="0" y="409828"/>
                  </a:lnTo>
                  <a:lnTo>
                    <a:pt x="0" y="81914"/>
                  </a:lnTo>
                  <a:close/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5920" y="2537459"/>
              <a:ext cx="1728216" cy="18013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4020" y="2555747"/>
              <a:ext cx="1656714" cy="1729739"/>
            </a:xfrm>
            <a:custGeom>
              <a:avLst/>
              <a:gdLst/>
              <a:ahLst/>
              <a:cxnLst/>
              <a:rect l="l" t="t" r="r" b="b"/>
              <a:pathLst>
                <a:path w="1656714" h="1729739">
                  <a:moveTo>
                    <a:pt x="0" y="1729739"/>
                  </a:moveTo>
                  <a:lnTo>
                    <a:pt x="1656460" y="1729739"/>
                  </a:lnTo>
                  <a:lnTo>
                    <a:pt x="1656460" y="0"/>
                  </a:lnTo>
                  <a:lnTo>
                    <a:pt x="0" y="0"/>
                  </a:lnTo>
                  <a:lnTo>
                    <a:pt x="0" y="1729739"/>
                  </a:lnTo>
                  <a:close/>
                </a:path>
              </a:pathLst>
            </a:custGeom>
            <a:ln w="9143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89375" y="1307972"/>
            <a:ext cx="15830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Function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Calling</a:t>
            </a:r>
            <a:r>
              <a:rPr sz="14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Ways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964935" y="2237232"/>
            <a:ext cx="1746885" cy="501650"/>
            <a:chOff x="5964935" y="2237232"/>
            <a:chExt cx="1746885" cy="501650"/>
          </a:xfrm>
        </p:grpSpPr>
        <p:sp>
          <p:nvSpPr>
            <p:cNvPr id="16" name="object 16"/>
            <p:cNvSpPr/>
            <p:nvPr/>
          </p:nvSpPr>
          <p:spPr>
            <a:xfrm>
              <a:off x="5964935" y="2237232"/>
              <a:ext cx="1746504" cy="5013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12179" y="2264664"/>
              <a:ext cx="1656714" cy="411480"/>
            </a:xfrm>
            <a:custGeom>
              <a:avLst/>
              <a:gdLst/>
              <a:ahLst/>
              <a:cxnLst/>
              <a:rect l="l" t="t" r="r" b="b"/>
              <a:pathLst>
                <a:path w="1656715" h="411480">
                  <a:moveTo>
                    <a:pt x="1587880" y="0"/>
                  </a:moveTo>
                  <a:lnTo>
                    <a:pt x="68580" y="0"/>
                  </a:lnTo>
                  <a:lnTo>
                    <a:pt x="41910" y="5334"/>
                  </a:lnTo>
                  <a:lnTo>
                    <a:pt x="20066" y="20066"/>
                  </a:lnTo>
                  <a:lnTo>
                    <a:pt x="5334" y="41910"/>
                  </a:lnTo>
                  <a:lnTo>
                    <a:pt x="0" y="68580"/>
                  </a:lnTo>
                  <a:lnTo>
                    <a:pt x="0" y="342900"/>
                  </a:lnTo>
                  <a:lnTo>
                    <a:pt x="5334" y="369569"/>
                  </a:lnTo>
                  <a:lnTo>
                    <a:pt x="20066" y="391413"/>
                  </a:lnTo>
                  <a:lnTo>
                    <a:pt x="41910" y="406146"/>
                  </a:lnTo>
                  <a:lnTo>
                    <a:pt x="68580" y="411480"/>
                  </a:lnTo>
                  <a:lnTo>
                    <a:pt x="1587880" y="411480"/>
                  </a:lnTo>
                  <a:lnTo>
                    <a:pt x="1614551" y="406146"/>
                  </a:lnTo>
                  <a:lnTo>
                    <a:pt x="1636395" y="391413"/>
                  </a:lnTo>
                  <a:lnTo>
                    <a:pt x="1651127" y="369569"/>
                  </a:lnTo>
                  <a:lnTo>
                    <a:pt x="1656461" y="342900"/>
                  </a:lnTo>
                  <a:lnTo>
                    <a:pt x="1656461" y="68580"/>
                  </a:lnTo>
                  <a:lnTo>
                    <a:pt x="1651127" y="41910"/>
                  </a:lnTo>
                  <a:lnTo>
                    <a:pt x="1636395" y="20066"/>
                  </a:lnTo>
                  <a:lnTo>
                    <a:pt x="1614551" y="5334"/>
                  </a:lnTo>
                  <a:lnTo>
                    <a:pt x="1587880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12179" y="2264664"/>
              <a:ext cx="1656714" cy="411480"/>
            </a:xfrm>
            <a:custGeom>
              <a:avLst/>
              <a:gdLst/>
              <a:ahLst/>
              <a:cxnLst/>
              <a:rect l="l" t="t" r="r" b="b"/>
              <a:pathLst>
                <a:path w="1656715" h="411480">
                  <a:moveTo>
                    <a:pt x="0" y="68580"/>
                  </a:moveTo>
                  <a:lnTo>
                    <a:pt x="5334" y="41910"/>
                  </a:lnTo>
                  <a:lnTo>
                    <a:pt x="20066" y="20066"/>
                  </a:lnTo>
                  <a:lnTo>
                    <a:pt x="41910" y="5334"/>
                  </a:lnTo>
                  <a:lnTo>
                    <a:pt x="68580" y="0"/>
                  </a:lnTo>
                  <a:lnTo>
                    <a:pt x="1587880" y="0"/>
                  </a:lnTo>
                  <a:lnTo>
                    <a:pt x="1614551" y="5334"/>
                  </a:lnTo>
                  <a:lnTo>
                    <a:pt x="1636395" y="20066"/>
                  </a:lnTo>
                  <a:lnTo>
                    <a:pt x="1651127" y="41910"/>
                  </a:lnTo>
                  <a:lnTo>
                    <a:pt x="1656461" y="68580"/>
                  </a:lnTo>
                  <a:lnTo>
                    <a:pt x="1656461" y="342900"/>
                  </a:lnTo>
                  <a:lnTo>
                    <a:pt x="1651127" y="369569"/>
                  </a:lnTo>
                  <a:lnTo>
                    <a:pt x="1636395" y="391413"/>
                  </a:lnTo>
                  <a:lnTo>
                    <a:pt x="1614551" y="406146"/>
                  </a:lnTo>
                  <a:lnTo>
                    <a:pt x="1587880" y="411480"/>
                  </a:lnTo>
                  <a:lnTo>
                    <a:pt x="68580" y="411480"/>
                  </a:lnTo>
                  <a:lnTo>
                    <a:pt x="41910" y="406146"/>
                  </a:lnTo>
                  <a:lnTo>
                    <a:pt x="20066" y="391413"/>
                  </a:lnTo>
                  <a:lnTo>
                    <a:pt x="5334" y="369569"/>
                  </a:lnTo>
                  <a:lnTo>
                    <a:pt x="0" y="342900"/>
                  </a:lnTo>
                  <a:lnTo>
                    <a:pt x="0" y="68580"/>
                  </a:lnTo>
                  <a:close/>
                </a:path>
              </a:pathLst>
            </a:custGeom>
            <a:ln w="9143">
              <a:solidFill>
                <a:srgbClr val="9CB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208903" y="2328164"/>
            <a:ext cx="12490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Call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z="14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Reference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636776" y="2231135"/>
            <a:ext cx="1746885" cy="501650"/>
            <a:chOff x="1636776" y="2231135"/>
            <a:chExt cx="1746885" cy="501650"/>
          </a:xfrm>
        </p:grpSpPr>
        <p:sp>
          <p:nvSpPr>
            <p:cNvPr id="21" name="object 21"/>
            <p:cNvSpPr/>
            <p:nvPr/>
          </p:nvSpPr>
          <p:spPr>
            <a:xfrm>
              <a:off x="1636776" y="2231135"/>
              <a:ext cx="1746503" cy="5013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4020" y="2258567"/>
              <a:ext cx="1656714" cy="411480"/>
            </a:xfrm>
            <a:custGeom>
              <a:avLst/>
              <a:gdLst/>
              <a:ahLst/>
              <a:cxnLst/>
              <a:rect l="l" t="t" r="r" b="b"/>
              <a:pathLst>
                <a:path w="1656714" h="411480">
                  <a:moveTo>
                    <a:pt x="1587881" y="0"/>
                  </a:moveTo>
                  <a:lnTo>
                    <a:pt x="68580" y="0"/>
                  </a:lnTo>
                  <a:lnTo>
                    <a:pt x="41910" y="5333"/>
                  </a:lnTo>
                  <a:lnTo>
                    <a:pt x="20066" y="20065"/>
                  </a:lnTo>
                  <a:lnTo>
                    <a:pt x="5334" y="41909"/>
                  </a:lnTo>
                  <a:lnTo>
                    <a:pt x="0" y="68580"/>
                  </a:lnTo>
                  <a:lnTo>
                    <a:pt x="0" y="342900"/>
                  </a:lnTo>
                  <a:lnTo>
                    <a:pt x="5334" y="369569"/>
                  </a:lnTo>
                  <a:lnTo>
                    <a:pt x="20066" y="391413"/>
                  </a:lnTo>
                  <a:lnTo>
                    <a:pt x="41910" y="406145"/>
                  </a:lnTo>
                  <a:lnTo>
                    <a:pt x="68580" y="411480"/>
                  </a:lnTo>
                  <a:lnTo>
                    <a:pt x="1587881" y="411480"/>
                  </a:lnTo>
                  <a:lnTo>
                    <a:pt x="1614551" y="406145"/>
                  </a:lnTo>
                  <a:lnTo>
                    <a:pt x="1636395" y="391413"/>
                  </a:lnTo>
                  <a:lnTo>
                    <a:pt x="1651127" y="369569"/>
                  </a:lnTo>
                  <a:lnTo>
                    <a:pt x="1656460" y="342900"/>
                  </a:lnTo>
                  <a:lnTo>
                    <a:pt x="1656460" y="68580"/>
                  </a:lnTo>
                  <a:lnTo>
                    <a:pt x="1651127" y="41909"/>
                  </a:lnTo>
                  <a:lnTo>
                    <a:pt x="1636395" y="20065"/>
                  </a:lnTo>
                  <a:lnTo>
                    <a:pt x="1614551" y="5333"/>
                  </a:lnTo>
                  <a:lnTo>
                    <a:pt x="1587881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84020" y="2258567"/>
              <a:ext cx="1656714" cy="411480"/>
            </a:xfrm>
            <a:custGeom>
              <a:avLst/>
              <a:gdLst/>
              <a:ahLst/>
              <a:cxnLst/>
              <a:rect l="l" t="t" r="r" b="b"/>
              <a:pathLst>
                <a:path w="1656714" h="411480">
                  <a:moveTo>
                    <a:pt x="0" y="68580"/>
                  </a:moveTo>
                  <a:lnTo>
                    <a:pt x="5334" y="41909"/>
                  </a:lnTo>
                  <a:lnTo>
                    <a:pt x="20066" y="20065"/>
                  </a:lnTo>
                  <a:lnTo>
                    <a:pt x="41910" y="5333"/>
                  </a:lnTo>
                  <a:lnTo>
                    <a:pt x="68580" y="0"/>
                  </a:lnTo>
                  <a:lnTo>
                    <a:pt x="1587881" y="0"/>
                  </a:lnTo>
                  <a:lnTo>
                    <a:pt x="1614551" y="5333"/>
                  </a:lnTo>
                  <a:lnTo>
                    <a:pt x="1636395" y="20065"/>
                  </a:lnTo>
                  <a:lnTo>
                    <a:pt x="1651127" y="41909"/>
                  </a:lnTo>
                  <a:lnTo>
                    <a:pt x="1656460" y="68580"/>
                  </a:lnTo>
                  <a:lnTo>
                    <a:pt x="1656460" y="342900"/>
                  </a:lnTo>
                  <a:lnTo>
                    <a:pt x="1651127" y="369569"/>
                  </a:lnTo>
                  <a:lnTo>
                    <a:pt x="1636395" y="391413"/>
                  </a:lnTo>
                  <a:lnTo>
                    <a:pt x="1614551" y="406145"/>
                  </a:lnTo>
                  <a:lnTo>
                    <a:pt x="1587881" y="411480"/>
                  </a:lnTo>
                  <a:lnTo>
                    <a:pt x="68580" y="411480"/>
                  </a:lnTo>
                  <a:lnTo>
                    <a:pt x="41910" y="406145"/>
                  </a:lnTo>
                  <a:lnTo>
                    <a:pt x="20066" y="391413"/>
                  </a:lnTo>
                  <a:lnTo>
                    <a:pt x="5334" y="369569"/>
                  </a:lnTo>
                  <a:lnTo>
                    <a:pt x="0" y="342900"/>
                  </a:lnTo>
                  <a:lnTo>
                    <a:pt x="0" y="68580"/>
                  </a:lnTo>
                  <a:close/>
                </a:path>
              </a:pathLst>
            </a:custGeom>
            <a:ln w="9143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41398" y="2321509"/>
            <a:ext cx="9207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Call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z="14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Value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62505" y="2771648"/>
            <a:ext cx="147637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When primitive 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data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type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 passed as an 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argument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</a:t>
            </a:r>
            <a:r>
              <a:rPr sz="1400" spc="-4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 function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it is</a:t>
            </a:r>
            <a:r>
              <a:rPr sz="1400" spc="-17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call 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by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value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91809" y="2771648"/>
            <a:ext cx="145796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If the Object of 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class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</a:t>
            </a:r>
            <a:r>
              <a:rPr sz="1400" spc="-17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passed  as a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parameter 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function  then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it 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call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by 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reference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73451" y="1696211"/>
            <a:ext cx="4404360" cy="568325"/>
          </a:xfrm>
          <a:custGeom>
            <a:avLst/>
            <a:gdLst/>
            <a:ahLst/>
            <a:cxnLst/>
            <a:rect l="l" t="t" r="r" b="b"/>
            <a:pathLst>
              <a:path w="4404359" h="568325">
                <a:moveTo>
                  <a:pt x="2223389" y="0"/>
                </a:moveTo>
                <a:lnTo>
                  <a:pt x="2210054" y="0"/>
                </a:lnTo>
                <a:lnTo>
                  <a:pt x="2210054" y="274574"/>
                </a:lnTo>
                <a:lnTo>
                  <a:pt x="34543" y="274574"/>
                </a:lnTo>
                <a:lnTo>
                  <a:pt x="31750" y="277368"/>
                </a:lnTo>
                <a:lnTo>
                  <a:pt x="31750" y="485775"/>
                </a:lnTo>
                <a:lnTo>
                  <a:pt x="0" y="485775"/>
                </a:lnTo>
                <a:lnTo>
                  <a:pt x="38100" y="561975"/>
                </a:lnTo>
                <a:lnTo>
                  <a:pt x="76200" y="485775"/>
                </a:lnTo>
                <a:lnTo>
                  <a:pt x="44450" y="485775"/>
                </a:lnTo>
                <a:lnTo>
                  <a:pt x="44450" y="287400"/>
                </a:lnTo>
                <a:lnTo>
                  <a:pt x="2210689" y="287400"/>
                </a:lnTo>
                <a:lnTo>
                  <a:pt x="2210689" y="287781"/>
                </a:lnTo>
                <a:lnTo>
                  <a:pt x="2213483" y="290575"/>
                </a:lnTo>
                <a:lnTo>
                  <a:pt x="4359783" y="290575"/>
                </a:lnTo>
                <a:lnTo>
                  <a:pt x="4359783" y="492125"/>
                </a:lnTo>
                <a:lnTo>
                  <a:pt x="4328033" y="492125"/>
                </a:lnTo>
                <a:lnTo>
                  <a:pt x="4366133" y="568325"/>
                </a:lnTo>
                <a:lnTo>
                  <a:pt x="4404233" y="492125"/>
                </a:lnTo>
                <a:lnTo>
                  <a:pt x="4372483" y="492125"/>
                </a:lnTo>
                <a:lnTo>
                  <a:pt x="4372483" y="280669"/>
                </a:lnTo>
                <a:lnTo>
                  <a:pt x="4369562" y="277749"/>
                </a:lnTo>
                <a:lnTo>
                  <a:pt x="2223389" y="277749"/>
                </a:lnTo>
                <a:lnTo>
                  <a:pt x="2223389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1911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Call </a:t>
            </a:r>
            <a:r>
              <a:rPr sz="2800" b="1" spc="-5" dirty="0">
                <a:latin typeface="Carlito"/>
                <a:cs typeface="Carlito"/>
              </a:rPr>
              <a:t>by</a:t>
            </a:r>
            <a:r>
              <a:rPr sz="2800" b="1" spc="-8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Value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3963" y="978408"/>
            <a:ext cx="4162425" cy="3617595"/>
            <a:chOff x="473963" y="978408"/>
            <a:chExt cx="4162425" cy="3617595"/>
          </a:xfrm>
        </p:grpSpPr>
        <p:sp>
          <p:nvSpPr>
            <p:cNvPr id="7" name="object 7"/>
            <p:cNvSpPr/>
            <p:nvPr/>
          </p:nvSpPr>
          <p:spPr>
            <a:xfrm>
              <a:off x="568451" y="1051560"/>
              <a:ext cx="3854196" cy="34366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8535" y="982980"/>
              <a:ext cx="4152900" cy="3608704"/>
            </a:xfrm>
            <a:custGeom>
              <a:avLst/>
              <a:gdLst/>
              <a:ahLst/>
              <a:cxnLst/>
              <a:rect l="l" t="t" r="r" b="b"/>
              <a:pathLst>
                <a:path w="4152900" h="3608704">
                  <a:moveTo>
                    <a:pt x="0" y="3608324"/>
                  </a:moveTo>
                  <a:lnTo>
                    <a:pt x="4152900" y="3608324"/>
                  </a:lnTo>
                  <a:lnTo>
                    <a:pt x="4152900" y="0"/>
                  </a:lnTo>
                  <a:lnTo>
                    <a:pt x="0" y="0"/>
                  </a:lnTo>
                  <a:lnTo>
                    <a:pt x="0" y="3608324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852161" y="940155"/>
            <a:ext cx="3659504" cy="3163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53365" indent="-287020">
              <a:lnSpc>
                <a:spcPct val="1501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When value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primitive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data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type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 passed as an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argument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from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calling  function,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data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being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sent 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</a:t>
            </a:r>
            <a:r>
              <a:rPr sz="1400" spc="2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function.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095A82"/>
              </a:buClr>
              <a:buFont typeface="Wingdings"/>
              <a:buChar char=""/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95A82"/>
              </a:buClr>
              <a:buFont typeface="Wingdings"/>
              <a:buChar char=""/>
            </a:pPr>
            <a:endParaRPr sz="1700">
              <a:latin typeface="Carlito"/>
              <a:cs typeface="Carlito"/>
            </a:endParaRPr>
          </a:p>
          <a:p>
            <a:pPr marL="299085" marR="59055" indent="-287020">
              <a:lnSpc>
                <a:spcPct val="150000"/>
              </a:lnSpc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30" dirty="0">
                <a:solidFill>
                  <a:srgbClr val="5F5F5F"/>
                </a:solidFill>
                <a:latin typeface="Carlito"/>
                <a:cs typeface="Carlito"/>
              </a:rPr>
              <a:t>At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receiving end,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new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variable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created 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and the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data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copied.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This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call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by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 value.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095A82"/>
              </a:buClr>
              <a:buFont typeface="Wingdings"/>
              <a:buChar char=""/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marR="5080" indent="-287020">
              <a:lnSpc>
                <a:spcPct val="150000"/>
              </a:lnSpc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All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we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have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done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till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now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</a:t>
            </a:r>
            <a:r>
              <a:rPr sz="1400" spc="-1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done  using call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by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value.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567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Call </a:t>
            </a:r>
            <a:r>
              <a:rPr sz="2800" b="1" spc="-5" dirty="0">
                <a:latin typeface="Carlito"/>
                <a:cs typeface="Carlito"/>
              </a:rPr>
              <a:t>by</a:t>
            </a:r>
            <a:r>
              <a:rPr sz="2800" b="1" spc="-8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Reference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52900" y="1839395"/>
            <a:ext cx="803148" cy="373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86428" y="1847088"/>
            <a:ext cx="741045" cy="317500"/>
          </a:xfrm>
          <a:prstGeom prst="rect">
            <a:avLst/>
          </a:prstGeom>
          <a:solidFill>
            <a:srgbClr val="095A82"/>
          </a:solidFill>
        </p:spPr>
        <p:txBody>
          <a:bodyPr vert="horz" wrap="square" lIns="0" tIns="2730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215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Object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40123" y="2159507"/>
            <a:ext cx="1030605" cy="1676400"/>
            <a:chOff x="4040123" y="2159507"/>
            <a:chExt cx="1030605" cy="1676400"/>
          </a:xfrm>
        </p:grpSpPr>
        <p:sp>
          <p:nvSpPr>
            <p:cNvPr id="9" name="object 9"/>
            <p:cNvSpPr/>
            <p:nvPr/>
          </p:nvSpPr>
          <p:spPr>
            <a:xfrm>
              <a:off x="4518660" y="2159520"/>
              <a:ext cx="76200" cy="1676400"/>
            </a:xfrm>
            <a:custGeom>
              <a:avLst/>
              <a:gdLst/>
              <a:ahLst/>
              <a:cxnLst/>
              <a:rect l="l" t="t" r="r" b="b"/>
              <a:pathLst>
                <a:path w="76200" h="1676400">
                  <a:moveTo>
                    <a:pt x="76200" y="1600060"/>
                  </a:moveTo>
                  <a:lnTo>
                    <a:pt x="44450" y="1600060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1600060"/>
                  </a:lnTo>
                  <a:lnTo>
                    <a:pt x="0" y="1600060"/>
                  </a:lnTo>
                  <a:lnTo>
                    <a:pt x="38100" y="1676260"/>
                  </a:lnTo>
                  <a:lnTo>
                    <a:pt x="69850" y="1612760"/>
                  </a:lnTo>
                  <a:lnTo>
                    <a:pt x="76200" y="160006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40123" y="2863595"/>
              <a:ext cx="1030224" cy="8290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82795" y="2886455"/>
              <a:ext cx="949960" cy="748665"/>
            </a:xfrm>
            <a:custGeom>
              <a:avLst/>
              <a:gdLst/>
              <a:ahLst/>
              <a:cxnLst/>
              <a:rect l="l" t="t" r="r" b="b"/>
              <a:pathLst>
                <a:path w="949960" h="748664">
                  <a:moveTo>
                    <a:pt x="949451" y="0"/>
                  </a:moveTo>
                  <a:lnTo>
                    <a:pt x="0" y="0"/>
                  </a:lnTo>
                  <a:lnTo>
                    <a:pt x="0" y="748284"/>
                  </a:lnTo>
                  <a:lnTo>
                    <a:pt x="949451" y="748284"/>
                  </a:lnTo>
                  <a:lnTo>
                    <a:pt x="949451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82796" y="2886455"/>
            <a:ext cx="518795" cy="748665"/>
          </a:xfrm>
          <a:prstGeom prst="rect">
            <a:avLst/>
          </a:prstGeom>
          <a:solidFill>
            <a:srgbClr val="9CB854"/>
          </a:solidFill>
        </p:spPr>
        <p:txBody>
          <a:bodyPr vert="horz" wrap="square" lIns="0" tIns="5080" rIns="0" bIns="0" rtlCol="0">
            <a:spAutoFit/>
          </a:bodyPr>
          <a:lstStyle/>
          <a:p>
            <a:pPr marR="39370"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Fu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63109" y="2886455"/>
            <a:ext cx="469265" cy="748665"/>
          </a:xfrm>
          <a:prstGeom prst="rect">
            <a:avLst/>
          </a:prstGeom>
          <a:solidFill>
            <a:srgbClr val="9CB854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tion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08321" y="2304364"/>
            <a:ext cx="79692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Passed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as</a:t>
            </a:r>
            <a:r>
              <a:rPr sz="1200" spc="-14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an</a:t>
            </a:r>
            <a:endParaRPr sz="1200">
              <a:latin typeface="Carlito"/>
              <a:cs typeface="Carlito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argument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56759" y="3547871"/>
            <a:ext cx="1864360" cy="612775"/>
            <a:chOff x="4556759" y="3547871"/>
            <a:chExt cx="1864360" cy="612775"/>
          </a:xfrm>
        </p:grpSpPr>
        <p:sp>
          <p:nvSpPr>
            <p:cNvPr id="16" name="object 16"/>
            <p:cNvSpPr/>
            <p:nvPr/>
          </p:nvSpPr>
          <p:spPr>
            <a:xfrm>
              <a:off x="4556760" y="3797807"/>
              <a:ext cx="894715" cy="76200"/>
            </a:xfrm>
            <a:custGeom>
              <a:avLst/>
              <a:gdLst/>
              <a:ahLst/>
              <a:cxnLst/>
              <a:rect l="l" t="t" r="r" b="b"/>
              <a:pathLst>
                <a:path w="894714" h="76200">
                  <a:moveTo>
                    <a:pt x="82278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822782" y="44450"/>
                  </a:lnTo>
                  <a:lnTo>
                    <a:pt x="822782" y="31750"/>
                  </a:lnTo>
                  <a:close/>
                </a:path>
                <a:path w="894714" h="76200">
                  <a:moveTo>
                    <a:pt x="894588" y="31750"/>
                  </a:moveTo>
                  <a:lnTo>
                    <a:pt x="886333" y="31750"/>
                  </a:lnTo>
                  <a:lnTo>
                    <a:pt x="822833" y="0"/>
                  </a:lnTo>
                  <a:lnTo>
                    <a:pt x="822833" y="76200"/>
                  </a:lnTo>
                  <a:lnTo>
                    <a:pt x="886333" y="44450"/>
                  </a:lnTo>
                  <a:lnTo>
                    <a:pt x="894588" y="44450"/>
                  </a:lnTo>
                  <a:lnTo>
                    <a:pt x="894588" y="3175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08675" y="3547871"/>
              <a:ext cx="1011936" cy="6126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451347" y="3570732"/>
            <a:ext cx="931544" cy="532130"/>
          </a:xfrm>
          <a:prstGeom prst="rect">
            <a:avLst/>
          </a:prstGeom>
          <a:solidFill>
            <a:srgbClr val="FF3D5F"/>
          </a:solidFill>
        </p:spPr>
        <p:txBody>
          <a:bodyPr vert="horz" wrap="square" lIns="0" tIns="27940" rIns="0" bIns="0" rtlCol="0">
            <a:spAutoFit/>
          </a:bodyPr>
          <a:lstStyle/>
          <a:p>
            <a:pPr marL="217170" marR="107314" indent="-117475">
              <a:lnSpc>
                <a:spcPct val="100000"/>
              </a:lnSpc>
              <a:spcBef>
                <a:spcPts val="22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Address</a:t>
            </a:r>
            <a:r>
              <a:rPr sz="1400" spc="-1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is  passed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37203" y="1967483"/>
            <a:ext cx="2383790" cy="2476500"/>
            <a:chOff x="3537203" y="1967483"/>
            <a:chExt cx="2383790" cy="2476500"/>
          </a:xfrm>
        </p:grpSpPr>
        <p:sp>
          <p:nvSpPr>
            <p:cNvPr id="20" name="object 20"/>
            <p:cNvSpPr/>
            <p:nvPr/>
          </p:nvSpPr>
          <p:spPr>
            <a:xfrm>
              <a:off x="3541775" y="2005583"/>
              <a:ext cx="2375535" cy="2433955"/>
            </a:xfrm>
            <a:custGeom>
              <a:avLst/>
              <a:gdLst/>
              <a:ahLst/>
              <a:cxnLst/>
              <a:rect l="l" t="t" r="r" b="b"/>
              <a:pathLst>
                <a:path w="2375535" h="2433954">
                  <a:moveTo>
                    <a:pt x="2374138" y="2092337"/>
                  </a:moveTo>
                  <a:lnTo>
                    <a:pt x="2374138" y="2433383"/>
                  </a:lnTo>
                </a:path>
                <a:path w="2375535" h="2433954">
                  <a:moveTo>
                    <a:pt x="2375408" y="2433701"/>
                  </a:moveTo>
                  <a:lnTo>
                    <a:pt x="0" y="2433701"/>
                  </a:lnTo>
                </a:path>
                <a:path w="2375535" h="2433954">
                  <a:moveTo>
                    <a:pt x="0" y="243332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41776" y="1967483"/>
              <a:ext cx="650875" cy="76200"/>
            </a:xfrm>
            <a:custGeom>
              <a:avLst/>
              <a:gdLst/>
              <a:ahLst/>
              <a:cxnLst/>
              <a:rect l="l" t="t" r="r" b="b"/>
              <a:pathLst>
                <a:path w="650875" h="76200">
                  <a:moveTo>
                    <a:pt x="650367" y="38100"/>
                  </a:moveTo>
                  <a:lnTo>
                    <a:pt x="637667" y="31750"/>
                  </a:lnTo>
                  <a:lnTo>
                    <a:pt x="574167" y="0"/>
                  </a:lnTo>
                  <a:lnTo>
                    <a:pt x="574167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574167" y="44450"/>
                  </a:lnTo>
                  <a:lnTo>
                    <a:pt x="574167" y="76200"/>
                  </a:lnTo>
                  <a:lnTo>
                    <a:pt x="637667" y="44450"/>
                  </a:lnTo>
                  <a:lnTo>
                    <a:pt x="650367" y="3810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665222" y="2296160"/>
            <a:ext cx="8102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Any  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mo</a:t>
            </a:r>
            <a:r>
              <a:rPr sz="1200" spc="5" dirty="0">
                <a:solidFill>
                  <a:srgbClr val="5F5F5F"/>
                </a:solidFill>
                <a:latin typeface="Carlito"/>
                <a:cs typeface="Carlito"/>
              </a:rPr>
              <a:t>d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i</a:t>
            </a:r>
            <a:r>
              <a:rPr sz="1200" spc="-10" dirty="0">
                <a:solidFill>
                  <a:srgbClr val="5F5F5F"/>
                </a:solidFill>
                <a:latin typeface="Carlito"/>
                <a:cs typeface="Carlito"/>
              </a:rPr>
              <a:t>f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i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c</a:t>
            </a:r>
            <a:r>
              <a:rPr sz="1200" spc="-15" dirty="0">
                <a:solidFill>
                  <a:srgbClr val="5F5F5F"/>
                </a:solidFill>
                <a:latin typeface="Carlito"/>
                <a:cs typeface="Carlito"/>
              </a:rPr>
              <a:t>a</a:t>
            </a:r>
            <a:r>
              <a:rPr sz="1200" spc="-10" dirty="0">
                <a:solidFill>
                  <a:srgbClr val="5F5F5F"/>
                </a:solidFill>
                <a:latin typeface="Carlito"/>
                <a:cs typeface="Carlito"/>
              </a:rPr>
              <a:t>t</a:t>
            </a:r>
            <a:r>
              <a:rPr sz="1200" spc="-15" dirty="0">
                <a:solidFill>
                  <a:srgbClr val="5F5F5F"/>
                </a:solidFill>
                <a:latin typeface="Carlito"/>
                <a:cs typeface="Carlito"/>
              </a:rPr>
              <a:t>i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on  to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the</a:t>
            </a:r>
            <a:r>
              <a:rPr sz="1200" spc="-17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object  will </a:t>
            </a:r>
            <a:r>
              <a:rPr sz="1200" spc="-10" dirty="0">
                <a:solidFill>
                  <a:srgbClr val="5F5F5F"/>
                </a:solidFill>
                <a:latin typeface="Carlito"/>
                <a:cs typeface="Carlito"/>
              </a:rPr>
              <a:t>reflect</a:t>
            </a:r>
            <a:r>
              <a:rPr sz="1200" spc="-15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in 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object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45388" y="828014"/>
            <a:ext cx="722757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1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When an object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passed as an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argument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function,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its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address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being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passed so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that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any 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modification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object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will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reflect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object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itself.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This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call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by</a:t>
            </a:r>
            <a:r>
              <a:rPr sz="1400" spc="-5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reference.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1581" y="844293"/>
            <a:ext cx="8216265" cy="3862070"/>
            <a:chOff x="461581" y="844293"/>
            <a:chExt cx="8216265" cy="3862070"/>
          </a:xfrm>
        </p:grpSpPr>
        <p:sp>
          <p:nvSpPr>
            <p:cNvPr id="3" name="object 3"/>
            <p:cNvSpPr/>
            <p:nvPr/>
          </p:nvSpPr>
          <p:spPr>
            <a:xfrm>
              <a:off x="467868" y="844293"/>
              <a:ext cx="8209915" cy="29209"/>
            </a:xfrm>
            <a:custGeom>
              <a:avLst/>
              <a:gdLst/>
              <a:ahLst/>
              <a:cxnLst/>
              <a:rect l="l" t="t" r="r" b="b"/>
              <a:pathLst>
                <a:path w="8209915" h="29209">
                  <a:moveTo>
                    <a:pt x="8209788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09788" y="28704"/>
                  </a:lnTo>
                  <a:lnTo>
                    <a:pt x="8209788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7868" y="844293"/>
              <a:ext cx="8209915" cy="29209"/>
            </a:xfrm>
            <a:custGeom>
              <a:avLst/>
              <a:gdLst/>
              <a:ahLst/>
              <a:cxnLst/>
              <a:rect l="l" t="t" r="r" b="b"/>
              <a:pathLst>
                <a:path w="8209915" h="29209">
                  <a:moveTo>
                    <a:pt x="8209788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09788" y="28704"/>
                  </a:lnTo>
                  <a:lnTo>
                    <a:pt x="8209788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6344" y="915923"/>
              <a:ext cx="4393565" cy="3785870"/>
            </a:xfrm>
            <a:custGeom>
              <a:avLst/>
              <a:gdLst/>
              <a:ahLst/>
              <a:cxnLst/>
              <a:rect l="l" t="t" r="r" b="b"/>
              <a:pathLst>
                <a:path w="4393565" h="3785870">
                  <a:moveTo>
                    <a:pt x="4393183" y="0"/>
                  </a:moveTo>
                  <a:lnTo>
                    <a:pt x="0" y="0"/>
                  </a:lnTo>
                  <a:lnTo>
                    <a:pt x="0" y="3785362"/>
                  </a:lnTo>
                  <a:lnTo>
                    <a:pt x="4393183" y="3785362"/>
                  </a:lnTo>
                  <a:lnTo>
                    <a:pt x="4393183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6344" y="915923"/>
              <a:ext cx="4393565" cy="3785870"/>
            </a:xfrm>
            <a:custGeom>
              <a:avLst/>
              <a:gdLst/>
              <a:ahLst/>
              <a:cxnLst/>
              <a:rect l="l" t="t" r="r" b="b"/>
              <a:pathLst>
                <a:path w="4393565" h="3785870">
                  <a:moveTo>
                    <a:pt x="0" y="3785362"/>
                  </a:moveTo>
                  <a:lnTo>
                    <a:pt x="4393183" y="3785362"/>
                  </a:lnTo>
                  <a:lnTo>
                    <a:pt x="4393183" y="0"/>
                  </a:lnTo>
                  <a:lnTo>
                    <a:pt x="0" y="0"/>
                  </a:lnTo>
                  <a:lnTo>
                    <a:pt x="0" y="3785362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567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Call </a:t>
            </a:r>
            <a:r>
              <a:rPr sz="2800" b="1" spc="-5" dirty="0">
                <a:latin typeface="Carlito"/>
                <a:cs typeface="Carlito"/>
              </a:rPr>
              <a:t>by</a:t>
            </a:r>
            <a:r>
              <a:rPr sz="2800" b="1" spc="-8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Reference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5388" y="912621"/>
            <a:ext cx="4163695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public class</a:t>
            </a:r>
            <a:r>
              <a:rPr sz="1200" spc="-10" dirty="0">
                <a:solidFill>
                  <a:srgbClr val="81008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callByReference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ct val="100000"/>
              </a:lnSpc>
            </a:pP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int</a:t>
            </a:r>
            <a:r>
              <a:rPr sz="1200" spc="-45" dirty="0">
                <a:solidFill>
                  <a:srgbClr val="81008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data=20;</a:t>
            </a:r>
            <a:endParaRPr sz="1200">
              <a:latin typeface="Courier New"/>
              <a:cs typeface="Courier New"/>
            </a:endParaRPr>
          </a:p>
          <a:p>
            <a:pPr marL="12700" marR="6985" indent="367030">
              <a:lnSpc>
                <a:spcPct val="100000"/>
              </a:lnSpc>
            </a:pP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public </a:t>
            </a:r>
            <a:r>
              <a:rPr sz="1200" dirty="0">
                <a:solidFill>
                  <a:srgbClr val="810087"/>
                </a:solidFill>
                <a:latin typeface="Courier New"/>
                <a:cs typeface="Courier New"/>
              </a:rPr>
              <a:t>void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functionDemo (callByReference 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test)</a:t>
            </a:r>
            <a:endParaRPr sz="1200">
              <a:latin typeface="Courier New"/>
              <a:cs typeface="Courier New"/>
            </a:endParaRPr>
          </a:p>
          <a:p>
            <a:pPr marL="56388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test.data = test.data *</a:t>
            </a:r>
            <a:r>
              <a:rPr sz="1200" spc="-1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2;</a:t>
            </a:r>
            <a:endParaRPr sz="1200">
              <a:latin typeface="Courier New"/>
              <a:cs typeface="Courier New"/>
            </a:endParaRPr>
          </a:p>
          <a:p>
            <a:pPr marL="56388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471170">
              <a:lnSpc>
                <a:spcPct val="100000"/>
              </a:lnSpc>
            </a:pP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public </a:t>
            </a:r>
            <a:r>
              <a:rPr sz="1200" dirty="0">
                <a:solidFill>
                  <a:srgbClr val="810087"/>
                </a:solidFill>
                <a:latin typeface="Courier New"/>
                <a:cs typeface="Courier New"/>
              </a:rPr>
              <a:t>static void </a:t>
            </a:r>
            <a:r>
              <a:rPr sz="1200" i="1" dirty="0">
                <a:solidFill>
                  <a:srgbClr val="5F5F5F"/>
                </a:solidFill>
                <a:latin typeface="Courier New"/>
                <a:cs typeface="Courier New"/>
              </a:rPr>
              <a:t>main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(String[]</a:t>
            </a:r>
            <a:r>
              <a:rPr sz="1200" spc="-3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args){</a:t>
            </a:r>
            <a:endParaRPr sz="1200">
              <a:latin typeface="Courier New"/>
              <a:cs typeface="Courier New"/>
            </a:endParaRPr>
          </a:p>
          <a:p>
            <a:pPr marL="12700" marR="1199515" indent="73596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callByReference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c1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= new  callByReference();</a:t>
            </a:r>
            <a:endParaRPr sz="1200">
              <a:latin typeface="Courier New"/>
              <a:cs typeface="Courier New"/>
            </a:endParaRPr>
          </a:p>
          <a:p>
            <a:pPr marL="12700" marR="185420" indent="735965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System</a:t>
            </a:r>
            <a:r>
              <a:rPr sz="1200" i="1" dirty="0">
                <a:solidFill>
                  <a:srgbClr val="6600FF"/>
                </a:solidFill>
                <a:latin typeface="Courier New"/>
                <a:cs typeface="Courier New"/>
              </a:rPr>
              <a:t>.out.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println (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"Before calling  </a:t>
            </a:r>
            <a:r>
              <a:rPr sz="1200" spc="-5" dirty="0">
                <a:solidFill>
                  <a:srgbClr val="6600FF"/>
                </a:solidFill>
                <a:latin typeface="Courier New"/>
                <a:cs typeface="Courier New"/>
              </a:rPr>
              <a:t>the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function :</a:t>
            </a:r>
            <a:r>
              <a:rPr sz="1200" spc="20" dirty="0">
                <a:solidFill>
                  <a:srgbClr val="6600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+test.data);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1430" y="3474466"/>
            <a:ext cx="1950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c1.functionDemo</a:t>
            </a:r>
            <a:r>
              <a:rPr sz="1200" spc="-9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(c1);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5388" y="3840581"/>
            <a:ext cx="3889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596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System.out.println (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"After </a:t>
            </a:r>
            <a:r>
              <a:rPr sz="1200" spc="-5" dirty="0">
                <a:solidFill>
                  <a:srgbClr val="6600FF"/>
                </a:solidFill>
                <a:latin typeface="Courier New"/>
                <a:cs typeface="Courier New"/>
              </a:rPr>
              <a:t>calling  the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function :</a:t>
            </a:r>
            <a:r>
              <a:rPr sz="1200" spc="20" dirty="0">
                <a:solidFill>
                  <a:srgbClr val="6600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+test.data);</a:t>
            </a:r>
            <a:endParaRPr sz="1200">
              <a:latin typeface="Courier New"/>
              <a:cs typeface="Courier New"/>
            </a:endParaRPr>
          </a:p>
          <a:p>
            <a:pPr marL="65532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24044" y="3134867"/>
            <a:ext cx="3052445" cy="678180"/>
            <a:chOff x="4924044" y="3134867"/>
            <a:chExt cx="3052445" cy="678180"/>
          </a:xfrm>
        </p:grpSpPr>
        <p:sp>
          <p:nvSpPr>
            <p:cNvPr id="12" name="object 12"/>
            <p:cNvSpPr/>
            <p:nvPr/>
          </p:nvSpPr>
          <p:spPr>
            <a:xfrm>
              <a:off x="4937760" y="3148583"/>
              <a:ext cx="3023870" cy="648970"/>
            </a:xfrm>
            <a:custGeom>
              <a:avLst/>
              <a:gdLst/>
              <a:ahLst/>
              <a:cxnLst/>
              <a:rect l="l" t="t" r="r" b="b"/>
              <a:pathLst>
                <a:path w="3023870" h="648970">
                  <a:moveTo>
                    <a:pt x="2698749" y="0"/>
                  </a:moveTo>
                  <a:lnTo>
                    <a:pt x="2698749" y="162179"/>
                  </a:lnTo>
                  <a:lnTo>
                    <a:pt x="0" y="162179"/>
                  </a:lnTo>
                  <a:lnTo>
                    <a:pt x="0" y="486664"/>
                  </a:lnTo>
                  <a:lnTo>
                    <a:pt x="2698749" y="486664"/>
                  </a:lnTo>
                  <a:lnTo>
                    <a:pt x="2698749" y="648843"/>
                  </a:lnTo>
                  <a:lnTo>
                    <a:pt x="3023362" y="324358"/>
                  </a:lnTo>
                  <a:lnTo>
                    <a:pt x="2698749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38522" y="3149345"/>
              <a:ext cx="3023870" cy="648970"/>
            </a:xfrm>
            <a:custGeom>
              <a:avLst/>
              <a:gdLst/>
              <a:ahLst/>
              <a:cxnLst/>
              <a:rect l="l" t="t" r="r" b="b"/>
              <a:pathLst>
                <a:path w="3023870" h="648970">
                  <a:moveTo>
                    <a:pt x="0" y="162179"/>
                  </a:moveTo>
                  <a:lnTo>
                    <a:pt x="2698750" y="162179"/>
                  </a:lnTo>
                  <a:lnTo>
                    <a:pt x="2698750" y="0"/>
                  </a:lnTo>
                  <a:lnTo>
                    <a:pt x="3023361" y="324358"/>
                  </a:lnTo>
                  <a:lnTo>
                    <a:pt x="2698750" y="648843"/>
                  </a:lnTo>
                  <a:lnTo>
                    <a:pt x="2698750" y="486664"/>
                  </a:lnTo>
                  <a:lnTo>
                    <a:pt x="0" y="486664"/>
                  </a:lnTo>
                  <a:lnTo>
                    <a:pt x="0" y="162179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70652" y="3313887"/>
            <a:ext cx="1771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 the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program</a:t>
            </a:r>
            <a:r>
              <a:rPr sz="16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567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Call </a:t>
            </a:r>
            <a:r>
              <a:rPr sz="2800" b="1" spc="-5" dirty="0">
                <a:latin typeface="Carlito"/>
                <a:cs typeface="Carlito"/>
              </a:rPr>
              <a:t>by</a:t>
            </a:r>
            <a:r>
              <a:rPr sz="2800" b="1" spc="-8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Reference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344" y="915924"/>
            <a:ext cx="4394200" cy="3785870"/>
          </a:xfrm>
          <a:prstGeom prst="rect">
            <a:avLst/>
          </a:prstGeom>
          <a:solidFill>
            <a:srgbClr val="F0F0F0"/>
          </a:solidFill>
          <a:ln w="9144">
            <a:solidFill>
              <a:srgbClr val="5F5F5F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"/>
              </a:spcBef>
            </a:pP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public class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callByReference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58470">
              <a:lnSpc>
                <a:spcPct val="100000"/>
              </a:lnSpc>
            </a:pPr>
            <a:r>
              <a:rPr sz="1200" dirty="0">
                <a:solidFill>
                  <a:srgbClr val="810087"/>
                </a:solidFill>
                <a:latin typeface="Courier New"/>
                <a:cs typeface="Courier New"/>
              </a:rPr>
              <a:t>int</a:t>
            </a:r>
            <a:r>
              <a:rPr sz="1200" spc="-45" dirty="0">
                <a:solidFill>
                  <a:srgbClr val="81008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data=20;</a:t>
            </a:r>
            <a:endParaRPr sz="1200">
              <a:latin typeface="Courier New"/>
              <a:cs typeface="Courier New"/>
            </a:endParaRPr>
          </a:p>
          <a:p>
            <a:pPr marL="91440" marR="158750" indent="367030">
              <a:lnSpc>
                <a:spcPct val="100000"/>
              </a:lnSpc>
            </a:pPr>
            <a:r>
              <a:rPr sz="1200" dirty="0">
                <a:solidFill>
                  <a:srgbClr val="810087"/>
                </a:solidFill>
                <a:latin typeface="Courier New"/>
                <a:cs typeface="Courier New"/>
              </a:rPr>
              <a:t>public void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functionDemo (callByReference 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test)</a:t>
            </a:r>
            <a:endParaRPr sz="1200">
              <a:latin typeface="Courier New"/>
              <a:cs typeface="Courier New"/>
            </a:endParaRPr>
          </a:p>
          <a:p>
            <a:pPr marL="643255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827405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test.data = test.data *</a:t>
            </a:r>
            <a:r>
              <a:rPr sz="1200" spc="-1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2;</a:t>
            </a:r>
            <a:endParaRPr sz="1200">
              <a:latin typeface="Courier New"/>
              <a:cs typeface="Courier New"/>
            </a:endParaRPr>
          </a:p>
          <a:p>
            <a:pPr marL="643255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827405" marR="156845" indent="-277495">
              <a:lnSpc>
                <a:spcPct val="100000"/>
              </a:lnSpc>
            </a:pP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public </a:t>
            </a:r>
            <a:r>
              <a:rPr sz="1200" dirty="0">
                <a:solidFill>
                  <a:srgbClr val="810087"/>
                </a:solidFill>
                <a:latin typeface="Courier New"/>
                <a:cs typeface="Courier New"/>
              </a:rPr>
              <a:t>static void </a:t>
            </a:r>
            <a:r>
              <a:rPr sz="1200" i="1" dirty="0">
                <a:solidFill>
                  <a:srgbClr val="5F5F5F"/>
                </a:solidFill>
                <a:latin typeface="Courier New"/>
                <a:cs typeface="Courier New"/>
              </a:rPr>
              <a:t>main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(String[] args){  callByReference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c1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=</a:t>
            </a:r>
            <a:r>
              <a:rPr sz="1200" spc="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new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callByReference();</a:t>
            </a:r>
            <a:endParaRPr sz="1200">
              <a:latin typeface="Courier New"/>
              <a:cs typeface="Courier New"/>
            </a:endParaRPr>
          </a:p>
          <a:p>
            <a:pPr marL="827405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System</a:t>
            </a:r>
            <a:r>
              <a:rPr sz="1200" i="1" dirty="0">
                <a:solidFill>
                  <a:srgbClr val="6600FF"/>
                </a:solidFill>
                <a:latin typeface="Courier New"/>
                <a:cs typeface="Courier New"/>
              </a:rPr>
              <a:t>.out.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println (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"Before</a:t>
            </a:r>
            <a:r>
              <a:rPr sz="1200" spc="-20" dirty="0">
                <a:solidFill>
                  <a:srgbClr val="6600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calling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6600FF"/>
                </a:solidFill>
                <a:latin typeface="Courier New"/>
                <a:cs typeface="Courier New"/>
              </a:rPr>
              <a:t>the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function :</a:t>
            </a:r>
            <a:r>
              <a:rPr sz="1200" spc="10" dirty="0">
                <a:solidFill>
                  <a:srgbClr val="6600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+c1.data);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ourier New"/>
              <a:cs typeface="Courier New"/>
            </a:endParaRPr>
          </a:p>
          <a:p>
            <a:pPr marL="827405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c1.functionDemo</a:t>
            </a:r>
            <a:r>
              <a:rPr sz="1200" spc="-1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(c1);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ourier New"/>
              <a:cs typeface="Courier New"/>
            </a:endParaRPr>
          </a:p>
          <a:p>
            <a:pPr marL="91440" marR="430530" indent="735965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System.out.println (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"After </a:t>
            </a:r>
            <a:r>
              <a:rPr sz="1200" spc="-5" dirty="0">
                <a:solidFill>
                  <a:srgbClr val="6600FF"/>
                </a:solidFill>
                <a:latin typeface="Courier New"/>
                <a:cs typeface="Courier New"/>
              </a:rPr>
              <a:t>calling  the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function :</a:t>
            </a:r>
            <a:r>
              <a:rPr sz="1200" spc="5" dirty="0">
                <a:solidFill>
                  <a:srgbClr val="6600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+c1.data);</a:t>
            </a:r>
            <a:endParaRPr sz="1200">
              <a:latin typeface="Courier New"/>
              <a:cs typeface="Courier New"/>
            </a:endParaRPr>
          </a:p>
          <a:p>
            <a:pPr marL="73469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31473" y="3646741"/>
            <a:ext cx="2385695" cy="622300"/>
            <a:chOff x="4931473" y="3646741"/>
            <a:chExt cx="2385695" cy="622300"/>
          </a:xfrm>
        </p:grpSpPr>
        <p:sp>
          <p:nvSpPr>
            <p:cNvPr id="8" name="object 8"/>
            <p:cNvSpPr/>
            <p:nvPr/>
          </p:nvSpPr>
          <p:spPr>
            <a:xfrm>
              <a:off x="4936235" y="3651503"/>
              <a:ext cx="2376170" cy="612775"/>
            </a:xfrm>
            <a:custGeom>
              <a:avLst/>
              <a:gdLst/>
              <a:ahLst/>
              <a:cxnLst/>
              <a:rect l="l" t="t" r="r" b="b"/>
              <a:pathLst>
                <a:path w="2376170" h="612775">
                  <a:moveTo>
                    <a:pt x="2375662" y="0"/>
                  </a:moveTo>
                  <a:lnTo>
                    <a:pt x="0" y="0"/>
                  </a:lnTo>
                  <a:lnTo>
                    <a:pt x="0" y="612521"/>
                  </a:lnTo>
                  <a:lnTo>
                    <a:pt x="2375662" y="612521"/>
                  </a:lnTo>
                  <a:lnTo>
                    <a:pt x="2375662" y="0"/>
                  </a:lnTo>
                  <a:close/>
                </a:path>
              </a:pathLst>
            </a:custGeom>
            <a:solidFill>
              <a:srgbClr val="DFE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36235" y="3651503"/>
              <a:ext cx="2376170" cy="612775"/>
            </a:xfrm>
            <a:custGeom>
              <a:avLst/>
              <a:gdLst/>
              <a:ahLst/>
              <a:cxnLst/>
              <a:rect l="l" t="t" r="r" b="b"/>
              <a:pathLst>
                <a:path w="2376170" h="612775">
                  <a:moveTo>
                    <a:pt x="0" y="612521"/>
                  </a:moveTo>
                  <a:lnTo>
                    <a:pt x="2375662" y="612521"/>
                  </a:lnTo>
                  <a:lnTo>
                    <a:pt x="2375662" y="0"/>
                  </a:lnTo>
                  <a:lnTo>
                    <a:pt x="0" y="0"/>
                  </a:lnTo>
                  <a:lnTo>
                    <a:pt x="0" y="612521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015865" y="3573678"/>
            <a:ext cx="2174875" cy="63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100"/>
              </a:lnSpc>
              <a:spcBef>
                <a:spcPts val="100"/>
              </a:spcBef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Before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calling the function:</a:t>
            </a:r>
            <a:r>
              <a:rPr sz="1400" spc="-11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20  After calling the function:</a:t>
            </a:r>
            <a:r>
              <a:rPr sz="1400" spc="-1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40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24044" y="3134867"/>
            <a:ext cx="3052445" cy="678180"/>
            <a:chOff x="4924044" y="3134867"/>
            <a:chExt cx="3052445" cy="678180"/>
          </a:xfrm>
        </p:grpSpPr>
        <p:sp>
          <p:nvSpPr>
            <p:cNvPr id="12" name="object 12"/>
            <p:cNvSpPr/>
            <p:nvPr/>
          </p:nvSpPr>
          <p:spPr>
            <a:xfrm>
              <a:off x="4937760" y="3148583"/>
              <a:ext cx="3023870" cy="648970"/>
            </a:xfrm>
            <a:custGeom>
              <a:avLst/>
              <a:gdLst/>
              <a:ahLst/>
              <a:cxnLst/>
              <a:rect l="l" t="t" r="r" b="b"/>
              <a:pathLst>
                <a:path w="3023870" h="648970">
                  <a:moveTo>
                    <a:pt x="2698749" y="0"/>
                  </a:moveTo>
                  <a:lnTo>
                    <a:pt x="2698749" y="162179"/>
                  </a:lnTo>
                  <a:lnTo>
                    <a:pt x="0" y="162179"/>
                  </a:lnTo>
                  <a:lnTo>
                    <a:pt x="0" y="486664"/>
                  </a:lnTo>
                  <a:lnTo>
                    <a:pt x="2698749" y="486664"/>
                  </a:lnTo>
                  <a:lnTo>
                    <a:pt x="2698749" y="648843"/>
                  </a:lnTo>
                  <a:lnTo>
                    <a:pt x="3023362" y="324358"/>
                  </a:lnTo>
                  <a:lnTo>
                    <a:pt x="2698749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38522" y="3149345"/>
              <a:ext cx="3023870" cy="648970"/>
            </a:xfrm>
            <a:custGeom>
              <a:avLst/>
              <a:gdLst/>
              <a:ahLst/>
              <a:cxnLst/>
              <a:rect l="l" t="t" r="r" b="b"/>
              <a:pathLst>
                <a:path w="3023870" h="648970">
                  <a:moveTo>
                    <a:pt x="0" y="162179"/>
                  </a:moveTo>
                  <a:lnTo>
                    <a:pt x="2698750" y="162179"/>
                  </a:lnTo>
                  <a:lnTo>
                    <a:pt x="2698750" y="0"/>
                  </a:lnTo>
                  <a:lnTo>
                    <a:pt x="3023361" y="324358"/>
                  </a:lnTo>
                  <a:lnTo>
                    <a:pt x="2698750" y="648843"/>
                  </a:lnTo>
                  <a:lnTo>
                    <a:pt x="2698750" y="486664"/>
                  </a:lnTo>
                  <a:lnTo>
                    <a:pt x="0" y="486664"/>
                  </a:lnTo>
                  <a:lnTo>
                    <a:pt x="0" y="162179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70652" y="3313887"/>
            <a:ext cx="1771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 the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program</a:t>
            </a:r>
            <a:r>
              <a:rPr sz="16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156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P</a:t>
            </a:r>
            <a:r>
              <a:rPr sz="2800" b="1" spc="-25" dirty="0">
                <a:latin typeface="Carlito"/>
                <a:cs typeface="Carlito"/>
              </a:rPr>
              <a:t>o</a:t>
            </a:r>
            <a:r>
              <a:rPr sz="2800" b="1" spc="-35" dirty="0">
                <a:latin typeface="Carlito"/>
                <a:cs typeface="Carlito"/>
              </a:rPr>
              <a:t>l</a:t>
            </a:r>
            <a:r>
              <a:rPr sz="2800" b="1" spc="-5" dirty="0">
                <a:latin typeface="Carlito"/>
                <a:cs typeface="Carlito"/>
              </a:rPr>
              <a:t>ymor</a:t>
            </a:r>
            <a:r>
              <a:rPr sz="2800" b="1" spc="-20" dirty="0">
                <a:latin typeface="Carlito"/>
                <a:cs typeface="Carlito"/>
              </a:rPr>
              <a:t>p</a:t>
            </a:r>
            <a:r>
              <a:rPr sz="2800" b="1" spc="-35" dirty="0">
                <a:latin typeface="Carlito"/>
                <a:cs typeface="Carlito"/>
              </a:rPr>
              <a:t>h</a:t>
            </a:r>
            <a:r>
              <a:rPr sz="2800" b="1" spc="-5" dirty="0">
                <a:latin typeface="Carlito"/>
                <a:cs typeface="Carlito"/>
              </a:rPr>
              <a:t>ism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17903" y="1405177"/>
            <a:ext cx="6056630" cy="3147060"/>
            <a:chOff x="1517903" y="1405177"/>
            <a:chExt cx="6056630" cy="3147060"/>
          </a:xfrm>
        </p:grpSpPr>
        <p:sp>
          <p:nvSpPr>
            <p:cNvPr id="7" name="object 7"/>
            <p:cNvSpPr/>
            <p:nvPr/>
          </p:nvSpPr>
          <p:spPr>
            <a:xfrm>
              <a:off x="5846063" y="2752344"/>
              <a:ext cx="1728215" cy="17998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84163" y="2770632"/>
              <a:ext cx="1656714" cy="1728470"/>
            </a:xfrm>
            <a:custGeom>
              <a:avLst/>
              <a:gdLst/>
              <a:ahLst/>
              <a:cxnLst/>
              <a:rect l="l" t="t" r="r" b="b"/>
              <a:pathLst>
                <a:path w="1656715" h="1728470">
                  <a:moveTo>
                    <a:pt x="0" y="1727962"/>
                  </a:moveTo>
                  <a:lnTo>
                    <a:pt x="1656461" y="1727962"/>
                  </a:lnTo>
                  <a:lnTo>
                    <a:pt x="1656461" y="0"/>
                  </a:lnTo>
                  <a:lnTo>
                    <a:pt x="0" y="0"/>
                  </a:lnTo>
                  <a:lnTo>
                    <a:pt x="0" y="1727962"/>
                  </a:lnTo>
                  <a:close/>
                </a:path>
              </a:pathLst>
            </a:custGeom>
            <a:ln w="9144">
              <a:solidFill>
                <a:srgbClr val="9CB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53968" y="1405177"/>
              <a:ext cx="2014727" cy="5592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92068" y="1417320"/>
              <a:ext cx="1943100" cy="494030"/>
            </a:xfrm>
            <a:custGeom>
              <a:avLst/>
              <a:gdLst/>
              <a:ahLst/>
              <a:cxnLst/>
              <a:rect l="l" t="t" r="r" b="b"/>
              <a:pathLst>
                <a:path w="1943100" h="494030">
                  <a:moveTo>
                    <a:pt x="1860804" y="0"/>
                  </a:moveTo>
                  <a:lnTo>
                    <a:pt x="82296" y="0"/>
                  </a:lnTo>
                  <a:lnTo>
                    <a:pt x="50292" y="6476"/>
                  </a:lnTo>
                  <a:lnTo>
                    <a:pt x="24130" y="24129"/>
                  </a:lnTo>
                  <a:lnTo>
                    <a:pt x="6477" y="50291"/>
                  </a:lnTo>
                  <a:lnTo>
                    <a:pt x="0" y="82295"/>
                  </a:lnTo>
                  <a:lnTo>
                    <a:pt x="0" y="411225"/>
                  </a:lnTo>
                  <a:lnTo>
                    <a:pt x="6477" y="443229"/>
                  </a:lnTo>
                  <a:lnTo>
                    <a:pt x="24130" y="469391"/>
                  </a:lnTo>
                  <a:lnTo>
                    <a:pt x="50292" y="487044"/>
                  </a:lnTo>
                  <a:lnTo>
                    <a:pt x="82296" y="493521"/>
                  </a:lnTo>
                  <a:lnTo>
                    <a:pt x="1860804" y="493521"/>
                  </a:lnTo>
                  <a:lnTo>
                    <a:pt x="1892808" y="487044"/>
                  </a:lnTo>
                  <a:lnTo>
                    <a:pt x="1918970" y="469391"/>
                  </a:lnTo>
                  <a:lnTo>
                    <a:pt x="1936623" y="443229"/>
                  </a:lnTo>
                  <a:lnTo>
                    <a:pt x="1943100" y="411225"/>
                  </a:lnTo>
                  <a:lnTo>
                    <a:pt x="1943100" y="82295"/>
                  </a:lnTo>
                  <a:lnTo>
                    <a:pt x="1936623" y="50291"/>
                  </a:lnTo>
                  <a:lnTo>
                    <a:pt x="1918970" y="24129"/>
                  </a:lnTo>
                  <a:lnTo>
                    <a:pt x="1892808" y="6476"/>
                  </a:lnTo>
                  <a:lnTo>
                    <a:pt x="186080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92068" y="1417320"/>
              <a:ext cx="1943100" cy="494030"/>
            </a:xfrm>
            <a:custGeom>
              <a:avLst/>
              <a:gdLst/>
              <a:ahLst/>
              <a:cxnLst/>
              <a:rect l="l" t="t" r="r" b="b"/>
              <a:pathLst>
                <a:path w="1943100" h="494030">
                  <a:moveTo>
                    <a:pt x="0" y="82295"/>
                  </a:moveTo>
                  <a:lnTo>
                    <a:pt x="6477" y="50291"/>
                  </a:lnTo>
                  <a:lnTo>
                    <a:pt x="24130" y="24129"/>
                  </a:lnTo>
                  <a:lnTo>
                    <a:pt x="50292" y="6476"/>
                  </a:lnTo>
                  <a:lnTo>
                    <a:pt x="82296" y="0"/>
                  </a:lnTo>
                  <a:lnTo>
                    <a:pt x="1860804" y="0"/>
                  </a:lnTo>
                  <a:lnTo>
                    <a:pt x="1892808" y="6476"/>
                  </a:lnTo>
                  <a:lnTo>
                    <a:pt x="1918970" y="24129"/>
                  </a:lnTo>
                  <a:lnTo>
                    <a:pt x="1936623" y="50291"/>
                  </a:lnTo>
                  <a:lnTo>
                    <a:pt x="1943100" y="82295"/>
                  </a:lnTo>
                  <a:lnTo>
                    <a:pt x="1943100" y="411225"/>
                  </a:lnTo>
                  <a:lnTo>
                    <a:pt x="1936623" y="443229"/>
                  </a:lnTo>
                  <a:lnTo>
                    <a:pt x="1918970" y="469391"/>
                  </a:lnTo>
                  <a:lnTo>
                    <a:pt x="1892808" y="487044"/>
                  </a:lnTo>
                  <a:lnTo>
                    <a:pt x="1860804" y="493521"/>
                  </a:lnTo>
                  <a:lnTo>
                    <a:pt x="82296" y="493521"/>
                  </a:lnTo>
                  <a:lnTo>
                    <a:pt x="50292" y="487044"/>
                  </a:lnTo>
                  <a:lnTo>
                    <a:pt x="24130" y="469391"/>
                  </a:lnTo>
                  <a:lnTo>
                    <a:pt x="6477" y="443229"/>
                  </a:lnTo>
                  <a:lnTo>
                    <a:pt x="0" y="411225"/>
                  </a:lnTo>
                  <a:lnTo>
                    <a:pt x="0" y="82295"/>
                  </a:lnTo>
                  <a:close/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7903" y="2752344"/>
              <a:ext cx="1728216" cy="17998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56003" y="2770632"/>
              <a:ext cx="1656714" cy="1728470"/>
            </a:xfrm>
            <a:custGeom>
              <a:avLst/>
              <a:gdLst/>
              <a:ahLst/>
              <a:cxnLst/>
              <a:rect l="l" t="t" r="r" b="b"/>
              <a:pathLst>
                <a:path w="1656714" h="1728470">
                  <a:moveTo>
                    <a:pt x="0" y="1727962"/>
                  </a:moveTo>
                  <a:lnTo>
                    <a:pt x="1656461" y="1727962"/>
                  </a:lnTo>
                  <a:lnTo>
                    <a:pt x="1656461" y="0"/>
                  </a:lnTo>
                  <a:lnTo>
                    <a:pt x="0" y="0"/>
                  </a:lnTo>
                  <a:lnTo>
                    <a:pt x="0" y="1727962"/>
                  </a:lnTo>
                  <a:close/>
                </a:path>
              </a:pathLst>
            </a:custGeom>
            <a:ln w="9144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5388" y="965707"/>
            <a:ext cx="648398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Polymorphism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means the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system behaves differently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different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programming</a:t>
            </a:r>
            <a:r>
              <a:rPr sz="1400" spc="15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context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3178175">
              <a:lnSpc>
                <a:spcPct val="100000"/>
              </a:lnSpc>
            </a:pP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Types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4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Polymorphism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08760" y="2389632"/>
            <a:ext cx="6075045" cy="673735"/>
            <a:chOff x="1508760" y="2389632"/>
            <a:chExt cx="6075045" cy="673735"/>
          </a:xfrm>
        </p:grpSpPr>
        <p:sp>
          <p:nvSpPr>
            <p:cNvPr id="16" name="object 16"/>
            <p:cNvSpPr/>
            <p:nvPr/>
          </p:nvSpPr>
          <p:spPr>
            <a:xfrm>
              <a:off x="5836919" y="2452116"/>
              <a:ext cx="1746503" cy="4998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42660" y="2395728"/>
              <a:ext cx="1336547" cy="6675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84163" y="2479548"/>
              <a:ext cx="1656714" cy="410209"/>
            </a:xfrm>
            <a:custGeom>
              <a:avLst/>
              <a:gdLst/>
              <a:ahLst/>
              <a:cxnLst/>
              <a:rect l="l" t="t" r="r" b="b"/>
              <a:pathLst>
                <a:path w="1656715" h="410210">
                  <a:moveTo>
                    <a:pt x="1588135" y="0"/>
                  </a:moveTo>
                  <a:lnTo>
                    <a:pt x="68325" y="0"/>
                  </a:lnTo>
                  <a:lnTo>
                    <a:pt x="41783" y="5333"/>
                  </a:lnTo>
                  <a:lnTo>
                    <a:pt x="20065" y="20065"/>
                  </a:lnTo>
                  <a:lnTo>
                    <a:pt x="5334" y="41656"/>
                  </a:lnTo>
                  <a:lnTo>
                    <a:pt x="0" y="68325"/>
                  </a:lnTo>
                  <a:lnTo>
                    <a:pt x="0" y="341375"/>
                  </a:lnTo>
                  <a:lnTo>
                    <a:pt x="5334" y="368045"/>
                  </a:lnTo>
                  <a:lnTo>
                    <a:pt x="20065" y="389635"/>
                  </a:lnTo>
                  <a:lnTo>
                    <a:pt x="41783" y="404368"/>
                  </a:lnTo>
                  <a:lnTo>
                    <a:pt x="68325" y="409701"/>
                  </a:lnTo>
                  <a:lnTo>
                    <a:pt x="1588135" y="409701"/>
                  </a:lnTo>
                  <a:lnTo>
                    <a:pt x="1614678" y="404368"/>
                  </a:lnTo>
                  <a:lnTo>
                    <a:pt x="1636394" y="389635"/>
                  </a:lnTo>
                  <a:lnTo>
                    <a:pt x="1651127" y="368045"/>
                  </a:lnTo>
                  <a:lnTo>
                    <a:pt x="1656461" y="341375"/>
                  </a:lnTo>
                  <a:lnTo>
                    <a:pt x="1656461" y="68325"/>
                  </a:lnTo>
                  <a:lnTo>
                    <a:pt x="1651127" y="41656"/>
                  </a:lnTo>
                  <a:lnTo>
                    <a:pt x="1636394" y="20065"/>
                  </a:lnTo>
                  <a:lnTo>
                    <a:pt x="1614678" y="5333"/>
                  </a:lnTo>
                  <a:lnTo>
                    <a:pt x="1588135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08760" y="2446020"/>
              <a:ext cx="1746503" cy="4998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14500" y="2389632"/>
              <a:ext cx="1336548" cy="6675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56004" y="2473451"/>
              <a:ext cx="1656714" cy="410209"/>
            </a:xfrm>
            <a:custGeom>
              <a:avLst/>
              <a:gdLst/>
              <a:ahLst/>
              <a:cxnLst/>
              <a:rect l="l" t="t" r="r" b="b"/>
              <a:pathLst>
                <a:path w="1656714" h="410210">
                  <a:moveTo>
                    <a:pt x="1656461" y="68326"/>
                  </a:moveTo>
                  <a:lnTo>
                    <a:pt x="1651127" y="41656"/>
                  </a:lnTo>
                  <a:lnTo>
                    <a:pt x="1636395" y="20066"/>
                  </a:lnTo>
                  <a:lnTo>
                    <a:pt x="1614678" y="5334"/>
                  </a:lnTo>
                  <a:lnTo>
                    <a:pt x="1588135" y="0"/>
                  </a:lnTo>
                  <a:lnTo>
                    <a:pt x="68326" y="0"/>
                  </a:lnTo>
                  <a:lnTo>
                    <a:pt x="41783" y="5334"/>
                  </a:lnTo>
                  <a:lnTo>
                    <a:pt x="20066" y="20066"/>
                  </a:lnTo>
                  <a:lnTo>
                    <a:pt x="5334" y="41656"/>
                  </a:lnTo>
                  <a:lnTo>
                    <a:pt x="0" y="68326"/>
                  </a:lnTo>
                  <a:lnTo>
                    <a:pt x="0" y="341376"/>
                  </a:lnTo>
                  <a:lnTo>
                    <a:pt x="5334" y="368046"/>
                  </a:lnTo>
                  <a:lnTo>
                    <a:pt x="20066" y="389636"/>
                  </a:lnTo>
                  <a:lnTo>
                    <a:pt x="41783" y="404368"/>
                  </a:lnTo>
                  <a:lnTo>
                    <a:pt x="68326" y="409702"/>
                  </a:lnTo>
                  <a:lnTo>
                    <a:pt x="1588135" y="409702"/>
                  </a:lnTo>
                  <a:lnTo>
                    <a:pt x="1614678" y="404368"/>
                  </a:lnTo>
                  <a:lnTo>
                    <a:pt x="1636395" y="389636"/>
                  </a:lnTo>
                  <a:lnTo>
                    <a:pt x="1651127" y="368046"/>
                  </a:lnTo>
                  <a:lnTo>
                    <a:pt x="1656461" y="341376"/>
                  </a:lnTo>
                  <a:lnTo>
                    <a:pt x="1656461" y="68326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851405" y="2429078"/>
            <a:ext cx="10655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Static</a:t>
            </a:r>
            <a:endParaRPr sz="1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Polymorphism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34998" y="2984373"/>
            <a:ext cx="144081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Function  overloading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 known as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static 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time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or</a:t>
            </a:r>
            <a:r>
              <a:rPr sz="1400" spc="-17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compile  time  polymorphism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25439" y="2859277"/>
            <a:ext cx="1572895" cy="12700"/>
          </a:xfrm>
          <a:custGeom>
            <a:avLst/>
            <a:gdLst/>
            <a:ahLst/>
            <a:cxnLst/>
            <a:rect l="l" t="t" r="r" b="b"/>
            <a:pathLst>
              <a:path w="1572895" h="12700">
                <a:moveTo>
                  <a:pt x="1572767" y="0"/>
                </a:moveTo>
                <a:lnTo>
                  <a:pt x="0" y="0"/>
                </a:lnTo>
                <a:lnTo>
                  <a:pt x="0" y="12192"/>
                </a:lnTo>
                <a:lnTo>
                  <a:pt x="1572767" y="12192"/>
                </a:lnTo>
                <a:lnTo>
                  <a:pt x="1572767" y="0"/>
                </a:lnTo>
                <a:close/>
              </a:path>
            </a:pathLst>
          </a:custGeom>
          <a:solidFill>
            <a:srgbClr val="9CB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80201" y="2435733"/>
            <a:ext cx="106553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415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Run Time  </a:t>
            </a:r>
            <a:r>
              <a:rPr sz="1400" spc="-3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ly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mo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rp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h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sm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63792" y="2990850"/>
            <a:ext cx="135572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marR="5080" indent="-288290">
              <a:lnSpc>
                <a:spcPct val="10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300355" algn="l"/>
                <a:tab pos="30099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Inheritance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 known as run 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time 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ol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y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m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or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ph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ism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46960" y="1900427"/>
            <a:ext cx="4404360" cy="568325"/>
          </a:xfrm>
          <a:custGeom>
            <a:avLst/>
            <a:gdLst/>
            <a:ahLst/>
            <a:cxnLst/>
            <a:rect l="l" t="t" r="r" b="b"/>
            <a:pathLst>
              <a:path w="4404359" h="568325">
                <a:moveTo>
                  <a:pt x="2223516" y="0"/>
                </a:moveTo>
                <a:lnTo>
                  <a:pt x="2209927" y="0"/>
                </a:lnTo>
                <a:lnTo>
                  <a:pt x="2209927" y="274574"/>
                </a:lnTo>
                <a:lnTo>
                  <a:pt x="34543" y="274574"/>
                </a:lnTo>
                <a:lnTo>
                  <a:pt x="31750" y="277368"/>
                </a:lnTo>
                <a:lnTo>
                  <a:pt x="31750" y="485775"/>
                </a:lnTo>
                <a:lnTo>
                  <a:pt x="0" y="485775"/>
                </a:lnTo>
                <a:lnTo>
                  <a:pt x="38100" y="561975"/>
                </a:lnTo>
                <a:lnTo>
                  <a:pt x="76200" y="485775"/>
                </a:lnTo>
                <a:lnTo>
                  <a:pt x="44450" y="485775"/>
                </a:lnTo>
                <a:lnTo>
                  <a:pt x="44450" y="287401"/>
                </a:lnTo>
                <a:lnTo>
                  <a:pt x="2209927" y="287401"/>
                </a:lnTo>
                <a:lnTo>
                  <a:pt x="2209927" y="287782"/>
                </a:lnTo>
                <a:lnTo>
                  <a:pt x="2212720" y="290576"/>
                </a:lnTo>
                <a:lnTo>
                  <a:pt x="4359529" y="290576"/>
                </a:lnTo>
                <a:lnTo>
                  <a:pt x="4359529" y="492125"/>
                </a:lnTo>
                <a:lnTo>
                  <a:pt x="4327779" y="492125"/>
                </a:lnTo>
                <a:lnTo>
                  <a:pt x="4365879" y="568325"/>
                </a:lnTo>
                <a:lnTo>
                  <a:pt x="4403979" y="492125"/>
                </a:lnTo>
                <a:lnTo>
                  <a:pt x="4372229" y="492125"/>
                </a:lnTo>
                <a:lnTo>
                  <a:pt x="4372229" y="280670"/>
                </a:lnTo>
                <a:lnTo>
                  <a:pt x="4369308" y="277749"/>
                </a:lnTo>
                <a:lnTo>
                  <a:pt x="2223516" y="277749"/>
                </a:lnTo>
                <a:lnTo>
                  <a:pt x="2223516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173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Function</a:t>
            </a:r>
            <a:r>
              <a:rPr sz="2800" b="1" spc="-60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Overloading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0072" y="1391411"/>
            <a:ext cx="1961388" cy="2298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98364" y="3442715"/>
            <a:ext cx="2546985" cy="1178560"/>
          </a:xfrm>
          <a:prstGeom prst="rect">
            <a:avLst/>
          </a:prstGeom>
          <a:solidFill>
            <a:srgbClr val="9CB854"/>
          </a:solidFill>
        </p:spPr>
        <p:txBody>
          <a:bodyPr vert="horz" wrap="square" lIns="0" tIns="952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+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can</a:t>
            </a:r>
            <a:r>
              <a:rPr sz="14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add:</a:t>
            </a:r>
            <a:endParaRPr sz="1400">
              <a:latin typeface="Courier New"/>
              <a:cs typeface="Courier New"/>
            </a:endParaRPr>
          </a:p>
          <a:p>
            <a:pPr marL="441325">
              <a:lnSpc>
                <a:spcPct val="100000"/>
              </a:lnSpc>
              <a:spcBef>
                <a:spcPts val="40"/>
              </a:spcBef>
            </a:pPr>
            <a:r>
              <a:rPr sz="1400" dirty="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two</a:t>
            </a:r>
            <a:r>
              <a:rPr sz="1400" spc="-2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integers</a:t>
            </a:r>
            <a:endParaRPr sz="1400">
              <a:latin typeface="Courier New"/>
              <a:cs typeface="Courier New"/>
            </a:endParaRPr>
          </a:p>
          <a:p>
            <a:pPr marL="44132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three</a:t>
            </a:r>
            <a:r>
              <a:rPr sz="1400" spc="-2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integers</a:t>
            </a:r>
            <a:endParaRPr sz="1400">
              <a:latin typeface="Courier New"/>
              <a:cs typeface="Courier New"/>
            </a:endParaRPr>
          </a:p>
          <a:p>
            <a:pPr marL="44132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two</a:t>
            </a:r>
            <a:r>
              <a:rPr sz="1400" spc="-2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decimals</a:t>
            </a:r>
            <a:endParaRPr sz="1400">
              <a:latin typeface="Courier New"/>
              <a:cs typeface="Courier New"/>
            </a:endParaRPr>
          </a:p>
          <a:p>
            <a:pPr marL="44132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three</a:t>
            </a:r>
            <a:r>
              <a:rPr sz="1400" spc="-2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decimals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98364" y="1674876"/>
            <a:ext cx="2440305" cy="841375"/>
          </a:xfrm>
          <a:prstGeom prst="rect">
            <a:avLst/>
          </a:prstGeom>
          <a:solidFill>
            <a:srgbClr val="0D80B8"/>
          </a:solidFill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ts val="2340"/>
              </a:lnSpc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÷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can</a:t>
            </a:r>
            <a:r>
              <a:rPr sz="1400" spc="-3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divide:</a:t>
            </a:r>
            <a:endParaRPr sz="1400">
              <a:latin typeface="Courier New"/>
              <a:cs typeface="Courier New"/>
            </a:endParaRPr>
          </a:p>
          <a:p>
            <a:pPr marL="441325">
              <a:lnSpc>
                <a:spcPct val="100000"/>
              </a:lnSpc>
              <a:spcBef>
                <a:spcPts val="200"/>
              </a:spcBef>
            </a:pPr>
            <a:r>
              <a:rPr sz="1400" dirty="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two</a:t>
            </a:r>
            <a:r>
              <a:rPr sz="14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integers</a:t>
            </a:r>
            <a:endParaRPr sz="1400">
              <a:latin typeface="Courier New"/>
              <a:cs typeface="Courier New"/>
            </a:endParaRPr>
          </a:p>
          <a:p>
            <a:pPr marL="44132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two</a:t>
            </a:r>
            <a:r>
              <a:rPr sz="14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decimals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5388" y="962025"/>
            <a:ext cx="366267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Functions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by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different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operators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a</a:t>
            </a:r>
            <a:r>
              <a:rPr sz="1400" spc="-4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Calculator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94304" y="2173223"/>
            <a:ext cx="2008505" cy="2021205"/>
            <a:chOff x="3194304" y="2173223"/>
            <a:chExt cx="2008505" cy="2021205"/>
          </a:xfrm>
        </p:grpSpPr>
        <p:sp>
          <p:nvSpPr>
            <p:cNvPr id="11" name="object 11"/>
            <p:cNvSpPr/>
            <p:nvPr/>
          </p:nvSpPr>
          <p:spPr>
            <a:xfrm>
              <a:off x="3707892" y="2173223"/>
              <a:ext cx="1494790" cy="76200"/>
            </a:xfrm>
            <a:custGeom>
              <a:avLst/>
              <a:gdLst/>
              <a:ahLst/>
              <a:cxnLst/>
              <a:rect l="l" t="t" r="r" b="b"/>
              <a:pathLst>
                <a:path w="1494789" h="76200">
                  <a:moveTo>
                    <a:pt x="141857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418577" y="44450"/>
                  </a:lnTo>
                  <a:lnTo>
                    <a:pt x="1418577" y="31750"/>
                  </a:lnTo>
                  <a:close/>
                </a:path>
                <a:path w="1494789" h="76200">
                  <a:moveTo>
                    <a:pt x="1494790" y="38100"/>
                  </a:moveTo>
                  <a:lnTo>
                    <a:pt x="1482090" y="31750"/>
                  </a:lnTo>
                  <a:lnTo>
                    <a:pt x="1418590" y="0"/>
                  </a:lnTo>
                  <a:lnTo>
                    <a:pt x="1418590" y="76200"/>
                  </a:lnTo>
                  <a:lnTo>
                    <a:pt x="1482090" y="44450"/>
                  </a:lnTo>
                  <a:lnTo>
                    <a:pt x="1494790" y="38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03448" y="3291839"/>
              <a:ext cx="0" cy="845819"/>
            </a:xfrm>
            <a:custGeom>
              <a:avLst/>
              <a:gdLst/>
              <a:ahLst/>
              <a:cxnLst/>
              <a:rect l="l" t="t" r="r" b="b"/>
              <a:pathLst>
                <a:path h="845820">
                  <a:moveTo>
                    <a:pt x="0" y="0"/>
                  </a:moveTo>
                  <a:lnTo>
                    <a:pt x="0" y="845540"/>
                  </a:lnTo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94304" y="4117847"/>
              <a:ext cx="1999614" cy="76200"/>
            </a:xfrm>
            <a:custGeom>
              <a:avLst/>
              <a:gdLst/>
              <a:ahLst/>
              <a:cxnLst/>
              <a:rect l="l" t="t" r="r" b="b"/>
              <a:pathLst>
                <a:path w="1999614" h="76200">
                  <a:moveTo>
                    <a:pt x="1999107" y="38100"/>
                  </a:moveTo>
                  <a:lnTo>
                    <a:pt x="1986407" y="31750"/>
                  </a:lnTo>
                  <a:lnTo>
                    <a:pt x="1922907" y="0"/>
                  </a:lnTo>
                  <a:lnTo>
                    <a:pt x="1922907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922907" y="44450"/>
                  </a:lnTo>
                  <a:lnTo>
                    <a:pt x="1922907" y="76200"/>
                  </a:lnTo>
                  <a:lnTo>
                    <a:pt x="1986407" y="44450"/>
                  </a:lnTo>
                  <a:lnTo>
                    <a:pt x="1999107" y="38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4422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Function </a:t>
            </a:r>
            <a:r>
              <a:rPr sz="2800" b="1" spc="-20" dirty="0">
                <a:latin typeface="Carlito"/>
                <a:cs typeface="Carlito"/>
              </a:rPr>
              <a:t>Overloading</a:t>
            </a:r>
            <a:r>
              <a:rPr sz="2800" b="1" spc="1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388" y="835103"/>
            <a:ext cx="7277100" cy="66548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3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Addition 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done using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function. If we did not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have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concept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of method overloading then</a:t>
            </a:r>
            <a:r>
              <a:rPr sz="1400" spc="-7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</a:t>
            </a:r>
            <a:endParaRPr sz="14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calculator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will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have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multiple plus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buttons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below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tasks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(each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for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</a:t>
            </a:r>
            <a:r>
              <a:rPr sz="1400" spc="-4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task):</a:t>
            </a:r>
            <a:endParaRPr sz="1400">
              <a:latin typeface="Carlito"/>
              <a:cs typeface="Carlit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42516" y="2034539"/>
          <a:ext cx="2961005" cy="963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600">
                <a:tc>
                  <a:txBody>
                    <a:bodyPr/>
                    <a:lstStyle/>
                    <a:p>
                      <a:pPr marR="43180" algn="r">
                        <a:lnSpc>
                          <a:spcPts val="1625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</a:t>
                      </a:r>
                      <a:endParaRPr sz="1400">
                        <a:latin typeface="Symbol"/>
                        <a:cs typeface="Symbol"/>
                      </a:endParaRPr>
                    </a:p>
                  </a:txBody>
                  <a:tcPr marL="0" marR="0" marT="19685" marB="0"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two</a:t>
                      </a:r>
                      <a:r>
                        <a:rPr sz="1400" spc="-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integers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635"/>
                        </a:lnSpc>
                        <a:spcBef>
                          <a:spcPts val="14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1400">
                        <a:latin typeface="Wingdings"/>
                        <a:cs typeface="Wingdings"/>
                      </a:endParaRPr>
                    </a:p>
                  </a:txBody>
                  <a:tcPr marL="0" marR="0" marT="17780" marB="0"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solidFill>
                      <a:srgbClr val="0D80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275">
                <a:tc>
                  <a:txBody>
                    <a:bodyPr/>
                    <a:lstStyle/>
                    <a:p>
                      <a:pPr marR="43815" algn="r">
                        <a:lnSpc>
                          <a:spcPts val="1585"/>
                        </a:lnSpc>
                        <a:spcBef>
                          <a:spcPts val="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</a:t>
                      </a:r>
                      <a:endParaRPr sz="1400">
                        <a:latin typeface="Symbol"/>
                        <a:cs typeface="Symbol"/>
                      </a:endParaRPr>
                    </a:p>
                  </a:txBody>
                  <a:tcPr marL="0" marR="0" marT="3175" marB="0"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8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three</a:t>
                      </a:r>
                      <a:r>
                        <a:rPr sz="1400" spc="-114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integers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595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1400">
                        <a:latin typeface="Wingdings"/>
                        <a:cs typeface="Wingdings"/>
                      </a:endParaRPr>
                    </a:p>
                  </a:txBody>
                  <a:tcPr marL="0" marR="0" marT="1905" marB="0"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8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D80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R="43815" algn="r">
                        <a:lnSpc>
                          <a:spcPts val="158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</a:t>
                      </a:r>
                      <a:endParaRPr sz="14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5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two</a:t>
                      </a:r>
                      <a:r>
                        <a:rPr sz="1400" spc="-9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decimals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58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14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5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+++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D80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932">
                <a:tc>
                  <a:txBody>
                    <a:bodyPr/>
                    <a:lstStyle/>
                    <a:p>
                      <a:pPr marR="43815" algn="r">
                        <a:lnSpc>
                          <a:spcPts val="167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</a:t>
                      </a:r>
                      <a:endParaRPr sz="14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5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three</a:t>
                      </a:r>
                      <a:r>
                        <a:rPr sz="1400" spc="-114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decimals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664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14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5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++++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D80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4049267" y="1842516"/>
            <a:ext cx="3066415" cy="2837815"/>
            <a:chOff x="4049267" y="1842516"/>
            <a:chExt cx="3066415" cy="2837815"/>
          </a:xfrm>
        </p:grpSpPr>
        <p:sp>
          <p:nvSpPr>
            <p:cNvPr id="9" name="object 9"/>
            <p:cNvSpPr/>
            <p:nvPr/>
          </p:nvSpPr>
          <p:spPr>
            <a:xfrm>
              <a:off x="5071871" y="1958340"/>
              <a:ext cx="1961387" cy="2345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46903" y="1847088"/>
              <a:ext cx="2164080" cy="2488565"/>
            </a:xfrm>
            <a:custGeom>
              <a:avLst/>
              <a:gdLst/>
              <a:ahLst/>
              <a:cxnLst/>
              <a:rect l="l" t="t" r="r" b="b"/>
              <a:pathLst>
                <a:path w="2164079" h="2488565">
                  <a:moveTo>
                    <a:pt x="0" y="2488184"/>
                  </a:moveTo>
                  <a:lnTo>
                    <a:pt x="2164079" y="2488184"/>
                  </a:lnTo>
                  <a:lnTo>
                    <a:pt x="2164079" y="0"/>
                  </a:lnTo>
                  <a:lnTo>
                    <a:pt x="0" y="0"/>
                  </a:lnTo>
                  <a:lnTo>
                    <a:pt x="0" y="2488184"/>
                  </a:lnTo>
                  <a:close/>
                </a:path>
              </a:pathLst>
            </a:custGeom>
            <a:ln w="9143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85587" y="4055364"/>
              <a:ext cx="1943100" cy="6248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22747" y="4163567"/>
              <a:ext cx="315467" cy="2179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18175" y="4158995"/>
              <a:ext cx="324485" cy="227329"/>
            </a:xfrm>
            <a:custGeom>
              <a:avLst/>
              <a:gdLst/>
              <a:ahLst/>
              <a:cxnLst/>
              <a:rect l="l" t="t" r="r" b="b"/>
              <a:pathLst>
                <a:path w="324485" h="227329">
                  <a:moveTo>
                    <a:pt x="0" y="226821"/>
                  </a:moveTo>
                  <a:lnTo>
                    <a:pt x="324103" y="226821"/>
                  </a:lnTo>
                  <a:lnTo>
                    <a:pt x="324103" y="0"/>
                  </a:lnTo>
                  <a:lnTo>
                    <a:pt x="0" y="0"/>
                  </a:lnTo>
                  <a:lnTo>
                    <a:pt x="0" y="226821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22747" y="4331208"/>
              <a:ext cx="315467" cy="2179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18175" y="4326636"/>
              <a:ext cx="324485" cy="227329"/>
            </a:xfrm>
            <a:custGeom>
              <a:avLst/>
              <a:gdLst/>
              <a:ahLst/>
              <a:cxnLst/>
              <a:rect l="l" t="t" r="r" b="b"/>
              <a:pathLst>
                <a:path w="324485" h="227329">
                  <a:moveTo>
                    <a:pt x="0" y="226821"/>
                  </a:moveTo>
                  <a:lnTo>
                    <a:pt x="324103" y="226821"/>
                  </a:lnTo>
                  <a:lnTo>
                    <a:pt x="324103" y="0"/>
                  </a:lnTo>
                  <a:lnTo>
                    <a:pt x="0" y="0"/>
                  </a:lnTo>
                  <a:lnTo>
                    <a:pt x="0" y="226821"/>
                  </a:lnTo>
                  <a:close/>
                </a:path>
              </a:pathLst>
            </a:custGeom>
            <a:ln w="9143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91555" y="4239767"/>
              <a:ext cx="254508" cy="1752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86983" y="4235195"/>
              <a:ext cx="263525" cy="184150"/>
            </a:xfrm>
            <a:custGeom>
              <a:avLst/>
              <a:gdLst/>
              <a:ahLst/>
              <a:cxnLst/>
              <a:rect l="l" t="t" r="r" b="b"/>
              <a:pathLst>
                <a:path w="263525" h="184150">
                  <a:moveTo>
                    <a:pt x="0" y="184022"/>
                  </a:moveTo>
                  <a:lnTo>
                    <a:pt x="263143" y="184022"/>
                  </a:lnTo>
                  <a:lnTo>
                    <a:pt x="263143" y="0"/>
                  </a:lnTo>
                  <a:lnTo>
                    <a:pt x="0" y="0"/>
                  </a:lnTo>
                  <a:lnTo>
                    <a:pt x="0" y="184022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91555" y="4407408"/>
              <a:ext cx="254508" cy="1752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86983" y="4402836"/>
              <a:ext cx="263525" cy="184150"/>
            </a:xfrm>
            <a:custGeom>
              <a:avLst/>
              <a:gdLst/>
              <a:ahLst/>
              <a:cxnLst/>
              <a:rect l="l" t="t" r="r" b="b"/>
              <a:pathLst>
                <a:path w="263525" h="184150">
                  <a:moveTo>
                    <a:pt x="0" y="184022"/>
                  </a:moveTo>
                  <a:lnTo>
                    <a:pt x="263143" y="184022"/>
                  </a:lnTo>
                  <a:lnTo>
                    <a:pt x="263143" y="0"/>
                  </a:lnTo>
                  <a:lnTo>
                    <a:pt x="0" y="0"/>
                  </a:lnTo>
                  <a:lnTo>
                    <a:pt x="0" y="184022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91555" y="4084320"/>
              <a:ext cx="254508" cy="1767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86983" y="4079748"/>
              <a:ext cx="263525" cy="186055"/>
            </a:xfrm>
            <a:custGeom>
              <a:avLst/>
              <a:gdLst/>
              <a:ahLst/>
              <a:cxnLst/>
              <a:rect l="l" t="t" r="r" b="b"/>
              <a:pathLst>
                <a:path w="263525" h="186054">
                  <a:moveTo>
                    <a:pt x="0" y="185800"/>
                  </a:moveTo>
                  <a:lnTo>
                    <a:pt x="263143" y="185800"/>
                  </a:lnTo>
                  <a:lnTo>
                    <a:pt x="263143" y="0"/>
                  </a:lnTo>
                  <a:lnTo>
                    <a:pt x="0" y="0"/>
                  </a:lnTo>
                  <a:lnTo>
                    <a:pt x="0" y="185800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46039" y="4201667"/>
              <a:ext cx="63500" cy="76200"/>
            </a:xfrm>
            <a:custGeom>
              <a:avLst/>
              <a:gdLst/>
              <a:ahLst/>
              <a:cxnLst/>
              <a:rect l="l" t="t" r="r" b="b"/>
              <a:pathLst>
                <a:path w="63500" h="76200">
                  <a:moveTo>
                    <a:pt x="0" y="0"/>
                  </a:moveTo>
                  <a:lnTo>
                    <a:pt x="0" y="76199"/>
                  </a:lnTo>
                  <a:lnTo>
                    <a:pt x="63500" y="44449"/>
                  </a:lnTo>
                  <a:lnTo>
                    <a:pt x="12700" y="44449"/>
                  </a:lnTo>
                  <a:lnTo>
                    <a:pt x="12700" y="31749"/>
                  </a:lnTo>
                  <a:lnTo>
                    <a:pt x="63500" y="3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55363" y="2993136"/>
              <a:ext cx="13970" cy="1247140"/>
            </a:xfrm>
            <a:custGeom>
              <a:avLst/>
              <a:gdLst/>
              <a:ahLst/>
              <a:cxnLst/>
              <a:rect l="l" t="t" r="r" b="b"/>
              <a:pathLst>
                <a:path w="13970" h="1247139">
                  <a:moveTo>
                    <a:pt x="0" y="0"/>
                  </a:moveTo>
                  <a:lnTo>
                    <a:pt x="13588" y="1246568"/>
                  </a:lnTo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67556" y="4233417"/>
              <a:ext cx="1155065" cy="12700"/>
            </a:xfrm>
            <a:custGeom>
              <a:avLst/>
              <a:gdLst/>
              <a:ahLst/>
              <a:cxnLst/>
              <a:rect l="l" t="t" r="r" b="b"/>
              <a:pathLst>
                <a:path w="1155064" h="12700">
                  <a:moveTo>
                    <a:pt x="1078458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078458" y="12700"/>
                  </a:lnTo>
                  <a:lnTo>
                    <a:pt x="1078458" y="0"/>
                  </a:lnTo>
                  <a:close/>
                </a:path>
                <a:path w="1155064" h="12700">
                  <a:moveTo>
                    <a:pt x="1154684" y="6350"/>
                  </a:moveTo>
                  <a:lnTo>
                    <a:pt x="1141984" y="0"/>
                  </a:lnTo>
                  <a:lnTo>
                    <a:pt x="1091184" y="0"/>
                  </a:lnTo>
                  <a:lnTo>
                    <a:pt x="1091184" y="12700"/>
                  </a:lnTo>
                  <a:lnTo>
                    <a:pt x="1141984" y="12700"/>
                  </a:lnTo>
                  <a:lnTo>
                    <a:pt x="1154684" y="63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702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One day in</a:t>
            </a:r>
            <a:r>
              <a:rPr sz="2800" b="1" spc="-11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office..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6285" y="1112900"/>
            <a:ext cx="1207770" cy="121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rlito"/>
                <a:cs typeface="Carlito"/>
              </a:rPr>
              <a:t>I will </a:t>
            </a:r>
            <a:r>
              <a:rPr sz="1300" spc="-15" dirty="0">
                <a:latin typeface="Carlito"/>
                <a:cs typeface="Carlito"/>
              </a:rPr>
              <a:t>provide </a:t>
            </a:r>
            <a:r>
              <a:rPr sz="1300" spc="-5" dirty="0">
                <a:latin typeface="Carlito"/>
                <a:cs typeface="Carlito"/>
              </a:rPr>
              <a:t>the  document  </a:t>
            </a:r>
            <a:r>
              <a:rPr sz="1300" spc="-20" dirty="0">
                <a:latin typeface="Carlito"/>
                <a:cs typeface="Carlito"/>
              </a:rPr>
              <a:t>containing </a:t>
            </a:r>
            <a:r>
              <a:rPr sz="1300" spc="-5" dirty="0">
                <a:latin typeface="Carlito"/>
                <a:cs typeface="Carlito"/>
              </a:rPr>
              <a:t>the  </a:t>
            </a:r>
            <a:r>
              <a:rPr sz="1300" spc="-20" dirty="0">
                <a:latin typeface="Carlito"/>
                <a:cs typeface="Carlito"/>
              </a:rPr>
              <a:t>details. Lets come  </a:t>
            </a:r>
            <a:r>
              <a:rPr sz="1300" spc="-5" dirty="0">
                <a:latin typeface="Carlito"/>
                <a:cs typeface="Carlito"/>
              </a:rPr>
              <a:t>up with a </a:t>
            </a:r>
            <a:r>
              <a:rPr sz="1300" spc="-20" dirty="0">
                <a:latin typeface="Carlito"/>
                <a:cs typeface="Carlito"/>
              </a:rPr>
              <a:t>good  </a:t>
            </a:r>
            <a:r>
              <a:rPr sz="1300" spc="-10" dirty="0">
                <a:latin typeface="Carlito"/>
                <a:cs typeface="Carlito"/>
              </a:rPr>
              <a:t>solution.</a:t>
            </a:r>
            <a:endParaRPr sz="13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91639" y="1056132"/>
            <a:ext cx="6259195" cy="3709670"/>
            <a:chOff x="1691639" y="1056132"/>
            <a:chExt cx="6259195" cy="3709670"/>
          </a:xfrm>
        </p:grpSpPr>
        <p:sp>
          <p:nvSpPr>
            <p:cNvPr id="6" name="object 6"/>
            <p:cNvSpPr/>
            <p:nvPr/>
          </p:nvSpPr>
          <p:spPr>
            <a:xfrm>
              <a:off x="1691639" y="1347216"/>
              <a:ext cx="4104132" cy="34183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38343" y="1059180"/>
              <a:ext cx="2909570" cy="1496060"/>
            </a:xfrm>
            <a:custGeom>
              <a:avLst/>
              <a:gdLst/>
              <a:ahLst/>
              <a:cxnLst/>
              <a:rect l="l" t="t" r="r" b="b"/>
              <a:pathLst>
                <a:path w="2909570" h="1496060">
                  <a:moveTo>
                    <a:pt x="1333627" y="220725"/>
                  </a:moveTo>
                  <a:lnTo>
                    <a:pt x="1338071" y="176275"/>
                  </a:lnTo>
                  <a:lnTo>
                    <a:pt x="1351026" y="134747"/>
                  </a:lnTo>
                  <a:lnTo>
                    <a:pt x="1371345" y="97282"/>
                  </a:lnTo>
                  <a:lnTo>
                    <a:pt x="1398269" y="64643"/>
                  </a:lnTo>
                  <a:lnTo>
                    <a:pt x="1430908" y="37719"/>
                  </a:lnTo>
                  <a:lnTo>
                    <a:pt x="1468374" y="17399"/>
                  </a:lnTo>
                  <a:lnTo>
                    <a:pt x="1509902" y="4445"/>
                  </a:lnTo>
                  <a:lnTo>
                    <a:pt x="1554352" y="0"/>
                  </a:lnTo>
                  <a:lnTo>
                    <a:pt x="1596262" y="0"/>
                  </a:lnTo>
                  <a:lnTo>
                    <a:pt x="1990216" y="0"/>
                  </a:lnTo>
                  <a:lnTo>
                    <a:pt x="2688589" y="0"/>
                  </a:lnTo>
                  <a:lnTo>
                    <a:pt x="2733039" y="4445"/>
                  </a:lnTo>
                  <a:lnTo>
                    <a:pt x="2774569" y="17399"/>
                  </a:lnTo>
                  <a:lnTo>
                    <a:pt x="2812033" y="37719"/>
                  </a:lnTo>
                  <a:lnTo>
                    <a:pt x="2844673" y="64643"/>
                  </a:lnTo>
                  <a:lnTo>
                    <a:pt x="2871597" y="97282"/>
                  </a:lnTo>
                  <a:lnTo>
                    <a:pt x="2891916" y="134747"/>
                  </a:lnTo>
                  <a:lnTo>
                    <a:pt x="2904871" y="176275"/>
                  </a:lnTo>
                  <a:lnTo>
                    <a:pt x="2909315" y="220725"/>
                  </a:lnTo>
                  <a:lnTo>
                    <a:pt x="2909315" y="772414"/>
                  </a:lnTo>
                  <a:lnTo>
                    <a:pt x="2909315" y="1103503"/>
                  </a:lnTo>
                  <a:lnTo>
                    <a:pt x="2904871" y="1148080"/>
                  </a:lnTo>
                  <a:lnTo>
                    <a:pt x="2891916" y="1189482"/>
                  </a:lnTo>
                  <a:lnTo>
                    <a:pt x="2871597" y="1226947"/>
                  </a:lnTo>
                  <a:lnTo>
                    <a:pt x="2844673" y="1259586"/>
                  </a:lnTo>
                  <a:lnTo>
                    <a:pt x="2812033" y="1286510"/>
                  </a:lnTo>
                  <a:lnTo>
                    <a:pt x="2774569" y="1306957"/>
                  </a:lnTo>
                  <a:lnTo>
                    <a:pt x="2733039" y="1319784"/>
                  </a:lnTo>
                  <a:lnTo>
                    <a:pt x="2688589" y="1324229"/>
                  </a:lnTo>
                  <a:lnTo>
                    <a:pt x="1990216" y="1324229"/>
                  </a:lnTo>
                  <a:lnTo>
                    <a:pt x="1596262" y="1324229"/>
                  </a:lnTo>
                  <a:lnTo>
                    <a:pt x="1554352" y="1324229"/>
                  </a:lnTo>
                  <a:lnTo>
                    <a:pt x="1509902" y="1319784"/>
                  </a:lnTo>
                  <a:lnTo>
                    <a:pt x="1468374" y="1306957"/>
                  </a:lnTo>
                  <a:lnTo>
                    <a:pt x="1430908" y="1286510"/>
                  </a:lnTo>
                  <a:lnTo>
                    <a:pt x="1398269" y="1259586"/>
                  </a:lnTo>
                  <a:lnTo>
                    <a:pt x="1371345" y="1226947"/>
                  </a:lnTo>
                  <a:lnTo>
                    <a:pt x="1351026" y="1189482"/>
                  </a:lnTo>
                  <a:lnTo>
                    <a:pt x="1338071" y="1148080"/>
                  </a:lnTo>
                  <a:lnTo>
                    <a:pt x="1333627" y="1103503"/>
                  </a:lnTo>
                  <a:lnTo>
                    <a:pt x="0" y="1496060"/>
                  </a:lnTo>
                  <a:lnTo>
                    <a:pt x="1333627" y="772414"/>
                  </a:lnTo>
                  <a:lnTo>
                    <a:pt x="1333627" y="220725"/>
                  </a:lnTo>
                  <a:close/>
                </a:path>
              </a:pathLst>
            </a:custGeom>
            <a:ln w="609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0453" y="927964"/>
            <a:ext cx="7082790" cy="480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6400"/>
              </a:lnSpc>
              <a:spcBef>
                <a:spcPts val="100"/>
              </a:spcBef>
              <a:buClr>
                <a:srgbClr val="095A82"/>
              </a:buClr>
              <a:buSzPct val="128571"/>
              <a:buFont typeface="Wingdings"/>
              <a:buChar char=""/>
              <a:tabLst>
                <a:tab pos="338455" algn="l"/>
                <a:tab pos="339090" algn="l"/>
              </a:tabLst>
            </a:pPr>
            <a:r>
              <a:rPr dirty="0"/>
              <a:t>	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If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many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functions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/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methods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have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same name but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different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arguments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it 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called Function  Overloading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453" y="1624076"/>
            <a:ext cx="9671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95A82"/>
                </a:solidFill>
                <a:latin typeface="Carlito"/>
                <a:cs typeface="Carlito"/>
              </a:rPr>
              <a:t>For</a:t>
            </a:r>
            <a:r>
              <a:rPr sz="1400" b="1" spc="-170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095A82"/>
                </a:solidFill>
                <a:latin typeface="Carlito"/>
                <a:cs typeface="Carlito"/>
              </a:rPr>
              <a:t>Example: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17391" y="2538983"/>
            <a:ext cx="2810510" cy="307975"/>
          </a:xfrm>
          <a:custGeom>
            <a:avLst/>
            <a:gdLst/>
            <a:ahLst/>
            <a:cxnLst/>
            <a:rect l="l" t="t" r="r" b="b"/>
            <a:pathLst>
              <a:path w="2810510" h="307975">
                <a:moveTo>
                  <a:pt x="2810002" y="0"/>
                </a:moveTo>
                <a:lnTo>
                  <a:pt x="0" y="0"/>
                </a:lnTo>
                <a:lnTo>
                  <a:pt x="0" y="307720"/>
                </a:lnTo>
                <a:lnTo>
                  <a:pt x="2810002" y="307720"/>
                </a:lnTo>
                <a:lnTo>
                  <a:pt x="2810002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17391" y="2538983"/>
            <a:ext cx="2810510" cy="30797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5"/>
              </a:spcBef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square (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1400" spc="-1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x);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17391" y="3448811"/>
            <a:ext cx="2810510" cy="307975"/>
          </a:xfrm>
          <a:custGeom>
            <a:avLst/>
            <a:gdLst/>
            <a:ahLst/>
            <a:cxnLst/>
            <a:rect l="l" t="t" r="r" b="b"/>
            <a:pathLst>
              <a:path w="2810510" h="307975">
                <a:moveTo>
                  <a:pt x="2810002" y="0"/>
                </a:moveTo>
                <a:lnTo>
                  <a:pt x="0" y="0"/>
                </a:lnTo>
                <a:lnTo>
                  <a:pt x="0" y="307721"/>
                </a:lnTo>
                <a:lnTo>
                  <a:pt x="2810002" y="307721"/>
                </a:lnTo>
                <a:lnTo>
                  <a:pt x="2810002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17391" y="3448811"/>
            <a:ext cx="2810510" cy="30797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5"/>
              </a:spcBef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double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square(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double</a:t>
            </a:r>
            <a:r>
              <a:rPr sz="1400" spc="-1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x);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86529" y="2529585"/>
            <a:ext cx="2725420" cy="1239520"/>
            <a:chOff x="3986529" y="2529585"/>
            <a:chExt cx="2725420" cy="1239520"/>
          </a:xfrm>
        </p:grpSpPr>
        <p:sp>
          <p:nvSpPr>
            <p:cNvPr id="12" name="object 12"/>
            <p:cNvSpPr/>
            <p:nvPr/>
          </p:nvSpPr>
          <p:spPr>
            <a:xfrm>
              <a:off x="3996689" y="2539745"/>
              <a:ext cx="752475" cy="309245"/>
            </a:xfrm>
            <a:custGeom>
              <a:avLst/>
              <a:gdLst/>
              <a:ahLst/>
              <a:cxnLst/>
              <a:rect l="l" t="t" r="r" b="b"/>
              <a:pathLst>
                <a:path w="752475" h="309244">
                  <a:moveTo>
                    <a:pt x="0" y="51562"/>
                  </a:moveTo>
                  <a:lnTo>
                    <a:pt x="4063" y="31496"/>
                  </a:lnTo>
                  <a:lnTo>
                    <a:pt x="15112" y="15112"/>
                  </a:lnTo>
                  <a:lnTo>
                    <a:pt x="31369" y="4064"/>
                  </a:lnTo>
                  <a:lnTo>
                    <a:pt x="51435" y="0"/>
                  </a:lnTo>
                  <a:lnTo>
                    <a:pt x="700913" y="0"/>
                  </a:lnTo>
                  <a:lnTo>
                    <a:pt x="720979" y="4064"/>
                  </a:lnTo>
                  <a:lnTo>
                    <a:pt x="737235" y="15112"/>
                  </a:lnTo>
                  <a:lnTo>
                    <a:pt x="748284" y="31496"/>
                  </a:lnTo>
                  <a:lnTo>
                    <a:pt x="752348" y="51562"/>
                  </a:lnTo>
                  <a:lnTo>
                    <a:pt x="752348" y="257683"/>
                  </a:lnTo>
                  <a:lnTo>
                    <a:pt x="748284" y="277749"/>
                  </a:lnTo>
                  <a:lnTo>
                    <a:pt x="737235" y="294131"/>
                  </a:lnTo>
                  <a:lnTo>
                    <a:pt x="720979" y="305181"/>
                  </a:lnTo>
                  <a:lnTo>
                    <a:pt x="700913" y="309245"/>
                  </a:lnTo>
                  <a:lnTo>
                    <a:pt x="51435" y="309245"/>
                  </a:lnTo>
                  <a:lnTo>
                    <a:pt x="31369" y="305181"/>
                  </a:lnTo>
                  <a:lnTo>
                    <a:pt x="15112" y="294131"/>
                  </a:lnTo>
                  <a:lnTo>
                    <a:pt x="4063" y="277749"/>
                  </a:lnTo>
                  <a:lnTo>
                    <a:pt x="0" y="257683"/>
                  </a:lnTo>
                  <a:lnTo>
                    <a:pt x="0" y="51562"/>
                  </a:lnTo>
                  <a:close/>
                </a:path>
              </a:pathLst>
            </a:custGeom>
            <a:ln w="19812">
              <a:solidFill>
                <a:srgbClr val="5F5F5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72355" y="2846831"/>
              <a:ext cx="2334895" cy="218440"/>
            </a:xfrm>
            <a:custGeom>
              <a:avLst/>
              <a:gdLst/>
              <a:ahLst/>
              <a:cxnLst/>
              <a:rect l="l" t="t" r="r" b="b"/>
              <a:pathLst>
                <a:path w="2334895" h="218439">
                  <a:moveTo>
                    <a:pt x="0" y="0"/>
                  </a:moveTo>
                  <a:lnTo>
                    <a:pt x="2334514" y="217931"/>
                  </a:lnTo>
                </a:path>
              </a:pathLst>
            </a:custGeom>
            <a:ln w="914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0821" y="3449573"/>
              <a:ext cx="731520" cy="309245"/>
            </a:xfrm>
            <a:custGeom>
              <a:avLst/>
              <a:gdLst/>
              <a:ahLst/>
              <a:cxnLst/>
              <a:rect l="l" t="t" r="r" b="b"/>
              <a:pathLst>
                <a:path w="731520" h="309245">
                  <a:moveTo>
                    <a:pt x="0" y="51562"/>
                  </a:moveTo>
                  <a:lnTo>
                    <a:pt x="4063" y="31495"/>
                  </a:lnTo>
                  <a:lnTo>
                    <a:pt x="14986" y="15112"/>
                  </a:lnTo>
                  <a:lnTo>
                    <a:pt x="31368" y="4063"/>
                  </a:lnTo>
                  <a:lnTo>
                    <a:pt x="51307" y="0"/>
                  </a:lnTo>
                  <a:lnTo>
                    <a:pt x="680212" y="0"/>
                  </a:lnTo>
                  <a:lnTo>
                    <a:pt x="700151" y="4063"/>
                  </a:lnTo>
                  <a:lnTo>
                    <a:pt x="716533" y="15112"/>
                  </a:lnTo>
                  <a:lnTo>
                    <a:pt x="727455" y="31495"/>
                  </a:lnTo>
                  <a:lnTo>
                    <a:pt x="731519" y="51562"/>
                  </a:lnTo>
                  <a:lnTo>
                    <a:pt x="731519" y="257682"/>
                  </a:lnTo>
                  <a:lnTo>
                    <a:pt x="727455" y="277748"/>
                  </a:lnTo>
                  <a:lnTo>
                    <a:pt x="716533" y="294131"/>
                  </a:lnTo>
                  <a:lnTo>
                    <a:pt x="700151" y="305181"/>
                  </a:lnTo>
                  <a:lnTo>
                    <a:pt x="680212" y="309244"/>
                  </a:lnTo>
                  <a:lnTo>
                    <a:pt x="51307" y="309244"/>
                  </a:lnTo>
                  <a:lnTo>
                    <a:pt x="31368" y="305181"/>
                  </a:lnTo>
                  <a:lnTo>
                    <a:pt x="14986" y="294131"/>
                  </a:lnTo>
                  <a:lnTo>
                    <a:pt x="4063" y="277748"/>
                  </a:lnTo>
                  <a:lnTo>
                    <a:pt x="0" y="257682"/>
                  </a:lnTo>
                  <a:lnTo>
                    <a:pt x="0" y="51562"/>
                  </a:lnTo>
                  <a:close/>
                </a:path>
              </a:pathLst>
            </a:custGeom>
            <a:ln w="19812">
              <a:solidFill>
                <a:srgbClr val="5F5F5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55819" y="3066287"/>
              <a:ext cx="2051685" cy="382905"/>
            </a:xfrm>
            <a:custGeom>
              <a:avLst/>
              <a:gdLst/>
              <a:ahLst/>
              <a:cxnLst/>
              <a:rect l="l" t="t" r="r" b="b"/>
              <a:pathLst>
                <a:path w="2051684" h="382904">
                  <a:moveTo>
                    <a:pt x="0" y="382397"/>
                  </a:moveTo>
                  <a:lnTo>
                    <a:pt x="2051177" y="0"/>
                  </a:lnTo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04076" y="2907792"/>
            <a:ext cx="1365885" cy="462280"/>
          </a:xfrm>
          <a:prstGeom prst="rect">
            <a:avLst/>
          </a:prstGeom>
          <a:solidFill>
            <a:srgbClr val="095A82"/>
          </a:solidFill>
          <a:ln w="9144">
            <a:solidFill>
              <a:srgbClr val="5F5F5F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3345" marR="267970">
              <a:lnSpc>
                <a:spcPct val="100000"/>
              </a:lnSpc>
              <a:spcBef>
                <a:spcPts val="229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Method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name</a:t>
            </a:r>
            <a:r>
              <a:rPr sz="1200" spc="-2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is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same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55720" y="2186939"/>
            <a:ext cx="1598930" cy="1877695"/>
          </a:xfrm>
          <a:custGeom>
            <a:avLst/>
            <a:gdLst/>
            <a:ahLst/>
            <a:cxnLst/>
            <a:rect l="l" t="t" r="r" b="b"/>
            <a:pathLst>
              <a:path w="1598929" h="1877695">
                <a:moveTo>
                  <a:pt x="106679" y="333756"/>
                </a:moveTo>
                <a:lnTo>
                  <a:pt x="110108" y="268732"/>
                </a:lnTo>
                <a:lnTo>
                  <a:pt x="119379" y="215773"/>
                </a:lnTo>
                <a:lnTo>
                  <a:pt x="133095" y="179959"/>
                </a:lnTo>
                <a:lnTo>
                  <a:pt x="149987" y="166878"/>
                </a:lnTo>
                <a:lnTo>
                  <a:pt x="748029" y="166878"/>
                </a:lnTo>
                <a:lnTo>
                  <a:pt x="764920" y="153797"/>
                </a:lnTo>
                <a:lnTo>
                  <a:pt x="778637" y="117983"/>
                </a:lnTo>
                <a:lnTo>
                  <a:pt x="787907" y="65024"/>
                </a:lnTo>
                <a:lnTo>
                  <a:pt x="791337" y="0"/>
                </a:lnTo>
                <a:lnTo>
                  <a:pt x="794765" y="65024"/>
                </a:lnTo>
                <a:lnTo>
                  <a:pt x="804037" y="117983"/>
                </a:lnTo>
                <a:lnTo>
                  <a:pt x="817752" y="153797"/>
                </a:lnTo>
                <a:lnTo>
                  <a:pt x="834643" y="166878"/>
                </a:lnTo>
                <a:lnTo>
                  <a:pt x="1449958" y="166878"/>
                </a:lnTo>
                <a:lnTo>
                  <a:pt x="1466850" y="179959"/>
                </a:lnTo>
                <a:lnTo>
                  <a:pt x="1480565" y="215773"/>
                </a:lnTo>
                <a:lnTo>
                  <a:pt x="1489837" y="268732"/>
                </a:lnTo>
                <a:lnTo>
                  <a:pt x="1493265" y="333756"/>
                </a:lnTo>
              </a:path>
              <a:path w="1598929" h="1877695">
                <a:moveTo>
                  <a:pt x="0" y="1554353"/>
                </a:moveTo>
                <a:lnTo>
                  <a:pt x="3301" y="1617218"/>
                </a:lnTo>
                <a:lnTo>
                  <a:pt x="12318" y="1668653"/>
                </a:lnTo>
                <a:lnTo>
                  <a:pt x="25653" y="1703222"/>
                </a:lnTo>
                <a:lnTo>
                  <a:pt x="41909" y="1715909"/>
                </a:lnTo>
                <a:lnTo>
                  <a:pt x="830579" y="1715909"/>
                </a:lnTo>
                <a:lnTo>
                  <a:pt x="846835" y="1728597"/>
                </a:lnTo>
                <a:lnTo>
                  <a:pt x="860170" y="1763217"/>
                </a:lnTo>
                <a:lnTo>
                  <a:pt x="869188" y="1814563"/>
                </a:lnTo>
                <a:lnTo>
                  <a:pt x="872489" y="1877441"/>
                </a:lnTo>
                <a:lnTo>
                  <a:pt x="875791" y="1814563"/>
                </a:lnTo>
                <a:lnTo>
                  <a:pt x="884681" y="1763217"/>
                </a:lnTo>
                <a:lnTo>
                  <a:pt x="898016" y="1728597"/>
                </a:lnTo>
                <a:lnTo>
                  <a:pt x="914400" y="1715909"/>
                </a:lnTo>
                <a:lnTo>
                  <a:pt x="1556512" y="1715909"/>
                </a:lnTo>
                <a:lnTo>
                  <a:pt x="1572767" y="1703209"/>
                </a:lnTo>
                <a:lnTo>
                  <a:pt x="1586102" y="1668526"/>
                </a:lnTo>
                <a:lnTo>
                  <a:pt x="1595119" y="1617218"/>
                </a:lnTo>
                <a:lnTo>
                  <a:pt x="1598421" y="1554353"/>
                </a:lnTo>
              </a:path>
            </a:pathLst>
          </a:custGeom>
          <a:ln w="9144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24455" y="1563624"/>
            <a:ext cx="5638800" cy="523240"/>
          </a:xfrm>
          <a:prstGeom prst="rect">
            <a:avLst/>
          </a:prstGeom>
          <a:solidFill>
            <a:srgbClr val="9CB854"/>
          </a:solidFill>
        </p:spPr>
        <p:txBody>
          <a:bodyPr vert="horz" wrap="square" lIns="0" tIns="22860" rIns="0" bIns="0" rtlCol="0">
            <a:spAutoFit/>
          </a:bodyPr>
          <a:lstStyle/>
          <a:p>
            <a:pPr marR="21590" algn="ctr">
              <a:lnSpc>
                <a:spcPct val="10000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If the user calls this method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400" spc="-20" dirty="0">
                <a:solidFill>
                  <a:srgbClr val="FF0000"/>
                </a:solidFill>
                <a:latin typeface="Carlito"/>
                <a:cs typeface="Carlito"/>
              </a:rPr>
              <a:t>integer data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then the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square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method</a:t>
            </a:r>
            <a:r>
              <a:rPr sz="1400" spc="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endParaRPr sz="1400">
              <a:latin typeface="Carlito"/>
              <a:cs typeface="Carlito"/>
            </a:endParaRPr>
          </a:p>
          <a:p>
            <a:pPr marR="18415" algn="ctr">
              <a:lnSpc>
                <a:spcPct val="100000"/>
              </a:lnSpc>
            </a:pPr>
            <a:r>
              <a:rPr sz="1400" spc="-20" dirty="0">
                <a:solidFill>
                  <a:srgbClr val="FF0000"/>
                </a:solidFill>
                <a:latin typeface="Carlito"/>
                <a:cs typeface="Carlito"/>
              </a:rPr>
              <a:t>integer argument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1400" spc="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invoked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124455" y="4152900"/>
            <a:ext cx="5638800" cy="523240"/>
          </a:xfrm>
          <a:prstGeom prst="rect">
            <a:avLst/>
          </a:prstGeom>
          <a:solidFill>
            <a:srgbClr val="9CB854"/>
          </a:solidFill>
        </p:spPr>
        <p:txBody>
          <a:bodyPr vert="horz" wrap="square" lIns="0" tIns="24130" rIns="0" bIns="0" rtlCol="0">
            <a:spAutoFit/>
          </a:bodyPr>
          <a:lstStyle/>
          <a:p>
            <a:pPr marL="91440" marR="136525">
              <a:lnSpc>
                <a:spcPct val="100000"/>
              </a:lnSpc>
              <a:spcBef>
                <a:spcPts val="19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If the user calls this method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double </a:t>
            </a:r>
            <a:r>
              <a:rPr sz="1400" spc="-20" dirty="0">
                <a:solidFill>
                  <a:srgbClr val="FF0000"/>
                </a:solidFill>
                <a:latin typeface="Carlito"/>
                <a:cs typeface="Carlito"/>
              </a:rPr>
              <a:t>data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then the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square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method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with  </a:t>
            </a: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double </a:t>
            </a:r>
            <a:r>
              <a:rPr sz="1400" spc="-20" dirty="0">
                <a:solidFill>
                  <a:srgbClr val="FF0000"/>
                </a:solidFill>
                <a:latin typeface="Carlito"/>
                <a:cs typeface="Carlito"/>
              </a:rPr>
              <a:t>argument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invoked.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40576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Function Overloading</a:t>
            </a:r>
            <a:r>
              <a:rPr sz="2600" b="1" spc="-16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(Contd.)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10946" y="925449"/>
            <a:ext cx="7718425" cy="1058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Function overloading does not depends on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return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type. It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differentiated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only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by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arguments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of</a:t>
            </a:r>
            <a:r>
              <a:rPr sz="1400" spc="16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</a:t>
            </a:r>
            <a:endParaRPr sz="14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function.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95A82"/>
                </a:solidFill>
                <a:latin typeface="Carlito"/>
                <a:cs typeface="Carlito"/>
              </a:rPr>
              <a:t>For</a:t>
            </a:r>
            <a:r>
              <a:rPr sz="1400" b="1" spc="-200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095A82"/>
                </a:solidFill>
                <a:latin typeface="Carlito"/>
                <a:cs typeface="Carlito"/>
              </a:rPr>
              <a:t>Example: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56204" y="2971800"/>
            <a:ext cx="2339340" cy="324485"/>
          </a:xfrm>
          <a:custGeom>
            <a:avLst/>
            <a:gdLst/>
            <a:ahLst/>
            <a:cxnLst/>
            <a:rect l="l" t="t" r="r" b="b"/>
            <a:pathLst>
              <a:path w="2339340" h="324485">
                <a:moveTo>
                  <a:pt x="2339340" y="0"/>
                </a:moveTo>
                <a:lnTo>
                  <a:pt x="0" y="0"/>
                </a:lnTo>
                <a:lnTo>
                  <a:pt x="0" y="324104"/>
                </a:lnTo>
                <a:lnTo>
                  <a:pt x="2339340" y="324104"/>
                </a:lnTo>
                <a:lnTo>
                  <a:pt x="233934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35198" y="2964307"/>
            <a:ext cx="20275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810087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square 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(</a:t>
            </a:r>
            <a:r>
              <a:rPr sz="1400" spc="-15" dirty="0">
                <a:solidFill>
                  <a:srgbClr val="810087"/>
                </a:solidFill>
                <a:latin typeface="Courier New"/>
                <a:cs typeface="Courier New"/>
              </a:rPr>
              <a:t>int</a:t>
            </a:r>
            <a:r>
              <a:rPr sz="1400" spc="-140" dirty="0">
                <a:solidFill>
                  <a:srgbClr val="810087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x);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30651" y="3931920"/>
            <a:ext cx="2790190" cy="324485"/>
          </a:xfrm>
          <a:custGeom>
            <a:avLst/>
            <a:gdLst/>
            <a:ahLst/>
            <a:cxnLst/>
            <a:rect l="l" t="t" r="r" b="b"/>
            <a:pathLst>
              <a:path w="2790190" h="324485">
                <a:moveTo>
                  <a:pt x="2790063" y="0"/>
                </a:moveTo>
                <a:lnTo>
                  <a:pt x="0" y="0"/>
                </a:lnTo>
                <a:lnTo>
                  <a:pt x="0" y="324103"/>
                </a:lnTo>
                <a:lnTo>
                  <a:pt x="2790063" y="324103"/>
                </a:lnTo>
                <a:lnTo>
                  <a:pt x="279006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30651" y="3931920"/>
            <a:ext cx="2790190" cy="32448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1400" spc="-10" dirty="0">
                <a:solidFill>
                  <a:srgbClr val="810087"/>
                </a:solidFill>
                <a:latin typeface="Courier New"/>
                <a:cs typeface="Courier New"/>
              </a:rPr>
              <a:t>double 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square(</a:t>
            </a:r>
            <a:r>
              <a:rPr sz="1400" spc="-15" dirty="0">
                <a:solidFill>
                  <a:srgbClr val="810087"/>
                </a:solidFill>
                <a:latin typeface="Courier New"/>
                <a:cs typeface="Courier New"/>
              </a:rPr>
              <a:t>int</a:t>
            </a:r>
            <a:r>
              <a:rPr sz="1400" spc="-85" dirty="0">
                <a:solidFill>
                  <a:srgbClr val="810087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x);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88857" y="2576893"/>
            <a:ext cx="4612005" cy="2009139"/>
            <a:chOff x="2288857" y="2576893"/>
            <a:chExt cx="4612005" cy="2009139"/>
          </a:xfrm>
        </p:grpSpPr>
        <p:sp>
          <p:nvSpPr>
            <p:cNvPr id="11" name="object 11"/>
            <p:cNvSpPr/>
            <p:nvPr/>
          </p:nvSpPr>
          <p:spPr>
            <a:xfrm>
              <a:off x="3629406" y="2972561"/>
              <a:ext cx="746760" cy="325755"/>
            </a:xfrm>
            <a:custGeom>
              <a:avLst/>
              <a:gdLst/>
              <a:ahLst/>
              <a:cxnLst/>
              <a:rect l="l" t="t" r="r" b="b"/>
              <a:pathLst>
                <a:path w="746760" h="325754">
                  <a:moveTo>
                    <a:pt x="0" y="54229"/>
                  </a:moveTo>
                  <a:lnTo>
                    <a:pt x="4318" y="33146"/>
                  </a:lnTo>
                  <a:lnTo>
                    <a:pt x="15875" y="15875"/>
                  </a:lnTo>
                  <a:lnTo>
                    <a:pt x="33020" y="4318"/>
                  </a:lnTo>
                  <a:lnTo>
                    <a:pt x="54102" y="0"/>
                  </a:lnTo>
                  <a:lnTo>
                    <a:pt x="692658" y="0"/>
                  </a:lnTo>
                  <a:lnTo>
                    <a:pt x="713740" y="4318"/>
                  </a:lnTo>
                  <a:lnTo>
                    <a:pt x="730885" y="15875"/>
                  </a:lnTo>
                  <a:lnTo>
                    <a:pt x="742442" y="33146"/>
                  </a:lnTo>
                  <a:lnTo>
                    <a:pt x="746760" y="54229"/>
                  </a:lnTo>
                  <a:lnTo>
                    <a:pt x="746760" y="271399"/>
                  </a:lnTo>
                  <a:lnTo>
                    <a:pt x="742442" y="292481"/>
                  </a:lnTo>
                  <a:lnTo>
                    <a:pt x="730885" y="309752"/>
                  </a:lnTo>
                  <a:lnTo>
                    <a:pt x="713740" y="321310"/>
                  </a:lnTo>
                  <a:lnTo>
                    <a:pt x="692658" y="325627"/>
                  </a:lnTo>
                  <a:lnTo>
                    <a:pt x="54102" y="325627"/>
                  </a:lnTo>
                  <a:lnTo>
                    <a:pt x="33020" y="321310"/>
                  </a:lnTo>
                  <a:lnTo>
                    <a:pt x="15875" y="309752"/>
                  </a:lnTo>
                  <a:lnTo>
                    <a:pt x="4318" y="292481"/>
                  </a:lnTo>
                  <a:lnTo>
                    <a:pt x="0" y="271399"/>
                  </a:lnTo>
                  <a:lnTo>
                    <a:pt x="0" y="54229"/>
                  </a:lnTo>
                  <a:close/>
                </a:path>
              </a:pathLst>
            </a:custGeom>
            <a:ln w="19812">
              <a:solidFill>
                <a:srgbClr val="5F5F5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93620" y="3151631"/>
              <a:ext cx="894715" cy="289560"/>
            </a:xfrm>
            <a:custGeom>
              <a:avLst/>
              <a:gdLst/>
              <a:ahLst/>
              <a:cxnLst/>
              <a:rect l="l" t="t" r="r" b="b"/>
              <a:pathLst>
                <a:path w="894714" h="289560">
                  <a:moveTo>
                    <a:pt x="0" y="289051"/>
                  </a:moveTo>
                  <a:lnTo>
                    <a:pt x="894207" y="0"/>
                  </a:lnTo>
                </a:path>
              </a:pathLst>
            </a:custGeom>
            <a:ln w="9144">
              <a:solidFill>
                <a:srgbClr val="006E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01034" y="3932681"/>
              <a:ext cx="725170" cy="325755"/>
            </a:xfrm>
            <a:custGeom>
              <a:avLst/>
              <a:gdLst/>
              <a:ahLst/>
              <a:cxnLst/>
              <a:rect l="l" t="t" r="r" b="b"/>
              <a:pathLst>
                <a:path w="725170" h="325754">
                  <a:moveTo>
                    <a:pt x="0" y="54267"/>
                  </a:moveTo>
                  <a:lnTo>
                    <a:pt x="4190" y="33147"/>
                  </a:lnTo>
                  <a:lnTo>
                    <a:pt x="15875" y="15887"/>
                  </a:lnTo>
                  <a:lnTo>
                    <a:pt x="33019" y="4267"/>
                  </a:lnTo>
                  <a:lnTo>
                    <a:pt x="54101" y="0"/>
                  </a:lnTo>
                  <a:lnTo>
                    <a:pt x="670940" y="0"/>
                  </a:lnTo>
                  <a:lnTo>
                    <a:pt x="692023" y="4267"/>
                  </a:lnTo>
                  <a:lnTo>
                    <a:pt x="709167" y="15887"/>
                  </a:lnTo>
                  <a:lnTo>
                    <a:pt x="720851" y="33147"/>
                  </a:lnTo>
                  <a:lnTo>
                    <a:pt x="725042" y="54267"/>
                  </a:lnTo>
                  <a:lnTo>
                    <a:pt x="725042" y="271360"/>
                  </a:lnTo>
                  <a:lnTo>
                    <a:pt x="720851" y="292481"/>
                  </a:lnTo>
                  <a:lnTo>
                    <a:pt x="709167" y="309727"/>
                  </a:lnTo>
                  <a:lnTo>
                    <a:pt x="692023" y="321360"/>
                  </a:lnTo>
                  <a:lnTo>
                    <a:pt x="670940" y="325628"/>
                  </a:lnTo>
                  <a:lnTo>
                    <a:pt x="54101" y="325628"/>
                  </a:lnTo>
                  <a:lnTo>
                    <a:pt x="33019" y="321360"/>
                  </a:lnTo>
                  <a:lnTo>
                    <a:pt x="15875" y="309727"/>
                  </a:lnTo>
                  <a:lnTo>
                    <a:pt x="4190" y="292481"/>
                  </a:lnTo>
                  <a:lnTo>
                    <a:pt x="0" y="271360"/>
                  </a:lnTo>
                  <a:lnTo>
                    <a:pt x="0" y="54267"/>
                  </a:lnTo>
                  <a:close/>
                </a:path>
              </a:pathLst>
            </a:custGeom>
            <a:ln w="19812">
              <a:solidFill>
                <a:srgbClr val="5F5F5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93620" y="3441191"/>
              <a:ext cx="693420" cy="664210"/>
            </a:xfrm>
            <a:custGeom>
              <a:avLst/>
              <a:gdLst/>
              <a:ahLst/>
              <a:cxnLst/>
              <a:rect l="l" t="t" r="r" b="b"/>
              <a:pathLst>
                <a:path w="693419" h="664210">
                  <a:moveTo>
                    <a:pt x="0" y="0"/>
                  </a:moveTo>
                  <a:lnTo>
                    <a:pt x="693293" y="663867"/>
                  </a:lnTo>
                </a:path>
              </a:pathLst>
            </a:custGeom>
            <a:ln w="9144">
              <a:solidFill>
                <a:srgbClr val="006E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18104" y="2581655"/>
              <a:ext cx="1631950" cy="1999614"/>
            </a:xfrm>
            <a:custGeom>
              <a:avLst/>
              <a:gdLst/>
              <a:ahLst/>
              <a:cxnLst/>
              <a:rect l="l" t="t" r="r" b="b"/>
              <a:pathLst>
                <a:path w="1631950" h="1999614">
                  <a:moveTo>
                    <a:pt x="254507" y="388619"/>
                  </a:moveTo>
                  <a:lnTo>
                    <a:pt x="258444" y="312927"/>
                  </a:lnTo>
                  <a:lnTo>
                    <a:pt x="269240" y="251206"/>
                  </a:lnTo>
                  <a:lnTo>
                    <a:pt x="285242" y="209550"/>
                  </a:lnTo>
                  <a:lnTo>
                    <a:pt x="304799" y="194310"/>
                  </a:lnTo>
                  <a:lnTo>
                    <a:pt x="884173" y="194310"/>
                  </a:lnTo>
                  <a:lnTo>
                    <a:pt x="903858" y="179069"/>
                  </a:lnTo>
                  <a:lnTo>
                    <a:pt x="919860" y="137413"/>
                  </a:lnTo>
                  <a:lnTo>
                    <a:pt x="930656" y="75692"/>
                  </a:lnTo>
                  <a:lnTo>
                    <a:pt x="934593" y="0"/>
                  </a:lnTo>
                  <a:lnTo>
                    <a:pt x="938657" y="75692"/>
                  </a:lnTo>
                  <a:lnTo>
                    <a:pt x="949451" y="137413"/>
                  </a:lnTo>
                  <a:lnTo>
                    <a:pt x="965454" y="179069"/>
                  </a:lnTo>
                  <a:lnTo>
                    <a:pt x="985011" y="194310"/>
                  </a:lnTo>
                  <a:lnTo>
                    <a:pt x="1581404" y="194310"/>
                  </a:lnTo>
                  <a:lnTo>
                    <a:pt x="1600961" y="209550"/>
                  </a:lnTo>
                  <a:lnTo>
                    <a:pt x="1617091" y="251206"/>
                  </a:lnTo>
                  <a:lnTo>
                    <a:pt x="1627885" y="312927"/>
                  </a:lnTo>
                  <a:lnTo>
                    <a:pt x="1631822" y="388619"/>
                  </a:lnTo>
                </a:path>
                <a:path w="1631950" h="1999614">
                  <a:moveTo>
                    <a:pt x="0" y="1659534"/>
                  </a:moveTo>
                  <a:lnTo>
                    <a:pt x="3428" y="1725676"/>
                  </a:lnTo>
                  <a:lnTo>
                    <a:pt x="12826" y="1779676"/>
                  </a:lnTo>
                  <a:lnTo>
                    <a:pt x="26923" y="1816100"/>
                  </a:lnTo>
                  <a:lnTo>
                    <a:pt x="44068" y="1829447"/>
                  </a:lnTo>
                  <a:lnTo>
                    <a:pt x="822451" y="1829447"/>
                  </a:lnTo>
                  <a:lnTo>
                    <a:pt x="839596" y="1842795"/>
                  </a:lnTo>
                  <a:lnTo>
                    <a:pt x="853694" y="1879206"/>
                  </a:lnTo>
                  <a:lnTo>
                    <a:pt x="863092" y="1933219"/>
                  </a:lnTo>
                  <a:lnTo>
                    <a:pt x="866520" y="1999361"/>
                  </a:lnTo>
                  <a:lnTo>
                    <a:pt x="870076" y="1933219"/>
                  </a:lnTo>
                  <a:lnTo>
                    <a:pt x="879474" y="1879206"/>
                  </a:lnTo>
                  <a:lnTo>
                    <a:pt x="893444" y="1842795"/>
                  </a:lnTo>
                  <a:lnTo>
                    <a:pt x="910590" y="1829447"/>
                  </a:lnTo>
                  <a:lnTo>
                    <a:pt x="1543558" y="1829447"/>
                  </a:lnTo>
                  <a:lnTo>
                    <a:pt x="1560703" y="1816100"/>
                  </a:lnTo>
                  <a:lnTo>
                    <a:pt x="1574799" y="1779676"/>
                  </a:lnTo>
                  <a:lnTo>
                    <a:pt x="1584197" y="1725676"/>
                  </a:lnTo>
                  <a:lnTo>
                    <a:pt x="1587626" y="1659534"/>
                  </a:lnTo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24044" y="3253739"/>
              <a:ext cx="1972310" cy="769620"/>
            </a:xfrm>
            <a:custGeom>
              <a:avLst/>
              <a:gdLst/>
              <a:ahLst/>
              <a:cxnLst/>
              <a:rect l="l" t="t" r="r" b="b"/>
              <a:pathLst>
                <a:path w="1972309" h="769620">
                  <a:moveTo>
                    <a:pt x="45719" y="0"/>
                  </a:moveTo>
                  <a:lnTo>
                    <a:pt x="1971166" y="456946"/>
                  </a:lnTo>
                </a:path>
                <a:path w="1972309" h="769620">
                  <a:moveTo>
                    <a:pt x="0" y="769353"/>
                  </a:moveTo>
                  <a:lnTo>
                    <a:pt x="1971802" y="455676"/>
                  </a:lnTo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90244" y="3296411"/>
            <a:ext cx="1092835" cy="462280"/>
          </a:xfrm>
          <a:prstGeom prst="rect">
            <a:avLst/>
          </a:prstGeom>
          <a:solidFill>
            <a:srgbClr val="095A82"/>
          </a:solidFill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1200" spc="-20" dirty="0">
                <a:solidFill>
                  <a:srgbClr val="FFFFFF"/>
                </a:solidFill>
                <a:latin typeface="Carlito"/>
                <a:cs typeface="Carlito"/>
              </a:rPr>
              <a:t>Return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type</a:t>
            </a:r>
            <a:r>
              <a:rPr sz="1200" spc="-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endParaRPr sz="12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1200" spc="-20" dirty="0">
                <a:solidFill>
                  <a:srgbClr val="FFFFFF"/>
                </a:solidFill>
                <a:latin typeface="Carlito"/>
                <a:cs typeface="Carlito"/>
              </a:rPr>
              <a:t>different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88480" y="3368040"/>
            <a:ext cx="1356360" cy="462280"/>
          </a:xfrm>
          <a:prstGeom prst="rect">
            <a:avLst/>
          </a:prstGeom>
          <a:solidFill>
            <a:srgbClr val="095A82"/>
          </a:solidFill>
        </p:spPr>
        <p:txBody>
          <a:bodyPr vert="horz" wrap="square" lIns="0" tIns="29209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29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Method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name</a:t>
            </a:r>
            <a:r>
              <a:rPr sz="1200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200">
              <a:latin typeface="Carlito"/>
              <a:cs typeface="Carlito"/>
            </a:endParaRPr>
          </a:p>
          <a:p>
            <a:pPr marL="93345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argument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same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92957" y="2725673"/>
            <a:ext cx="1896110" cy="1828800"/>
          </a:xfrm>
          <a:custGeom>
            <a:avLst/>
            <a:gdLst/>
            <a:ahLst/>
            <a:cxnLst/>
            <a:rect l="l" t="t" r="r" b="b"/>
            <a:pathLst>
              <a:path w="1896110" h="1828800">
                <a:moveTo>
                  <a:pt x="48768" y="0"/>
                </a:moveTo>
                <a:lnTo>
                  <a:pt x="1832991" y="1828749"/>
                </a:lnTo>
              </a:path>
              <a:path w="1896110" h="1828800">
                <a:moveTo>
                  <a:pt x="1895729" y="36575"/>
                </a:moveTo>
                <a:lnTo>
                  <a:pt x="0" y="1827783"/>
                </a:lnTo>
              </a:path>
            </a:pathLst>
          </a:custGeom>
          <a:ln w="2286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20011" y="1912620"/>
            <a:ext cx="6624955" cy="524510"/>
          </a:xfrm>
          <a:prstGeom prst="rect">
            <a:avLst/>
          </a:prstGeom>
          <a:solidFill>
            <a:srgbClr val="9CB854"/>
          </a:solidFill>
        </p:spPr>
        <p:txBody>
          <a:bodyPr vert="horz" wrap="square" lIns="0" tIns="24130" rIns="0" bIns="0" rtlCol="0">
            <a:spAutoFit/>
          </a:bodyPr>
          <a:lstStyle/>
          <a:p>
            <a:pPr marL="91440" marR="206375">
              <a:lnSpc>
                <a:spcPct val="100000"/>
              </a:lnSpc>
              <a:spcBef>
                <a:spcPts val="19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If the user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creates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two methods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same name and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argument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list but 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makes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change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in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return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type then the method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not be overloaded and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result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syntax</a:t>
            </a:r>
            <a:r>
              <a:rPr sz="14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error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40576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Function Overloading</a:t>
            </a:r>
            <a:r>
              <a:rPr sz="2600" b="1" spc="-16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(Contd.)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19072" y="1104900"/>
            <a:ext cx="5689600" cy="3416935"/>
          </a:xfrm>
          <a:prstGeom prst="rect">
            <a:avLst/>
          </a:prstGeom>
          <a:solidFill>
            <a:srgbClr val="F0F0F0"/>
          </a:solidFill>
          <a:ln w="9144">
            <a:solidFill>
              <a:srgbClr val="5F5F5F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70"/>
              </a:spcBef>
            </a:pPr>
            <a:r>
              <a:rPr sz="1200" spc="-5" dirty="0">
                <a:solidFill>
                  <a:srgbClr val="7D0053"/>
                </a:solidFill>
                <a:latin typeface="Courier New"/>
                <a:cs typeface="Courier New"/>
              </a:rPr>
              <a:t>public class</a:t>
            </a:r>
            <a:r>
              <a:rPr sz="1200" dirty="0">
                <a:solidFill>
                  <a:srgbClr val="7D0053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FunctionOverloading</a:t>
            </a:r>
            <a:endParaRPr sz="12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75590">
              <a:lnSpc>
                <a:spcPct val="100000"/>
              </a:lnSpc>
            </a:pPr>
            <a:r>
              <a:rPr sz="1200" spc="-5" dirty="0">
                <a:solidFill>
                  <a:srgbClr val="7D0053"/>
                </a:solidFill>
                <a:latin typeface="Courier New"/>
                <a:cs typeface="Courier New"/>
              </a:rPr>
              <a:t>static </a:t>
            </a:r>
            <a:r>
              <a:rPr sz="1200" dirty="0">
                <a:solidFill>
                  <a:srgbClr val="7D0053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square (</a:t>
            </a:r>
            <a:r>
              <a:rPr sz="1200" dirty="0">
                <a:solidFill>
                  <a:srgbClr val="7D0053"/>
                </a:solidFill>
                <a:latin typeface="Courier New"/>
                <a:cs typeface="Courier New"/>
              </a:rPr>
              <a:t>int </a:t>
            </a:r>
            <a:r>
              <a:rPr sz="1200" spc="10" dirty="0">
                <a:solidFill>
                  <a:srgbClr val="5F5F5F"/>
                </a:solidFill>
                <a:latin typeface="Courier New"/>
                <a:cs typeface="Courier New"/>
              </a:rPr>
              <a:t>x)</a:t>
            </a:r>
            <a:endParaRPr sz="1200">
              <a:latin typeface="Courier New"/>
              <a:cs typeface="Courier New"/>
            </a:endParaRPr>
          </a:p>
          <a:p>
            <a:pPr marL="368935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60375">
              <a:lnSpc>
                <a:spcPct val="100000"/>
              </a:lnSpc>
            </a:pPr>
            <a:r>
              <a:rPr sz="1200" spc="-5" dirty="0">
                <a:solidFill>
                  <a:srgbClr val="7D0053"/>
                </a:solidFill>
                <a:latin typeface="Courier New"/>
                <a:cs typeface="Courier New"/>
              </a:rPr>
              <a:t>return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x *</a:t>
            </a:r>
            <a:r>
              <a:rPr sz="1200" spc="-2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spc="10" dirty="0">
                <a:solidFill>
                  <a:srgbClr val="5F5F5F"/>
                </a:solidFill>
                <a:latin typeface="Courier New"/>
                <a:cs typeface="Courier New"/>
              </a:rPr>
              <a:t>x;</a:t>
            </a:r>
            <a:endParaRPr sz="1200">
              <a:latin typeface="Courier New"/>
              <a:cs typeface="Courier New"/>
            </a:endParaRPr>
          </a:p>
          <a:p>
            <a:pPr marL="368935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275590">
              <a:lnSpc>
                <a:spcPct val="100000"/>
              </a:lnSpc>
            </a:pPr>
            <a:r>
              <a:rPr sz="1200" spc="-5" dirty="0">
                <a:solidFill>
                  <a:srgbClr val="7D0053"/>
                </a:solidFill>
                <a:latin typeface="Courier New"/>
                <a:cs typeface="Courier New"/>
              </a:rPr>
              <a:t>static </a:t>
            </a:r>
            <a:r>
              <a:rPr sz="1200" dirty="0">
                <a:solidFill>
                  <a:srgbClr val="7D0053"/>
                </a:solidFill>
                <a:latin typeface="Courier New"/>
                <a:cs typeface="Courier New"/>
              </a:rPr>
              <a:t>double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square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(</a:t>
            </a:r>
            <a:r>
              <a:rPr sz="1200" dirty="0">
                <a:solidFill>
                  <a:srgbClr val="7D0053"/>
                </a:solidFill>
                <a:latin typeface="Courier New"/>
                <a:cs typeface="Courier New"/>
              </a:rPr>
              <a:t>double</a:t>
            </a:r>
            <a:r>
              <a:rPr sz="1200" spc="50" dirty="0">
                <a:solidFill>
                  <a:srgbClr val="7D0053"/>
                </a:solidFill>
                <a:latin typeface="Courier New"/>
                <a:cs typeface="Courier New"/>
              </a:rPr>
              <a:t> </a:t>
            </a:r>
            <a:r>
              <a:rPr sz="1200" spc="10" dirty="0">
                <a:solidFill>
                  <a:srgbClr val="5F5F5F"/>
                </a:solidFill>
                <a:latin typeface="Courier New"/>
                <a:cs typeface="Courier New"/>
              </a:rPr>
              <a:t>x)</a:t>
            </a:r>
            <a:endParaRPr sz="1200">
              <a:latin typeface="Courier New"/>
              <a:cs typeface="Courier New"/>
            </a:endParaRPr>
          </a:p>
          <a:p>
            <a:pPr marL="368935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60375">
              <a:lnSpc>
                <a:spcPct val="100000"/>
              </a:lnSpc>
            </a:pPr>
            <a:r>
              <a:rPr sz="1200" spc="-5" dirty="0">
                <a:solidFill>
                  <a:srgbClr val="7D0053"/>
                </a:solidFill>
                <a:latin typeface="Courier New"/>
                <a:cs typeface="Courier New"/>
              </a:rPr>
              <a:t>return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x *</a:t>
            </a:r>
            <a:r>
              <a:rPr sz="1200" spc="-2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spc="10" dirty="0">
                <a:solidFill>
                  <a:srgbClr val="5F5F5F"/>
                </a:solidFill>
                <a:latin typeface="Courier New"/>
                <a:cs typeface="Courier New"/>
              </a:rPr>
              <a:t>x;</a:t>
            </a:r>
            <a:endParaRPr sz="1200">
              <a:latin typeface="Courier New"/>
              <a:cs typeface="Courier New"/>
            </a:endParaRPr>
          </a:p>
          <a:p>
            <a:pPr marL="368935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200" spc="-5" dirty="0">
                <a:solidFill>
                  <a:srgbClr val="7D0053"/>
                </a:solidFill>
                <a:latin typeface="Courier New"/>
                <a:cs typeface="Courier New"/>
              </a:rPr>
              <a:t>public </a:t>
            </a:r>
            <a:r>
              <a:rPr sz="1200" dirty="0">
                <a:solidFill>
                  <a:srgbClr val="7D0053"/>
                </a:solidFill>
                <a:latin typeface="Courier New"/>
                <a:cs typeface="Courier New"/>
              </a:rPr>
              <a:t>static void </a:t>
            </a:r>
            <a:r>
              <a:rPr sz="1200" i="1" dirty="0">
                <a:solidFill>
                  <a:srgbClr val="5F5F5F"/>
                </a:solidFill>
                <a:latin typeface="Courier New"/>
                <a:cs typeface="Courier New"/>
              </a:rPr>
              <a:t>main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(String[]</a:t>
            </a:r>
            <a:r>
              <a:rPr sz="1200" spc="2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args)</a:t>
            </a:r>
            <a:endParaRPr sz="1200">
              <a:latin typeface="Courier New"/>
              <a:cs typeface="Courier New"/>
            </a:endParaRPr>
          </a:p>
          <a:p>
            <a:pPr marL="36893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60375">
              <a:lnSpc>
                <a:spcPct val="100000"/>
              </a:lnSpc>
            </a:pPr>
            <a:r>
              <a:rPr sz="1200" spc="-5" dirty="0">
                <a:solidFill>
                  <a:srgbClr val="7D0053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y =</a:t>
            </a:r>
            <a:r>
              <a:rPr sz="1200" spc="1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FunctionOverloading.</a:t>
            </a:r>
            <a:r>
              <a:rPr sz="1200" i="1" dirty="0">
                <a:solidFill>
                  <a:srgbClr val="5F5F5F"/>
                </a:solidFill>
                <a:latin typeface="Courier New"/>
                <a:cs typeface="Courier New"/>
              </a:rPr>
              <a:t>square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(10);</a:t>
            </a:r>
            <a:endParaRPr sz="1200">
              <a:latin typeface="Courier New"/>
              <a:cs typeface="Courier New"/>
            </a:endParaRPr>
          </a:p>
          <a:p>
            <a:pPr marL="460375" marR="981710">
              <a:lnSpc>
                <a:spcPct val="100000"/>
              </a:lnSpc>
            </a:pPr>
            <a:r>
              <a:rPr sz="1200" spc="-5" dirty="0">
                <a:solidFill>
                  <a:srgbClr val="7D0053"/>
                </a:solidFill>
                <a:latin typeface="Courier New"/>
                <a:cs typeface="Courier New"/>
              </a:rPr>
              <a:t>double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z = FunctionOverloading.</a:t>
            </a:r>
            <a:r>
              <a:rPr sz="1200" i="1" dirty="0">
                <a:solidFill>
                  <a:srgbClr val="5F5F5F"/>
                </a:solidFill>
                <a:latin typeface="Courier New"/>
                <a:cs typeface="Courier New"/>
              </a:rPr>
              <a:t>square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(12.12);  System.</a:t>
            </a:r>
            <a:r>
              <a:rPr sz="1200" i="1" dirty="0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.println(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"Square </a:t>
            </a:r>
            <a:r>
              <a:rPr sz="1200" spc="-5" dirty="0">
                <a:solidFill>
                  <a:srgbClr val="2A00FF"/>
                </a:solidFill>
                <a:latin typeface="Courier New"/>
                <a:cs typeface="Courier New"/>
              </a:rPr>
              <a:t>of </a:t>
            </a:r>
            <a:r>
              <a:rPr sz="1200" spc="5" dirty="0">
                <a:solidFill>
                  <a:srgbClr val="2A00FF"/>
                </a:solidFill>
                <a:latin typeface="Courier New"/>
                <a:cs typeface="Courier New"/>
              </a:rPr>
              <a:t>10 </a:t>
            </a:r>
            <a:r>
              <a:rPr sz="1200" spc="-5" dirty="0">
                <a:solidFill>
                  <a:srgbClr val="2A00FF"/>
                </a:solidFill>
                <a:latin typeface="Courier New"/>
                <a:cs typeface="Courier New"/>
              </a:rPr>
              <a:t>is 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"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+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y); 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System.</a:t>
            </a:r>
            <a:r>
              <a:rPr sz="1200" i="1" dirty="0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.println(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"Square </a:t>
            </a:r>
            <a:r>
              <a:rPr sz="1200" spc="5" dirty="0">
                <a:solidFill>
                  <a:srgbClr val="2A00FF"/>
                </a:solidFill>
                <a:latin typeface="Courier New"/>
                <a:cs typeface="Courier New"/>
              </a:rPr>
              <a:t>of </a:t>
            </a:r>
            <a:r>
              <a:rPr sz="1200" spc="-5" dirty="0">
                <a:solidFill>
                  <a:srgbClr val="2A00FF"/>
                </a:solidFill>
                <a:latin typeface="Courier New"/>
                <a:cs typeface="Courier New"/>
              </a:rPr>
              <a:t>12.12 is 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"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+</a:t>
            </a:r>
            <a:r>
              <a:rPr sz="1200" spc="6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z);</a:t>
            </a:r>
            <a:endParaRPr sz="1200">
              <a:latin typeface="Courier New"/>
              <a:cs typeface="Courier New"/>
            </a:endParaRPr>
          </a:p>
          <a:p>
            <a:pPr marL="368935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46399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Program </a:t>
            </a:r>
            <a:r>
              <a:rPr sz="2600" b="1" dirty="0">
                <a:latin typeface="Carlito"/>
                <a:cs typeface="Carlito"/>
              </a:rPr>
              <a:t>on </a:t>
            </a:r>
            <a:r>
              <a:rPr sz="2600" b="1" spc="-5" dirty="0">
                <a:latin typeface="Carlito"/>
                <a:cs typeface="Carlito"/>
              </a:rPr>
              <a:t>Function</a:t>
            </a:r>
            <a:r>
              <a:rPr sz="2600" b="1" spc="-135" dirty="0">
                <a:latin typeface="Carlito"/>
                <a:cs typeface="Carlito"/>
              </a:rPr>
              <a:t> </a:t>
            </a:r>
            <a:r>
              <a:rPr sz="2600" b="1" spc="-5" dirty="0">
                <a:latin typeface="Carlito"/>
                <a:cs typeface="Carlito"/>
              </a:rPr>
              <a:t>Overloading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70712" y="300304"/>
            <a:ext cx="5293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095A82"/>
                </a:solidFill>
                <a:latin typeface="Carlito"/>
                <a:cs typeface="Carlito"/>
              </a:rPr>
              <a:t>Meet </a:t>
            </a:r>
            <a:r>
              <a:rPr sz="2800" b="1" spc="-85" dirty="0">
                <a:solidFill>
                  <a:srgbClr val="095A82"/>
                </a:solidFill>
                <a:latin typeface="Carlito"/>
                <a:cs typeface="Carlito"/>
              </a:rPr>
              <a:t>Mr. </a:t>
            </a:r>
            <a:r>
              <a:rPr sz="2800" b="1" spc="-20" dirty="0">
                <a:solidFill>
                  <a:srgbClr val="095A82"/>
                </a:solidFill>
                <a:latin typeface="Carlito"/>
                <a:cs typeface="Carlito"/>
              </a:rPr>
              <a:t>Letter </a:t>
            </a:r>
            <a:r>
              <a:rPr sz="2800" b="1" spc="-5" dirty="0">
                <a:solidFill>
                  <a:srgbClr val="095A82"/>
                </a:solidFill>
                <a:latin typeface="Carlito"/>
                <a:cs typeface="Carlito"/>
              </a:rPr>
              <a:t>and Miss</a:t>
            </a:r>
            <a:r>
              <a:rPr sz="2800" b="1" spc="110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2800" b="1" spc="-15" dirty="0">
                <a:solidFill>
                  <a:srgbClr val="095A82"/>
                </a:solidFill>
                <a:latin typeface="Carlito"/>
                <a:cs typeface="Carlito"/>
              </a:rPr>
              <a:t>Sentence!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4120" y="1219200"/>
            <a:ext cx="4218432" cy="3512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55560" y="1430273"/>
            <a:ext cx="774065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rlito"/>
                <a:cs typeface="Carlito"/>
              </a:rPr>
              <a:t>Hi, </a:t>
            </a:r>
            <a:r>
              <a:rPr sz="1300" spc="-30" dirty="0">
                <a:latin typeface="Carlito"/>
                <a:cs typeface="Carlito"/>
              </a:rPr>
              <a:t>my  </a:t>
            </a:r>
            <a:r>
              <a:rPr sz="1300" spc="-5" dirty="0">
                <a:latin typeface="Carlito"/>
                <a:cs typeface="Carlito"/>
              </a:rPr>
              <a:t>name is  </a:t>
            </a:r>
            <a:r>
              <a:rPr sz="1300" spc="-20" dirty="0">
                <a:latin typeface="Carlito"/>
                <a:cs typeface="Carlito"/>
              </a:rPr>
              <a:t>“</a:t>
            </a:r>
            <a:r>
              <a:rPr sz="1300" spc="-15" dirty="0">
                <a:latin typeface="Carlito"/>
                <a:cs typeface="Carlito"/>
              </a:rPr>
              <a:t>S</a:t>
            </a:r>
            <a:r>
              <a:rPr sz="1300" spc="-5" dirty="0">
                <a:latin typeface="Carlito"/>
                <a:cs typeface="Carlito"/>
              </a:rPr>
              <a:t>e</a:t>
            </a:r>
            <a:r>
              <a:rPr sz="1300" spc="-30" dirty="0">
                <a:latin typeface="Carlito"/>
                <a:cs typeface="Carlito"/>
              </a:rPr>
              <a:t>n</a:t>
            </a:r>
            <a:r>
              <a:rPr sz="1300" spc="-45" dirty="0">
                <a:latin typeface="Carlito"/>
                <a:cs typeface="Carlito"/>
              </a:rPr>
              <a:t>t</a:t>
            </a:r>
            <a:r>
              <a:rPr sz="1300" spc="-5" dirty="0">
                <a:latin typeface="Carlito"/>
                <a:cs typeface="Carlito"/>
              </a:rPr>
              <a:t>ence”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72183" y="1149096"/>
            <a:ext cx="1903095" cy="1014730"/>
          </a:xfrm>
          <a:custGeom>
            <a:avLst/>
            <a:gdLst/>
            <a:ahLst/>
            <a:cxnLst/>
            <a:rect l="l" t="t" r="r" b="b"/>
            <a:pathLst>
              <a:path w="1903095" h="1014730">
                <a:moveTo>
                  <a:pt x="1903094" y="895095"/>
                </a:moveTo>
                <a:lnTo>
                  <a:pt x="967232" y="734949"/>
                </a:lnTo>
                <a:lnTo>
                  <a:pt x="942974" y="777620"/>
                </a:lnTo>
                <a:lnTo>
                  <a:pt x="915416" y="816990"/>
                </a:lnTo>
                <a:lnTo>
                  <a:pt x="884682" y="853185"/>
                </a:lnTo>
                <a:lnTo>
                  <a:pt x="851027" y="885951"/>
                </a:lnTo>
                <a:lnTo>
                  <a:pt x="814704" y="915161"/>
                </a:lnTo>
                <a:lnTo>
                  <a:pt x="776097" y="940815"/>
                </a:lnTo>
                <a:lnTo>
                  <a:pt x="735584" y="962913"/>
                </a:lnTo>
                <a:lnTo>
                  <a:pt x="693292" y="981201"/>
                </a:lnTo>
                <a:lnTo>
                  <a:pt x="649478" y="995552"/>
                </a:lnTo>
                <a:lnTo>
                  <a:pt x="604520" y="1006093"/>
                </a:lnTo>
                <a:lnTo>
                  <a:pt x="558672" y="1012443"/>
                </a:lnTo>
                <a:lnTo>
                  <a:pt x="512317" y="1014729"/>
                </a:lnTo>
                <a:lnTo>
                  <a:pt x="465582" y="1012824"/>
                </a:lnTo>
                <a:lnTo>
                  <a:pt x="418972" y="1006474"/>
                </a:lnTo>
                <a:lnTo>
                  <a:pt x="372491" y="995806"/>
                </a:lnTo>
                <a:lnTo>
                  <a:pt x="326643" y="980566"/>
                </a:lnTo>
                <a:lnTo>
                  <a:pt x="281685" y="960754"/>
                </a:lnTo>
                <a:lnTo>
                  <a:pt x="238759" y="936751"/>
                </a:lnTo>
                <a:lnTo>
                  <a:pt x="199009" y="909319"/>
                </a:lnTo>
                <a:lnTo>
                  <a:pt x="162686" y="878712"/>
                </a:lnTo>
                <a:lnTo>
                  <a:pt x="129666" y="845311"/>
                </a:lnTo>
                <a:lnTo>
                  <a:pt x="100203" y="809243"/>
                </a:lnTo>
                <a:lnTo>
                  <a:pt x="74422" y="771016"/>
                </a:lnTo>
                <a:lnTo>
                  <a:pt x="52196" y="730630"/>
                </a:lnTo>
                <a:lnTo>
                  <a:pt x="33781" y="688593"/>
                </a:lnTo>
                <a:lnTo>
                  <a:pt x="19303" y="645159"/>
                </a:lnTo>
                <a:lnTo>
                  <a:pt x="8762" y="600455"/>
                </a:lnTo>
                <a:lnTo>
                  <a:pt x="2285" y="554989"/>
                </a:lnTo>
                <a:lnTo>
                  <a:pt x="0" y="508888"/>
                </a:lnTo>
                <a:lnTo>
                  <a:pt x="1904" y="462533"/>
                </a:lnTo>
                <a:lnTo>
                  <a:pt x="8254" y="416178"/>
                </a:lnTo>
                <a:lnTo>
                  <a:pt x="19050" y="370077"/>
                </a:lnTo>
                <a:lnTo>
                  <a:pt x="34416" y="324484"/>
                </a:lnTo>
                <a:lnTo>
                  <a:pt x="54356" y="279780"/>
                </a:lnTo>
                <a:lnTo>
                  <a:pt x="78485" y="237108"/>
                </a:lnTo>
                <a:lnTo>
                  <a:pt x="106172" y="197738"/>
                </a:lnTo>
                <a:lnTo>
                  <a:pt x="136906" y="161543"/>
                </a:lnTo>
                <a:lnTo>
                  <a:pt x="170560" y="128777"/>
                </a:lnTo>
                <a:lnTo>
                  <a:pt x="206883" y="99567"/>
                </a:lnTo>
                <a:lnTo>
                  <a:pt x="245364" y="73913"/>
                </a:lnTo>
                <a:lnTo>
                  <a:pt x="286003" y="51815"/>
                </a:lnTo>
                <a:lnTo>
                  <a:pt x="328295" y="33527"/>
                </a:lnTo>
                <a:lnTo>
                  <a:pt x="372109" y="19176"/>
                </a:lnTo>
                <a:lnTo>
                  <a:pt x="417067" y="8636"/>
                </a:lnTo>
                <a:lnTo>
                  <a:pt x="462788" y="2286"/>
                </a:lnTo>
                <a:lnTo>
                  <a:pt x="509270" y="0"/>
                </a:lnTo>
                <a:lnTo>
                  <a:pt x="555879" y="1904"/>
                </a:lnTo>
                <a:lnTo>
                  <a:pt x="602615" y="8254"/>
                </a:lnTo>
                <a:lnTo>
                  <a:pt x="649097" y="18923"/>
                </a:lnTo>
                <a:lnTo>
                  <a:pt x="694943" y="34162"/>
                </a:lnTo>
                <a:lnTo>
                  <a:pt x="739902" y="53975"/>
                </a:lnTo>
                <a:lnTo>
                  <a:pt x="781430" y="77215"/>
                </a:lnTo>
                <a:lnTo>
                  <a:pt x="820292" y="103758"/>
                </a:lnTo>
                <a:lnTo>
                  <a:pt x="855979" y="133603"/>
                </a:lnTo>
                <a:lnTo>
                  <a:pt x="888746" y="166242"/>
                </a:lnTo>
                <a:lnTo>
                  <a:pt x="918210" y="201421"/>
                </a:lnTo>
                <a:lnTo>
                  <a:pt x="944245" y="239140"/>
                </a:lnTo>
                <a:lnTo>
                  <a:pt x="966723" y="278891"/>
                </a:lnTo>
                <a:lnTo>
                  <a:pt x="985647" y="320675"/>
                </a:lnTo>
                <a:lnTo>
                  <a:pt x="1000633" y="363981"/>
                </a:lnTo>
                <a:lnTo>
                  <a:pt x="1011682" y="408686"/>
                </a:lnTo>
                <a:lnTo>
                  <a:pt x="1018666" y="454532"/>
                </a:lnTo>
                <a:lnTo>
                  <a:pt x="1021460" y="501141"/>
                </a:lnTo>
                <a:lnTo>
                  <a:pt x="1019810" y="548513"/>
                </a:lnTo>
                <a:lnTo>
                  <a:pt x="1903094" y="895095"/>
                </a:lnTo>
                <a:close/>
              </a:path>
            </a:pathLst>
          </a:custGeom>
          <a:ln w="914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86560" y="1332941"/>
            <a:ext cx="570230" cy="620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rlito"/>
                <a:cs typeface="Carlito"/>
              </a:rPr>
              <a:t>Hi, </a:t>
            </a:r>
            <a:r>
              <a:rPr sz="1300" spc="-30" dirty="0">
                <a:latin typeface="Carlito"/>
                <a:cs typeface="Carlito"/>
              </a:rPr>
              <a:t>my  </a:t>
            </a:r>
            <a:r>
              <a:rPr sz="1300" spc="-5" dirty="0">
                <a:latin typeface="Carlito"/>
                <a:cs typeface="Carlito"/>
              </a:rPr>
              <a:t>name is  </a:t>
            </a:r>
            <a:r>
              <a:rPr sz="1300" spc="-30" dirty="0">
                <a:latin typeface="Carlito"/>
                <a:cs typeface="Carlito"/>
              </a:rPr>
              <a:t>“Letter</a:t>
            </a:r>
            <a:r>
              <a:rPr sz="1300" spc="-225" dirty="0">
                <a:latin typeface="Carlito"/>
                <a:cs typeface="Carlito"/>
              </a:rPr>
              <a:t> </a:t>
            </a:r>
            <a:r>
              <a:rPr sz="1300" spc="-130" dirty="0">
                <a:latin typeface="Carlito"/>
                <a:cs typeface="Carlito"/>
              </a:rPr>
              <a:t>”.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63411" y="1255775"/>
            <a:ext cx="2083435" cy="1016000"/>
          </a:xfrm>
          <a:custGeom>
            <a:avLst/>
            <a:gdLst/>
            <a:ahLst/>
            <a:cxnLst/>
            <a:rect l="l" t="t" r="r" b="b"/>
            <a:pathLst>
              <a:path w="2083434" h="1016000">
                <a:moveTo>
                  <a:pt x="0" y="730757"/>
                </a:moveTo>
                <a:lnTo>
                  <a:pt x="1064514" y="482091"/>
                </a:lnTo>
                <a:lnTo>
                  <a:pt x="1069339" y="433324"/>
                </a:lnTo>
                <a:lnTo>
                  <a:pt x="1078611" y="386079"/>
                </a:lnTo>
                <a:lnTo>
                  <a:pt x="1092199" y="340613"/>
                </a:lnTo>
                <a:lnTo>
                  <a:pt x="1109726" y="297052"/>
                </a:lnTo>
                <a:lnTo>
                  <a:pt x="1130935" y="255650"/>
                </a:lnTo>
                <a:lnTo>
                  <a:pt x="1155827" y="216662"/>
                </a:lnTo>
                <a:lnTo>
                  <a:pt x="1184020" y="180086"/>
                </a:lnTo>
                <a:lnTo>
                  <a:pt x="1215389" y="146431"/>
                </a:lnTo>
                <a:lnTo>
                  <a:pt x="1249553" y="115570"/>
                </a:lnTo>
                <a:lnTo>
                  <a:pt x="1286383" y="88011"/>
                </a:lnTo>
                <a:lnTo>
                  <a:pt x="1325626" y="63753"/>
                </a:lnTo>
                <a:lnTo>
                  <a:pt x="1367155" y="43052"/>
                </a:lnTo>
                <a:lnTo>
                  <a:pt x="1410589" y="26162"/>
                </a:lnTo>
                <a:lnTo>
                  <a:pt x="1455801" y="13208"/>
                </a:lnTo>
                <a:lnTo>
                  <a:pt x="1502537" y="4445"/>
                </a:lnTo>
                <a:lnTo>
                  <a:pt x="1550669" y="0"/>
                </a:lnTo>
                <a:lnTo>
                  <a:pt x="1599818" y="126"/>
                </a:lnTo>
                <a:lnTo>
                  <a:pt x="1648714" y="4952"/>
                </a:lnTo>
                <a:lnTo>
                  <a:pt x="1696085" y="14224"/>
                </a:lnTo>
                <a:lnTo>
                  <a:pt x="1741805" y="27686"/>
                </a:lnTo>
                <a:lnTo>
                  <a:pt x="1785365" y="45212"/>
                </a:lnTo>
                <a:lnTo>
                  <a:pt x="1826894" y="66421"/>
                </a:lnTo>
                <a:lnTo>
                  <a:pt x="1866011" y="91312"/>
                </a:lnTo>
                <a:lnTo>
                  <a:pt x="1902714" y="119379"/>
                </a:lnTo>
                <a:lnTo>
                  <a:pt x="1936495" y="150622"/>
                </a:lnTo>
                <a:lnTo>
                  <a:pt x="1967357" y="184658"/>
                </a:lnTo>
                <a:lnTo>
                  <a:pt x="1995042" y="221361"/>
                </a:lnTo>
                <a:lnTo>
                  <a:pt x="2019299" y="260603"/>
                </a:lnTo>
                <a:lnTo>
                  <a:pt x="2040128" y="301878"/>
                </a:lnTo>
                <a:lnTo>
                  <a:pt x="2057018" y="345313"/>
                </a:lnTo>
                <a:lnTo>
                  <a:pt x="2069972" y="390398"/>
                </a:lnTo>
                <a:lnTo>
                  <a:pt x="2078863" y="437007"/>
                </a:lnTo>
                <a:lnTo>
                  <a:pt x="2083181" y="484886"/>
                </a:lnTo>
                <a:lnTo>
                  <a:pt x="2083054" y="533908"/>
                </a:lnTo>
                <a:lnTo>
                  <a:pt x="2078228" y="582676"/>
                </a:lnTo>
                <a:lnTo>
                  <a:pt x="2068957" y="629920"/>
                </a:lnTo>
                <a:lnTo>
                  <a:pt x="2055367" y="675513"/>
                </a:lnTo>
                <a:lnTo>
                  <a:pt x="2037841" y="718947"/>
                </a:lnTo>
                <a:lnTo>
                  <a:pt x="2016633" y="760349"/>
                </a:lnTo>
                <a:lnTo>
                  <a:pt x="1991740" y="799465"/>
                </a:lnTo>
                <a:lnTo>
                  <a:pt x="1963546" y="835913"/>
                </a:lnTo>
                <a:lnTo>
                  <a:pt x="1932178" y="869696"/>
                </a:lnTo>
                <a:lnTo>
                  <a:pt x="1898014" y="900430"/>
                </a:lnTo>
                <a:lnTo>
                  <a:pt x="1861185" y="927988"/>
                </a:lnTo>
                <a:lnTo>
                  <a:pt x="1821941" y="952246"/>
                </a:lnTo>
                <a:lnTo>
                  <a:pt x="1780413" y="972947"/>
                </a:lnTo>
                <a:lnTo>
                  <a:pt x="1736979" y="989965"/>
                </a:lnTo>
                <a:lnTo>
                  <a:pt x="1691766" y="1002919"/>
                </a:lnTo>
                <a:lnTo>
                  <a:pt x="1645031" y="1011682"/>
                </a:lnTo>
                <a:lnTo>
                  <a:pt x="1596897" y="1016000"/>
                </a:lnTo>
                <a:lnTo>
                  <a:pt x="1547748" y="1015873"/>
                </a:lnTo>
                <a:lnTo>
                  <a:pt x="1500378" y="1011301"/>
                </a:lnTo>
                <a:lnTo>
                  <a:pt x="1454149" y="1002411"/>
                </a:lnTo>
                <a:lnTo>
                  <a:pt x="1409445" y="989457"/>
                </a:lnTo>
                <a:lnTo>
                  <a:pt x="1366392" y="972566"/>
                </a:lnTo>
                <a:lnTo>
                  <a:pt x="1325117" y="951992"/>
                </a:lnTo>
                <a:lnTo>
                  <a:pt x="1286129" y="927988"/>
                </a:lnTo>
                <a:lnTo>
                  <a:pt x="1249426" y="900430"/>
                </a:lnTo>
                <a:lnTo>
                  <a:pt x="1215263" y="869696"/>
                </a:lnTo>
                <a:lnTo>
                  <a:pt x="1184020" y="835913"/>
                </a:lnTo>
                <a:lnTo>
                  <a:pt x="1155827" y="799338"/>
                </a:lnTo>
                <a:lnTo>
                  <a:pt x="1130808" y="760094"/>
                </a:lnTo>
                <a:lnTo>
                  <a:pt x="1109471" y="718312"/>
                </a:lnTo>
                <a:lnTo>
                  <a:pt x="1091818" y="674243"/>
                </a:lnTo>
                <a:lnTo>
                  <a:pt x="0" y="730757"/>
                </a:lnTo>
                <a:close/>
              </a:path>
            </a:pathLst>
          </a:custGeom>
          <a:ln w="914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5063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Mr. Letter is from “char</a:t>
            </a:r>
            <a:r>
              <a:rPr sz="2800" b="1" spc="-3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datatype”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3932" y="1219200"/>
            <a:ext cx="4218432" cy="3512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98005" y="1591817"/>
            <a:ext cx="105029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rlito"/>
                <a:cs typeface="Carlito"/>
              </a:rPr>
              <a:t>Ohh </a:t>
            </a:r>
            <a:r>
              <a:rPr sz="1300" spc="-10" dirty="0">
                <a:latin typeface="Carlito"/>
                <a:cs typeface="Carlito"/>
              </a:rPr>
              <a:t>great! </a:t>
            </a:r>
            <a:r>
              <a:rPr sz="1300" spc="-5" dirty="0">
                <a:latin typeface="Carlito"/>
                <a:cs typeface="Carlito"/>
              </a:rPr>
              <a:t>Can  </a:t>
            </a:r>
            <a:r>
              <a:rPr sz="130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I </a:t>
            </a:r>
            <a:r>
              <a:rPr sz="1300" spc="-20" dirty="0">
                <a:latin typeface="Carlito"/>
                <a:cs typeface="Carlito"/>
              </a:rPr>
              <a:t>come </a:t>
            </a:r>
            <a:r>
              <a:rPr sz="1300" spc="-10" dirty="0">
                <a:latin typeface="Carlito"/>
                <a:cs typeface="Carlito"/>
              </a:rPr>
              <a:t>to </a:t>
            </a:r>
            <a:r>
              <a:rPr sz="1300" spc="-15" dirty="0">
                <a:latin typeface="Carlito"/>
                <a:cs typeface="Carlito"/>
              </a:rPr>
              <a:t>your  </a:t>
            </a:r>
            <a:r>
              <a:rPr sz="1300" spc="-5" dirty="0">
                <a:latin typeface="Carlito"/>
                <a:cs typeface="Carlito"/>
              </a:rPr>
              <a:t>place?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39028" y="1473708"/>
            <a:ext cx="2099945" cy="857885"/>
          </a:xfrm>
          <a:custGeom>
            <a:avLst/>
            <a:gdLst/>
            <a:ahLst/>
            <a:cxnLst/>
            <a:rect l="l" t="t" r="r" b="b"/>
            <a:pathLst>
              <a:path w="2099945" h="857885">
                <a:moveTo>
                  <a:pt x="877824" y="142875"/>
                </a:moveTo>
                <a:lnTo>
                  <a:pt x="885190" y="97789"/>
                </a:lnTo>
                <a:lnTo>
                  <a:pt x="905382" y="58546"/>
                </a:lnTo>
                <a:lnTo>
                  <a:pt x="936371" y="27558"/>
                </a:lnTo>
                <a:lnTo>
                  <a:pt x="975614" y="7238"/>
                </a:lnTo>
                <a:lnTo>
                  <a:pt x="1020826" y="0"/>
                </a:lnTo>
                <a:lnTo>
                  <a:pt x="1081531" y="0"/>
                </a:lnTo>
                <a:lnTo>
                  <a:pt x="1386967" y="0"/>
                </a:lnTo>
                <a:lnTo>
                  <a:pt x="1956816" y="0"/>
                </a:lnTo>
                <a:lnTo>
                  <a:pt x="2002027" y="7238"/>
                </a:lnTo>
                <a:lnTo>
                  <a:pt x="2041271" y="27558"/>
                </a:lnTo>
                <a:lnTo>
                  <a:pt x="2072258" y="58546"/>
                </a:lnTo>
                <a:lnTo>
                  <a:pt x="2092578" y="97789"/>
                </a:lnTo>
                <a:lnTo>
                  <a:pt x="2099818" y="142875"/>
                </a:lnTo>
                <a:lnTo>
                  <a:pt x="2099818" y="500252"/>
                </a:lnTo>
                <a:lnTo>
                  <a:pt x="2099818" y="714628"/>
                </a:lnTo>
                <a:lnTo>
                  <a:pt x="2092578" y="759713"/>
                </a:lnTo>
                <a:lnTo>
                  <a:pt x="2072258" y="798956"/>
                </a:lnTo>
                <a:lnTo>
                  <a:pt x="2041271" y="829944"/>
                </a:lnTo>
                <a:lnTo>
                  <a:pt x="2002027" y="850264"/>
                </a:lnTo>
                <a:lnTo>
                  <a:pt x="1956816" y="857503"/>
                </a:lnTo>
                <a:lnTo>
                  <a:pt x="1386967" y="857503"/>
                </a:lnTo>
                <a:lnTo>
                  <a:pt x="1081531" y="857503"/>
                </a:lnTo>
                <a:lnTo>
                  <a:pt x="1020826" y="857503"/>
                </a:lnTo>
                <a:lnTo>
                  <a:pt x="975614" y="850264"/>
                </a:lnTo>
                <a:lnTo>
                  <a:pt x="936371" y="829944"/>
                </a:lnTo>
                <a:lnTo>
                  <a:pt x="905382" y="798956"/>
                </a:lnTo>
                <a:lnTo>
                  <a:pt x="885190" y="759713"/>
                </a:lnTo>
                <a:lnTo>
                  <a:pt x="877824" y="714628"/>
                </a:lnTo>
                <a:lnTo>
                  <a:pt x="0" y="460120"/>
                </a:lnTo>
                <a:lnTo>
                  <a:pt x="877824" y="500252"/>
                </a:lnTo>
                <a:lnTo>
                  <a:pt x="877824" y="142875"/>
                </a:lnTo>
                <a:close/>
              </a:path>
            </a:pathLst>
          </a:custGeom>
          <a:ln w="609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5766" y="1325372"/>
            <a:ext cx="1029969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rlito"/>
                <a:cs typeface="Carlito"/>
              </a:rPr>
              <a:t>I </a:t>
            </a:r>
            <a:r>
              <a:rPr sz="1300" spc="-20" dirty="0">
                <a:latin typeface="Carlito"/>
                <a:cs typeface="Carlito"/>
              </a:rPr>
              <a:t>have </a:t>
            </a:r>
            <a:r>
              <a:rPr sz="1300" spc="-5" dirty="0">
                <a:latin typeface="Carlito"/>
                <a:cs typeface="Carlito"/>
              </a:rPr>
              <a:t>a space  given </a:t>
            </a:r>
            <a:r>
              <a:rPr sz="1300" spc="-15" dirty="0">
                <a:latin typeface="Carlito"/>
                <a:cs typeface="Carlito"/>
              </a:rPr>
              <a:t>by </a:t>
            </a:r>
            <a:r>
              <a:rPr sz="1300" spc="-25" dirty="0">
                <a:latin typeface="Carlito"/>
                <a:cs typeface="Carlito"/>
              </a:rPr>
              <a:t>Java,  </a:t>
            </a:r>
            <a:r>
              <a:rPr sz="1300" spc="-5" dirty="0">
                <a:latin typeface="Carlito"/>
                <a:cs typeface="Carlito"/>
              </a:rPr>
              <a:t>which is</a:t>
            </a:r>
            <a:r>
              <a:rPr sz="1300" spc="-70" dirty="0"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Carlito"/>
                <a:cs typeface="Carlito"/>
              </a:rPr>
              <a:t>“char”  </a:t>
            </a:r>
            <a:r>
              <a:rPr sz="1300" spc="-20" dirty="0">
                <a:solidFill>
                  <a:srgbClr val="006EC0"/>
                </a:solidFill>
                <a:latin typeface="Carlito"/>
                <a:cs typeface="Carlito"/>
              </a:rPr>
              <a:t>data</a:t>
            </a:r>
            <a:r>
              <a:rPr sz="1300" spc="1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Carlito"/>
                <a:cs typeface="Carlito"/>
              </a:rPr>
              <a:t>type.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7636" y="1301496"/>
            <a:ext cx="2502535" cy="859790"/>
          </a:xfrm>
          <a:custGeom>
            <a:avLst/>
            <a:gdLst/>
            <a:ahLst/>
            <a:cxnLst/>
            <a:rect l="l" t="t" r="r" b="b"/>
            <a:pathLst>
              <a:path w="2502535" h="859789">
                <a:moveTo>
                  <a:pt x="0" y="143255"/>
                </a:moveTo>
                <a:lnTo>
                  <a:pt x="7302" y="97916"/>
                </a:lnTo>
                <a:lnTo>
                  <a:pt x="27647" y="58674"/>
                </a:lnTo>
                <a:lnTo>
                  <a:pt x="58661" y="27686"/>
                </a:lnTo>
                <a:lnTo>
                  <a:pt x="97993" y="7238"/>
                </a:lnTo>
                <a:lnTo>
                  <a:pt x="143281" y="0"/>
                </a:lnTo>
                <a:lnTo>
                  <a:pt x="712216" y="0"/>
                </a:lnTo>
                <a:lnTo>
                  <a:pt x="1017524" y="0"/>
                </a:lnTo>
                <a:lnTo>
                  <a:pt x="1077721" y="0"/>
                </a:lnTo>
                <a:lnTo>
                  <a:pt x="1122933" y="7238"/>
                </a:lnTo>
                <a:lnTo>
                  <a:pt x="1162303" y="27686"/>
                </a:lnTo>
                <a:lnTo>
                  <a:pt x="1193291" y="58674"/>
                </a:lnTo>
                <a:lnTo>
                  <a:pt x="1213612" y="97916"/>
                </a:lnTo>
                <a:lnTo>
                  <a:pt x="1220977" y="143255"/>
                </a:lnTo>
                <a:lnTo>
                  <a:pt x="1220977" y="501268"/>
                </a:lnTo>
                <a:lnTo>
                  <a:pt x="2502027" y="727963"/>
                </a:lnTo>
                <a:lnTo>
                  <a:pt x="1220977" y="716026"/>
                </a:lnTo>
                <a:lnTo>
                  <a:pt x="1213612" y="761364"/>
                </a:lnTo>
                <a:lnTo>
                  <a:pt x="1193291" y="800607"/>
                </a:lnTo>
                <a:lnTo>
                  <a:pt x="1162303" y="831595"/>
                </a:lnTo>
                <a:lnTo>
                  <a:pt x="1122933" y="852042"/>
                </a:lnTo>
                <a:lnTo>
                  <a:pt x="1077721" y="859281"/>
                </a:lnTo>
                <a:lnTo>
                  <a:pt x="1017524" y="859281"/>
                </a:lnTo>
                <a:lnTo>
                  <a:pt x="712216" y="859281"/>
                </a:lnTo>
                <a:lnTo>
                  <a:pt x="143281" y="859281"/>
                </a:lnTo>
                <a:lnTo>
                  <a:pt x="97993" y="852042"/>
                </a:lnTo>
                <a:lnTo>
                  <a:pt x="58661" y="831595"/>
                </a:lnTo>
                <a:lnTo>
                  <a:pt x="27647" y="800607"/>
                </a:lnTo>
                <a:lnTo>
                  <a:pt x="7302" y="761364"/>
                </a:lnTo>
                <a:lnTo>
                  <a:pt x="0" y="716026"/>
                </a:lnTo>
                <a:lnTo>
                  <a:pt x="0" y="501268"/>
                </a:lnTo>
                <a:lnTo>
                  <a:pt x="0" y="143255"/>
                </a:lnTo>
                <a:close/>
              </a:path>
            </a:pathLst>
          </a:custGeom>
          <a:ln w="609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150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Miss Sentence is</a:t>
            </a:r>
            <a:r>
              <a:rPr sz="2800" b="1" spc="-11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sad!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03932" y="1229867"/>
            <a:ext cx="5695315" cy="3512820"/>
            <a:chOff x="2503932" y="1229867"/>
            <a:chExt cx="5695315" cy="3512820"/>
          </a:xfrm>
        </p:grpSpPr>
        <p:sp>
          <p:nvSpPr>
            <p:cNvPr id="5" name="object 5"/>
            <p:cNvSpPr/>
            <p:nvPr/>
          </p:nvSpPr>
          <p:spPr>
            <a:xfrm>
              <a:off x="2503932" y="1229867"/>
              <a:ext cx="4218432" cy="35128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23788" y="1484375"/>
              <a:ext cx="2272665" cy="1080770"/>
            </a:xfrm>
            <a:custGeom>
              <a:avLst/>
              <a:gdLst/>
              <a:ahLst/>
              <a:cxnLst/>
              <a:rect l="l" t="t" r="r" b="b"/>
              <a:pathLst>
                <a:path w="2272665" h="1080770">
                  <a:moveTo>
                    <a:pt x="1050163" y="180086"/>
                  </a:moveTo>
                  <a:lnTo>
                    <a:pt x="1056513" y="132207"/>
                  </a:lnTo>
                  <a:lnTo>
                    <a:pt x="1074673" y="89153"/>
                  </a:lnTo>
                  <a:lnTo>
                    <a:pt x="1102867" y="52704"/>
                  </a:lnTo>
                  <a:lnTo>
                    <a:pt x="1139316" y="24637"/>
                  </a:lnTo>
                  <a:lnTo>
                    <a:pt x="1182369" y="6476"/>
                  </a:lnTo>
                  <a:lnTo>
                    <a:pt x="1230121" y="0"/>
                  </a:lnTo>
                  <a:lnTo>
                    <a:pt x="1253743" y="0"/>
                  </a:lnTo>
                  <a:lnTo>
                    <a:pt x="1559306" y="0"/>
                  </a:lnTo>
                  <a:lnTo>
                    <a:pt x="2092070" y="0"/>
                  </a:lnTo>
                  <a:lnTo>
                    <a:pt x="2139950" y="6476"/>
                  </a:lnTo>
                  <a:lnTo>
                    <a:pt x="2183003" y="24637"/>
                  </a:lnTo>
                  <a:lnTo>
                    <a:pt x="2219452" y="52704"/>
                  </a:lnTo>
                  <a:lnTo>
                    <a:pt x="2247518" y="89153"/>
                  </a:lnTo>
                  <a:lnTo>
                    <a:pt x="2265680" y="132207"/>
                  </a:lnTo>
                  <a:lnTo>
                    <a:pt x="2272157" y="180086"/>
                  </a:lnTo>
                  <a:lnTo>
                    <a:pt x="2272157" y="450088"/>
                  </a:lnTo>
                  <a:lnTo>
                    <a:pt x="2272157" y="900176"/>
                  </a:lnTo>
                  <a:lnTo>
                    <a:pt x="2265680" y="948055"/>
                  </a:lnTo>
                  <a:lnTo>
                    <a:pt x="2247518" y="991107"/>
                  </a:lnTo>
                  <a:lnTo>
                    <a:pt x="2219452" y="1027557"/>
                  </a:lnTo>
                  <a:lnTo>
                    <a:pt x="2183003" y="1055624"/>
                  </a:lnTo>
                  <a:lnTo>
                    <a:pt x="2139950" y="1073785"/>
                  </a:lnTo>
                  <a:lnTo>
                    <a:pt x="2092070" y="1080262"/>
                  </a:lnTo>
                  <a:lnTo>
                    <a:pt x="1559306" y="1080262"/>
                  </a:lnTo>
                  <a:lnTo>
                    <a:pt x="1253743" y="1080262"/>
                  </a:lnTo>
                  <a:lnTo>
                    <a:pt x="1230121" y="1080262"/>
                  </a:lnTo>
                  <a:lnTo>
                    <a:pt x="1182369" y="1073785"/>
                  </a:lnTo>
                  <a:lnTo>
                    <a:pt x="1139316" y="1055624"/>
                  </a:lnTo>
                  <a:lnTo>
                    <a:pt x="1102867" y="1027557"/>
                  </a:lnTo>
                  <a:lnTo>
                    <a:pt x="1074673" y="991107"/>
                  </a:lnTo>
                  <a:lnTo>
                    <a:pt x="1056513" y="948055"/>
                  </a:lnTo>
                  <a:lnTo>
                    <a:pt x="1050163" y="900176"/>
                  </a:lnTo>
                  <a:lnTo>
                    <a:pt x="1050163" y="450088"/>
                  </a:lnTo>
                  <a:lnTo>
                    <a:pt x="0" y="489331"/>
                  </a:lnTo>
                  <a:lnTo>
                    <a:pt x="1050163" y="180086"/>
                  </a:lnTo>
                  <a:close/>
                </a:path>
              </a:pathLst>
            </a:custGeom>
            <a:ln w="609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78218" y="1621917"/>
            <a:ext cx="101600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rlito"/>
                <a:cs typeface="Carlito"/>
              </a:rPr>
              <a:t>It </a:t>
            </a:r>
            <a:r>
              <a:rPr sz="1300" spc="-25" dirty="0">
                <a:latin typeface="Carlito"/>
                <a:cs typeface="Carlito"/>
              </a:rPr>
              <a:t>makes </a:t>
            </a:r>
            <a:r>
              <a:rPr sz="1300" spc="-5" dirty="0">
                <a:latin typeface="Carlito"/>
                <a:cs typeface="Carlito"/>
              </a:rPr>
              <a:t>me  sad. </a:t>
            </a:r>
            <a:r>
              <a:rPr sz="1300" spc="-20" dirty="0">
                <a:latin typeface="Carlito"/>
                <a:cs typeface="Carlito"/>
              </a:rPr>
              <a:t>So, </a:t>
            </a:r>
            <a:r>
              <a:rPr sz="1300" spc="-15" dirty="0">
                <a:latin typeface="Carlito"/>
                <a:cs typeface="Carlito"/>
              </a:rPr>
              <a:t>Am </a:t>
            </a:r>
            <a:r>
              <a:rPr sz="1300" spc="-5" dirty="0">
                <a:latin typeface="Carlito"/>
                <a:cs typeface="Carlito"/>
              </a:rPr>
              <a:t>I  not </a:t>
            </a:r>
            <a:r>
              <a:rPr sz="1300" spc="-10" dirty="0">
                <a:latin typeface="Carlito"/>
                <a:cs typeface="Carlito"/>
              </a:rPr>
              <a:t>required</a:t>
            </a:r>
            <a:r>
              <a:rPr sz="1300" spc="-145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in  </a:t>
            </a:r>
            <a:r>
              <a:rPr sz="1300" spc="-25" dirty="0">
                <a:latin typeface="Carlito"/>
                <a:cs typeface="Carlito"/>
              </a:rPr>
              <a:t>Java?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6843" y="1267713"/>
            <a:ext cx="967105" cy="1610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rlito"/>
                <a:cs typeface="Carlito"/>
              </a:rPr>
              <a:t>I </a:t>
            </a:r>
            <a:r>
              <a:rPr sz="1300" spc="-15" dirty="0">
                <a:latin typeface="Carlito"/>
                <a:cs typeface="Carlito"/>
              </a:rPr>
              <a:t>would </a:t>
            </a:r>
            <a:r>
              <a:rPr sz="1300" spc="-5" dirty="0">
                <a:latin typeface="Carlito"/>
                <a:cs typeface="Carlito"/>
              </a:rPr>
              <a:t>love  </a:t>
            </a:r>
            <a:r>
              <a:rPr sz="1300" spc="-20" dirty="0">
                <a:latin typeface="Carlito"/>
                <a:cs typeface="Carlito"/>
              </a:rPr>
              <a:t>to! </a:t>
            </a:r>
            <a:r>
              <a:rPr sz="1300" spc="-5" dirty="0">
                <a:latin typeface="Carlito"/>
                <a:cs typeface="Carlito"/>
              </a:rPr>
              <a:t>But it will  be difficult</a:t>
            </a:r>
            <a:r>
              <a:rPr sz="1300" spc="-100" dirty="0">
                <a:latin typeface="Carlito"/>
                <a:cs typeface="Carlito"/>
              </a:rPr>
              <a:t> </a:t>
            </a:r>
            <a:r>
              <a:rPr sz="1300" spc="-20" dirty="0">
                <a:latin typeface="Carlito"/>
                <a:cs typeface="Carlito"/>
              </a:rPr>
              <a:t>for  you to </a:t>
            </a:r>
            <a:r>
              <a:rPr sz="1300" spc="-5" dirty="0">
                <a:latin typeface="Carlito"/>
                <a:cs typeface="Carlito"/>
              </a:rPr>
              <a:t>adjust  there. It is  </a:t>
            </a:r>
            <a:r>
              <a:rPr sz="1300" spc="-15" dirty="0">
                <a:latin typeface="Carlito"/>
                <a:cs typeface="Carlito"/>
              </a:rPr>
              <a:t>simply </a:t>
            </a:r>
            <a:r>
              <a:rPr sz="1300" spc="-5" dirty="0">
                <a:latin typeface="Carlito"/>
                <a:cs typeface="Carlito"/>
              </a:rPr>
              <a:t>not  designed </a:t>
            </a:r>
            <a:r>
              <a:rPr sz="1300" spc="-20" dirty="0">
                <a:latin typeface="Carlito"/>
                <a:cs typeface="Carlito"/>
              </a:rPr>
              <a:t>for  </a:t>
            </a:r>
            <a:r>
              <a:rPr sz="1300" spc="-15" dirty="0">
                <a:latin typeface="Carlito"/>
                <a:cs typeface="Carlito"/>
              </a:rPr>
              <a:t>you..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5067" y="1255775"/>
            <a:ext cx="2446020" cy="1650364"/>
          </a:xfrm>
          <a:custGeom>
            <a:avLst/>
            <a:gdLst/>
            <a:ahLst/>
            <a:cxnLst/>
            <a:rect l="l" t="t" r="r" b="b"/>
            <a:pathLst>
              <a:path w="2446020" h="1650364">
                <a:moveTo>
                  <a:pt x="0" y="203326"/>
                </a:moveTo>
                <a:lnTo>
                  <a:pt x="5372" y="156718"/>
                </a:lnTo>
                <a:lnTo>
                  <a:pt x="20688" y="113919"/>
                </a:lnTo>
                <a:lnTo>
                  <a:pt x="44703" y="76200"/>
                </a:lnTo>
                <a:lnTo>
                  <a:pt x="76225" y="44703"/>
                </a:lnTo>
                <a:lnTo>
                  <a:pt x="114007" y="20700"/>
                </a:lnTo>
                <a:lnTo>
                  <a:pt x="156844" y="5334"/>
                </a:lnTo>
                <a:lnTo>
                  <a:pt x="203504" y="0"/>
                </a:lnTo>
                <a:lnTo>
                  <a:pt x="712215" y="0"/>
                </a:lnTo>
                <a:lnTo>
                  <a:pt x="1017524" y="0"/>
                </a:lnTo>
                <a:lnTo>
                  <a:pt x="1064259" y="5334"/>
                </a:lnTo>
                <a:lnTo>
                  <a:pt x="1107058" y="20700"/>
                </a:lnTo>
                <a:lnTo>
                  <a:pt x="1144777" y="44703"/>
                </a:lnTo>
                <a:lnTo>
                  <a:pt x="1176401" y="76200"/>
                </a:lnTo>
                <a:lnTo>
                  <a:pt x="1200404" y="113919"/>
                </a:lnTo>
                <a:lnTo>
                  <a:pt x="1215644" y="156718"/>
                </a:lnTo>
                <a:lnTo>
                  <a:pt x="1220977" y="203326"/>
                </a:lnTo>
                <a:lnTo>
                  <a:pt x="1220977" y="274954"/>
                </a:lnTo>
                <a:lnTo>
                  <a:pt x="2445511" y="754126"/>
                </a:lnTo>
                <a:lnTo>
                  <a:pt x="1220977" y="687451"/>
                </a:lnTo>
                <a:lnTo>
                  <a:pt x="1220977" y="1446530"/>
                </a:lnTo>
                <a:lnTo>
                  <a:pt x="1215644" y="1493266"/>
                </a:lnTo>
                <a:lnTo>
                  <a:pt x="1200404" y="1536065"/>
                </a:lnTo>
                <a:lnTo>
                  <a:pt x="1176401" y="1573784"/>
                </a:lnTo>
                <a:lnTo>
                  <a:pt x="1144777" y="1605280"/>
                </a:lnTo>
                <a:lnTo>
                  <a:pt x="1107058" y="1629283"/>
                </a:lnTo>
                <a:lnTo>
                  <a:pt x="1064259" y="1644650"/>
                </a:lnTo>
                <a:lnTo>
                  <a:pt x="1017524" y="1649984"/>
                </a:lnTo>
                <a:lnTo>
                  <a:pt x="712215" y="1649984"/>
                </a:lnTo>
                <a:lnTo>
                  <a:pt x="203504" y="1649984"/>
                </a:lnTo>
                <a:lnTo>
                  <a:pt x="156844" y="1644650"/>
                </a:lnTo>
                <a:lnTo>
                  <a:pt x="114007" y="1629283"/>
                </a:lnTo>
                <a:lnTo>
                  <a:pt x="76225" y="1605280"/>
                </a:lnTo>
                <a:lnTo>
                  <a:pt x="44703" y="1573784"/>
                </a:lnTo>
                <a:lnTo>
                  <a:pt x="20688" y="1536065"/>
                </a:lnTo>
                <a:lnTo>
                  <a:pt x="5372" y="1493266"/>
                </a:lnTo>
                <a:lnTo>
                  <a:pt x="0" y="1446530"/>
                </a:lnTo>
                <a:lnTo>
                  <a:pt x="0" y="687451"/>
                </a:lnTo>
                <a:lnTo>
                  <a:pt x="0" y="274954"/>
                </a:lnTo>
                <a:lnTo>
                  <a:pt x="0" y="203326"/>
                </a:lnTo>
                <a:close/>
              </a:path>
            </a:pathLst>
          </a:custGeom>
          <a:ln w="609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5962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Miss Sentence has her own Place in</a:t>
            </a:r>
            <a:r>
              <a:rPr sz="2800" b="1" spc="-5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Java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3932" y="1219200"/>
            <a:ext cx="4218432" cy="3512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73302" y="1264996"/>
            <a:ext cx="901700" cy="1610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rlito"/>
                <a:cs typeface="Carlito"/>
              </a:rPr>
              <a:t>Come </a:t>
            </a:r>
            <a:r>
              <a:rPr sz="1300" spc="-10" dirty="0">
                <a:latin typeface="Carlito"/>
                <a:cs typeface="Carlito"/>
              </a:rPr>
              <a:t>on,  </a:t>
            </a:r>
            <a:r>
              <a:rPr sz="1300" spc="-5" dirty="0">
                <a:latin typeface="Carlito"/>
                <a:cs typeface="Carlito"/>
              </a:rPr>
              <a:t>don’t be</a:t>
            </a:r>
            <a:r>
              <a:rPr sz="1300" spc="-85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sad.  </a:t>
            </a:r>
            <a:r>
              <a:rPr sz="1300" spc="-20" dirty="0">
                <a:latin typeface="Carlito"/>
                <a:cs typeface="Carlito"/>
              </a:rPr>
              <a:t>Everyone</a:t>
            </a:r>
            <a:r>
              <a:rPr sz="1300" spc="-60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has  </a:t>
            </a:r>
            <a:r>
              <a:rPr sz="1300" spc="-5" dirty="0">
                <a:latin typeface="Carlito"/>
                <a:cs typeface="Carlito"/>
              </a:rPr>
              <a:t>their </a:t>
            </a:r>
            <a:r>
              <a:rPr sz="1300" spc="-15" dirty="0">
                <a:latin typeface="Carlito"/>
                <a:cs typeface="Carlito"/>
              </a:rPr>
              <a:t>own  </a:t>
            </a:r>
            <a:r>
              <a:rPr sz="1300" spc="-5" dirty="0">
                <a:latin typeface="Carlito"/>
                <a:cs typeface="Carlito"/>
              </a:rPr>
              <a:t>place in </a:t>
            </a:r>
            <a:r>
              <a:rPr sz="1300" spc="-25" dirty="0">
                <a:latin typeface="Carlito"/>
                <a:cs typeface="Carlito"/>
              </a:rPr>
              <a:t>Java.  </a:t>
            </a:r>
            <a:r>
              <a:rPr sz="1300" spc="-15" dirty="0">
                <a:latin typeface="Carlito"/>
                <a:cs typeface="Carlito"/>
              </a:rPr>
              <a:t>For you </a:t>
            </a:r>
            <a:r>
              <a:rPr sz="1300" spc="-5" dirty="0">
                <a:latin typeface="Carlito"/>
                <a:cs typeface="Carlito"/>
              </a:rPr>
              <a:t>it is  the </a:t>
            </a:r>
            <a:r>
              <a:rPr sz="1300" spc="-5" dirty="0">
                <a:solidFill>
                  <a:srgbClr val="006EC0"/>
                </a:solidFill>
                <a:latin typeface="Carlito"/>
                <a:cs typeface="Carlito"/>
              </a:rPr>
              <a:t>“String  </a:t>
            </a:r>
            <a:r>
              <a:rPr sz="1300" spc="-20" dirty="0">
                <a:solidFill>
                  <a:srgbClr val="006EC0"/>
                </a:solidFill>
                <a:latin typeface="Carlito"/>
                <a:cs typeface="Carlito"/>
              </a:rPr>
              <a:t>datatype”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311" y="1129283"/>
            <a:ext cx="2273300" cy="1985645"/>
          </a:xfrm>
          <a:custGeom>
            <a:avLst/>
            <a:gdLst/>
            <a:ahLst/>
            <a:cxnLst/>
            <a:rect l="l" t="t" r="r" b="b"/>
            <a:pathLst>
              <a:path w="2273300" h="1985645">
                <a:moveTo>
                  <a:pt x="0" y="203453"/>
                </a:moveTo>
                <a:lnTo>
                  <a:pt x="5372" y="156717"/>
                </a:lnTo>
                <a:lnTo>
                  <a:pt x="20675" y="113918"/>
                </a:lnTo>
                <a:lnTo>
                  <a:pt x="44678" y="76200"/>
                </a:lnTo>
                <a:lnTo>
                  <a:pt x="76187" y="44703"/>
                </a:lnTo>
                <a:lnTo>
                  <a:pt x="113944" y="20700"/>
                </a:lnTo>
                <a:lnTo>
                  <a:pt x="156756" y="5333"/>
                </a:lnTo>
                <a:lnTo>
                  <a:pt x="203390" y="0"/>
                </a:lnTo>
                <a:lnTo>
                  <a:pt x="711835" y="0"/>
                </a:lnTo>
                <a:lnTo>
                  <a:pt x="1016888" y="0"/>
                </a:lnTo>
                <a:lnTo>
                  <a:pt x="1063625" y="5333"/>
                </a:lnTo>
                <a:lnTo>
                  <a:pt x="1106424" y="20700"/>
                </a:lnTo>
                <a:lnTo>
                  <a:pt x="1144143" y="44703"/>
                </a:lnTo>
                <a:lnTo>
                  <a:pt x="1175639" y="76200"/>
                </a:lnTo>
                <a:lnTo>
                  <a:pt x="1199642" y="113918"/>
                </a:lnTo>
                <a:lnTo>
                  <a:pt x="1214882" y="156717"/>
                </a:lnTo>
                <a:lnTo>
                  <a:pt x="1220343" y="203453"/>
                </a:lnTo>
                <a:lnTo>
                  <a:pt x="1220343" y="330835"/>
                </a:lnTo>
                <a:lnTo>
                  <a:pt x="2273300" y="893444"/>
                </a:lnTo>
                <a:lnTo>
                  <a:pt x="1220343" y="827151"/>
                </a:lnTo>
                <a:lnTo>
                  <a:pt x="1220343" y="1781809"/>
                </a:lnTo>
                <a:lnTo>
                  <a:pt x="1214882" y="1828545"/>
                </a:lnTo>
                <a:lnTo>
                  <a:pt x="1199642" y="1871345"/>
                </a:lnTo>
                <a:lnTo>
                  <a:pt x="1175639" y="1909064"/>
                </a:lnTo>
                <a:lnTo>
                  <a:pt x="1144143" y="1940559"/>
                </a:lnTo>
                <a:lnTo>
                  <a:pt x="1106424" y="1964563"/>
                </a:lnTo>
                <a:lnTo>
                  <a:pt x="1063625" y="1979929"/>
                </a:lnTo>
                <a:lnTo>
                  <a:pt x="1016888" y="1985264"/>
                </a:lnTo>
                <a:lnTo>
                  <a:pt x="711835" y="1985264"/>
                </a:lnTo>
                <a:lnTo>
                  <a:pt x="203390" y="1985264"/>
                </a:lnTo>
                <a:lnTo>
                  <a:pt x="156756" y="1979929"/>
                </a:lnTo>
                <a:lnTo>
                  <a:pt x="113944" y="1964563"/>
                </a:lnTo>
                <a:lnTo>
                  <a:pt x="76187" y="1940559"/>
                </a:lnTo>
                <a:lnTo>
                  <a:pt x="44678" y="1909064"/>
                </a:lnTo>
                <a:lnTo>
                  <a:pt x="20675" y="1871345"/>
                </a:lnTo>
                <a:lnTo>
                  <a:pt x="5372" y="1828545"/>
                </a:lnTo>
                <a:lnTo>
                  <a:pt x="0" y="1781809"/>
                </a:lnTo>
                <a:lnTo>
                  <a:pt x="0" y="827151"/>
                </a:lnTo>
                <a:lnTo>
                  <a:pt x="0" y="330835"/>
                </a:lnTo>
                <a:lnTo>
                  <a:pt x="0" y="203453"/>
                </a:lnTo>
                <a:close/>
              </a:path>
            </a:pathLst>
          </a:custGeom>
          <a:ln w="609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1123" y="1053083"/>
            <a:ext cx="1802764" cy="3671570"/>
            <a:chOff x="611123" y="1053083"/>
            <a:chExt cx="1802764" cy="3671570"/>
          </a:xfrm>
        </p:grpSpPr>
        <p:sp>
          <p:nvSpPr>
            <p:cNvPr id="3" name="object 3"/>
            <p:cNvSpPr/>
            <p:nvPr/>
          </p:nvSpPr>
          <p:spPr>
            <a:xfrm>
              <a:off x="1168907" y="1138173"/>
              <a:ext cx="863600" cy="993775"/>
            </a:xfrm>
            <a:custGeom>
              <a:avLst/>
              <a:gdLst/>
              <a:ahLst/>
              <a:cxnLst/>
              <a:rect l="l" t="t" r="r" b="b"/>
              <a:pathLst>
                <a:path w="863600" h="993775">
                  <a:moveTo>
                    <a:pt x="861948" y="0"/>
                  </a:moveTo>
                  <a:lnTo>
                    <a:pt x="537717" y="0"/>
                  </a:lnTo>
                  <a:lnTo>
                    <a:pt x="101066" y="396493"/>
                  </a:lnTo>
                  <a:lnTo>
                    <a:pt x="64782" y="435355"/>
                  </a:lnTo>
                  <a:lnTo>
                    <a:pt x="36487" y="477900"/>
                  </a:lnTo>
                  <a:lnTo>
                    <a:pt x="16243" y="523366"/>
                  </a:lnTo>
                  <a:lnTo>
                    <a:pt x="4063" y="570484"/>
                  </a:lnTo>
                  <a:lnTo>
                    <a:pt x="0" y="618236"/>
                  </a:lnTo>
                  <a:lnTo>
                    <a:pt x="4063" y="666114"/>
                  </a:lnTo>
                  <a:lnTo>
                    <a:pt x="16243" y="713104"/>
                  </a:lnTo>
                  <a:lnTo>
                    <a:pt x="36487" y="758444"/>
                  </a:lnTo>
                  <a:lnTo>
                    <a:pt x="64782" y="800862"/>
                  </a:lnTo>
                  <a:lnTo>
                    <a:pt x="101066" y="839343"/>
                  </a:lnTo>
                  <a:lnTo>
                    <a:pt x="270763" y="993394"/>
                  </a:lnTo>
                  <a:lnTo>
                    <a:pt x="501649" y="783717"/>
                  </a:lnTo>
                  <a:lnTo>
                    <a:pt x="328294" y="626237"/>
                  </a:lnTo>
                  <a:lnTo>
                    <a:pt x="326897" y="622935"/>
                  </a:lnTo>
                  <a:lnTo>
                    <a:pt x="326897" y="613537"/>
                  </a:lnTo>
                  <a:lnTo>
                    <a:pt x="328294" y="610235"/>
                  </a:lnTo>
                  <a:lnTo>
                    <a:pt x="331978" y="606171"/>
                  </a:lnTo>
                  <a:lnTo>
                    <a:pt x="767968" y="210947"/>
                  </a:lnTo>
                  <a:lnTo>
                    <a:pt x="863472" y="210947"/>
                  </a:lnTo>
                  <a:lnTo>
                    <a:pt x="861948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36241" y="1349120"/>
              <a:ext cx="96519" cy="864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4423" y="1053083"/>
              <a:ext cx="416559" cy="88265"/>
            </a:xfrm>
            <a:custGeom>
              <a:avLst/>
              <a:gdLst/>
              <a:ahLst/>
              <a:cxnLst/>
              <a:rect l="l" t="t" r="r" b="b"/>
              <a:pathLst>
                <a:path w="416560" h="88265">
                  <a:moveTo>
                    <a:pt x="42799" y="0"/>
                  </a:moveTo>
                  <a:lnTo>
                    <a:pt x="8762" y="17399"/>
                  </a:lnTo>
                  <a:lnTo>
                    <a:pt x="0" y="43561"/>
                  </a:lnTo>
                  <a:lnTo>
                    <a:pt x="1142" y="52831"/>
                  </a:lnTo>
                  <a:lnTo>
                    <a:pt x="33400" y="85343"/>
                  </a:lnTo>
                  <a:lnTo>
                    <a:pt x="54609" y="87756"/>
                  </a:lnTo>
                  <a:lnTo>
                    <a:pt x="92201" y="85089"/>
                  </a:lnTo>
                  <a:lnTo>
                    <a:pt x="416432" y="85089"/>
                  </a:lnTo>
                  <a:lnTo>
                    <a:pt x="414781" y="40258"/>
                  </a:lnTo>
                  <a:lnTo>
                    <a:pt x="400684" y="16763"/>
                  </a:lnTo>
                  <a:lnTo>
                    <a:pt x="400684" y="16128"/>
                  </a:lnTo>
                  <a:lnTo>
                    <a:pt x="392811" y="10540"/>
                  </a:lnTo>
                  <a:lnTo>
                    <a:pt x="383920" y="6350"/>
                  </a:lnTo>
                  <a:lnTo>
                    <a:pt x="374142" y="3682"/>
                  </a:lnTo>
                  <a:lnTo>
                    <a:pt x="363855" y="266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03959" y="1804415"/>
              <a:ext cx="1205230" cy="1096010"/>
            </a:xfrm>
            <a:custGeom>
              <a:avLst/>
              <a:gdLst/>
              <a:ahLst/>
              <a:cxnLst/>
              <a:rect l="l" t="t" r="r" b="b"/>
              <a:pathLst>
                <a:path w="1205230" h="1096010">
                  <a:moveTo>
                    <a:pt x="604012" y="0"/>
                  </a:moveTo>
                  <a:lnTo>
                    <a:pt x="0" y="547751"/>
                  </a:lnTo>
                  <a:lnTo>
                    <a:pt x="604012" y="1095502"/>
                  </a:lnTo>
                  <a:lnTo>
                    <a:pt x="1205103" y="547751"/>
                  </a:lnTo>
                  <a:lnTo>
                    <a:pt x="604012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03959" y="1804415"/>
              <a:ext cx="1205230" cy="1096010"/>
            </a:xfrm>
            <a:custGeom>
              <a:avLst/>
              <a:gdLst/>
              <a:ahLst/>
              <a:cxnLst/>
              <a:rect l="l" t="t" r="r" b="b"/>
              <a:pathLst>
                <a:path w="1205230" h="1096010">
                  <a:moveTo>
                    <a:pt x="1205103" y="547751"/>
                  </a:moveTo>
                  <a:lnTo>
                    <a:pt x="604012" y="1095502"/>
                  </a:lnTo>
                  <a:lnTo>
                    <a:pt x="0" y="547751"/>
                  </a:lnTo>
                  <a:lnTo>
                    <a:pt x="604012" y="0"/>
                  </a:lnTo>
                  <a:lnTo>
                    <a:pt x="1205103" y="547751"/>
                  </a:lnTo>
                  <a:close/>
                </a:path>
              </a:pathLst>
            </a:custGeom>
            <a:ln w="9144">
              <a:solidFill>
                <a:srgbClr val="5757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9847" y="2119883"/>
              <a:ext cx="457200" cy="873760"/>
            </a:xfrm>
            <a:custGeom>
              <a:avLst/>
              <a:gdLst/>
              <a:ahLst/>
              <a:cxnLst/>
              <a:rect l="l" t="t" r="r" b="b"/>
              <a:pathLst>
                <a:path w="457200" h="873760">
                  <a:moveTo>
                    <a:pt x="305054" y="0"/>
                  </a:moveTo>
                  <a:lnTo>
                    <a:pt x="297053" y="127"/>
                  </a:lnTo>
                  <a:lnTo>
                    <a:pt x="278638" y="4064"/>
                  </a:lnTo>
                  <a:lnTo>
                    <a:pt x="257556" y="17780"/>
                  </a:lnTo>
                  <a:lnTo>
                    <a:pt x="241808" y="46990"/>
                  </a:lnTo>
                  <a:lnTo>
                    <a:pt x="201803" y="80518"/>
                  </a:lnTo>
                  <a:lnTo>
                    <a:pt x="114833" y="162306"/>
                  </a:lnTo>
                  <a:lnTo>
                    <a:pt x="30962" y="264668"/>
                  </a:lnTo>
                  <a:lnTo>
                    <a:pt x="0" y="359664"/>
                  </a:lnTo>
                  <a:lnTo>
                    <a:pt x="8813" y="403479"/>
                  </a:lnTo>
                  <a:lnTo>
                    <a:pt x="21767" y="451866"/>
                  </a:lnTo>
                  <a:lnTo>
                    <a:pt x="51815" y="554101"/>
                  </a:lnTo>
                  <a:lnTo>
                    <a:pt x="64770" y="604012"/>
                  </a:lnTo>
                  <a:lnTo>
                    <a:pt x="73583" y="650240"/>
                  </a:lnTo>
                  <a:lnTo>
                    <a:pt x="76200" y="691007"/>
                  </a:lnTo>
                  <a:lnTo>
                    <a:pt x="70561" y="724281"/>
                  </a:lnTo>
                  <a:lnTo>
                    <a:pt x="48920" y="778637"/>
                  </a:lnTo>
                  <a:lnTo>
                    <a:pt x="29298" y="824484"/>
                  </a:lnTo>
                  <a:lnTo>
                    <a:pt x="9550" y="867918"/>
                  </a:lnTo>
                  <a:lnTo>
                    <a:pt x="348361" y="873252"/>
                  </a:lnTo>
                  <a:lnTo>
                    <a:pt x="366141" y="861949"/>
                  </a:lnTo>
                  <a:lnTo>
                    <a:pt x="403098" y="826897"/>
                  </a:lnTo>
                  <a:lnTo>
                    <a:pt x="434594" y="765937"/>
                  </a:lnTo>
                  <a:lnTo>
                    <a:pt x="435864" y="677291"/>
                  </a:lnTo>
                  <a:lnTo>
                    <a:pt x="444373" y="652526"/>
                  </a:lnTo>
                  <a:lnTo>
                    <a:pt x="456819" y="585216"/>
                  </a:lnTo>
                  <a:lnTo>
                    <a:pt x="453517" y="485521"/>
                  </a:lnTo>
                  <a:lnTo>
                    <a:pt x="414528" y="363728"/>
                  </a:lnTo>
                  <a:lnTo>
                    <a:pt x="396113" y="317119"/>
                  </a:lnTo>
                  <a:lnTo>
                    <a:pt x="385445" y="271399"/>
                  </a:lnTo>
                  <a:lnTo>
                    <a:pt x="380746" y="227457"/>
                  </a:lnTo>
                  <a:lnTo>
                    <a:pt x="379730" y="185547"/>
                  </a:lnTo>
                  <a:lnTo>
                    <a:pt x="380365" y="146431"/>
                  </a:lnTo>
                  <a:lnTo>
                    <a:pt x="380619" y="110490"/>
                  </a:lnTo>
                  <a:lnTo>
                    <a:pt x="378587" y="78486"/>
                  </a:lnTo>
                  <a:lnTo>
                    <a:pt x="371983" y="50927"/>
                  </a:lnTo>
                  <a:lnTo>
                    <a:pt x="358902" y="28193"/>
                  </a:lnTo>
                  <a:lnTo>
                    <a:pt x="337312" y="11049"/>
                  </a:lnTo>
                  <a:lnTo>
                    <a:pt x="305054" y="0"/>
                  </a:lnTo>
                  <a:close/>
                </a:path>
              </a:pathLst>
            </a:custGeom>
            <a:solidFill>
              <a:srgbClr val="FFBC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17676" y="2170810"/>
              <a:ext cx="91440" cy="304165"/>
            </a:xfrm>
            <a:custGeom>
              <a:avLst/>
              <a:gdLst/>
              <a:ahLst/>
              <a:cxnLst/>
              <a:rect l="l" t="t" r="r" b="b"/>
              <a:pathLst>
                <a:path w="91440" h="304164">
                  <a:moveTo>
                    <a:pt x="91313" y="203581"/>
                  </a:moveTo>
                  <a:lnTo>
                    <a:pt x="86106" y="147701"/>
                  </a:lnTo>
                  <a:lnTo>
                    <a:pt x="82169" y="108712"/>
                  </a:lnTo>
                  <a:lnTo>
                    <a:pt x="82423" y="68453"/>
                  </a:lnTo>
                  <a:lnTo>
                    <a:pt x="85217" y="30861"/>
                  </a:lnTo>
                  <a:lnTo>
                    <a:pt x="89027" y="0"/>
                  </a:lnTo>
                  <a:lnTo>
                    <a:pt x="88265" y="0"/>
                  </a:lnTo>
                  <a:lnTo>
                    <a:pt x="85344" y="2667"/>
                  </a:lnTo>
                  <a:lnTo>
                    <a:pt x="81788" y="5461"/>
                  </a:lnTo>
                  <a:lnTo>
                    <a:pt x="77470" y="9398"/>
                  </a:lnTo>
                  <a:lnTo>
                    <a:pt x="63246" y="59309"/>
                  </a:lnTo>
                  <a:lnTo>
                    <a:pt x="41986" y="108966"/>
                  </a:lnTo>
                  <a:lnTo>
                    <a:pt x="19075" y="153289"/>
                  </a:lnTo>
                  <a:lnTo>
                    <a:pt x="0" y="187325"/>
                  </a:lnTo>
                  <a:lnTo>
                    <a:pt x="2603" y="223774"/>
                  </a:lnTo>
                  <a:lnTo>
                    <a:pt x="31826" y="261874"/>
                  </a:lnTo>
                  <a:lnTo>
                    <a:pt x="65532" y="291973"/>
                  </a:lnTo>
                  <a:lnTo>
                    <a:pt x="81788" y="304165"/>
                  </a:lnTo>
                  <a:lnTo>
                    <a:pt x="84328" y="290195"/>
                  </a:lnTo>
                  <a:lnTo>
                    <a:pt x="89154" y="253873"/>
                  </a:lnTo>
                  <a:lnTo>
                    <a:pt x="91313" y="203581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33500" y="2150363"/>
              <a:ext cx="88265" cy="60960"/>
            </a:xfrm>
            <a:custGeom>
              <a:avLst/>
              <a:gdLst/>
              <a:ahLst/>
              <a:cxnLst/>
              <a:rect l="l" t="t" r="r" b="b"/>
              <a:pathLst>
                <a:path w="88265" h="60960">
                  <a:moveTo>
                    <a:pt x="72262" y="0"/>
                  </a:moveTo>
                  <a:lnTo>
                    <a:pt x="6731" y="10033"/>
                  </a:lnTo>
                  <a:lnTo>
                    <a:pt x="0" y="17399"/>
                  </a:lnTo>
                  <a:lnTo>
                    <a:pt x="6731" y="55625"/>
                  </a:lnTo>
                  <a:lnTo>
                    <a:pt x="15621" y="60960"/>
                  </a:lnTo>
                  <a:lnTo>
                    <a:pt x="81153" y="51562"/>
                  </a:lnTo>
                  <a:lnTo>
                    <a:pt x="87884" y="43561"/>
                  </a:lnTo>
                  <a:lnTo>
                    <a:pt x="81153" y="5968"/>
                  </a:lnTo>
                  <a:lnTo>
                    <a:pt x="72262" y="0"/>
                  </a:lnTo>
                  <a:close/>
                </a:path>
              </a:pathLst>
            </a:custGeom>
            <a:solidFill>
              <a:srgbClr val="FFD6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53895" y="2386583"/>
              <a:ext cx="8890" cy="31750"/>
            </a:xfrm>
            <a:custGeom>
              <a:avLst/>
              <a:gdLst/>
              <a:ahLst/>
              <a:cxnLst/>
              <a:rect l="l" t="t" r="r" b="b"/>
              <a:pathLst>
                <a:path w="8890" h="31750">
                  <a:moveTo>
                    <a:pt x="0" y="0"/>
                  </a:moveTo>
                  <a:lnTo>
                    <a:pt x="3301" y="14732"/>
                  </a:lnTo>
                  <a:lnTo>
                    <a:pt x="5587" y="22987"/>
                  </a:lnTo>
                  <a:lnTo>
                    <a:pt x="8762" y="31623"/>
                  </a:lnTo>
                  <a:lnTo>
                    <a:pt x="6222" y="23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94459" y="2991611"/>
              <a:ext cx="24130" cy="1270"/>
            </a:xfrm>
            <a:custGeom>
              <a:avLst/>
              <a:gdLst/>
              <a:ahLst/>
              <a:cxnLst/>
              <a:rect l="l" t="t" r="r" b="b"/>
              <a:pathLst>
                <a:path w="24130" h="1269">
                  <a:moveTo>
                    <a:pt x="0" y="0"/>
                  </a:moveTo>
                  <a:lnTo>
                    <a:pt x="24003" y="1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94459" y="2432303"/>
              <a:ext cx="133985" cy="560705"/>
            </a:xfrm>
            <a:custGeom>
              <a:avLst/>
              <a:gdLst/>
              <a:ahLst/>
              <a:cxnLst/>
              <a:rect l="l" t="t" r="r" b="b"/>
              <a:pathLst>
                <a:path w="133984" h="560705">
                  <a:moveTo>
                    <a:pt x="70103" y="0"/>
                  </a:moveTo>
                  <a:lnTo>
                    <a:pt x="86614" y="75564"/>
                  </a:lnTo>
                  <a:lnTo>
                    <a:pt x="95377" y="130175"/>
                  </a:lnTo>
                  <a:lnTo>
                    <a:pt x="101473" y="189991"/>
                  </a:lnTo>
                  <a:lnTo>
                    <a:pt x="102870" y="250697"/>
                  </a:lnTo>
                  <a:lnTo>
                    <a:pt x="96901" y="307847"/>
                  </a:lnTo>
                  <a:lnTo>
                    <a:pt x="81787" y="356743"/>
                  </a:lnTo>
                  <a:lnTo>
                    <a:pt x="81026" y="379094"/>
                  </a:lnTo>
                  <a:lnTo>
                    <a:pt x="73152" y="433323"/>
                  </a:lnTo>
                  <a:lnTo>
                    <a:pt x="49149" y="499998"/>
                  </a:lnTo>
                  <a:lnTo>
                    <a:pt x="0" y="559688"/>
                  </a:lnTo>
                  <a:lnTo>
                    <a:pt x="24003" y="560323"/>
                  </a:lnTo>
                  <a:lnTo>
                    <a:pt x="38481" y="551433"/>
                  </a:lnTo>
                  <a:lnTo>
                    <a:pt x="70103" y="523875"/>
                  </a:lnTo>
                  <a:lnTo>
                    <a:pt x="101727" y="476122"/>
                  </a:lnTo>
                  <a:lnTo>
                    <a:pt x="116205" y="407162"/>
                  </a:lnTo>
                  <a:lnTo>
                    <a:pt x="115824" y="397001"/>
                  </a:lnTo>
                  <a:lnTo>
                    <a:pt x="114934" y="386460"/>
                  </a:lnTo>
                  <a:lnTo>
                    <a:pt x="113284" y="375538"/>
                  </a:lnTo>
                  <a:lnTo>
                    <a:pt x="110998" y="364108"/>
                  </a:lnTo>
                  <a:lnTo>
                    <a:pt x="114553" y="355091"/>
                  </a:lnTo>
                  <a:lnTo>
                    <a:pt x="122301" y="329183"/>
                  </a:lnTo>
                  <a:lnTo>
                    <a:pt x="130048" y="288797"/>
                  </a:lnTo>
                  <a:lnTo>
                    <a:pt x="133603" y="235838"/>
                  </a:lnTo>
                  <a:lnTo>
                    <a:pt x="131445" y="194944"/>
                  </a:lnTo>
                  <a:lnTo>
                    <a:pt x="124333" y="149987"/>
                  </a:lnTo>
                  <a:lnTo>
                    <a:pt x="110871" y="101600"/>
                  </a:lnTo>
                  <a:lnTo>
                    <a:pt x="89789" y="50418"/>
                  </a:lnTo>
                  <a:lnTo>
                    <a:pt x="84074" y="37845"/>
                  </a:lnTo>
                  <a:lnTo>
                    <a:pt x="78867" y="25145"/>
                  </a:lnTo>
                  <a:lnTo>
                    <a:pt x="74168" y="12572"/>
                  </a:lnTo>
                  <a:lnTo>
                    <a:pt x="70103" y="0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1123" y="2938272"/>
              <a:ext cx="821690" cy="1786255"/>
            </a:xfrm>
            <a:custGeom>
              <a:avLst/>
              <a:gdLst/>
              <a:ahLst/>
              <a:cxnLst/>
              <a:rect l="l" t="t" r="r" b="b"/>
              <a:pathLst>
                <a:path w="821690" h="1786254">
                  <a:moveTo>
                    <a:pt x="420916" y="0"/>
                  </a:moveTo>
                  <a:lnTo>
                    <a:pt x="0" y="1786001"/>
                  </a:lnTo>
                  <a:lnTo>
                    <a:pt x="436791" y="1786001"/>
                  </a:lnTo>
                  <a:lnTo>
                    <a:pt x="821182" y="152907"/>
                  </a:lnTo>
                  <a:lnTo>
                    <a:pt x="420916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57883" y="3015995"/>
              <a:ext cx="74930" cy="19685"/>
            </a:xfrm>
            <a:custGeom>
              <a:avLst/>
              <a:gdLst/>
              <a:ahLst/>
              <a:cxnLst/>
              <a:rect l="l" t="t" r="r" b="b"/>
              <a:pathLst>
                <a:path w="74930" h="19685">
                  <a:moveTo>
                    <a:pt x="0" y="0"/>
                  </a:moveTo>
                  <a:lnTo>
                    <a:pt x="0" y="1397"/>
                  </a:lnTo>
                  <a:lnTo>
                    <a:pt x="74422" y="19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61643" y="3017519"/>
              <a:ext cx="471170" cy="1706880"/>
            </a:xfrm>
            <a:custGeom>
              <a:avLst/>
              <a:gdLst/>
              <a:ahLst/>
              <a:cxnLst/>
              <a:rect l="l" t="t" r="r" b="b"/>
              <a:pathLst>
                <a:path w="471169" h="1706879">
                  <a:moveTo>
                    <a:pt x="395859" y="0"/>
                  </a:moveTo>
                  <a:lnTo>
                    <a:pt x="0" y="1706880"/>
                  </a:lnTo>
                  <a:lnTo>
                    <a:pt x="85864" y="1706880"/>
                  </a:lnTo>
                  <a:lnTo>
                    <a:pt x="470662" y="29972"/>
                  </a:lnTo>
                  <a:lnTo>
                    <a:pt x="395859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9931" y="2886455"/>
              <a:ext cx="516890" cy="233045"/>
            </a:xfrm>
            <a:custGeom>
              <a:avLst/>
              <a:gdLst/>
              <a:ahLst/>
              <a:cxnLst/>
              <a:rect l="l" t="t" r="r" b="b"/>
              <a:pathLst>
                <a:path w="516890" h="233044">
                  <a:moveTo>
                    <a:pt x="55841" y="0"/>
                  </a:moveTo>
                  <a:lnTo>
                    <a:pt x="33972" y="8381"/>
                  </a:lnTo>
                  <a:lnTo>
                    <a:pt x="15697" y="24511"/>
                  </a:lnTo>
                  <a:lnTo>
                    <a:pt x="3505" y="46989"/>
                  </a:lnTo>
                  <a:lnTo>
                    <a:pt x="0" y="72136"/>
                  </a:lnTo>
                  <a:lnTo>
                    <a:pt x="5346" y="94868"/>
                  </a:lnTo>
                  <a:lnTo>
                    <a:pt x="18453" y="112649"/>
                  </a:lnTo>
                  <a:lnTo>
                    <a:pt x="38214" y="123189"/>
                  </a:lnTo>
                  <a:lnTo>
                    <a:pt x="437642" y="231394"/>
                  </a:lnTo>
                  <a:lnTo>
                    <a:pt x="460502" y="232663"/>
                  </a:lnTo>
                  <a:lnTo>
                    <a:pt x="482219" y="224408"/>
                  </a:lnTo>
                  <a:lnTo>
                    <a:pt x="500506" y="208406"/>
                  </a:lnTo>
                  <a:lnTo>
                    <a:pt x="512953" y="185927"/>
                  </a:lnTo>
                  <a:lnTo>
                    <a:pt x="516509" y="160781"/>
                  </a:lnTo>
                  <a:lnTo>
                    <a:pt x="511175" y="138175"/>
                  </a:lnTo>
                  <a:lnTo>
                    <a:pt x="497967" y="120268"/>
                  </a:lnTo>
                  <a:lnTo>
                    <a:pt x="478281" y="109727"/>
                  </a:lnTo>
                  <a:lnTo>
                    <a:pt x="78816" y="888"/>
                  </a:lnTo>
                  <a:lnTo>
                    <a:pt x="5584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79219" y="3005327"/>
              <a:ext cx="65405" cy="60325"/>
            </a:xfrm>
            <a:custGeom>
              <a:avLst/>
              <a:gdLst/>
              <a:ahLst/>
              <a:cxnLst/>
              <a:rect l="l" t="t" r="r" b="b"/>
              <a:pathLst>
                <a:path w="65405" h="60325">
                  <a:moveTo>
                    <a:pt x="29083" y="0"/>
                  </a:moveTo>
                  <a:lnTo>
                    <a:pt x="17145" y="3302"/>
                  </a:lnTo>
                  <a:lnTo>
                    <a:pt x="7366" y="10541"/>
                  </a:lnTo>
                  <a:lnTo>
                    <a:pt x="1270" y="20955"/>
                  </a:lnTo>
                  <a:lnTo>
                    <a:pt x="0" y="33147"/>
                  </a:lnTo>
                  <a:lnTo>
                    <a:pt x="3683" y="44323"/>
                  </a:lnTo>
                  <a:lnTo>
                    <a:pt x="11684" y="53340"/>
                  </a:lnTo>
                  <a:lnTo>
                    <a:pt x="23368" y="59436"/>
                  </a:lnTo>
                  <a:lnTo>
                    <a:pt x="36195" y="60325"/>
                  </a:lnTo>
                  <a:lnTo>
                    <a:pt x="48260" y="56769"/>
                  </a:lnTo>
                  <a:lnTo>
                    <a:pt x="58039" y="49276"/>
                  </a:lnTo>
                  <a:lnTo>
                    <a:pt x="64135" y="38862"/>
                  </a:lnTo>
                  <a:lnTo>
                    <a:pt x="65278" y="26924"/>
                  </a:lnTo>
                  <a:lnTo>
                    <a:pt x="61341" y="15875"/>
                  </a:lnTo>
                  <a:lnTo>
                    <a:pt x="53340" y="6858"/>
                  </a:lnTo>
                  <a:lnTo>
                    <a:pt x="41910" y="1143"/>
                  </a:lnTo>
                  <a:lnTo>
                    <a:pt x="29083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71243" y="2061972"/>
              <a:ext cx="205739" cy="2087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380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Why do we use</a:t>
            </a:r>
            <a:r>
              <a:rPr sz="2800" b="1" spc="-14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String?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241042" y="917575"/>
            <a:ext cx="631253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If </a:t>
            </a:r>
            <a:r>
              <a:rPr sz="1400" b="1" spc="-15" dirty="0">
                <a:solidFill>
                  <a:srgbClr val="F09C12"/>
                </a:solidFill>
                <a:latin typeface="Carlito"/>
                <a:cs typeface="Carlito"/>
              </a:rPr>
              <a:t>we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declare </a:t>
            </a:r>
            <a:r>
              <a:rPr sz="1400" b="1" spc="-15" dirty="0">
                <a:solidFill>
                  <a:srgbClr val="F09C12"/>
                </a:solidFill>
                <a:latin typeface="Carlito"/>
                <a:cs typeface="Carlito"/>
              </a:rPr>
              <a:t>character </a:t>
            </a:r>
            <a:r>
              <a:rPr sz="1400" b="1" spc="-20" dirty="0">
                <a:solidFill>
                  <a:srgbClr val="F09C12"/>
                </a:solidFill>
                <a:latin typeface="Carlito"/>
                <a:cs typeface="Carlito"/>
              </a:rPr>
              <a:t>arrays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then </a:t>
            </a:r>
            <a:r>
              <a:rPr sz="1400" b="1" spc="-15" dirty="0">
                <a:solidFill>
                  <a:srgbClr val="F09C12"/>
                </a:solidFill>
                <a:latin typeface="Carlito"/>
                <a:cs typeface="Carlito"/>
              </a:rPr>
              <a:t>we </a:t>
            </a:r>
            <a:r>
              <a:rPr sz="1400" b="1" spc="-20" dirty="0">
                <a:solidFill>
                  <a:srgbClr val="F09C12"/>
                </a:solidFill>
                <a:latin typeface="Carlito"/>
                <a:cs typeface="Carlito"/>
              </a:rPr>
              <a:t>have </a:t>
            </a:r>
            <a:r>
              <a:rPr sz="1400" b="1" spc="-5" dirty="0">
                <a:solidFill>
                  <a:srgbClr val="F09C12"/>
                </a:solidFill>
                <a:latin typeface="Carlito"/>
                <a:cs typeface="Carlito"/>
              </a:rPr>
              <a:t>to write string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handling </a:t>
            </a:r>
            <a:r>
              <a:rPr sz="1400" b="1" spc="-5" dirty="0">
                <a:solidFill>
                  <a:srgbClr val="F09C12"/>
                </a:solidFill>
                <a:latin typeface="Carlito"/>
                <a:cs typeface="Carlito"/>
              </a:rPr>
              <a:t>methods by  ourselves</a:t>
            </a:r>
            <a:r>
              <a:rPr sz="1400" b="1" spc="-60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spc="-20" dirty="0">
                <a:solidFill>
                  <a:srgbClr val="F09C12"/>
                </a:solidFill>
                <a:latin typeface="Carlito"/>
                <a:cs typeface="Carlito"/>
              </a:rPr>
              <a:t>like</a:t>
            </a:r>
            <a:r>
              <a:rPr sz="1400" b="1" spc="-25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length</a:t>
            </a:r>
            <a:r>
              <a:rPr sz="1400" b="1" spc="-40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of</a:t>
            </a:r>
            <a:r>
              <a:rPr sz="1400" b="1" spc="-15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the</a:t>
            </a:r>
            <a:r>
              <a:rPr sz="1400" b="1" spc="-10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string,</a:t>
            </a:r>
            <a:r>
              <a:rPr sz="1400" b="1" spc="-25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F09C12"/>
                </a:solidFill>
                <a:latin typeface="Carlito"/>
                <a:cs typeface="Carlito"/>
              </a:rPr>
              <a:t>copying</a:t>
            </a:r>
            <a:r>
              <a:rPr sz="1400" b="1" spc="-45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string,</a:t>
            </a:r>
            <a:r>
              <a:rPr sz="1400" b="1" spc="-20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spc="-10" dirty="0">
                <a:solidFill>
                  <a:srgbClr val="F09C12"/>
                </a:solidFill>
                <a:latin typeface="Carlito"/>
                <a:cs typeface="Carlito"/>
              </a:rPr>
              <a:t>getting</a:t>
            </a:r>
            <a:r>
              <a:rPr sz="1400" b="1" spc="-55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part</a:t>
            </a:r>
            <a:r>
              <a:rPr sz="1400" b="1" spc="-5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of</a:t>
            </a:r>
            <a:r>
              <a:rPr sz="1400" b="1" spc="-10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the</a:t>
            </a:r>
            <a:r>
              <a:rPr sz="1400" b="1" spc="-25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string</a:t>
            </a:r>
            <a:r>
              <a:rPr sz="1400" b="1" spc="-55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(sub</a:t>
            </a:r>
            <a:r>
              <a:rPr sz="1400" b="1" spc="-10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string)  </a:t>
            </a:r>
            <a:r>
              <a:rPr sz="1400" b="1" spc="-20" dirty="0">
                <a:solidFill>
                  <a:srgbClr val="F09C12"/>
                </a:solidFill>
                <a:latin typeface="Carlito"/>
                <a:cs typeface="Carlito"/>
              </a:rPr>
              <a:t>etc.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09166" y="1054734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8908" y="1053083"/>
            <a:ext cx="864235" cy="1078865"/>
            <a:chOff x="1168908" y="1053083"/>
            <a:chExt cx="864235" cy="1078865"/>
          </a:xfrm>
        </p:grpSpPr>
        <p:sp>
          <p:nvSpPr>
            <p:cNvPr id="3" name="object 3"/>
            <p:cNvSpPr/>
            <p:nvPr/>
          </p:nvSpPr>
          <p:spPr>
            <a:xfrm>
              <a:off x="1168908" y="1138173"/>
              <a:ext cx="863600" cy="993775"/>
            </a:xfrm>
            <a:custGeom>
              <a:avLst/>
              <a:gdLst/>
              <a:ahLst/>
              <a:cxnLst/>
              <a:rect l="l" t="t" r="r" b="b"/>
              <a:pathLst>
                <a:path w="863600" h="993775">
                  <a:moveTo>
                    <a:pt x="861948" y="0"/>
                  </a:moveTo>
                  <a:lnTo>
                    <a:pt x="537717" y="0"/>
                  </a:lnTo>
                  <a:lnTo>
                    <a:pt x="101066" y="396493"/>
                  </a:lnTo>
                  <a:lnTo>
                    <a:pt x="64782" y="435355"/>
                  </a:lnTo>
                  <a:lnTo>
                    <a:pt x="36487" y="477900"/>
                  </a:lnTo>
                  <a:lnTo>
                    <a:pt x="16243" y="523366"/>
                  </a:lnTo>
                  <a:lnTo>
                    <a:pt x="4063" y="570484"/>
                  </a:lnTo>
                  <a:lnTo>
                    <a:pt x="0" y="618236"/>
                  </a:lnTo>
                  <a:lnTo>
                    <a:pt x="4063" y="666114"/>
                  </a:lnTo>
                  <a:lnTo>
                    <a:pt x="16243" y="713104"/>
                  </a:lnTo>
                  <a:lnTo>
                    <a:pt x="36487" y="758444"/>
                  </a:lnTo>
                  <a:lnTo>
                    <a:pt x="64782" y="800862"/>
                  </a:lnTo>
                  <a:lnTo>
                    <a:pt x="101066" y="839343"/>
                  </a:lnTo>
                  <a:lnTo>
                    <a:pt x="270763" y="993394"/>
                  </a:lnTo>
                  <a:lnTo>
                    <a:pt x="501649" y="783717"/>
                  </a:lnTo>
                  <a:lnTo>
                    <a:pt x="328294" y="626237"/>
                  </a:lnTo>
                  <a:lnTo>
                    <a:pt x="326897" y="622935"/>
                  </a:lnTo>
                  <a:lnTo>
                    <a:pt x="326897" y="613537"/>
                  </a:lnTo>
                  <a:lnTo>
                    <a:pt x="328294" y="610235"/>
                  </a:lnTo>
                  <a:lnTo>
                    <a:pt x="331978" y="606171"/>
                  </a:lnTo>
                  <a:lnTo>
                    <a:pt x="767968" y="210947"/>
                  </a:lnTo>
                  <a:lnTo>
                    <a:pt x="863472" y="210947"/>
                  </a:lnTo>
                  <a:lnTo>
                    <a:pt x="861948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36241" y="1349120"/>
              <a:ext cx="96519" cy="864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4424" y="1053083"/>
              <a:ext cx="416559" cy="88265"/>
            </a:xfrm>
            <a:custGeom>
              <a:avLst/>
              <a:gdLst/>
              <a:ahLst/>
              <a:cxnLst/>
              <a:rect l="l" t="t" r="r" b="b"/>
              <a:pathLst>
                <a:path w="416560" h="88265">
                  <a:moveTo>
                    <a:pt x="42799" y="0"/>
                  </a:moveTo>
                  <a:lnTo>
                    <a:pt x="8762" y="17399"/>
                  </a:lnTo>
                  <a:lnTo>
                    <a:pt x="0" y="43561"/>
                  </a:lnTo>
                  <a:lnTo>
                    <a:pt x="1142" y="52831"/>
                  </a:lnTo>
                  <a:lnTo>
                    <a:pt x="33400" y="85343"/>
                  </a:lnTo>
                  <a:lnTo>
                    <a:pt x="54609" y="87756"/>
                  </a:lnTo>
                  <a:lnTo>
                    <a:pt x="92201" y="85089"/>
                  </a:lnTo>
                  <a:lnTo>
                    <a:pt x="416432" y="85089"/>
                  </a:lnTo>
                  <a:lnTo>
                    <a:pt x="414781" y="40258"/>
                  </a:lnTo>
                  <a:lnTo>
                    <a:pt x="400684" y="16763"/>
                  </a:lnTo>
                  <a:lnTo>
                    <a:pt x="400684" y="16128"/>
                  </a:lnTo>
                  <a:lnTo>
                    <a:pt x="392811" y="10540"/>
                  </a:lnTo>
                  <a:lnTo>
                    <a:pt x="383920" y="6350"/>
                  </a:lnTo>
                  <a:lnTo>
                    <a:pt x="374142" y="3682"/>
                  </a:lnTo>
                  <a:lnTo>
                    <a:pt x="363855" y="266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11123" y="1714500"/>
            <a:ext cx="2567940" cy="3009900"/>
            <a:chOff x="611123" y="1714500"/>
            <a:chExt cx="2567940" cy="3009900"/>
          </a:xfrm>
        </p:grpSpPr>
        <p:sp>
          <p:nvSpPr>
            <p:cNvPr id="7" name="object 7"/>
            <p:cNvSpPr/>
            <p:nvPr/>
          </p:nvSpPr>
          <p:spPr>
            <a:xfrm>
              <a:off x="2408301" y="2011425"/>
              <a:ext cx="770255" cy="488315"/>
            </a:xfrm>
            <a:custGeom>
              <a:avLst/>
              <a:gdLst/>
              <a:ahLst/>
              <a:cxnLst/>
              <a:rect l="l" t="t" r="r" b="b"/>
              <a:pathLst>
                <a:path w="770255" h="488314">
                  <a:moveTo>
                    <a:pt x="769874" y="191643"/>
                  </a:moveTo>
                  <a:lnTo>
                    <a:pt x="675767" y="191643"/>
                  </a:lnTo>
                  <a:lnTo>
                    <a:pt x="464566" y="0"/>
                  </a:lnTo>
                  <a:lnTo>
                    <a:pt x="0" y="0"/>
                  </a:lnTo>
                  <a:lnTo>
                    <a:pt x="3683" y="1397"/>
                  </a:lnTo>
                  <a:lnTo>
                    <a:pt x="443992" y="400812"/>
                  </a:lnTo>
                  <a:lnTo>
                    <a:pt x="399669" y="399415"/>
                  </a:lnTo>
                  <a:lnTo>
                    <a:pt x="363474" y="413512"/>
                  </a:lnTo>
                  <a:lnTo>
                    <a:pt x="347853" y="446405"/>
                  </a:lnTo>
                  <a:lnTo>
                    <a:pt x="348488" y="454660"/>
                  </a:lnTo>
                  <a:lnTo>
                    <a:pt x="375031" y="483616"/>
                  </a:lnTo>
                  <a:lnTo>
                    <a:pt x="393700" y="487934"/>
                  </a:lnTo>
                  <a:lnTo>
                    <a:pt x="715010" y="485267"/>
                  </a:lnTo>
                  <a:lnTo>
                    <a:pt x="725297" y="484251"/>
                  </a:lnTo>
                  <a:lnTo>
                    <a:pt x="735076" y="481584"/>
                  </a:lnTo>
                  <a:lnTo>
                    <a:pt x="743712" y="477393"/>
                  </a:lnTo>
                  <a:lnTo>
                    <a:pt x="751205" y="471805"/>
                  </a:lnTo>
                  <a:lnTo>
                    <a:pt x="751967" y="471805"/>
                  </a:lnTo>
                  <a:lnTo>
                    <a:pt x="751967" y="471170"/>
                  </a:lnTo>
                  <a:lnTo>
                    <a:pt x="758444" y="464439"/>
                  </a:lnTo>
                  <a:lnTo>
                    <a:pt x="763270" y="456565"/>
                  </a:lnTo>
                  <a:lnTo>
                    <a:pt x="766318" y="447675"/>
                  </a:lnTo>
                  <a:lnTo>
                    <a:pt x="767461" y="438277"/>
                  </a:lnTo>
                  <a:lnTo>
                    <a:pt x="767842" y="400812"/>
                  </a:lnTo>
                  <a:lnTo>
                    <a:pt x="769874" y="191643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81909" y="2119375"/>
              <a:ext cx="96774" cy="836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8820" y="1714500"/>
              <a:ext cx="884555" cy="455930"/>
            </a:xfrm>
            <a:custGeom>
              <a:avLst/>
              <a:gdLst/>
              <a:ahLst/>
              <a:cxnLst/>
              <a:rect l="l" t="t" r="r" b="b"/>
              <a:pathLst>
                <a:path w="884555" h="455930">
                  <a:moveTo>
                    <a:pt x="414400" y="0"/>
                  </a:moveTo>
                  <a:lnTo>
                    <a:pt x="361569" y="3683"/>
                  </a:lnTo>
                  <a:lnTo>
                    <a:pt x="309625" y="14732"/>
                  </a:lnTo>
                  <a:lnTo>
                    <a:pt x="259587" y="33147"/>
                  </a:lnTo>
                  <a:lnTo>
                    <a:pt x="212598" y="58800"/>
                  </a:lnTo>
                  <a:lnTo>
                    <a:pt x="169925" y="91821"/>
                  </a:lnTo>
                  <a:lnTo>
                    <a:pt x="0" y="245999"/>
                  </a:lnTo>
                  <a:lnTo>
                    <a:pt x="231140" y="455802"/>
                  </a:lnTo>
                  <a:lnTo>
                    <a:pt x="401066" y="301625"/>
                  </a:lnTo>
                  <a:lnTo>
                    <a:pt x="405511" y="298323"/>
                  </a:lnTo>
                  <a:lnTo>
                    <a:pt x="409194" y="296925"/>
                  </a:lnTo>
                  <a:lnTo>
                    <a:pt x="884047" y="296925"/>
                  </a:lnTo>
                  <a:lnTo>
                    <a:pt x="657987" y="91821"/>
                  </a:lnTo>
                  <a:lnTo>
                    <a:pt x="615315" y="58800"/>
                  </a:lnTo>
                  <a:lnTo>
                    <a:pt x="568325" y="33147"/>
                  </a:lnTo>
                  <a:lnTo>
                    <a:pt x="518413" y="14732"/>
                  </a:lnTo>
                  <a:lnTo>
                    <a:pt x="466725" y="3683"/>
                  </a:lnTo>
                  <a:lnTo>
                    <a:pt x="414400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3959" y="1804415"/>
              <a:ext cx="1205230" cy="1096010"/>
            </a:xfrm>
            <a:custGeom>
              <a:avLst/>
              <a:gdLst/>
              <a:ahLst/>
              <a:cxnLst/>
              <a:rect l="l" t="t" r="r" b="b"/>
              <a:pathLst>
                <a:path w="1205230" h="1096010">
                  <a:moveTo>
                    <a:pt x="604012" y="0"/>
                  </a:moveTo>
                  <a:lnTo>
                    <a:pt x="0" y="547751"/>
                  </a:lnTo>
                  <a:lnTo>
                    <a:pt x="604012" y="1095502"/>
                  </a:lnTo>
                  <a:lnTo>
                    <a:pt x="1205103" y="547751"/>
                  </a:lnTo>
                  <a:lnTo>
                    <a:pt x="604012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03959" y="1804415"/>
              <a:ext cx="1205230" cy="1096010"/>
            </a:xfrm>
            <a:custGeom>
              <a:avLst/>
              <a:gdLst/>
              <a:ahLst/>
              <a:cxnLst/>
              <a:rect l="l" t="t" r="r" b="b"/>
              <a:pathLst>
                <a:path w="1205230" h="1096010">
                  <a:moveTo>
                    <a:pt x="1205103" y="547751"/>
                  </a:moveTo>
                  <a:lnTo>
                    <a:pt x="604012" y="1095502"/>
                  </a:lnTo>
                  <a:lnTo>
                    <a:pt x="0" y="547751"/>
                  </a:lnTo>
                  <a:lnTo>
                    <a:pt x="604012" y="0"/>
                  </a:lnTo>
                  <a:lnTo>
                    <a:pt x="1205103" y="547751"/>
                  </a:lnTo>
                  <a:close/>
                </a:path>
              </a:pathLst>
            </a:custGeom>
            <a:ln w="9144">
              <a:solidFill>
                <a:srgbClr val="5757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9847" y="2119884"/>
              <a:ext cx="457200" cy="873760"/>
            </a:xfrm>
            <a:custGeom>
              <a:avLst/>
              <a:gdLst/>
              <a:ahLst/>
              <a:cxnLst/>
              <a:rect l="l" t="t" r="r" b="b"/>
              <a:pathLst>
                <a:path w="457200" h="873760">
                  <a:moveTo>
                    <a:pt x="305054" y="0"/>
                  </a:moveTo>
                  <a:lnTo>
                    <a:pt x="297053" y="127"/>
                  </a:lnTo>
                  <a:lnTo>
                    <a:pt x="278638" y="4064"/>
                  </a:lnTo>
                  <a:lnTo>
                    <a:pt x="257556" y="17780"/>
                  </a:lnTo>
                  <a:lnTo>
                    <a:pt x="241808" y="46990"/>
                  </a:lnTo>
                  <a:lnTo>
                    <a:pt x="201803" y="80518"/>
                  </a:lnTo>
                  <a:lnTo>
                    <a:pt x="114833" y="162306"/>
                  </a:lnTo>
                  <a:lnTo>
                    <a:pt x="30962" y="264668"/>
                  </a:lnTo>
                  <a:lnTo>
                    <a:pt x="0" y="359664"/>
                  </a:lnTo>
                  <a:lnTo>
                    <a:pt x="8813" y="403479"/>
                  </a:lnTo>
                  <a:lnTo>
                    <a:pt x="21767" y="451866"/>
                  </a:lnTo>
                  <a:lnTo>
                    <a:pt x="51815" y="554101"/>
                  </a:lnTo>
                  <a:lnTo>
                    <a:pt x="64770" y="604012"/>
                  </a:lnTo>
                  <a:lnTo>
                    <a:pt x="73583" y="650240"/>
                  </a:lnTo>
                  <a:lnTo>
                    <a:pt x="76200" y="691007"/>
                  </a:lnTo>
                  <a:lnTo>
                    <a:pt x="70561" y="724281"/>
                  </a:lnTo>
                  <a:lnTo>
                    <a:pt x="48920" y="778637"/>
                  </a:lnTo>
                  <a:lnTo>
                    <a:pt x="29298" y="824484"/>
                  </a:lnTo>
                  <a:lnTo>
                    <a:pt x="9550" y="867918"/>
                  </a:lnTo>
                  <a:lnTo>
                    <a:pt x="348361" y="873252"/>
                  </a:lnTo>
                  <a:lnTo>
                    <a:pt x="366141" y="861949"/>
                  </a:lnTo>
                  <a:lnTo>
                    <a:pt x="403098" y="826897"/>
                  </a:lnTo>
                  <a:lnTo>
                    <a:pt x="434594" y="765937"/>
                  </a:lnTo>
                  <a:lnTo>
                    <a:pt x="435864" y="677291"/>
                  </a:lnTo>
                  <a:lnTo>
                    <a:pt x="444373" y="652526"/>
                  </a:lnTo>
                  <a:lnTo>
                    <a:pt x="456819" y="585216"/>
                  </a:lnTo>
                  <a:lnTo>
                    <a:pt x="453517" y="485521"/>
                  </a:lnTo>
                  <a:lnTo>
                    <a:pt x="414528" y="363728"/>
                  </a:lnTo>
                  <a:lnTo>
                    <a:pt x="396113" y="317119"/>
                  </a:lnTo>
                  <a:lnTo>
                    <a:pt x="385445" y="271399"/>
                  </a:lnTo>
                  <a:lnTo>
                    <a:pt x="380746" y="227457"/>
                  </a:lnTo>
                  <a:lnTo>
                    <a:pt x="379730" y="185547"/>
                  </a:lnTo>
                  <a:lnTo>
                    <a:pt x="380365" y="146431"/>
                  </a:lnTo>
                  <a:lnTo>
                    <a:pt x="380619" y="110490"/>
                  </a:lnTo>
                  <a:lnTo>
                    <a:pt x="378587" y="78486"/>
                  </a:lnTo>
                  <a:lnTo>
                    <a:pt x="371983" y="50927"/>
                  </a:lnTo>
                  <a:lnTo>
                    <a:pt x="358902" y="28193"/>
                  </a:lnTo>
                  <a:lnTo>
                    <a:pt x="337312" y="11049"/>
                  </a:lnTo>
                  <a:lnTo>
                    <a:pt x="305054" y="0"/>
                  </a:lnTo>
                  <a:close/>
                </a:path>
              </a:pathLst>
            </a:custGeom>
            <a:solidFill>
              <a:srgbClr val="FFBC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17676" y="2170810"/>
              <a:ext cx="91440" cy="304165"/>
            </a:xfrm>
            <a:custGeom>
              <a:avLst/>
              <a:gdLst/>
              <a:ahLst/>
              <a:cxnLst/>
              <a:rect l="l" t="t" r="r" b="b"/>
              <a:pathLst>
                <a:path w="91440" h="304164">
                  <a:moveTo>
                    <a:pt x="91313" y="203581"/>
                  </a:moveTo>
                  <a:lnTo>
                    <a:pt x="86106" y="147701"/>
                  </a:lnTo>
                  <a:lnTo>
                    <a:pt x="82169" y="108712"/>
                  </a:lnTo>
                  <a:lnTo>
                    <a:pt x="82423" y="68453"/>
                  </a:lnTo>
                  <a:lnTo>
                    <a:pt x="85217" y="30861"/>
                  </a:lnTo>
                  <a:lnTo>
                    <a:pt x="89027" y="0"/>
                  </a:lnTo>
                  <a:lnTo>
                    <a:pt x="88265" y="0"/>
                  </a:lnTo>
                  <a:lnTo>
                    <a:pt x="85344" y="2667"/>
                  </a:lnTo>
                  <a:lnTo>
                    <a:pt x="81788" y="5461"/>
                  </a:lnTo>
                  <a:lnTo>
                    <a:pt x="77470" y="9398"/>
                  </a:lnTo>
                  <a:lnTo>
                    <a:pt x="63246" y="59309"/>
                  </a:lnTo>
                  <a:lnTo>
                    <a:pt x="41986" y="108966"/>
                  </a:lnTo>
                  <a:lnTo>
                    <a:pt x="19075" y="153289"/>
                  </a:lnTo>
                  <a:lnTo>
                    <a:pt x="0" y="187325"/>
                  </a:lnTo>
                  <a:lnTo>
                    <a:pt x="2603" y="223774"/>
                  </a:lnTo>
                  <a:lnTo>
                    <a:pt x="31826" y="261874"/>
                  </a:lnTo>
                  <a:lnTo>
                    <a:pt x="65532" y="291973"/>
                  </a:lnTo>
                  <a:lnTo>
                    <a:pt x="81788" y="304165"/>
                  </a:lnTo>
                  <a:lnTo>
                    <a:pt x="84328" y="290195"/>
                  </a:lnTo>
                  <a:lnTo>
                    <a:pt x="89154" y="253873"/>
                  </a:lnTo>
                  <a:lnTo>
                    <a:pt x="91313" y="203581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33500" y="2150363"/>
              <a:ext cx="88265" cy="60960"/>
            </a:xfrm>
            <a:custGeom>
              <a:avLst/>
              <a:gdLst/>
              <a:ahLst/>
              <a:cxnLst/>
              <a:rect l="l" t="t" r="r" b="b"/>
              <a:pathLst>
                <a:path w="88265" h="60960">
                  <a:moveTo>
                    <a:pt x="72262" y="0"/>
                  </a:moveTo>
                  <a:lnTo>
                    <a:pt x="6731" y="10033"/>
                  </a:lnTo>
                  <a:lnTo>
                    <a:pt x="0" y="17399"/>
                  </a:lnTo>
                  <a:lnTo>
                    <a:pt x="6731" y="55625"/>
                  </a:lnTo>
                  <a:lnTo>
                    <a:pt x="15621" y="60960"/>
                  </a:lnTo>
                  <a:lnTo>
                    <a:pt x="81153" y="51562"/>
                  </a:lnTo>
                  <a:lnTo>
                    <a:pt x="87884" y="43561"/>
                  </a:lnTo>
                  <a:lnTo>
                    <a:pt x="81153" y="5968"/>
                  </a:lnTo>
                  <a:lnTo>
                    <a:pt x="72262" y="0"/>
                  </a:lnTo>
                  <a:close/>
                </a:path>
              </a:pathLst>
            </a:custGeom>
            <a:solidFill>
              <a:srgbClr val="FFD6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53895" y="2386583"/>
              <a:ext cx="8890" cy="31750"/>
            </a:xfrm>
            <a:custGeom>
              <a:avLst/>
              <a:gdLst/>
              <a:ahLst/>
              <a:cxnLst/>
              <a:rect l="l" t="t" r="r" b="b"/>
              <a:pathLst>
                <a:path w="8890" h="31750">
                  <a:moveTo>
                    <a:pt x="0" y="0"/>
                  </a:moveTo>
                  <a:lnTo>
                    <a:pt x="3301" y="14732"/>
                  </a:lnTo>
                  <a:lnTo>
                    <a:pt x="5587" y="22987"/>
                  </a:lnTo>
                  <a:lnTo>
                    <a:pt x="8762" y="31623"/>
                  </a:lnTo>
                  <a:lnTo>
                    <a:pt x="6222" y="23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94459" y="2991611"/>
              <a:ext cx="24130" cy="1270"/>
            </a:xfrm>
            <a:custGeom>
              <a:avLst/>
              <a:gdLst/>
              <a:ahLst/>
              <a:cxnLst/>
              <a:rect l="l" t="t" r="r" b="b"/>
              <a:pathLst>
                <a:path w="24130" h="1269">
                  <a:moveTo>
                    <a:pt x="0" y="0"/>
                  </a:moveTo>
                  <a:lnTo>
                    <a:pt x="24003" y="1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94459" y="2432304"/>
              <a:ext cx="133985" cy="560705"/>
            </a:xfrm>
            <a:custGeom>
              <a:avLst/>
              <a:gdLst/>
              <a:ahLst/>
              <a:cxnLst/>
              <a:rect l="l" t="t" r="r" b="b"/>
              <a:pathLst>
                <a:path w="133984" h="560705">
                  <a:moveTo>
                    <a:pt x="70103" y="0"/>
                  </a:moveTo>
                  <a:lnTo>
                    <a:pt x="86614" y="75564"/>
                  </a:lnTo>
                  <a:lnTo>
                    <a:pt x="95377" y="130175"/>
                  </a:lnTo>
                  <a:lnTo>
                    <a:pt x="101473" y="189991"/>
                  </a:lnTo>
                  <a:lnTo>
                    <a:pt x="102870" y="250697"/>
                  </a:lnTo>
                  <a:lnTo>
                    <a:pt x="96901" y="307847"/>
                  </a:lnTo>
                  <a:lnTo>
                    <a:pt x="81787" y="356743"/>
                  </a:lnTo>
                  <a:lnTo>
                    <a:pt x="81026" y="379094"/>
                  </a:lnTo>
                  <a:lnTo>
                    <a:pt x="73152" y="433323"/>
                  </a:lnTo>
                  <a:lnTo>
                    <a:pt x="49149" y="499998"/>
                  </a:lnTo>
                  <a:lnTo>
                    <a:pt x="0" y="559688"/>
                  </a:lnTo>
                  <a:lnTo>
                    <a:pt x="24003" y="560323"/>
                  </a:lnTo>
                  <a:lnTo>
                    <a:pt x="38481" y="551433"/>
                  </a:lnTo>
                  <a:lnTo>
                    <a:pt x="70103" y="523875"/>
                  </a:lnTo>
                  <a:lnTo>
                    <a:pt x="101727" y="476122"/>
                  </a:lnTo>
                  <a:lnTo>
                    <a:pt x="116205" y="407162"/>
                  </a:lnTo>
                  <a:lnTo>
                    <a:pt x="115824" y="397001"/>
                  </a:lnTo>
                  <a:lnTo>
                    <a:pt x="114934" y="386460"/>
                  </a:lnTo>
                  <a:lnTo>
                    <a:pt x="113284" y="375538"/>
                  </a:lnTo>
                  <a:lnTo>
                    <a:pt x="110998" y="364108"/>
                  </a:lnTo>
                  <a:lnTo>
                    <a:pt x="114553" y="355091"/>
                  </a:lnTo>
                  <a:lnTo>
                    <a:pt x="122301" y="329183"/>
                  </a:lnTo>
                  <a:lnTo>
                    <a:pt x="130048" y="288797"/>
                  </a:lnTo>
                  <a:lnTo>
                    <a:pt x="133603" y="235838"/>
                  </a:lnTo>
                  <a:lnTo>
                    <a:pt x="131445" y="194944"/>
                  </a:lnTo>
                  <a:lnTo>
                    <a:pt x="124333" y="149987"/>
                  </a:lnTo>
                  <a:lnTo>
                    <a:pt x="110871" y="101600"/>
                  </a:lnTo>
                  <a:lnTo>
                    <a:pt x="89789" y="50418"/>
                  </a:lnTo>
                  <a:lnTo>
                    <a:pt x="84074" y="37845"/>
                  </a:lnTo>
                  <a:lnTo>
                    <a:pt x="78867" y="25145"/>
                  </a:lnTo>
                  <a:lnTo>
                    <a:pt x="74168" y="12572"/>
                  </a:lnTo>
                  <a:lnTo>
                    <a:pt x="70103" y="0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1123" y="2938272"/>
              <a:ext cx="821690" cy="1786255"/>
            </a:xfrm>
            <a:custGeom>
              <a:avLst/>
              <a:gdLst/>
              <a:ahLst/>
              <a:cxnLst/>
              <a:rect l="l" t="t" r="r" b="b"/>
              <a:pathLst>
                <a:path w="821690" h="1786254">
                  <a:moveTo>
                    <a:pt x="420916" y="0"/>
                  </a:moveTo>
                  <a:lnTo>
                    <a:pt x="0" y="1786001"/>
                  </a:lnTo>
                  <a:lnTo>
                    <a:pt x="436791" y="1786001"/>
                  </a:lnTo>
                  <a:lnTo>
                    <a:pt x="821182" y="152907"/>
                  </a:lnTo>
                  <a:lnTo>
                    <a:pt x="420916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57883" y="3015996"/>
              <a:ext cx="74930" cy="19685"/>
            </a:xfrm>
            <a:custGeom>
              <a:avLst/>
              <a:gdLst/>
              <a:ahLst/>
              <a:cxnLst/>
              <a:rect l="l" t="t" r="r" b="b"/>
              <a:pathLst>
                <a:path w="74930" h="19685">
                  <a:moveTo>
                    <a:pt x="0" y="0"/>
                  </a:moveTo>
                  <a:lnTo>
                    <a:pt x="0" y="1397"/>
                  </a:lnTo>
                  <a:lnTo>
                    <a:pt x="74422" y="19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1643" y="3017519"/>
              <a:ext cx="471170" cy="1706880"/>
            </a:xfrm>
            <a:custGeom>
              <a:avLst/>
              <a:gdLst/>
              <a:ahLst/>
              <a:cxnLst/>
              <a:rect l="l" t="t" r="r" b="b"/>
              <a:pathLst>
                <a:path w="471169" h="1706879">
                  <a:moveTo>
                    <a:pt x="395859" y="0"/>
                  </a:moveTo>
                  <a:lnTo>
                    <a:pt x="0" y="1706880"/>
                  </a:lnTo>
                  <a:lnTo>
                    <a:pt x="85864" y="1706880"/>
                  </a:lnTo>
                  <a:lnTo>
                    <a:pt x="470662" y="29972"/>
                  </a:lnTo>
                  <a:lnTo>
                    <a:pt x="395859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79931" y="2886455"/>
              <a:ext cx="516890" cy="233045"/>
            </a:xfrm>
            <a:custGeom>
              <a:avLst/>
              <a:gdLst/>
              <a:ahLst/>
              <a:cxnLst/>
              <a:rect l="l" t="t" r="r" b="b"/>
              <a:pathLst>
                <a:path w="516890" h="233044">
                  <a:moveTo>
                    <a:pt x="55841" y="0"/>
                  </a:moveTo>
                  <a:lnTo>
                    <a:pt x="33972" y="8381"/>
                  </a:lnTo>
                  <a:lnTo>
                    <a:pt x="15697" y="24511"/>
                  </a:lnTo>
                  <a:lnTo>
                    <a:pt x="3505" y="46989"/>
                  </a:lnTo>
                  <a:lnTo>
                    <a:pt x="0" y="72136"/>
                  </a:lnTo>
                  <a:lnTo>
                    <a:pt x="5346" y="94868"/>
                  </a:lnTo>
                  <a:lnTo>
                    <a:pt x="18453" y="112649"/>
                  </a:lnTo>
                  <a:lnTo>
                    <a:pt x="38214" y="123189"/>
                  </a:lnTo>
                  <a:lnTo>
                    <a:pt x="437642" y="231394"/>
                  </a:lnTo>
                  <a:lnTo>
                    <a:pt x="460502" y="232663"/>
                  </a:lnTo>
                  <a:lnTo>
                    <a:pt x="482219" y="224408"/>
                  </a:lnTo>
                  <a:lnTo>
                    <a:pt x="500506" y="208406"/>
                  </a:lnTo>
                  <a:lnTo>
                    <a:pt x="512953" y="185927"/>
                  </a:lnTo>
                  <a:lnTo>
                    <a:pt x="516509" y="160781"/>
                  </a:lnTo>
                  <a:lnTo>
                    <a:pt x="511175" y="138175"/>
                  </a:lnTo>
                  <a:lnTo>
                    <a:pt x="497967" y="120268"/>
                  </a:lnTo>
                  <a:lnTo>
                    <a:pt x="478281" y="109727"/>
                  </a:lnTo>
                  <a:lnTo>
                    <a:pt x="78816" y="888"/>
                  </a:lnTo>
                  <a:lnTo>
                    <a:pt x="5584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79219" y="3005327"/>
              <a:ext cx="65405" cy="60325"/>
            </a:xfrm>
            <a:custGeom>
              <a:avLst/>
              <a:gdLst/>
              <a:ahLst/>
              <a:cxnLst/>
              <a:rect l="l" t="t" r="r" b="b"/>
              <a:pathLst>
                <a:path w="65405" h="60325">
                  <a:moveTo>
                    <a:pt x="29083" y="0"/>
                  </a:moveTo>
                  <a:lnTo>
                    <a:pt x="17145" y="3302"/>
                  </a:lnTo>
                  <a:lnTo>
                    <a:pt x="7366" y="10541"/>
                  </a:lnTo>
                  <a:lnTo>
                    <a:pt x="1270" y="20955"/>
                  </a:lnTo>
                  <a:lnTo>
                    <a:pt x="0" y="33147"/>
                  </a:lnTo>
                  <a:lnTo>
                    <a:pt x="3683" y="44323"/>
                  </a:lnTo>
                  <a:lnTo>
                    <a:pt x="11684" y="53340"/>
                  </a:lnTo>
                  <a:lnTo>
                    <a:pt x="23368" y="59436"/>
                  </a:lnTo>
                  <a:lnTo>
                    <a:pt x="36195" y="60325"/>
                  </a:lnTo>
                  <a:lnTo>
                    <a:pt x="48260" y="56769"/>
                  </a:lnTo>
                  <a:lnTo>
                    <a:pt x="58039" y="49276"/>
                  </a:lnTo>
                  <a:lnTo>
                    <a:pt x="64135" y="38862"/>
                  </a:lnTo>
                  <a:lnTo>
                    <a:pt x="65278" y="26924"/>
                  </a:lnTo>
                  <a:lnTo>
                    <a:pt x="61341" y="15875"/>
                  </a:lnTo>
                  <a:lnTo>
                    <a:pt x="53340" y="6858"/>
                  </a:lnTo>
                  <a:lnTo>
                    <a:pt x="41910" y="1143"/>
                  </a:lnTo>
                  <a:lnTo>
                    <a:pt x="29083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66899" y="2068068"/>
              <a:ext cx="202692" cy="211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71243" y="2061972"/>
              <a:ext cx="205739" cy="2087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380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Why do we use</a:t>
            </a:r>
            <a:r>
              <a:rPr sz="2800" b="1" spc="-14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String?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41042" y="917575"/>
            <a:ext cx="631253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If </a:t>
            </a:r>
            <a:r>
              <a:rPr sz="1400" b="1" spc="-15" dirty="0">
                <a:solidFill>
                  <a:srgbClr val="F09C12"/>
                </a:solidFill>
                <a:latin typeface="Carlito"/>
                <a:cs typeface="Carlito"/>
              </a:rPr>
              <a:t>we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declare </a:t>
            </a:r>
            <a:r>
              <a:rPr sz="1400" b="1" spc="-15" dirty="0">
                <a:solidFill>
                  <a:srgbClr val="F09C12"/>
                </a:solidFill>
                <a:latin typeface="Carlito"/>
                <a:cs typeface="Carlito"/>
              </a:rPr>
              <a:t>character </a:t>
            </a:r>
            <a:r>
              <a:rPr sz="1400" b="1" spc="-20" dirty="0">
                <a:solidFill>
                  <a:srgbClr val="F09C12"/>
                </a:solidFill>
                <a:latin typeface="Carlito"/>
                <a:cs typeface="Carlito"/>
              </a:rPr>
              <a:t>arrays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then </a:t>
            </a:r>
            <a:r>
              <a:rPr sz="1400" b="1" spc="-15" dirty="0">
                <a:solidFill>
                  <a:srgbClr val="F09C12"/>
                </a:solidFill>
                <a:latin typeface="Carlito"/>
                <a:cs typeface="Carlito"/>
              </a:rPr>
              <a:t>we </a:t>
            </a:r>
            <a:r>
              <a:rPr sz="1400" b="1" spc="-20" dirty="0">
                <a:solidFill>
                  <a:srgbClr val="F09C12"/>
                </a:solidFill>
                <a:latin typeface="Carlito"/>
                <a:cs typeface="Carlito"/>
              </a:rPr>
              <a:t>have </a:t>
            </a:r>
            <a:r>
              <a:rPr sz="1400" b="1" spc="-5" dirty="0">
                <a:solidFill>
                  <a:srgbClr val="F09C12"/>
                </a:solidFill>
                <a:latin typeface="Carlito"/>
                <a:cs typeface="Carlito"/>
              </a:rPr>
              <a:t>to write string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handling </a:t>
            </a:r>
            <a:r>
              <a:rPr sz="1400" b="1" spc="-5" dirty="0">
                <a:solidFill>
                  <a:srgbClr val="F09C12"/>
                </a:solidFill>
                <a:latin typeface="Carlito"/>
                <a:cs typeface="Carlito"/>
              </a:rPr>
              <a:t>methods by  ourselves</a:t>
            </a:r>
            <a:r>
              <a:rPr sz="1400" b="1" spc="-60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spc="-20" dirty="0">
                <a:solidFill>
                  <a:srgbClr val="F09C12"/>
                </a:solidFill>
                <a:latin typeface="Carlito"/>
                <a:cs typeface="Carlito"/>
              </a:rPr>
              <a:t>like</a:t>
            </a:r>
            <a:r>
              <a:rPr sz="1400" b="1" spc="-25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length</a:t>
            </a:r>
            <a:r>
              <a:rPr sz="1400" b="1" spc="-40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of</a:t>
            </a:r>
            <a:r>
              <a:rPr sz="1400" b="1" spc="-15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the</a:t>
            </a:r>
            <a:r>
              <a:rPr sz="1400" b="1" spc="-10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string,</a:t>
            </a:r>
            <a:r>
              <a:rPr sz="1400" b="1" spc="-25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F09C12"/>
                </a:solidFill>
                <a:latin typeface="Carlito"/>
                <a:cs typeface="Carlito"/>
              </a:rPr>
              <a:t>copying</a:t>
            </a:r>
            <a:r>
              <a:rPr sz="1400" b="1" spc="-45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string,</a:t>
            </a:r>
            <a:r>
              <a:rPr sz="1400" b="1" spc="-20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spc="-10" dirty="0">
                <a:solidFill>
                  <a:srgbClr val="F09C12"/>
                </a:solidFill>
                <a:latin typeface="Carlito"/>
                <a:cs typeface="Carlito"/>
              </a:rPr>
              <a:t>getting</a:t>
            </a:r>
            <a:r>
              <a:rPr sz="1400" b="1" spc="-55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part</a:t>
            </a:r>
            <a:r>
              <a:rPr sz="1400" b="1" spc="-5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of</a:t>
            </a:r>
            <a:r>
              <a:rPr sz="1400" b="1" spc="-10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the</a:t>
            </a:r>
            <a:r>
              <a:rPr sz="1400" b="1" spc="-25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string</a:t>
            </a:r>
            <a:r>
              <a:rPr sz="1400" b="1" spc="-55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(sub</a:t>
            </a:r>
            <a:r>
              <a:rPr sz="1400" b="1" spc="-10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string)  </a:t>
            </a:r>
            <a:r>
              <a:rPr sz="1400" b="1" spc="-20" dirty="0">
                <a:solidFill>
                  <a:srgbClr val="F09C12"/>
                </a:solidFill>
                <a:latin typeface="Carlito"/>
                <a:cs typeface="Carlito"/>
              </a:rPr>
              <a:t>etc.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09166" y="1054734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23717" y="1949577"/>
            <a:ext cx="5580380" cy="499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0855">
              <a:lnSpc>
                <a:spcPts val="1625"/>
              </a:lnSpc>
              <a:spcBef>
                <a:spcPts val="100"/>
              </a:spcBef>
            </a:pPr>
            <a:r>
              <a:rPr sz="1400" b="1" dirty="0">
                <a:solidFill>
                  <a:srgbClr val="FF3D5F"/>
                </a:solidFill>
                <a:latin typeface="Carlito"/>
                <a:cs typeface="Carlito"/>
              </a:rPr>
              <a:t>String</a:t>
            </a:r>
            <a:r>
              <a:rPr sz="1400" b="1" spc="-45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FF3D5F"/>
                </a:solidFill>
                <a:latin typeface="Carlito"/>
                <a:cs typeface="Carlito"/>
              </a:rPr>
              <a:t>class</a:t>
            </a:r>
            <a:r>
              <a:rPr sz="1400" b="1" spc="-30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3D5F"/>
                </a:solidFill>
                <a:latin typeface="Carlito"/>
                <a:cs typeface="Carlito"/>
              </a:rPr>
              <a:t>is</a:t>
            </a:r>
            <a:r>
              <a:rPr sz="1400" b="1" spc="5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FF3D5F"/>
                </a:solidFill>
                <a:latin typeface="Carlito"/>
                <a:cs typeface="Carlito"/>
              </a:rPr>
              <a:t>given</a:t>
            </a:r>
            <a:r>
              <a:rPr sz="1400" b="1" spc="-50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3D5F"/>
                </a:solidFill>
                <a:latin typeface="Carlito"/>
                <a:cs typeface="Carlito"/>
              </a:rPr>
              <a:t>in</a:t>
            </a:r>
            <a:r>
              <a:rPr sz="1400" b="1" spc="-10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spc="-25" dirty="0">
                <a:solidFill>
                  <a:srgbClr val="FF3D5F"/>
                </a:solidFill>
                <a:latin typeface="Carlito"/>
                <a:cs typeface="Carlito"/>
              </a:rPr>
              <a:t>Java</a:t>
            </a:r>
            <a:r>
              <a:rPr sz="1400" b="1" spc="-50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FF3D5F"/>
                </a:solidFill>
                <a:latin typeface="Carlito"/>
                <a:cs typeface="Carlito"/>
              </a:rPr>
              <a:t>to</a:t>
            </a:r>
            <a:r>
              <a:rPr sz="1400" b="1" spc="-35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3D5F"/>
                </a:solidFill>
                <a:latin typeface="Carlito"/>
                <a:cs typeface="Carlito"/>
              </a:rPr>
              <a:t>handle</a:t>
            </a:r>
            <a:r>
              <a:rPr sz="1400" b="1" spc="-75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3D5F"/>
                </a:solidFill>
                <a:latin typeface="Carlito"/>
                <a:cs typeface="Carlito"/>
              </a:rPr>
              <a:t>multiple</a:t>
            </a:r>
            <a:r>
              <a:rPr sz="1400" b="1" spc="-40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spc="-15" dirty="0">
                <a:solidFill>
                  <a:srgbClr val="FF3D5F"/>
                </a:solidFill>
                <a:latin typeface="Carlito"/>
                <a:cs typeface="Carlito"/>
              </a:rPr>
              <a:t>characters</a:t>
            </a:r>
            <a:r>
              <a:rPr sz="1400" b="1" spc="-80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3D5F"/>
                </a:solidFill>
                <a:latin typeface="Carlito"/>
                <a:cs typeface="Carlito"/>
              </a:rPr>
              <a:t>/</a:t>
            </a:r>
            <a:r>
              <a:rPr sz="1400" b="1" spc="-15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3D5F"/>
                </a:solidFill>
                <a:latin typeface="Carlito"/>
                <a:cs typeface="Carlito"/>
              </a:rPr>
              <a:t>Strings</a:t>
            </a:r>
            <a:r>
              <a:rPr sz="1400" b="1" spc="-15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3D5F"/>
                </a:solidFill>
                <a:latin typeface="Carlito"/>
                <a:cs typeface="Carlito"/>
              </a:rPr>
              <a:t>and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2105"/>
              </a:lnSpc>
              <a:tabLst>
                <a:tab pos="490855" algn="l"/>
              </a:tabLst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02	</a:t>
            </a:r>
            <a:r>
              <a:rPr sz="1400" b="1" spc="-15" dirty="0">
                <a:solidFill>
                  <a:srgbClr val="FF3D5F"/>
                </a:solidFill>
                <a:latin typeface="Carlito"/>
                <a:cs typeface="Carlito"/>
              </a:rPr>
              <a:t>many</a:t>
            </a:r>
            <a:r>
              <a:rPr sz="1400" b="1" spc="-65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FF3D5F"/>
                </a:solidFill>
                <a:latin typeface="Carlito"/>
                <a:cs typeface="Carlito"/>
              </a:rPr>
              <a:t>methods</a:t>
            </a:r>
            <a:r>
              <a:rPr sz="1400" b="1" spc="-85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3D5F"/>
                </a:solidFill>
                <a:latin typeface="Carlito"/>
                <a:cs typeface="Carlito"/>
              </a:rPr>
              <a:t>are</a:t>
            </a:r>
            <a:r>
              <a:rPr sz="1400" b="1" spc="-60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FF3D5F"/>
                </a:solidFill>
                <a:latin typeface="Carlito"/>
                <a:cs typeface="Carlito"/>
              </a:rPr>
              <a:t>given</a:t>
            </a:r>
            <a:r>
              <a:rPr sz="1400" b="1" spc="-40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3D5F"/>
                </a:solidFill>
                <a:latin typeface="Carlito"/>
                <a:cs typeface="Carlito"/>
              </a:rPr>
              <a:t>in</a:t>
            </a:r>
            <a:r>
              <a:rPr sz="1400" b="1" spc="-15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3D5F"/>
                </a:solidFill>
                <a:latin typeface="Carlito"/>
                <a:cs typeface="Carlito"/>
              </a:rPr>
              <a:t>this</a:t>
            </a:r>
            <a:r>
              <a:rPr sz="1400" b="1" spc="-25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FF3D5F"/>
                </a:solidFill>
                <a:latin typeface="Carlito"/>
                <a:cs typeface="Carlito"/>
              </a:rPr>
              <a:t>class</a:t>
            </a:r>
            <a:r>
              <a:rPr sz="1400" b="1" spc="-30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FF3D5F"/>
                </a:solidFill>
                <a:latin typeface="Carlito"/>
                <a:cs typeface="Carlito"/>
              </a:rPr>
              <a:t>to</a:t>
            </a:r>
            <a:r>
              <a:rPr sz="1400" b="1" spc="-45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3D5F"/>
                </a:solidFill>
                <a:latin typeface="Carlito"/>
                <a:cs typeface="Carlito"/>
              </a:rPr>
              <a:t>handle</a:t>
            </a:r>
            <a:r>
              <a:rPr sz="1400" b="1" spc="-75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spc="5" dirty="0">
                <a:solidFill>
                  <a:srgbClr val="FF3D5F"/>
                </a:solidFill>
                <a:latin typeface="Carlito"/>
                <a:cs typeface="Carlito"/>
              </a:rPr>
              <a:t>the</a:t>
            </a:r>
            <a:r>
              <a:rPr sz="1400" b="1" spc="-40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3D5F"/>
                </a:solidFill>
                <a:latin typeface="Carlito"/>
                <a:cs typeface="Carlito"/>
              </a:rPr>
              <a:t>Strings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78835" y="3512820"/>
            <a:ext cx="719327" cy="3718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912364" y="3520440"/>
            <a:ext cx="657225" cy="315595"/>
          </a:xfrm>
          <a:prstGeom prst="rect">
            <a:avLst/>
          </a:prstGeom>
          <a:solidFill>
            <a:srgbClr val="008599"/>
          </a:solidFill>
        </p:spPr>
        <p:txBody>
          <a:bodyPr vert="horz" wrap="square" lIns="0" tIns="2794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22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char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64635" y="3497579"/>
            <a:ext cx="2705100" cy="396240"/>
            <a:chOff x="3564635" y="3497579"/>
            <a:chExt cx="2705100" cy="396240"/>
          </a:xfrm>
        </p:grpSpPr>
        <p:sp>
          <p:nvSpPr>
            <p:cNvPr id="33" name="object 33"/>
            <p:cNvSpPr/>
            <p:nvPr/>
          </p:nvSpPr>
          <p:spPr>
            <a:xfrm>
              <a:off x="4518659" y="3613403"/>
              <a:ext cx="68579" cy="1280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64636" y="3670960"/>
              <a:ext cx="1030605" cy="13335"/>
            </a:xfrm>
            <a:custGeom>
              <a:avLst/>
              <a:gdLst/>
              <a:ahLst/>
              <a:cxnLst/>
              <a:rect l="l" t="t" r="r" b="b"/>
              <a:pathLst>
                <a:path w="1030604" h="13335">
                  <a:moveTo>
                    <a:pt x="954049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954049" y="12801"/>
                  </a:lnTo>
                  <a:lnTo>
                    <a:pt x="954049" y="0"/>
                  </a:lnTo>
                  <a:close/>
                </a:path>
                <a:path w="1030604" h="13335">
                  <a:moveTo>
                    <a:pt x="1030224" y="6451"/>
                  </a:moveTo>
                  <a:lnTo>
                    <a:pt x="1022604" y="101"/>
                  </a:lnTo>
                  <a:lnTo>
                    <a:pt x="966724" y="101"/>
                  </a:lnTo>
                  <a:lnTo>
                    <a:pt x="966724" y="12801"/>
                  </a:lnTo>
                  <a:lnTo>
                    <a:pt x="1022604" y="12801"/>
                  </a:lnTo>
                  <a:lnTo>
                    <a:pt x="1030224" y="6451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61331" y="3497579"/>
              <a:ext cx="1708404" cy="396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604003" y="3520440"/>
            <a:ext cx="1628139" cy="315595"/>
          </a:xfrm>
          <a:prstGeom prst="rect">
            <a:avLst/>
          </a:prstGeom>
          <a:solidFill>
            <a:srgbClr val="9CB854"/>
          </a:solidFill>
        </p:spPr>
        <p:txBody>
          <a:bodyPr vert="horz" wrap="square" lIns="0" tIns="2794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22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Single</a:t>
            </a:r>
            <a:r>
              <a:rPr sz="14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Character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78835" y="3972995"/>
            <a:ext cx="682751" cy="3734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912364" y="3980688"/>
            <a:ext cx="620395" cy="317500"/>
          </a:xfrm>
          <a:prstGeom prst="rect">
            <a:avLst/>
          </a:prstGeom>
          <a:solidFill>
            <a:srgbClr val="008599"/>
          </a:solidFill>
        </p:spPr>
        <p:txBody>
          <a:bodyPr vert="horz" wrap="square" lIns="0" tIns="29209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29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String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585715" y="3972995"/>
            <a:ext cx="1675130" cy="374015"/>
            <a:chOff x="4585715" y="3972995"/>
            <a:chExt cx="1675130" cy="374015"/>
          </a:xfrm>
        </p:grpSpPr>
        <p:sp>
          <p:nvSpPr>
            <p:cNvPr id="40" name="object 40"/>
            <p:cNvSpPr/>
            <p:nvPr/>
          </p:nvSpPr>
          <p:spPr>
            <a:xfrm>
              <a:off x="4585715" y="3972995"/>
              <a:ext cx="1674876" cy="37345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19243" y="3980688"/>
              <a:ext cx="1612900" cy="317500"/>
            </a:xfrm>
            <a:custGeom>
              <a:avLst/>
              <a:gdLst/>
              <a:ahLst/>
              <a:cxnLst/>
              <a:rect l="l" t="t" r="r" b="b"/>
              <a:pathLst>
                <a:path w="1612900" h="317500">
                  <a:moveTo>
                    <a:pt x="1612391" y="0"/>
                  </a:moveTo>
                  <a:lnTo>
                    <a:pt x="0" y="0"/>
                  </a:lnTo>
                  <a:lnTo>
                    <a:pt x="0" y="316992"/>
                  </a:lnTo>
                  <a:lnTo>
                    <a:pt x="1612391" y="316992"/>
                  </a:lnTo>
                  <a:lnTo>
                    <a:pt x="1612391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755392" y="3416808"/>
            <a:ext cx="3544570" cy="1007110"/>
          </a:xfrm>
          <a:prstGeom prst="rect">
            <a:avLst/>
          </a:prstGeom>
          <a:ln w="9144">
            <a:solidFill>
              <a:srgbClr val="5F5F5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196024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Multiple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Character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578352" y="4102608"/>
            <a:ext cx="1030605" cy="128270"/>
            <a:chOff x="3578352" y="4102608"/>
            <a:chExt cx="1030605" cy="128270"/>
          </a:xfrm>
        </p:grpSpPr>
        <p:sp>
          <p:nvSpPr>
            <p:cNvPr id="44" name="object 44"/>
            <p:cNvSpPr/>
            <p:nvPr/>
          </p:nvSpPr>
          <p:spPr>
            <a:xfrm>
              <a:off x="4532376" y="4102608"/>
              <a:ext cx="68579" cy="12801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78352" y="4160215"/>
              <a:ext cx="1030605" cy="13335"/>
            </a:xfrm>
            <a:custGeom>
              <a:avLst/>
              <a:gdLst/>
              <a:ahLst/>
              <a:cxnLst/>
              <a:rect l="l" t="t" r="r" b="b"/>
              <a:pathLst>
                <a:path w="1030604" h="13335">
                  <a:moveTo>
                    <a:pt x="954049" y="12"/>
                  </a:moveTo>
                  <a:lnTo>
                    <a:pt x="0" y="12"/>
                  </a:lnTo>
                  <a:lnTo>
                    <a:pt x="0" y="12801"/>
                  </a:lnTo>
                  <a:lnTo>
                    <a:pt x="954049" y="12801"/>
                  </a:lnTo>
                  <a:lnTo>
                    <a:pt x="954049" y="12"/>
                  </a:lnTo>
                  <a:close/>
                </a:path>
                <a:path w="1030604" h="13335">
                  <a:moveTo>
                    <a:pt x="1030224" y="6400"/>
                  </a:moveTo>
                  <a:lnTo>
                    <a:pt x="1022604" y="0"/>
                  </a:lnTo>
                  <a:lnTo>
                    <a:pt x="966724" y="0"/>
                  </a:lnTo>
                  <a:lnTo>
                    <a:pt x="966724" y="12801"/>
                  </a:lnTo>
                  <a:lnTo>
                    <a:pt x="1022604" y="12801"/>
                  </a:lnTo>
                  <a:lnTo>
                    <a:pt x="1030224" y="640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105" y="845819"/>
            <a:ext cx="8211820" cy="3957320"/>
            <a:chOff x="467105" y="845819"/>
            <a:chExt cx="8211820" cy="3957320"/>
          </a:xfrm>
        </p:grpSpPr>
        <p:sp>
          <p:nvSpPr>
            <p:cNvPr id="3" name="object 3"/>
            <p:cNvSpPr/>
            <p:nvPr/>
          </p:nvSpPr>
          <p:spPr>
            <a:xfrm>
              <a:off x="467105" y="846581"/>
              <a:ext cx="8211820" cy="3956050"/>
            </a:xfrm>
            <a:custGeom>
              <a:avLst/>
              <a:gdLst/>
              <a:ahLst/>
              <a:cxnLst/>
              <a:rect l="l" t="t" r="r" b="b"/>
              <a:pathLst>
                <a:path w="8211820" h="3956050">
                  <a:moveTo>
                    <a:pt x="0" y="13715"/>
                  </a:moveTo>
                  <a:lnTo>
                    <a:pt x="8211312" y="13715"/>
                  </a:lnTo>
                </a:path>
                <a:path w="8211820" h="3956050">
                  <a:moveTo>
                    <a:pt x="3962780" y="0"/>
                  </a:moveTo>
                  <a:lnTo>
                    <a:pt x="3962780" y="3956024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32020" y="3493008"/>
              <a:ext cx="3489960" cy="647700"/>
            </a:xfrm>
            <a:custGeom>
              <a:avLst/>
              <a:gdLst/>
              <a:ahLst/>
              <a:cxnLst/>
              <a:rect l="l" t="t" r="r" b="b"/>
              <a:pathLst>
                <a:path w="3489959" h="647700">
                  <a:moveTo>
                    <a:pt x="3166109" y="0"/>
                  </a:moveTo>
                  <a:lnTo>
                    <a:pt x="3166109" y="161925"/>
                  </a:lnTo>
                  <a:lnTo>
                    <a:pt x="0" y="161925"/>
                  </a:lnTo>
                  <a:lnTo>
                    <a:pt x="0" y="485775"/>
                  </a:lnTo>
                  <a:lnTo>
                    <a:pt x="3166109" y="485775"/>
                  </a:lnTo>
                  <a:lnTo>
                    <a:pt x="3166109" y="647700"/>
                  </a:lnTo>
                  <a:lnTo>
                    <a:pt x="3489959" y="323850"/>
                  </a:lnTo>
                  <a:lnTo>
                    <a:pt x="3166109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32782" y="3493769"/>
              <a:ext cx="3489960" cy="647700"/>
            </a:xfrm>
            <a:custGeom>
              <a:avLst/>
              <a:gdLst/>
              <a:ahLst/>
              <a:cxnLst/>
              <a:rect l="l" t="t" r="r" b="b"/>
              <a:pathLst>
                <a:path w="3489959" h="647700">
                  <a:moveTo>
                    <a:pt x="0" y="161924"/>
                  </a:moveTo>
                  <a:lnTo>
                    <a:pt x="3166110" y="161924"/>
                  </a:lnTo>
                  <a:lnTo>
                    <a:pt x="3166110" y="0"/>
                  </a:lnTo>
                  <a:lnTo>
                    <a:pt x="3489960" y="323849"/>
                  </a:lnTo>
                  <a:lnTo>
                    <a:pt x="3166110" y="647699"/>
                  </a:lnTo>
                  <a:lnTo>
                    <a:pt x="3166110" y="485774"/>
                  </a:lnTo>
                  <a:lnTo>
                    <a:pt x="0" y="485774"/>
                  </a:lnTo>
                  <a:lnTo>
                    <a:pt x="0" y="161924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89026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String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6231" y="947165"/>
            <a:ext cx="3642995" cy="1028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455" indent="-32639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338455" algn="l"/>
                <a:tab pos="33909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String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class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Java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store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string</a:t>
            </a:r>
            <a:r>
              <a:rPr sz="1400" spc="-6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data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"/>
            </a:pPr>
            <a:endParaRPr sz="1450">
              <a:latin typeface="Carlito"/>
              <a:cs typeface="Carlito"/>
            </a:endParaRPr>
          </a:p>
          <a:p>
            <a:pPr marL="338455" indent="-326390">
              <a:lnSpc>
                <a:spcPct val="100000"/>
              </a:lnSpc>
              <a:buClr>
                <a:srgbClr val="095A82"/>
              </a:buClr>
              <a:buSzPct val="128571"/>
              <a:buFont typeface="Wingdings"/>
              <a:buChar char=""/>
              <a:tabLst>
                <a:tab pos="338455" algn="l"/>
                <a:tab pos="339090" algn="l"/>
              </a:tabLst>
            </a:pPr>
            <a:r>
              <a:rPr sz="1400" spc="-60" dirty="0">
                <a:solidFill>
                  <a:srgbClr val="5F5F5F"/>
                </a:solidFill>
                <a:latin typeface="Carlito"/>
                <a:cs typeface="Carlito"/>
              </a:rPr>
              <a:t>You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can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assign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string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data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simply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by</a:t>
            </a:r>
            <a:r>
              <a:rPr sz="1400" spc="-7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defining</a:t>
            </a:r>
            <a:endParaRPr sz="14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  <a:spcBef>
                <a:spcPts val="1025"/>
              </a:spcBef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string object and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assign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string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like</a:t>
            </a:r>
            <a:r>
              <a:rPr sz="1400" spc="-5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this: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544" y="2709672"/>
            <a:ext cx="2551430" cy="1109980"/>
          </a:xfrm>
          <a:prstGeom prst="rect">
            <a:avLst/>
          </a:prstGeom>
          <a:solidFill>
            <a:srgbClr val="F0F0F0"/>
          </a:solidFill>
          <a:ln w="9144">
            <a:solidFill>
              <a:srgbClr val="5F5F5F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25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String</a:t>
            </a:r>
            <a:r>
              <a:rPr sz="1200" spc="-10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arlito"/>
                <a:cs typeface="Carlito"/>
              </a:rPr>
              <a:t>str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;</a:t>
            </a:r>
            <a:endParaRPr sz="12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String </a:t>
            </a:r>
            <a:r>
              <a:rPr sz="1200" spc="-5" dirty="0">
                <a:solidFill>
                  <a:srgbClr val="FF0000"/>
                </a:solidFill>
                <a:latin typeface="Carlito"/>
                <a:cs typeface="Carlito"/>
              </a:rPr>
              <a:t>str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=</a:t>
            </a:r>
            <a:r>
              <a:rPr sz="1200" spc="-114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“Dursikshya”;</a:t>
            </a:r>
            <a:endParaRPr sz="12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String </a:t>
            </a:r>
            <a:r>
              <a:rPr sz="1200" spc="-5" dirty="0">
                <a:solidFill>
                  <a:srgbClr val="FF0000"/>
                </a:solidFill>
                <a:latin typeface="Carlito"/>
                <a:cs typeface="Carlito"/>
              </a:rPr>
              <a:t>str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= new</a:t>
            </a:r>
            <a:r>
              <a:rPr sz="1200" spc="-15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5F5F5F"/>
                </a:solidFill>
                <a:latin typeface="Carlito"/>
                <a:cs typeface="Carlito"/>
              </a:rPr>
              <a:t>String();</a:t>
            </a:r>
            <a:endParaRPr sz="12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710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String </a:t>
            </a:r>
            <a:r>
              <a:rPr sz="1200" spc="-5" dirty="0">
                <a:solidFill>
                  <a:srgbClr val="FF0000"/>
                </a:solidFill>
                <a:latin typeface="Carlito"/>
                <a:cs typeface="Carlito"/>
              </a:rPr>
              <a:t>str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= </a:t>
            </a:r>
            <a:r>
              <a:rPr sz="1200" b="1" spc="-5" dirty="0">
                <a:solidFill>
                  <a:srgbClr val="5F5F5F"/>
                </a:solidFill>
                <a:latin typeface="Carlito"/>
                <a:cs typeface="Carlito"/>
              </a:rPr>
              <a:t>new</a:t>
            </a:r>
            <a:r>
              <a:rPr sz="1200" b="1" spc="-1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5F5F5F"/>
                </a:solidFill>
                <a:latin typeface="Carlito"/>
                <a:cs typeface="Carlito"/>
              </a:rPr>
              <a:t>String(“Dursikshya");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7447" y="1859279"/>
            <a:ext cx="3802379" cy="1477010"/>
          </a:xfrm>
          <a:prstGeom prst="rect">
            <a:avLst/>
          </a:prstGeom>
          <a:solidFill>
            <a:srgbClr val="F0F0F0"/>
          </a:solidFill>
          <a:ln w="9144">
            <a:solidFill>
              <a:srgbClr val="5F5F5F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434"/>
              </a:spcBef>
            </a:pP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String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str1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= 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“Hello”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94615" marR="1310640">
              <a:lnSpc>
                <a:spcPct val="150000"/>
              </a:lnSpc>
            </a:pP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String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str2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= 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“World”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; 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String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str3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=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str1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+</a:t>
            </a:r>
            <a:r>
              <a:rPr sz="1200" spc="-5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str2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94615" marR="661035">
              <a:lnSpc>
                <a:spcPts val="2160"/>
              </a:lnSpc>
              <a:spcBef>
                <a:spcPts val="195"/>
              </a:spcBef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System</a:t>
            </a:r>
            <a:r>
              <a:rPr sz="1200" i="1" dirty="0">
                <a:solidFill>
                  <a:srgbClr val="2A00FF"/>
                </a:solidFill>
                <a:latin typeface="Courier New"/>
                <a:cs typeface="Courier New"/>
              </a:rPr>
              <a:t>.out.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println (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“Concatenated  </a:t>
            </a:r>
            <a:r>
              <a:rPr sz="1200" spc="-5" dirty="0">
                <a:solidFill>
                  <a:srgbClr val="2A00FF"/>
                </a:solidFill>
                <a:latin typeface="Courier New"/>
                <a:cs typeface="Courier New"/>
              </a:rPr>
              <a:t>string is 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:</a:t>
            </a:r>
            <a:r>
              <a:rPr sz="1200" spc="20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“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+str3);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6660" y="957833"/>
            <a:ext cx="3672204" cy="643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60" dirty="0">
                <a:solidFill>
                  <a:srgbClr val="5F5F5F"/>
                </a:solidFill>
                <a:latin typeface="Carlito"/>
                <a:cs typeface="Carlito"/>
              </a:rPr>
              <a:t>You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can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concatenate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two string using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+</a:t>
            </a:r>
            <a:r>
              <a:rPr sz="1400" spc="-8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symbol.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095A82"/>
                </a:solidFill>
                <a:latin typeface="Carlito"/>
                <a:cs typeface="Carlito"/>
              </a:rPr>
              <a:t>For</a:t>
            </a:r>
            <a:r>
              <a:rPr sz="1400" b="1" spc="-105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095A82"/>
                </a:solidFill>
                <a:latin typeface="Carlito"/>
                <a:cs typeface="Carlito"/>
              </a:rPr>
              <a:t>Example: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98338" y="3660140"/>
            <a:ext cx="1771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 the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program</a:t>
            </a:r>
            <a:r>
              <a:rPr sz="16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844292"/>
            <a:ext cx="8209915" cy="29209"/>
          </a:xfrm>
          <a:custGeom>
            <a:avLst/>
            <a:gdLst/>
            <a:ahLst/>
            <a:cxnLst/>
            <a:rect l="l" t="t" r="r" b="b"/>
            <a:pathLst>
              <a:path w="8209915" h="29209">
                <a:moveTo>
                  <a:pt x="8209788" y="0"/>
                </a:moveTo>
                <a:lnTo>
                  <a:pt x="0" y="0"/>
                </a:lnTo>
                <a:lnTo>
                  <a:pt x="0" y="28705"/>
                </a:lnTo>
                <a:lnTo>
                  <a:pt x="8209788" y="28705"/>
                </a:lnTo>
                <a:lnTo>
                  <a:pt x="8209788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8332" y="925830"/>
            <a:ext cx="64408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Given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below 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data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votes for different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parties,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collected during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elections in</a:t>
            </a:r>
            <a:r>
              <a:rPr sz="1400" spc="-9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US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5382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John’s Project – </a:t>
            </a:r>
            <a:r>
              <a:rPr sz="2800" b="1" spc="-20" dirty="0">
                <a:latin typeface="Carlito"/>
                <a:cs typeface="Carlito"/>
              </a:rPr>
              <a:t>Question</a:t>
            </a:r>
            <a:r>
              <a:rPr sz="2800" b="1" spc="-3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Statement</a:t>
            </a:r>
            <a:endParaRPr sz="28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79676" y="1381378"/>
          <a:ext cx="4585968" cy="19243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043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Serial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25146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Region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6364" marB="0"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marL="130175" algn="ctr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Democratic</a:t>
                      </a:r>
                      <a:r>
                        <a:rPr sz="1200" b="1" spc="-10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Party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6364" marB="0"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Republican</a:t>
                      </a:r>
                      <a:r>
                        <a:rPr sz="1200" b="1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Party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6364" marB="0">
                    <a:solidFill>
                      <a:srgbClr val="095A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75"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Arizona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129539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126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152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solidFill>
                      <a:srgbClr val="D2D2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702"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Florida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509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32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85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703"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Vermont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129539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230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121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solidFill>
                      <a:srgbClr val="D2D2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614"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3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Texas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50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21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215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664"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Georgia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129539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200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solidFill>
                      <a:srgbClr val="D2D2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5388" y="3395853"/>
            <a:ext cx="6372225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data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huge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and given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for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many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regions.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John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needs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find out the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wining</a:t>
            </a:r>
            <a:r>
              <a:rPr sz="1400" spc="2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party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John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takes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small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dataset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and works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on</a:t>
            </a:r>
            <a:r>
              <a:rPr sz="1400" spc="-10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it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105" y="845819"/>
            <a:ext cx="8211820" cy="3957320"/>
            <a:chOff x="467105" y="845819"/>
            <a:chExt cx="8211820" cy="3957320"/>
          </a:xfrm>
        </p:grpSpPr>
        <p:sp>
          <p:nvSpPr>
            <p:cNvPr id="3" name="object 3"/>
            <p:cNvSpPr/>
            <p:nvPr/>
          </p:nvSpPr>
          <p:spPr>
            <a:xfrm>
              <a:off x="467105" y="846581"/>
              <a:ext cx="8211820" cy="3956050"/>
            </a:xfrm>
            <a:custGeom>
              <a:avLst/>
              <a:gdLst/>
              <a:ahLst/>
              <a:cxnLst/>
              <a:rect l="l" t="t" r="r" b="b"/>
              <a:pathLst>
                <a:path w="8211820" h="3956050">
                  <a:moveTo>
                    <a:pt x="0" y="13715"/>
                  </a:moveTo>
                  <a:lnTo>
                    <a:pt x="8211312" y="13715"/>
                  </a:lnTo>
                </a:path>
                <a:path w="8211820" h="3956050">
                  <a:moveTo>
                    <a:pt x="3962780" y="0"/>
                  </a:moveTo>
                  <a:lnTo>
                    <a:pt x="3962780" y="3956024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30496" y="3997452"/>
              <a:ext cx="2650490" cy="307975"/>
            </a:xfrm>
            <a:custGeom>
              <a:avLst/>
              <a:gdLst/>
              <a:ahLst/>
              <a:cxnLst/>
              <a:rect l="l" t="t" r="r" b="b"/>
              <a:pathLst>
                <a:path w="2650490" h="307975">
                  <a:moveTo>
                    <a:pt x="2649981" y="0"/>
                  </a:moveTo>
                  <a:lnTo>
                    <a:pt x="0" y="0"/>
                  </a:lnTo>
                  <a:lnTo>
                    <a:pt x="0" y="307721"/>
                  </a:lnTo>
                  <a:lnTo>
                    <a:pt x="2649981" y="307721"/>
                  </a:lnTo>
                  <a:lnTo>
                    <a:pt x="2649981" y="0"/>
                  </a:lnTo>
                  <a:close/>
                </a:path>
              </a:pathLst>
            </a:custGeom>
            <a:solidFill>
              <a:srgbClr val="DFE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30496" y="3997452"/>
              <a:ext cx="2650490" cy="307975"/>
            </a:xfrm>
            <a:custGeom>
              <a:avLst/>
              <a:gdLst/>
              <a:ahLst/>
              <a:cxnLst/>
              <a:rect l="l" t="t" r="r" b="b"/>
              <a:pathLst>
                <a:path w="2650490" h="307975">
                  <a:moveTo>
                    <a:pt x="0" y="307721"/>
                  </a:moveTo>
                  <a:lnTo>
                    <a:pt x="2649981" y="307721"/>
                  </a:lnTo>
                  <a:lnTo>
                    <a:pt x="2649981" y="0"/>
                  </a:lnTo>
                  <a:lnTo>
                    <a:pt x="0" y="0"/>
                  </a:lnTo>
                  <a:lnTo>
                    <a:pt x="0" y="307721"/>
                  </a:lnTo>
                  <a:close/>
                </a:path>
              </a:pathLst>
            </a:custGeom>
            <a:ln w="9143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32020" y="3493008"/>
              <a:ext cx="3489960" cy="647700"/>
            </a:xfrm>
            <a:custGeom>
              <a:avLst/>
              <a:gdLst/>
              <a:ahLst/>
              <a:cxnLst/>
              <a:rect l="l" t="t" r="r" b="b"/>
              <a:pathLst>
                <a:path w="3489959" h="647700">
                  <a:moveTo>
                    <a:pt x="3166109" y="0"/>
                  </a:moveTo>
                  <a:lnTo>
                    <a:pt x="3166109" y="161925"/>
                  </a:lnTo>
                  <a:lnTo>
                    <a:pt x="0" y="161925"/>
                  </a:lnTo>
                  <a:lnTo>
                    <a:pt x="0" y="485775"/>
                  </a:lnTo>
                  <a:lnTo>
                    <a:pt x="3166109" y="485775"/>
                  </a:lnTo>
                  <a:lnTo>
                    <a:pt x="3166109" y="647700"/>
                  </a:lnTo>
                  <a:lnTo>
                    <a:pt x="3489959" y="323850"/>
                  </a:lnTo>
                  <a:lnTo>
                    <a:pt x="3166109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32782" y="3493769"/>
              <a:ext cx="3489960" cy="647700"/>
            </a:xfrm>
            <a:custGeom>
              <a:avLst/>
              <a:gdLst/>
              <a:ahLst/>
              <a:cxnLst/>
              <a:rect l="l" t="t" r="r" b="b"/>
              <a:pathLst>
                <a:path w="3489959" h="647700">
                  <a:moveTo>
                    <a:pt x="0" y="161924"/>
                  </a:moveTo>
                  <a:lnTo>
                    <a:pt x="3166110" y="161924"/>
                  </a:lnTo>
                  <a:lnTo>
                    <a:pt x="3166110" y="0"/>
                  </a:lnTo>
                  <a:lnTo>
                    <a:pt x="3489960" y="323849"/>
                  </a:lnTo>
                  <a:lnTo>
                    <a:pt x="3166110" y="647699"/>
                  </a:lnTo>
                  <a:lnTo>
                    <a:pt x="3166110" y="485774"/>
                  </a:lnTo>
                  <a:lnTo>
                    <a:pt x="0" y="485774"/>
                  </a:lnTo>
                  <a:lnTo>
                    <a:pt x="0" y="161924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89026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String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6231" y="947165"/>
            <a:ext cx="3642995" cy="1028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455" indent="-32639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338455" algn="l"/>
                <a:tab pos="33909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String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class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Java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store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string</a:t>
            </a:r>
            <a:r>
              <a:rPr sz="1400" spc="-6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data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"/>
            </a:pPr>
            <a:endParaRPr sz="1450">
              <a:latin typeface="Carlito"/>
              <a:cs typeface="Carlito"/>
            </a:endParaRPr>
          </a:p>
          <a:p>
            <a:pPr marL="338455" indent="-326390">
              <a:lnSpc>
                <a:spcPct val="100000"/>
              </a:lnSpc>
              <a:buClr>
                <a:srgbClr val="095A82"/>
              </a:buClr>
              <a:buSzPct val="128571"/>
              <a:buFont typeface="Wingdings"/>
              <a:buChar char=""/>
              <a:tabLst>
                <a:tab pos="338455" algn="l"/>
                <a:tab pos="339090" algn="l"/>
              </a:tabLst>
            </a:pPr>
            <a:r>
              <a:rPr sz="1400" spc="-60" dirty="0">
                <a:solidFill>
                  <a:srgbClr val="5F5F5F"/>
                </a:solidFill>
                <a:latin typeface="Carlito"/>
                <a:cs typeface="Carlito"/>
              </a:rPr>
              <a:t>You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can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assign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string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data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simply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by</a:t>
            </a:r>
            <a:r>
              <a:rPr sz="1400" spc="-7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defining</a:t>
            </a:r>
            <a:endParaRPr sz="14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  <a:spcBef>
                <a:spcPts val="1025"/>
              </a:spcBef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string object and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assign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string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like</a:t>
            </a:r>
            <a:r>
              <a:rPr sz="1400" spc="-5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this: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544" y="2709672"/>
            <a:ext cx="2551430" cy="1109980"/>
          </a:xfrm>
          <a:prstGeom prst="rect">
            <a:avLst/>
          </a:prstGeom>
          <a:solidFill>
            <a:srgbClr val="F0F0F0"/>
          </a:solidFill>
          <a:ln w="9144">
            <a:solidFill>
              <a:srgbClr val="5F5F5F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25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String</a:t>
            </a:r>
            <a:r>
              <a:rPr sz="1200" spc="-10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arlito"/>
                <a:cs typeface="Carlito"/>
              </a:rPr>
              <a:t>str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;</a:t>
            </a:r>
            <a:endParaRPr sz="12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String </a:t>
            </a:r>
            <a:r>
              <a:rPr sz="1200" spc="-5" dirty="0">
                <a:solidFill>
                  <a:srgbClr val="FF0000"/>
                </a:solidFill>
                <a:latin typeface="Carlito"/>
                <a:cs typeface="Carlito"/>
              </a:rPr>
              <a:t>str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=</a:t>
            </a:r>
            <a:r>
              <a:rPr sz="1200" spc="-114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“Dursikshya”;</a:t>
            </a:r>
            <a:endParaRPr sz="12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String </a:t>
            </a:r>
            <a:r>
              <a:rPr sz="1200" spc="-5" dirty="0">
                <a:solidFill>
                  <a:srgbClr val="FF0000"/>
                </a:solidFill>
                <a:latin typeface="Carlito"/>
                <a:cs typeface="Carlito"/>
              </a:rPr>
              <a:t>str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= new</a:t>
            </a:r>
            <a:r>
              <a:rPr sz="1200" spc="-15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5F5F5F"/>
                </a:solidFill>
                <a:latin typeface="Carlito"/>
                <a:cs typeface="Carlito"/>
              </a:rPr>
              <a:t>String();</a:t>
            </a:r>
            <a:endParaRPr sz="12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710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String </a:t>
            </a:r>
            <a:r>
              <a:rPr sz="1200" spc="-5" dirty="0">
                <a:solidFill>
                  <a:srgbClr val="FF0000"/>
                </a:solidFill>
                <a:latin typeface="Carlito"/>
                <a:cs typeface="Carlito"/>
              </a:rPr>
              <a:t>str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= </a:t>
            </a:r>
            <a:r>
              <a:rPr sz="1200" b="1" spc="-5" dirty="0">
                <a:solidFill>
                  <a:srgbClr val="5F5F5F"/>
                </a:solidFill>
                <a:latin typeface="Carlito"/>
                <a:cs typeface="Carlito"/>
              </a:rPr>
              <a:t>new</a:t>
            </a:r>
            <a:r>
              <a:rPr sz="1200" b="1" spc="-1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5F5F5F"/>
                </a:solidFill>
                <a:latin typeface="Carlito"/>
                <a:cs typeface="Carlito"/>
              </a:rPr>
              <a:t>String(“Dursikshya");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7447" y="1859279"/>
            <a:ext cx="3802379" cy="1477010"/>
          </a:xfrm>
          <a:prstGeom prst="rect">
            <a:avLst/>
          </a:prstGeom>
          <a:solidFill>
            <a:srgbClr val="F0F0F0"/>
          </a:solidFill>
          <a:ln w="9144">
            <a:solidFill>
              <a:srgbClr val="5F5F5F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434"/>
              </a:spcBef>
            </a:pP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String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str1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= 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“Hello”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94615" marR="1310640">
              <a:lnSpc>
                <a:spcPct val="150000"/>
              </a:lnSpc>
            </a:pP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String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str2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= 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“World”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; 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String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str3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=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str1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+</a:t>
            </a:r>
            <a:r>
              <a:rPr sz="1200" spc="-5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str2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94615" marR="661035">
              <a:lnSpc>
                <a:spcPts val="2160"/>
              </a:lnSpc>
              <a:spcBef>
                <a:spcPts val="195"/>
              </a:spcBef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System</a:t>
            </a:r>
            <a:r>
              <a:rPr sz="1200" i="1" dirty="0">
                <a:solidFill>
                  <a:srgbClr val="2A00FF"/>
                </a:solidFill>
                <a:latin typeface="Courier New"/>
                <a:cs typeface="Courier New"/>
              </a:rPr>
              <a:t>.out.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println (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“Concatenated  </a:t>
            </a:r>
            <a:r>
              <a:rPr sz="1200" spc="-5" dirty="0">
                <a:solidFill>
                  <a:srgbClr val="2A00FF"/>
                </a:solidFill>
                <a:latin typeface="Courier New"/>
                <a:cs typeface="Courier New"/>
              </a:rPr>
              <a:t>string is 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:</a:t>
            </a:r>
            <a:r>
              <a:rPr sz="1200" spc="20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“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+str3);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26660" y="957833"/>
            <a:ext cx="3672204" cy="643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60" dirty="0">
                <a:solidFill>
                  <a:srgbClr val="5F5F5F"/>
                </a:solidFill>
                <a:latin typeface="Carlito"/>
                <a:cs typeface="Carlito"/>
              </a:rPr>
              <a:t>You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can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concatenate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two string using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+</a:t>
            </a:r>
            <a:r>
              <a:rPr sz="1400" spc="-8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symbol.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095A82"/>
                </a:solidFill>
                <a:latin typeface="Carlito"/>
                <a:cs typeface="Carlito"/>
              </a:rPr>
              <a:t>For</a:t>
            </a:r>
            <a:r>
              <a:rPr sz="1400" b="1" spc="-105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095A82"/>
                </a:solidFill>
                <a:latin typeface="Carlito"/>
                <a:cs typeface="Carlito"/>
              </a:rPr>
              <a:t>Example: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0759" y="3536446"/>
            <a:ext cx="2457450" cy="71564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699770">
              <a:lnSpc>
                <a:spcPct val="100000"/>
              </a:lnSpc>
              <a:spcBef>
                <a:spcPts val="107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 the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program</a:t>
            </a:r>
            <a:r>
              <a:rPr sz="16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400" spc="-5" dirty="0">
                <a:solidFill>
                  <a:srgbClr val="5F5F5F"/>
                </a:solidFill>
                <a:latin typeface="Arial"/>
                <a:cs typeface="Arial"/>
              </a:rPr>
              <a:t>Appended string </a:t>
            </a:r>
            <a:r>
              <a:rPr sz="1400" dirty="0">
                <a:solidFill>
                  <a:srgbClr val="5F5F5F"/>
                </a:solidFill>
                <a:latin typeface="Arial"/>
                <a:cs typeface="Arial"/>
              </a:rPr>
              <a:t>is:</a:t>
            </a:r>
            <a:r>
              <a:rPr sz="1400" spc="-19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HelloWorld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390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String</a:t>
            </a:r>
            <a:r>
              <a:rPr sz="2800" b="1" spc="-9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Functions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7887" y="1403603"/>
            <a:ext cx="2903220" cy="2773680"/>
            <a:chOff x="627887" y="1403603"/>
            <a:chExt cx="2903220" cy="2773680"/>
          </a:xfrm>
        </p:grpSpPr>
        <p:sp>
          <p:nvSpPr>
            <p:cNvPr id="5" name="object 5"/>
            <p:cNvSpPr/>
            <p:nvPr/>
          </p:nvSpPr>
          <p:spPr>
            <a:xfrm>
              <a:off x="757427" y="1403603"/>
              <a:ext cx="2773680" cy="2773680"/>
            </a:xfrm>
            <a:custGeom>
              <a:avLst/>
              <a:gdLst/>
              <a:ahLst/>
              <a:cxnLst/>
              <a:rect l="l" t="t" r="r" b="b"/>
              <a:pathLst>
                <a:path w="2773679" h="2773679">
                  <a:moveTo>
                    <a:pt x="1386840" y="0"/>
                  </a:moveTo>
                  <a:lnTo>
                    <a:pt x="1338198" y="888"/>
                  </a:lnTo>
                  <a:lnTo>
                    <a:pt x="1289939" y="3301"/>
                  </a:lnTo>
                  <a:lnTo>
                    <a:pt x="1242060" y="7493"/>
                  </a:lnTo>
                  <a:lnTo>
                    <a:pt x="1194689" y="13208"/>
                  </a:lnTo>
                  <a:lnTo>
                    <a:pt x="1147826" y="20447"/>
                  </a:lnTo>
                  <a:lnTo>
                    <a:pt x="1101598" y="29337"/>
                  </a:lnTo>
                  <a:lnTo>
                    <a:pt x="1055878" y="39750"/>
                  </a:lnTo>
                  <a:lnTo>
                    <a:pt x="1010666" y="51562"/>
                  </a:lnTo>
                  <a:lnTo>
                    <a:pt x="966089" y="64897"/>
                  </a:lnTo>
                  <a:lnTo>
                    <a:pt x="922273" y="79756"/>
                  </a:lnTo>
                  <a:lnTo>
                    <a:pt x="878966" y="95885"/>
                  </a:lnTo>
                  <a:lnTo>
                    <a:pt x="836422" y="113537"/>
                  </a:lnTo>
                  <a:lnTo>
                    <a:pt x="794638" y="132461"/>
                  </a:lnTo>
                  <a:lnTo>
                    <a:pt x="753618" y="152654"/>
                  </a:lnTo>
                  <a:lnTo>
                    <a:pt x="713232" y="174244"/>
                  </a:lnTo>
                  <a:lnTo>
                    <a:pt x="673862" y="197104"/>
                  </a:lnTo>
                  <a:lnTo>
                    <a:pt x="635127" y="221234"/>
                  </a:lnTo>
                  <a:lnTo>
                    <a:pt x="597408" y="246507"/>
                  </a:lnTo>
                  <a:lnTo>
                    <a:pt x="560451" y="272923"/>
                  </a:lnTo>
                  <a:lnTo>
                    <a:pt x="524510" y="300609"/>
                  </a:lnTo>
                  <a:lnTo>
                    <a:pt x="489470" y="329438"/>
                  </a:lnTo>
                  <a:lnTo>
                    <a:pt x="455409" y="359283"/>
                  </a:lnTo>
                  <a:lnTo>
                    <a:pt x="422338" y="390271"/>
                  </a:lnTo>
                  <a:lnTo>
                    <a:pt x="390309" y="422401"/>
                  </a:lnTo>
                  <a:lnTo>
                    <a:pt x="359321" y="455422"/>
                  </a:lnTo>
                  <a:lnTo>
                    <a:pt x="329425" y="489458"/>
                  </a:lnTo>
                  <a:lnTo>
                    <a:pt x="300621" y="524510"/>
                  </a:lnTo>
                  <a:lnTo>
                    <a:pt x="272973" y="560451"/>
                  </a:lnTo>
                  <a:lnTo>
                    <a:pt x="246481" y="597408"/>
                  </a:lnTo>
                  <a:lnTo>
                    <a:pt x="221170" y="635127"/>
                  </a:lnTo>
                  <a:lnTo>
                    <a:pt x="197091" y="673862"/>
                  </a:lnTo>
                  <a:lnTo>
                    <a:pt x="174256" y="713232"/>
                  </a:lnTo>
                  <a:lnTo>
                    <a:pt x="152692" y="753618"/>
                  </a:lnTo>
                  <a:lnTo>
                    <a:pt x="132435" y="794639"/>
                  </a:lnTo>
                  <a:lnTo>
                    <a:pt x="113499" y="836422"/>
                  </a:lnTo>
                  <a:lnTo>
                    <a:pt x="95935" y="878967"/>
                  </a:lnTo>
                  <a:lnTo>
                    <a:pt x="79743" y="922274"/>
                  </a:lnTo>
                  <a:lnTo>
                    <a:pt x="64960" y="966089"/>
                  </a:lnTo>
                  <a:lnTo>
                    <a:pt x="51625" y="1010666"/>
                  </a:lnTo>
                  <a:lnTo>
                    <a:pt x="39751" y="1055878"/>
                  </a:lnTo>
                  <a:lnTo>
                    <a:pt x="29362" y="1101598"/>
                  </a:lnTo>
                  <a:lnTo>
                    <a:pt x="20510" y="1147826"/>
                  </a:lnTo>
                  <a:lnTo>
                    <a:pt x="13195" y="1194689"/>
                  </a:lnTo>
                  <a:lnTo>
                    <a:pt x="7467" y="1242060"/>
                  </a:lnTo>
                  <a:lnTo>
                    <a:pt x="3340" y="1289939"/>
                  </a:lnTo>
                  <a:lnTo>
                    <a:pt x="838" y="1338199"/>
                  </a:lnTo>
                  <a:lnTo>
                    <a:pt x="0" y="1386840"/>
                  </a:lnTo>
                  <a:lnTo>
                    <a:pt x="838" y="1435481"/>
                  </a:lnTo>
                  <a:lnTo>
                    <a:pt x="3340" y="1483741"/>
                  </a:lnTo>
                  <a:lnTo>
                    <a:pt x="7467" y="1531620"/>
                  </a:lnTo>
                  <a:lnTo>
                    <a:pt x="13195" y="1578991"/>
                  </a:lnTo>
                  <a:lnTo>
                    <a:pt x="20510" y="1625727"/>
                  </a:lnTo>
                  <a:lnTo>
                    <a:pt x="29362" y="1672082"/>
                  </a:lnTo>
                  <a:lnTo>
                    <a:pt x="39751" y="1717802"/>
                  </a:lnTo>
                  <a:lnTo>
                    <a:pt x="51625" y="1763014"/>
                  </a:lnTo>
                  <a:lnTo>
                    <a:pt x="64960" y="1807591"/>
                  </a:lnTo>
                  <a:lnTo>
                    <a:pt x="79743" y="1851406"/>
                  </a:lnTo>
                  <a:lnTo>
                    <a:pt x="95935" y="1894713"/>
                  </a:lnTo>
                  <a:lnTo>
                    <a:pt x="113499" y="1937258"/>
                  </a:lnTo>
                  <a:lnTo>
                    <a:pt x="132435" y="1979041"/>
                  </a:lnTo>
                  <a:lnTo>
                    <a:pt x="152692" y="2020062"/>
                  </a:lnTo>
                  <a:lnTo>
                    <a:pt x="174256" y="2060448"/>
                  </a:lnTo>
                  <a:lnTo>
                    <a:pt x="197091" y="2099818"/>
                  </a:lnTo>
                  <a:lnTo>
                    <a:pt x="221170" y="2138553"/>
                  </a:lnTo>
                  <a:lnTo>
                    <a:pt x="246481" y="2176272"/>
                  </a:lnTo>
                  <a:lnTo>
                    <a:pt x="272973" y="2213229"/>
                  </a:lnTo>
                  <a:lnTo>
                    <a:pt x="300621" y="2249170"/>
                  </a:lnTo>
                  <a:lnTo>
                    <a:pt x="329425" y="2284222"/>
                  </a:lnTo>
                  <a:lnTo>
                    <a:pt x="359321" y="2318258"/>
                  </a:lnTo>
                  <a:lnTo>
                    <a:pt x="390309" y="2351278"/>
                  </a:lnTo>
                  <a:lnTo>
                    <a:pt x="422338" y="2383409"/>
                  </a:lnTo>
                  <a:lnTo>
                    <a:pt x="455409" y="2414397"/>
                  </a:lnTo>
                  <a:lnTo>
                    <a:pt x="489470" y="2444242"/>
                  </a:lnTo>
                  <a:lnTo>
                    <a:pt x="524510" y="2473058"/>
                  </a:lnTo>
                  <a:lnTo>
                    <a:pt x="560451" y="2500706"/>
                  </a:lnTo>
                  <a:lnTo>
                    <a:pt x="597408" y="2527198"/>
                  </a:lnTo>
                  <a:lnTo>
                    <a:pt x="635127" y="2552509"/>
                  </a:lnTo>
                  <a:lnTo>
                    <a:pt x="673862" y="2576588"/>
                  </a:lnTo>
                  <a:lnTo>
                    <a:pt x="713232" y="2599423"/>
                  </a:lnTo>
                  <a:lnTo>
                    <a:pt x="753618" y="2620987"/>
                  </a:lnTo>
                  <a:lnTo>
                    <a:pt x="794638" y="2641244"/>
                  </a:lnTo>
                  <a:lnTo>
                    <a:pt x="836422" y="2660180"/>
                  </a:lnTo>
                  <a:lnTo>
                    <a:pt x="878966" y="2677744"/>
                  </a:lnTo>
                  <a:lnTo>
                    <a:pt x="922273" y="2693936"/>
                  </a:lnTo>
                  <a:lnTo>
                    <a:pt x="966089" y="2708719"/>
                  </a:lnTo>
                  <a:lnTo>
                    <a:pt x="1010666" y="2722054"/>
                  </a:lnTo>
                  <a:lnTo>
                    <a:pt x="1055878" y="2733929"/>
                  </a:lnTo>
                  <a:lnTo>
                    <a:pt x="1101598" y="2744317"/>
                  </a:lnTo>
                  <a:lnTo>
                    <a:pt x="1147826" y="2753169"/>
                  </a:lnTo>
                  <a:lnTo>
                    <a:pt x="1194689" y="2760484"/>
                  </a:lnTo>
                  <a:lnTo>
                    <a:pt x="1242060" y="2766212"/>
                  </a:lnTo>
                  <a:lnTo>
                    <a:pt x="1289939" y="2770339"/>
                  </a:lnTo>
                  <a:lnTo>
                    <a:pt x="1338198" y="2772841"/>
                  </a:lnTo>
                  <a:lnTo>
                    <a:pt x="1386840" y="2773680"/>
                  </a:lnTo>
                  <a:lnTo>
                    <a:pt x="1435480" y="2772841"/>
                  </a:lnTo>
                  <a:lnTo>
                    <a:pt x="1483741" y="2770339"/>
                  </a:lnTo>
                  <a:lnTo>
                    <a:pt x="1531620" y="2766212"/>
                  </a:lnTo>
                  <a:lnTo>
                    <a:pt x="1578991" y="2760484"/>
                  </a:lnTo>
                  <a:lnTo>
                    <a:pt x="1625853" y="2753169"/>
                  </a:lnTo>
                  <a:lnTo>
                    <a:pt x="1672082" y="2744317"/>
                  </a:lnTo>
                  <a:lnTo>
                    <a:pt x="1717802" y="2733929"/>
                  </a:lnTo>
                  <a:lnTo>
                    <a:pt x="1763014" y="2722054"/>
                  </a:lnTo>
                  <a:lnTo>
                    <a:pt x="1807590" y="2708719"/>
                  </a:lnTo>
                  <a:lnTo>
                    <a:pt x="1851405" y="2693936"/>
                  </a:lnTo>
                  <a:lnTo>
                    <a:pt x="1894713" y="2677744"/>
                  </a:lnTo>
                  <a:lnTo>
                    <a:pt x="1937258" y="2660180"/>
                  </a:lnTo>
                  <a:lnTo>
                    <a:pt x="1979040" y="2641244"/>
                  </a:lnTo>
                  <a:lnTo>
                    <a:pt x="2020062" y="2620987"/>
                  </a:lnTo>
                  <a:lnTo>
                    <a:pt x="2060448" y="2599423"/>
                  </a:lnTo>
                  <a:lnTo>
                    <a:pt x="2099817" y="2576588"/>
                  </a:lnTo>
                  <a:lnTo>
                    <a:pt x="2138553" y="2552509"/>
                  </a:lnTo>
                  <a:lnTo>
                    <a:pt x="2176272" y="2527198"/>
                  </a:lnTo>
                  <a:lnTo>
                    <a:pt x="2213229" y="2500706"/>
                  </a:lnTo>
                  <a:lnTo>
                    <a:pt x="2249170" y="2473058"/>
                  </a:lnTo>
                  <a:lnTo>
                    <a:pt x="2284222" y="2444242"/>
                  </a:lnTo>
                  <a:lnTo>
                    <a:pt x="2318258" y="2414397"/>
                  </a:lnTo>
                  <a:lnTo>
                    <a:pt x="2351278" y="2383409"/>
                  </a:lnTo>
                  <a:lnTo>
                    <a:pt x="2383409" y="2351278"/>
                  </a:lnTo>
                  <a:lnTo>
                    <a:pt x="2414397" y="2318258"/>
                  </a:lnTo>
                  <a:lnTo>
                    <a:pt x="2444241" y="2284222"/>
                  </a:lnTo>
                  <a:lnTo>
                    <a:pt x="2473071" y="2249170"/>
                  </a:lnTo>
                  <a:lnTo>
                    <a:pt x="2500757" y="2213229"/>
                  </a:lnTo>
                  <a:lnTo>
                    <a:pt x="2527173" y="2176272"/>
                  </a:lnTo>
                  <a:lnTo>
                    <a:pt x="2552446" y="2138553"/>
                  </a:lnTo>
                  <a:lnTo>
                    <a:pt x="2576576" y="2099818"/>
                  </a:lnTo>
                  <a:lnTo>
                    <a:pt x="2599436" y="2060448"/>
                  </a:lnTo>
                  <a:lnTo>
                    <a:pt x="2621026" y="2020062"/>
                  </a:lnTo>
                  <a:lnTo>
                    <a:pt x="2641219" y="1979041"/>
                  </a:lnTo>
                  <a:lnTo>
                    <a:pt x="2660142" y="1937258"/>
                  </a:lnTo>
                  <a:lnTo>
                    <a:pt x="2677795" y="1894713"/>
                  </a:lnTo>
                  <a:lnTo>
                    <a:pt x="2693924" y="1851406"/>
                  </a:lnTo>
                  <a:lnTo>
                    <a:pt x="2708783" y="1807591"/>
                  </a:lnTo>
                  <a:lnTo>
                    <a:pt x="2722118" y="1763014"/>
                  </a:lnTo>
                  <a:lnTo>
                    <a:pt x="2733929" y="1717802"/>
                  </a:lnTo>
                  <a:lnTo>
                    <a:pt x="2744343" y="1672082"/>
                  </a:lnTo>
                  <a:lnTo>
                    <a:pt x="2753233" y="1625727"/>
                  </a:lnTo>
                  <a:lnTo>
                    <a:pt x="2760472" y="1578991"/>
                  </a:lnTo>
                  <a:lnTo>
                    <a:pt x="2766187" y="1531620"/>
                  </a:lnTo>
                  <a:lnTo>
                    <a:pt x="2770378" y="1483741"/>
                  </a:lnTo>
                  <a:lnTo>
                    <a:pt x="2772791" y="1435481"/>
                  </a:lnTo>
                  <a:lnTo>
                    <a:pt x="2773680" y="1386840"/>
                  </a:lnTo>
                  <a:lnTo>
                    <a:pt x="2772791" y="1338199"/>
                  </a:lnTo>
                  <a:lnTo>
                    <a:pt x="2770378" y="1289939"/>
                  </a:lnTo>
                  <a:lnTo>
                    <a:pt x="2766187" y="1242060"/>
                  </a:lnTo>
                  <a:lnTo>
                    <a:pt x="2760472" y="1194689"/>
                  </a:lnTo>
                  <a:lnTo>
                    <a:pt x="2753233" y="1147826"/>
                  </a:lnTo>
                  <a:lnTo>
                    <a:pt x="2744343" y="1101598"/>
                  </a:lnTo>
                  <a:lnTo>
                    <a:pt x="2733929" y="1055878"/>
                  </a:lnTo>
                  <a:lnTo>
                    <a:pt x="2722118" y="1010666"/>
                  </a:lnTo>
                  <a:lnTo>
                    <a:pt x="2708783" y="966089"/>
                  </a:lnTo>
                  <a:lnTo>
                    <a:pt x="2693924" y="922274"/>
                  </a:lnTo>
                  <a:lnTo>
                    <a:pt x="2677795" y="878967"/>
                  </a:lnTo>
                  <a:lnTo>
                    <a:pt x="2660142" y="836422"/>
                  </a:lnTo>
                  <a:lnTo>
                    <a:pt x="2641219" y="794639"/>
                  </a:lnTo>
                  <a:lnTo>
                    <a:pt x="2621026" y="753618"/>
                  </a:lnTo>
                  <a:lnTo>
                    <a:pt x="2599436" y="713232"/>
                  </a:lnTo>
                  <a:lnTo>
                    <a:pt x="2576576" y="673862"/>
                  </a:lnTo>
                  <a:lnTo>
                    <a:pt x="2552446" y="635127"/>
                  </a:lnTo>
                  <a:lnTo>
                    <a:pt x="2527173" y="597408"/>
                  </a:lnTo>
                  <a:lnTo>
                    <a:pt x="2500757" y="560451"/>
                  </a:lnTo>
                  <a:lnTo>
                    <a:pt x="2473071" y="524510"/>
                  </a:lnTo>
                  <a:lnTo>
                    <a:pt x="2444241" y="489458"/>
                  </a:lnTo>
                  <a:lnTo>
                    <a:pt x="2414397" y="455422"/>
                  </a:lnTo>
                  <a:lnTo>
                    <a:pt x="2383409" y="422401"/>
                  </a:lnTo>
                  <a:lnTo>
                    <a:pt x="2351278" y="390271"/>
                  </a:lnTo>
                  <a:lnTo>
                    <a:pt x="2318258" y="359283"/>
                  </a:lnTo>
                  <a:lnTo>
                    <a:pt x="2284222" y="329438"/>
                  </a:lnTo>
                  <a:lnTo>
                    <a:pt x="2249170" y="300609"/>
                  </a:lnTo>
                  <a:lnTo>
                    <a:pt x="2213229" y="272923"/>
                  </a:lnTo>
                  <a:lnTo>
                    <a:pt x="2176272" y="246507"/>
                  </a:lnTo>
                  <a:lnTo>
                    <a:pt x="2138553" y="221234"/>
                  </a:lnTo>
                  <a:lnTo>
                    <a:pt x="2099817" y="197104"/>
                  </a:lnTo>
                  <a:lnTo>
                    <a:pt x="2060448" y="174244"/>
                  </a:lnTo>
                  <a:lnTo>
                    <a:pt x="2020062" y="152654"/>
                  </a:lnTo>
                  <a:lnTo>
                    <a:pt x="1979040" y="132461"/>
                  </a:lnTo>
                  <a:lnTo>
                    <a:pt x="1937258" y="113537"/>
                  </a:lnTo>
                  <a:lnTo>
                    <a:pt x="1894713" y="95885"/>
                  </a:lnTo>
                  <a:lnTo>
                    <a:pt x="1851405" y="79756"/>
                  </a:lnTo>
                  <a:lnTo>
                    <a:pt x="1807590" y="64897"/>
                  </a:lnTo>
                  <a:lnTo>
                    <a:pt x="1763014" y="51562"/>
                  </a:lnTo>
                  <a:lnTo>
                    <a:pt x="1717802" y="39750"/>
                  </a:lnTo>
                  <a:lnTo>
                    <a:pt x="1672082" y="29337"/>
                  </a:lnTo>
                  <a:lnTo>
                    <a:pt x="1625853" y="20447"/>
                  </a:lnTo>
                  <a:lnTo>
                    <a:pt x="1578991" y="13208"/>
                  </a:lnTo>
                  <a:lnTo>
                    <a:pt x="1531620" y="7493"/>
                  </a:lnTo>
                  <a:lnTo>
                    <a:pt x="1483741" y="3301"/>
                  </a:lnTo>
                  <a:lnTo>
                    <a:pt x="1435480" y="888"/>
                  </a:lnTo>
                  <a:lnTo>
                    <a:pt x="13868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7887" y="1676399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80" h="1045210">
                  <a:moveTo>
                    <a:pt x="1265936" y="0"/>
                  </a:moveTo>
                  <a:lnTo>
                    <a:pt x="174244" y="0"/>
                  </a:lnTo>
                  <a:lnTo>
                    <a:pt x="127927" y="6223"/>
                  </a:lnTo>
                  <a:lnTo>
                    <a:pt x="86296" y="23749"/>
                  </a:lnTo>
                  <a:lnTo>
                    <a:pt x="51041" y="51053"/>
                  </a:lnTo>
                  <a:lnTo>
                    <a:pt x="23787" y="86233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87" y="958850"/>
                  </a:lnTo>
                  <a:lnTo>
                    <a:pt x="51041" y="994029"/>
                  </a:lnTo>
                  <a:lnTo>
                    <a:pt x="86296" y="1021333"/>
                  </a:lnTo>
                  <a:lnTo>
                    <a:pt x="127927" y="1038860"/>
                  </a:lnTo>
                  <a:lnTo>
                    <a:pt x="174244" y="1045082"/>
                  </a:lnTo>
                  <a:lnTo>
                    <a:pt x="1265936" y="1045082"/>
                  </a:lnTo>
                  <a:lnTo>
                    <a:pt x="1312291" y="1038860"/>
                  </a:lnTo>
                  <a:lnTo>
                    <a:pt x="1353947" y="1021333"/>
                  </a:lnTo>
                  <a:lnTo>
                    <a:pt x="1389126" y="994029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6"/>
                  </a:lnTo>
                  <a:lnTo>
                    <a:pt x="1433957" y="127888"/>
                  </a:lnTo>
                  <a:lnTo>
                    <a:pt x="1416431" y="86233"/>
                  </a:lnTo>
                  <a:lnTo>
                    <a:pt x="1389126" y="51053"/>
                  </a:lnTo>
                  <a:lnTo>
                    <a:pt x="1353947" y="23749"/>
                  </a:lnTo>
                  <a:lnTo>
                    <a:pt x="1312291" y="6223"/>
                  </a:lnTo>
                  <a:lnTo>
                    <a:pt x="1265936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12335" y="1208582"/>
            <a:ext cx="1734185" cy="1270"/>
          </a:xfrm>
          <a:custGeom>
            <a:avLst/>
            <a:gdLst/>
            <a:ahLst/>
            <a:cxnLst/>
            <a:rect l="l" t="t" r="r" b="b"/>
            <a:pathLst>
              <a:path w="1734185" h="1269">
                <a:moveTo>
                  <a:pt x="1733804" y="0"/>
                </a:moveTo>
                <a:lnTo>
                  <a:pt x="0" y="0"/>
                </a:lnTo>
                <a:lnTo>
                  <a:pt x="0" y="1219"/>
                </a:lnTo>
                <a:lnTo>
                  <a:pt x="1733804" y="1219"/>
                </a:lnTo>
                <a:lnTo>
                  <a:pt x="173380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12335" y="1209802"/>
            <a:ext cx="1734820" cy="367665"/>
          </a:xfrm>
          <a:prstGeom prst="rect">
            <a:avLst/>
          </a:prstGeom>
          <a:solidFill>
            <a:srgbClr val="FCB834"/>
          </a:solidFill>
        </p:spPr>
        <p:txBody>
          <a:bodyPr vert="horz" wrap="square" lIns="0" tIns="67310" rIns="0" bIns="0" rtlCol="0">
            <a:spAutoFit/>
          </a:bodyPr>
          <a:lstStyle/>
          <a:p>
            <a:pPr marL="544195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length()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12335" y="1577339"/>
            <a:ext cx="173482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62230" rIns="0" bIns="0" rtlCol="0">
            <a:spAutoFit/>
          </a:bodyPr>
          <a:lstStyle/>
          <a:p>
            <a:pPr marL="28575" algn="ctr">
              <a:lnSpc>
                <a:spcPct val="100000"/>
              </a:lnSpc>
              <a:spcBef>
                <a:spcPts val="490"/>
              </a:spcBef>
            </a:pPr>
            <a:r>
              <a:rPr sz="1400" spc="-10" dirty="0">
                <a:solidFill>
                  <a:srgbClr val="575757"/>
                </a:solidFill>
                <a:latin typeface="Carlito"/>
                <a:cs typeface="Carlito"/>
              </a:rPr>
              <a:t>Returns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7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length</a:t>
            </a:r>
            <a:endParaRPr sz="1400">
              <a:latin typeface="Carlito"/>
              <a:cs typeface="Carlito"/>
            </a:endParaRPr>
          </a:p>
          <a:p>
            <a:pPr marL="27305" algn="ctr">
              <a:lnSpc>
                <a:spcPct val="100000"/>
              </a:lnSpc>
              <a:spcBef>
                <a:spcPts val="805"/>
              </a:spcBef>
            </a:pP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9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string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0805" y="1868550"/>
            <a:ext cx="539750" cy="62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gth()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669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String Functions</a:t>
            </a:r>
            <a:r>
              <a:rPr sz="2800" b="1" spc="-9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7887" y="1403603"/>
            <a:ext cx="3031490" cy="2773680"/>
            <a:chOff x="627887" y="1403603"/>
            <a:chExt cx="3031490" cy="2773680"/>
          </a:xfrm>
        </p:grpSpPr>
        <p:sp>
          <p:nvSpPr>
            <p:cNvPr id="5" name="object 5"/>
            <p:cNvSpPr/>
            <p:nvPr/>
          </p:nvSpPr>
          <p:spPr>
            <a:xfrm>
              <a:off x="757427" y="1403603"/>
              <a:ext cx="2773680" cy="2773680"/>
            </a:xfrm>
            <a:custGeom>
              <a:avLst/>
              <a:gdLst/>
              <a:ahLst/>
              <a:cxnLst/>
              <a:rect l="l" t="t" r="r" b="b"/>
              <a:pathLst>
                <a:path w="2773679" h="2773679">
                  <a:moveTo>
                    <a:pt x="1386840" y="0"/>
                  </a:moveTo>
                  <a:lnTo>
                    <a:pt x="1338198" y="888"/>
                  </a:lnTo>
                  <a:lnTo>
                    <a:pt x="1289939" y="3301"/>
                  </a:lnTo>
                  <a:lnTo>
                    <a:pt x="1242060" y="7493"/>
                  </a:lnTo>
                  <a:lnTo>
                    <a:pt x="1194689" y="13208"/>
                  </a:lnTo>
                  <a:lnTo>
                    <a:pt x="1147826" y="20447"/>
                  </a:lnTo>
                  <a:lnTo>
                    <a:pt x="1101598" y="29337"/>
                  </a:lnTo>
                  <a:lnTo>
                    <a:pt x="1055878" y="39750"/>
                  </a:lnTo>
                  <a:lnTo>
                    <a:pt x="1010666" y="51562"/>
                  </a:lnTo>
                  <a:lnTo>
                    <a:pt x="966089" y="64897"/>
                  </a:lnTo>
                  <a:lnTo>
                    <a:pt x="922273" y="79756"/>
                  </a:lnTo>
                  <a:lnTo>
                    <a:pt x="878966" y="95885"/>
                  </a:lnTo>
                  <a:lnTo>
                    <a:pt x="836422" y="113537"/>
                  </a:lnTo>
                  <a:lnTo>
                    <a:pt x="794638" y="132461"/>
                  </a:lnTo>
                  <a:lnTo>
                    <a:pt x="753618" y="152654"/>
                  </a:lnTo>
                  <a:lnTo>
                    <a:pt x="713232" y="174244"/>
                  </a:lnTo>
                  <a:lnTo>
                    <a:pt x="673862" y="197104"/>
                  </a:lnTo>
                  <a:lnTo>
                    <a:pt x="635127" y="221234"/>
                  </a:lnTo>
                  <a:lnTo>
                    <a:pt x="597408" y="246507"/>
                  </a:lnTo>
                  <a:lnTo>
                    <a:pt x="560451" y="272923"/>
                  </a:lnTo>
                  <a:lnTo>
                    <a:pt x="524510" y="300609"/>
                  </a:lnTo>
                  <a:lnTo>
                    <a:pt x="489470" y="329438"/>
                  </a:lnTo>
                  <a:lnTo>
                    <a:pt x="455409" y="359283"/>
                  </a:lnTo>
                  <a:lnTo>
                    <a:pt x="422338" y="390271"/>
                  </a:lnTo>
                  <a:lnTo>
                    <a:pt x="390309" y="422401"/>
                  </a:lnTo>
                  <a:lnTo>
                    <a:pt x="359321" y="455422"/>
                  </a:lnTo>
                  <a:lnTo>
                    <a:pt x="329425" y="489458"/>
                  </a:lnTo>
                  <a:lnTo>
                    <a:pt x="300621" y="524510"/>
                  </a:lnTo>
                  <a:lnTo>
                    <a:pt x="272973" y="560451"/>
                  </a:lnTo>
                  <a:lnTo>
                    <a:pt x="246481" y="597408"/>
                  </a:lnTo>
                  <a:lnTo>
                    <a:pt x="221170" y="635127"/>
                  </a:lnTo>
                  <a:lnTo>
                    <a:pt x="197091" y="673862"/>
                  </a:lnTo>
                  <a:lnTo>
                    <a:pt x="174256" y="713232"/>
                  </a:lnTo>
                  <a:lnTo>
                    <a:pt x="152692" y="753618"/>
                  </a:lnTo>
                  <a:lnTo>
                    <a:pt x="132435" y="794639"/>
                  </a:lnTo>
                  <a:lnTo>
                    <a:pt x="113499" y="836422"/>
                  </a:lnTo>
                  <a:lnTo>
                    <a:pt x="95935" y="878967"/>
                  </a:lnTo>
                  <a:lnTo>
                    <a:pt x="79743" y="922274"/>
                  </a:lnTo>
                  <a:lnTo>
                    <a:pt x="64960" y="966089"/>
                  </a:lnTo>
                  <a:lnTo>
                    <a:pt x="51625" y="1010666"/>
                  </a:lnTo>
                  <a:lnTo>
                    <a:pt x="39751" y="1055878"/>
                  </a:lnTo>
                  <a:lnTo>
                    <a:pt x="29362" y="1101598"/>
                  </a:lnTo>
                  <a:lnTo>
                    <a:pt x="20510" y="1147826"/>
                  </a:lnTo>
                  <a:lnTo>
                    <a:pt x="13195" y="1194689"/>
                  </a:lnTo>
                  <a:lnTo>
                    <a:pt x="7467" y="1242060"/>
                  </a:lnTo>
                  <a:lnTo>
                    <a:pt x="3340" y="1289939"/>
                  </a:lnTo>
                  <a:lnTo>
                    <a:pt x="838" y="1338199"/>
                  </a:lnTo>
                  <a:lnTo>
                    <a:pt x="0" y="1386840"/>
                  </a:lnTo>
                  <a:lnTo>
                    <a:pt x="838" y="1435481"/>
                  </a:lnTo>
                  <a:lnTo>
                    <a:pt x="3340" y="1483741"/>
                  </a:lnTo>
                  <a:lnTo>
                    <a:pt x="7467" y="1531620"/>
                  </a:lnTo>
                  <a:lnTo>
                    <a:pt x="13195" y="1578991"/>
                  </a:lnTo>
                  <a:lnTo>
                    <a:pt x="20510" y="1625727"/>
                  </a:lnTo>
                  <a:lnTo>
                    <a:pt x="29362" y="1672082"/>
                  </a:lnTo>
                  <a:lnTo>
                    <a:pt x="39751" y="1717802"/>
                  </a:lnTo>
                  <a:lnTo>
                    <a:pt x="51625" y="1763014"/>
                  </a:lnTo>
                  <a:lnTo>
                    <a:pt x="64960" y="1807591"/>
                  </a:lnTo>
                  <a:lnTo>
                    <a:pt x="79743" y="1851406"/>
                  </a:lnTo>
                  <a:lnTo>
                    <a:pt x="95935" y="1894713"/>
                  </a:lnTo>
                  <a:lnTo>
                    <a:pt x="113499" y="1937258"/>
                  </a:lnTo>
                  <a:lnTo>
                    <a:pt x="132435" y="1979041"/>
                  </a:lnTo>
                  <a:lnTo>
                    <a:pt x="152692" y="2020062"/>
                  </a:lnTo>
                  <a:lnTo>
                    <a:pt x="174256" y="2060448"/>
                  </a:lnTo>
                  <a:lnTo>
                    <a:pt x="197091" y="2099818"/>
                  </a:lnTo>
                  <a:lnTo>
                    <a:pt x="221170" y="2138553"/>
                  </a:lnTo>
                  <a:lnTo>
                    <a:pt x="246481" y="2176272"/>
                  </a:lnTo>
                  <a:lnTo>
                    <a:pt x="272973" y="2213229"/>
                  </a:lnTo>
                  <a:lnTo>
                    <a:pt x="300621" y="2249170"/>
                  </a:lnTo>
                  <a:lnTo>
                    <a:pt x="329425" y="2284222"/>
                  </a:lnTo>
                  <a:lnTo>
                    <a:pt x="359321" y="2318258"/>
                  </a:lnTo>
                  <a:lnTo>
                    <a:pt x="390309" y="2351278"/>
                  </a:lnTo>
                  <a:lnTo>
                    <a:pt x="422338" y="2383409"/>
                  </a:lnTo>
                  <a:lnTo>
                    <a:pt x="455409" y="2414397"/>
                  </a:lnTo>
                  <a:lnTo>
                    <a:pt x="489470" y="2444242"/>
                  </a:lnTo>
                  <a:lnTo>
                    <a:pt x="524510" y="2473058"/>
                  </a:lnTo>
                  <a:lnTo>
                    <a:pt x="560451" y="2500706"/>
                  </a:lnTo>
                  <a:lnTo>
                    <a:pt x="597408" y="2527198"/>
                  </a:lnTo>
                  <a:lnTo>
                    <a:pt x="635127" y="2552509"/>
                  </a:lnTo>
                  <a:lnTo>
                    <a:pt x="673862" y="2576588"/>
                  </a:lnTo>
                  <a:lnTo>
                    <a:pt x="713232" y="2599423"/>
                  </a:lnTo>
                  <a:lnTo>
                    <a:pt x="753618" y="2620987"/>
                  </a:lnTo>
                  <a:lnTo>
                    <a:pt x="794638" y="2641244"/>
                  </a:lnTo>
                  <a:lnTo>
                    <a:pt x="836422" y="2660180"/>
                  </a:lnTo>
                  <a:lnTo>
                    <a:pt x="878966" y="2677744"/>
                  </a:lnTo>
                  <a:lnTo>
                    <a:pt x="922273" y="2693936"/>
                  </a:lnTo>
                  <a:lnTo>
                    <a:pt x="966089" y="2708719"/>
                  </a:lnTo>
                  <a:lnTo>
                    <a:pt x="1010666" y="2722054"/>
                  </a:lnTo>
                  <a:lnTo>
                    <a:pt x="1055878" y="2733929"/>
                  </a:lnTo>
                  <a:lnTo>
                    <a:pt x="1101598" y="2744317"/>
                  </a:lnTo>
                  <a:lnTo>
                    <a:pt x="1147826" y="2753169"/>
                  </a:lnTo>
                  <a:lnTo>
                    <a:pt x="1194689" y="2760484"/>
                  </a:lnTo>
                  <a:lnTo>
                    <a:pt x="1242060" y="2766212"/>
                  </a:lnTo>
                  <a:lnTo>
                    <a:pt x="1289939" y="2770339"/>
                  </a:lnTo>
                  <a:lnTo>
                    <a:pt x="1338198" y="2772841"/>
                  </a:lnTo>
                  <a:lnTo>
                    <a:pt x="1386840" y="2773680"/>
                  </a:lnTo>
                  <a:lnTo>
                    <a:pt x="1435480" y="2772841"/>
                  </a:lnTo>
                  <a:lnTo>
                    <a:pt x="1483741" y="2770339"/>
                  </a:lnTo>
                  <a:lnTo>
                    <a:pt x="1531620" y="2766212"/>
                  </a:lnTo>
                  <a:lnTo>
                    <a:pt x="1578991" y="2760484"/>
                  </a:lnTo>
                  <a:lnTo>
                    <a:pt x="1625853" y="2753169"/>
                  </a:lnTo>
                  <a:lnTo>
                    <a:pt x="1672082" y="2744317"/>
                  </a:lnTo>
                  <a:lnTo>
                    <a:pt x="1717802" y="2733929"/>
                  </a:lnTo>
                  <a:lnTo>
                    <a:pt x="1763014" y="2722054"/>
                  </a:lnTo>
                  <a:lnTo>
                    <a:pt x="1807590" y="2708719"/>
                  </a:lnTo>
                  <a:lnTo>
                    <a:pt x="1851405" y="2693936"/>
                  </a:lnTo>
                  <a:lnTo>
                    <a:pt x="1894713" y="2677744"/>
                  </a:lnTo>
                  <a:lnTo>
                    <a:pt x="1937258" y="2660180"/>
                  </a:lnTo>
                  <a:lnTo>
                    <a:pt x="1979040" y="2641244"/>
                  </a:lnTo>
                  <a:lnTo>
                    <a:pt x="2020062" y="2620987"/>
                  </a:lnTo>
                  <a:lnTo>
                    <a:pt x="2060448" y="2599423"/>
                  </a:lnTo>
                  <a:lnTo>
                    <a:pt x="2099817" y="2576588"/>
                  </a:lnTo>
                  <a:lnTo>
                    <a:pt x="2138553" y="2552509"/>
                  </a:lnTo>
                  <a:lnTo>
                    <a:pt x="2176272" y="2527198"/>
                  </a:lnTo>
                  <a:lnTo>
                    <a:pt x="2213229" y="2500706"/>
                  </a:lnTo>
                  <a:lnTo>
                    <a:pt x="2249170" y="2473058"/>
                  </a:lnTo>
                  <a:lnTo>
                    <a:pt x="2284222" y="2444242"/>
                  </a:lnTo>
                  <a:lnTo>
                    <a:pt x="2318258" y="2414397"/>
                  </a:lnTo>
                  <a:lnTo>
                    <a:pt x="2351278" y="2383409"/>
                  </a:lnTo>
                  <a:lnTo>
                    <a:pt x="2383409" y="2351278"/>
                  </a:lnTo>
                  <a:lnTo>
                    <a:pt x="2414397" y="2318258"/>
                  </a:lnTo>
                  <a:lnTo>
                    <a:pt x="2444241" y="2284222"/>
                  </a:lnTo>
                  <a:lnTo>
                    <a:pt x="2473071" y="2249170"/>
                  </a:lnTo>
                  <a:lnTo>
                    <a:pt x="2500757" y="2213229"/>
                  </a:lnTo>
                  <a:lnTo>
                    <a:pt x="2527173" y="2176272"/>
                  </a:lnTo>
                  <a:lnTo>
                    <a:pt x="2552446" y="2138553"/>
                  </a:lnTo>
                  <a:lnTo>
                    <a:pt x="2576576" y="2099818"/>
                  </a:lnTo>
                  <a:lnTo>
                    <a:pt x="2599436" y="2060448"/>
                  </a:lnTo>
                  <a:lnTo>
                    <a:pt x="2621026" y="2020062"/>
                  </a:lnTo>
                  <a:lnTo>
                    <a:pt x="2641219" y="1979041"/>
                  </a:lnTo>
                  <a:lnTo>
                    <a:pt x="2660142" y="1937258"/>
                  </a:lnTo>
                  <a:lnTo>
                    <a:pt x="2677795" y="1894713"/>
                  </a:lnTo>
                  <a:lnTo>
                    <a:pt x="2693924" y="1851406"/>
                  </a:lnTo>
                  <a:lnTo>
                    <a:pt x="2708783" y="1807591"/>
                  </a:lnTo>
                  <a:lnTo>
                    <a:pt x="2722118" y="1763014"/>
                  </a:lnTo>
                  <a:lnTo>
                    <a:pt x="2733929" y="1717802"/>
                  </a:lnTo>
                  <a:lnTo>
                    <a:pt x="2744343" y="1672082"/>
                  </a:lnTo>
                  <a:lnTo>
                    <a:pt x="2753233" y="1625727"/>
                  </a:lnTo>
                  <a:lnTo>
                    <a:pt x="2760472" y="1578991"/>
                  </a:lnTo>
                  <a:lnTo>
                    <a:pt x="2766187" y="1531620"/>
                  </a:lnTo>
                  <a:lnTo>
                    <a:pt x="2770378" y="1483741"/>
                  </a:lnTo>
                  <a:lnTo>
                    <a:pt x="2772791" y="1435481"/>
                  </a:lnTo>
                  <a:lnTo>
                    <a:pt x="2773680" y="1386840"/>
                  </a:lnTo>
                  <a:lnTo>
                    <a:pt x="2772791" y="1338199"/>
                  </a:lnTo>
                  <a:lnTo>
                    <a:pt x="2770378" y="1289939"/>
                  </a:lnTo>
                  <a:lnTo>
                    <a:pt x="2766187" y="1242060"/>
                  </a:lnTo>
                  <a:lnTo>
                    <a:pt x="2760472" y="1194689"/>
                  </a:lnTo>
                  <a:lnTo>
                    <a:pt x="2753233" y="1147826"/>
                  </a:lnTo>
                  <a:lnTo>
                    <a:pt x="2744343" y="1101598"/>
                  </a:lnTo>
                  <a:lnTo>
                    <a:pt x="2733929" y="1055878"/>
                  </a:lnTo>
                  <a:lnTo>
                    <a:pt x="2722118" y="1010666"/>
                  </a:lnTo>
                  <a:lnTo>
                    <a:pt x="2708783" y="966089"/>
                  </a:lnTo>
                  <a:lnTo>
                    <a:pt x="2693924" y="922274"/>
                  </a:lnTo>
                  <a:lnTo>
                    <a:pt x="2677795" y="878967"/>
                  </a:lnTo>
                  <a:lnTo>
                    <a:pt x="2660142" y="836422"/>
                  </a:lnTo>
                  <a:lnTo>
                    <a:pt x="2641219" y="794639"/>
                  </a:lnTo>
                  <a:lnTo>
                    <a:pt x="2621026" y="753618"/>
                  </a:lnTo>
                  <a:lnTo>
                    <a:pt x="2599436" y="713232"/>
                  </a:lnTo>
                  <a:lnTo>
                    <a:pt x="2576576" y="673862"/>
                  </a:lnTo>
                  <a:lnTo>
                    <a:pt x="2552446" y="635127"/>
                  </a:lnTo>
                  <a:lnTo>
                    <a:pt x="2527173" y="597408"/>
                  </a:lnTo>
                  <a:lnTo>
                    <a:pt x="2500757" y="560451"/>
                  </a:lnTo>
                  <a:lnTo>
                    <a:pt x="2473071" y="524510"/>
                  </a:lnTo>
                  <a:lnTo>
                    <a:pt x="2444241" y="489458"/>
                  </a:lnTo>
                  <a:lnTo>
                    <a:pt x="2414397" y="455422"/>
                  </a:lnTo>
                  <a:lnTo>
                    <a:pt x="2383409" y="422401"/>
                  </a:lnTo>
                  <a:lnTo>
                    <a:pt x="2351278" y="390271"/>
                  </a:lnTo>
                  <a:lnTo>
                    <a:pt x="2318258" y="359283"/>
                  </a:lnTo>
                  <a:lnTo>
                    <a:pt x="2284222" y="329438"/>
                  </a:lnTo>
                  <a:lnTo>
                    <a:pt x="2249170" y="300609"/>
                  </a:lnTo>
                  <a:lnTo>
                    <a:pt x="2213229" y="272923"/>
                  </a:lnTo>
                  <a:lnTo>
                    <a:pt x="2176272" y="246507"/>
                  </a:lnTo>
                  <a:lnTo>
                    <a:pt x="2138553" y="221234"/>
                  </a:lnTo>
                  <a:lnTo>
                    <a:pt x="2099817" y="197104"/>
                  </a:lnTo>
                  <a:lnTo>
                    <a:pt x="2060448" y="174244"/>
                  </a:lnTo>
                  <a:lnTo>
                    <a:pt x="2020062" y="152654"/>
                  </a:lnTo>
                  <a:lnTo>
                    <a:pt x="1979040" y="132461"/>
                  </a:lnTo>
                  <a:lnTo>
                    <a:pt x="1937258" y="113537"/>
                  </a:lnTo>
                  <a:lnTo>
                    <a:pt x="1894713" y="95885"/>
                  </a:lnTo>
                  <a:lnTo>
                    <a:pt x="1851405" y="79756"/>
                  </a:lnTo>
                  <a:lnTo>
                    <a:pt x="1807590" y="64897"/>
                  </a:lnTo>
                  <a:lnTo>
                    <a:pt x="1763014" y="51562"/>
                  </a:lnTo>
                  <a:lnTo>
                    <a:pt x="1717802" y="39750"/>
                  </a:lnTo>
                  <a:lnTo>
                    <a:pt x="1672082" y="29337"/>
                  </a:lnTo>
                  <a:lnTo>
                    <a:pt x="1625853" y="20447"/>
                  </a:lnTo>
                  <a:lnTo>
                    <a:pt x="1578991" y="13208"/>
                  </a:lnTo>
                  <a:lnTo>
                    <a:pt x="1531620" y="7493"/>
                  </a:lnTo>
                  <a:lnTo>
                    <a:pt x="1483741" y="3301"/>
                  </a:lnTo>
                  <a:lnTo>
                    <a:pt x="1435480" y="888"/>
                  </a:lnTo>
                  <a:lnTo>
                    <a:pt x="13868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7887" y="1676399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80" h="1045210">
                  <a:moveTo>
                    <a:pt x="1265936" y="0"/>
                  </a:moveTo>
                  <a:lnTo>
                    <a:pt x="174244" y="0"/>
                  </a:lnTo>
                  <a:lnTo>
                    <a:pt x="127927" y="6223"/>
                  </a:lnTo>
                  <a:lnTo>
                    <a:pt x="86296" y="23749"/>
                  </a:lnTo>
                  <a:lnTo>
                    <a:pt x="51041" y="51053"/>
                  </a:lnTo>
                  <a:lnTo>
                    <a:pt x="23787" y="86233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87" y="958850"/>
                  </a:lnTo>
                  <a:lnTo>
                    <a:pt x="51041" y="994029"/>
                  </a:lnTo>
                  <a:lnTo>
                    <a:pt x="86296" y="1021333"/>
                  </a:lnTo>
                  <a:lnTo>
                    <a:pt x="127927" y="1038860"/>
                  </a:lnTo>
                  <a:lnTo>
                    <a:pt x="174244" y="1045082"/>
                  </a:lnTo>
                  <a:lnTo>
                    <a:pt x="1265936" y="1045082"/>
                  </a:lnTo>
                  <a:lnTo>
                    <a:pt x="1312291" y="1038860"/>
                  </a:lnTo>
                  <a:lnTo>
                    <a:pt x="1353947" y="1021333"/>
                  </a:lnTo>
                  <a:lnTo>
                    <a:pt x="1389126" y="994029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6"/>
                  </a:lnTo>
                  <a:lnTo>
                    <a:pt x="1433957" y="127888"/>
                  </a:lnTo>
                  <a:lnTo>
                    <a:pt x="1416431" y="86233"/>
                  </a:lnTo>
                  <a:lnTo>
                    <a:pt x="1389126" y="51053"/>
                  </a:lnTo>
                  <a:lnTo>
                    <a:pt x="1353947" y="23749"/>
                  </a:lnTo>
                  <a:lnTo>
                    <a:pt x="1312291" y="6223"/>
                  </a:lnTo>
                  <a:lnTo>
                    <a:pt x="1265936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8943" y="1676399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79" h="1045210">
                  <a:moveTo>
                    <a:pt x="1265935" y="0"/>
                  </a:moveTo>
                  <a:lnTo>
                    <a:pt x="174244" y="0"/>
                  </a:lnTo>
                  <a:lnTo>
                    <a:pt x="127888" y="6223"/>
                  </a:lnTo>
                  <a:lnTo>
                    <a:pt x="86232" y="23749"/>
                  </a:lnTo>
                  <a:lnTo>
                    <a:pt x="51054" y="51053"/>
                  </a:lnTo>
                  <a:lnTo>
                    <a:pt x="23749" y="86233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49" y="958850"/>
                  </a:lnTo>
                  <a:lnTo>
                    <a:pt x="51054" y="994029"/>
                  </a:lnTo>
                  <a:lnTo>
                    <a:pt x="86232" y="1021333"/>
                  </a:lnTo>
                  <a:lnTo>
                    <a:pt x="127888" y="1038860"/>
                  </a:lnTo>
                  <a:lnTo>
                    <a:pt x="174244" y="1045082"/>
                  </a:lnTo>
                  <a:lnTo>
                    <a:pt x="1265935" y="1045082"/>
                  </a:lnTo>
                  <a:lnTo>
                    <a:pt x="1312291" y="1038860"/>
                  </a:lnTo>
                  <a:lnTo>
                    <a:pt x="1353946" y="1021333"/>
                  </a:lnTo>
                  <a:lnTo>
                    <a:pt x="1389126" y="994029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6"/>
                  </a:lnTo>
                  <a:lnTo>
                    <a:pt x="1433957" y="127888"/>
                  </a:lnTo>
                  <a:lnTo>
                    <a:pt x="1416431" y="86233"/>
                  </a:lnTo>
                  <a:lnTo>
                    <a:pt x="1389126" y="51053"/>
                  </a:lnTo>
                  <a:lnTo>
                    <a:pt x="1353946" y="23749"/>
                  </a:lnTo>
                  <a:lnTo>
                    <a:pt x="1312291" y="6223"/>
                  </a:lnTo>
                  <a:lnTo>
                    <a:pt x="1265935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212335" y="1208582"/>
            <a:ext cx="1734185" cy="1270"/>
          </a:xfrm>
          <a:custGeom>
            <a:avLst/>
            <a:gdLst/>
            <a:ahLst/>
            <a:cxnLst/>
            <a:rect l="l" t="t" r="r" b="b"/>
            <a:pathLst>
              <a:path w="1734185" h="1269">
                <a:moveTo>
                  <a:pt x="1733804" y="0"/>
                </a:moveTo>
                <a:lnTo>
                  <a:pt x="0" y="0"/>
                </a:lnTo>
                <a:lnTo>
                  <a:pt x="0" y="1219"/>
                </a:lnTo>
                <a:lnTo>
                  <a:pt x="1733804" y="1219"/>
                </a:lnTo>
                <a:lnTo>
                  <a:pt x="173380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12335" y="1209802"/>
            <a:ext cx="1734820" cy="367665"/>
          </a:xfrm>
          <a:prstGeom prst="rect">
            <a:avLst/>
          </a:prstGeom>
          <a:solidFill>
            <a:srgbClr val="FCB834"/>
          </a:solidFill>
        </p:spPr>
        <p:txBody>
          <a:bodyPr vert="horz" wrap="square" lIns="0" tIns="67310" rIns="0" bIns="0" rtlCol="0">
            <a:spAutoFit/>
          </a:bodyPr>
          <a:lstStyle/>
          <a:p>
            <a:pPr marL="544195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length()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2335" y="1577339"/>
            <a:ext cx="173482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62230" rIns="0" bIns="0" rtlCol="0">
            <a:spAutoFit/>
          </a:bodyPr>
          <a:lstStyle/>
          <a:p>
            <a:pPr marL="28575" algn="ctr">
              <a:lnSpc>
                <a:spcPct val="100000"/>
              </a:lnSpc>
              <a:spcBef>
                <a:spcPts val="490"/>
              </a:spcBef>
            </a:pPr>
            <a:r>
              <a:rPr sz="1400" spc="-10" dirty="0">
                <a:solidFill>
                  <a:srgbClr val="575757"/>
                </a:solidFill>
                <a:latin typeface="Carlito"/>
                <a:cs typeface="Carlito"/>
              </a:rPr>
              <a:t>Returns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7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length</a:t>
            </a:r>
            <a:endParaRPr sz="1400">
              <a:latin typeface="Carlito"/>
              <a:cs typeface="Carlito"/>
            </a:endParaRPr>
          </a:p>
          <a:p>
            <a:pPr marL="27305" algn="ctr">
              <a:lnSpc>
                <a:spcPct val="100000"/>
              </a:lnSpc>
              <a:spcBef>
                <a:spcPts val="805"/>
              </a:spcBef>
            </a:pP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9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string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46291" y="1208582"/>
            <a:ext cx="1665605" cy="1270"/>
          </a:xfrm>
          <a:custGeom>
            <a:avLst/>
            <a:gdLst/>
            <a:ahLst/>
            <a:cxnLst/>
            <a:rect l="l" t="t" r="r" b="b"/>
            <a:pathLst>
              <a:path w="1665604" h="1269">
                <a:moveTo>
                  <a:pt x="1665223" y="0"/>
                </a:moveTo>
                <a:lnTo>
                  <a:pt x="0" y="0"/>
                </a:lnTo>
                <a:lnTo>
                  <a:pt x="0" y="1219"/>
                </a:lnTo>
                <a:lnTo>
                  <a:pt x="1665223" y="1219"/>
                </a:lnTo>
                <a:lnTo>
                  <a:pt x="166522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46291" y="1209802"/>
            <a:ext cx="1666239" cy="367665"/>
          </a:xfrm>
          <a:prstGeom prst="rect">
            <a:avLst/>
          </a:prstGeom>
          <a:solidFill>
            <a:srgbClr val="FF3D5F"/>
          </a:solidFill>
        </p:spPr>
        <p:txBody>
          <a:bodyPr vert="horz" wrap="square" lIns="0" tIns="67310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charAt(int)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146291" y="1577339"/>
            <a:ext cx="1666239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34290" algn="ctr">
              <a:lnSpc>
                <a:spcPts val="1520"/>
              </a:lnSpc>
            </a:pP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Returns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a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character</a:t>
            </a:r>
            <a:endParaRPr sz="1400">
              <a:latin typeface="Carlito"/>
              <a:cs typeface="Carlito"/>
            </a:endParaRPr>
          </a:p>
          <a:p>
            <a:pPr marL="214629" marR="164465" indent="635" algn="ctr">
              <a:lnSpc>
                <a:spcPct val="100000"/>
              </a:lnSpc>
            </a:pP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at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specified 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position.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Index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of 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String starts  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from</a:t>
            </a:r>
            <a:r>
              <a:rPr sz="1400" spc="-8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0805" y="1868550"/>
            <a:ext cx="539750" cy="62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gth()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77464" y="1868550"/>
            <a:ext cx="728980" cy="62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t(in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669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String Functions</a:t>
            </a:r>
            <a:r>
              <a:rPr sz="2800" b="1" spc="-9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7887" y="1403603"/>
            <a:ext cx="3031490" cy="2773680"/>
            <a:chOff x="627887" y="1403603"/>
            <a:chExt cx="3031490" cy="2773680"/>
          </a:xfrm>
        </p:grpSpPr>
        <p:sp>
          <p:nvSpPr>
            <p:cNvPr id="5" name="object 5"/>
            <p:cNvSpPr/>
            <p:nvPr/>
          </p:nvSpPr>
          <p:spPr>
            <a:xfrm>
              <a:off x="757427" y="1403603"/>
              <a:ext cx="2773680" cy="2773680"/>
            </a:xfrm>
            <a:custGeom>
              <a:avLst/>
              <a:gdLst/>
              <a:ahLst/>
              <a:cxnLst/>
              <a:rect l="l" t="t" r="r" b="b"/>
              <a:pathLst>
                <a:path w="2773679" h="2773679">
                  <a:moveTo>
                    <a:pt x="1386840" y="0"/>
                  </a:moveTo>
                  <a:lnTo>
                    <a:pt x="1338198" y="888"/>
                  </a:lnTo>
                  <a:lnTo>
                    <a:pt x="1289939" y="3301"/>
                  </a:lnTo>
                  <a:lnTo>
                    <a:pt x="1242060" y="7493"/>
                  </a:lnTo>
                  <a:lnTo>
                    <a:pt x="1194689" y="13208"/>
                  </a:lnTo>
                  <a:lnTo>
                    <a:pt x="1147826" y="20447"/>
                  </a:lnTo>
                  <a:lnTo>
                    <a:pt x="1101598" y="29337"/>
                  </a:lnTo>
                  <a:lnTo>
                    <a:pt x="1055878" y="39750"/>
                  </a:lnTo>
                  <a:lnTo>
                    <a:pt x="1010666" y="51562"/>
                  </a:lnTo>
                  <a:lnTo>
                    <a:pt x="966089" y="64897"/>
                  </a:lnTo>
                  <a:lnTo>
                    <a:pt x="922273" y="79756"/>
                  </a:lnTo>
                  <a:lnTo>
                    <a:pt x="878966" y="95885"/>
                  </a:lnTo>
                  <a:lnTo>
                    <a:pt x="836422" y="113537"/>
                  </a:lnTo>
                  <a:lnTo>
                    <a:pt x="794638" y="132461"/>
                  </a:lnTo>
                  <a:lnTo>
                    <a:pt x="753618" y="152654"/>
                  </a:lnTo>
                  <a:lnTo>
                    <a:pt x="713232" y="174244"/>
                  </a:lnTo>
                  <a:lnTo>
                    <a:pt x="673862" y="197104"/>
                  </a:lnTo>
                  <a:lnTo>
                    <a:pt x="635127" y="221234"/>
                  </a:lnTo>
                  <a:lnTo>
                    <a:pt x="597408" y="246507"/>
                  </a:lnTo>
                  <a:lnTo>
                    <a:pt x="560451" y="272923"/>
                  </a:lnTo>
                  <a:lnTo>
                    <a:pt x="524510" y="300609"/>
                  </a:lnTo>
                  <a:lnTo>
                    <a:pt x="489470" y="329438"/>
                  </a:lnTo>
                  <a:lnTo>
                    <a:pt x="455409" y="359283"/>
                  </a:lnTo>
                  <a:lnTo>
                    <a:pt x="422338" y="390271"/>
                  </a:lnTo>
                  <a:lnTo>
                    <a:pt x="390309" y="422401"/>
                  </a:lnTo>
                  <a:lnTo>
                    <a:pt x="359321" y="455422"/>
                  </a:lnTo>
                  <a:lnTo>
                    <a:pt x="329425" y="489458"/>
                  </a:lnTo>
                  <a:lnTo>
                    <a:pt x="300621" y="524510"/>
                  </a:lnTo>
                  <a:lnTo>
                    <a:pt x="272973" y="560451"/>
                  </a:lnTo>
                  <a:lnTo>
                    <a:pt x="246481" y="597408"/>
                  </a:lnTo>
                  <a:lnTo>
                    <a:pt x="221170" y="635127"/>
                  </a:lnTo>
                  <a:lnTo>
                    <a:pt x="197091" y="673862"/>
                  </a:lnTo>
                  <a:lnTo>
                    <a:pt x="174256" y="713232"/>
                  </a:lnTo>
                  <a:lnTo>
                    <a:pt x="152692" y="753618"/>
                  </a:lnTo>
                  <a:lnTo>
                    <a:pt x="132435" y="794639"/>
                  </a:lnTo>
                  <a:lnTo>
                    <a:pt x="113499" y="836422"/>
                  </a:lnTo>
                  <a:lnTo>
                    <a:pt x="95935" y="878967"/>
                  </a:lnTo>
                  <a:lnTo>
                    <a:pt x="79743" y="922274"/>
                  </a:lnTo>
                  <a:lnTo>
                    <a:pt x="64960" y="966089"/>
                  </a:lnTo>
                  <a:lnTo>
                    <a:pt x="51625" y="1010666"/>
                  </a:lnTo>
                  <a:lnTo>
                    <a:pt x="39751" y="1055878"/>
                  </a:lnTo>
                  <a:lnTo>
                    <a:pt x="29362" y="1101598"/>
                  </a:lnTo>
                  <a:lnTo>
                    <a:pt x="20510" y="1147826"/>
                  </a:lnTo>
                  <a:lnTo>
                    <a:pt x="13195" y="1194689"/>
                  </a:lnTo>
                  <a:lnTo>
                    <a:pt x="7467" y="1242060"/>
                  </a:lnTo>
                  <a:lnTo>
                    <a:pt x="3340" y="1289939"/>
                  </a:lnTo>
                  <a:lnTo>
                    <a:pt x="838" y="1338199"/>
                  </a:lnTo>
                  <a:lnTo>
                    <a:pt x="0" y="1386840"/>
                  </a:lnTo>
                  <a:lnTo>
                    <a:pt x="838" y="1435481"/>
                  </a:lnTo>
                  <a:lnTo>
                    <a:pt x="3340" y="1483741"/>
                  </a:lnTo>
                  <a:lnTo>
                    <a:pt x="7467" y="1531620"/>
                  </a:lnTo>
                  <a:lnTo>
                    <a:pt x="13195" y="1578991"/>
                  </a:lnTo>
                  <a:lnTo>
                    <a:pt x="20510" y="1625727"/>
                  </a:lnTo>
                  <a:lnTo>
                    <a:pt x="29362" y="1672082"/>
                  </a:lnTo>
                  <a:lnTo>
                    <a:pt x="39751" y="1717802"/>
                  </a:lnTo>
                  <a:lnTo>
                    <a:pt x="51625" y="1763014"/>
                  </a:lnTo>
                  <a:lnTo>
                    <a:pt x="64960" y="1807591"/>
                  </a:lnTo>
                  <a:lnTo>
                    <a:pt x="79743" y="1851406"/>
                  </a:lnTo>
                  <a:lnTo>
                    <a:pt x="95935" y="1894713"/>
                  </a:lnTo>
                  <a:lnTo>
                    <a:pt x="113499" y="1937258"/>
                  </a:lnTo>
                  <a:lnTo>
                    <a:pt x="132435" y="1979041"/>
                  </a:lnTo>
                  <a:lnTo>
                    <a:pt x="152692" y="2020062"/>
                  </a:lnTo>
                  <a:lnTo>
                    <a:pt x="174256" y="2060448"/>
                  </a:lnTo>
                  <a:lnTo>
                    <a:pt x="197091" y="2099818"/>
                  </a:lnTo>
                  <a:lnTo>
                    <a:pt x="221170" y="2138553"/>
                  </a:lnTo>
                  <a:lnTo>
                    <a:pt x="246481" y="2176272"/>
                  </a:lnTo>
                  <a:lnTo>
                    <a:pt x="272973" y="2213229"/>
                  </a:lnTo>
                  <a:lnTo>
                    <a:pt x="300621" y="2249170"/>
                  </a:lnTo>
                  <a:lnTo>
                    <a:pt x="329425" y="2284222"/>
                  </a:lnTo>
                  <a:lnTo>
                    <a:pt x="359321" y="2318258"/>
                  </a:lnTo>
                  <a:lnTo>
                    <a:pt x="390309" y="2351278"/>
                  </a:lnTo>
                  <a:lnTo>
                    <a:pt x="422338" y="2383409"/>
                  </a:lnTo>
                  <a:lnTo>
                    <a:pt x="455409" y="2414397"/>
                  </a:lnTo>
                  <a:lnTo>
                    <a:pt x="489470" y="2444242"/>
                  </a:lnTo>
                  <a:lnTo>
                    <a:pt x="524510" y="2473058"/>
                  </a:lnTo>
                  <a:lnTo>
                    <a:pt x="560451" y="2500706"/>
                  </a:lnTo>
                  <a:lnTo>
                    <a:pt x="597408" y="2527198"/>
                  </a:lnTo>
                  <a:lnTo>
                    <a:pt x="635127" y="2552509"/>
                  </a:lnTo>
                  <a:lnTo>
                    <a:pt x="673862" y="2576588"/>
                  </a:lnTo>
                  <a:lnTo>
                    <a:pt x="713232" y="2599423"/>
                  </a:lnTo>
                  <a:lnTo>
                    <a:pt x="753618" y="2620987"/>
                  </a:lnTo>
                  <a:lnTo>
                    <a:pt x="794638" y="2641244"/>
                  </a:lnTo>
                  <a:lnTo>
                    <a:pt x="836422" y="2660180"/>
                  </a:lnTo>
                  <a:lnTo>
                    <a:pt x="878966" y="2677744"/>
                  </a:lnTo>
                  <a:lnTo>
                    <a:pt x="922273" y="2693936"/>
                  </a:lnTo>
                  <a:lnTo>
                    <a:pt x="966089" y="2708719"/>
                  </a:lnTo>
                  <a:lnTo>
                    <a:pt x="1010666" y="2722054"/>
                  </a:lnTo>
                  <a:lnTo>
                    <a:pt x="1055878" y="2733929"/>
                  </a:lnTo>
                  <a:lnTo>
                    <a:pt x="1101598" y="2744317"/>
                  </a:lnTo>
                  <a:lnTo>
                    <a:pt x="1147826" y="2753169"/>
                  </a:lnTo>
                  <a:lnTo>
                    <a:pt x="1194689" y="2760484"/>
                  </a:lnTo>
                  <a:lnTo>
                    <a:pt x="1242060" y="2766212"/>
                  </a:lnTo>
                  <a:lnTo>
                    <a:pt x="1289939" y="2770339"/>
                  </a:lnTo>
                  <a:lnTo>
                    <a:pt x="1338198" y="2772841"/>
                  </a:lnTo>
                  <a:lnTo>
                    <a:pt x="1386840" y="2773680"/>
                  </a:lnTo>
                  <a:lnTo>
                    <a:pt x="1435480" y="2772841"/>
                  </a:lnTo>
                  <a:lnTo>
                    <a:pt x="1483741" y="2770339"/>
                  </a:lnTo>
                  <a:lnTo>
                    <a:pt x="1531620" y="2766212"/>
                  </a:lnTo>
                  <a:lnTo>
                    <a:pt x="1578991" y="2760484"/>
                  </a:lnTo>
                  <a:lnTo>
                    <a:pt x="1625853" y="2753169"/>
                  </a:lnTo>
                  <a:lnTo>
                    <a:pt x="1672082" y="2744317"/>
                  </a:lnTo>
                  <a:lnTo>
                    <a:pt x="1717802" y="2733929"/>
                  </a:lnTo>
                  <a:lnTo>
                    <a:pt x="1763014" y="2722054"/>
                  </a:lnTo>
                  <a:lnTo>
                    <a:pt x="1807590" y="2708719"/>
                  </a:lnTo>
                  <a:lnTo>
                    <a:pt x="1851405" y="2693936"/>
                  </a:lnTo>
                  <a:lnTo>
                    <a:pt x="1894713" y="2677744"/>
                  </a:lnTo>
                  <a:lnTo>
                    <a:pt x="1937258" y="2660180"/>
                  </a:lnTo>
                  <a:lnTo>
                    <a:pt x="1979040" y="2641244"/>
                  </a:lnTo>
                  <a:lnTo>
                    <a:pt x="2020062" y="2620987"/>
                  </a:lnTo>
                  <a:lnTo>
                    <a:pt x="2060448" y="2599423"/>
                  </a:lnTo>
                  <a:lnTo>
                    <a:pt x="2099817" y="2576588"/>
                  </a:lnTo>
                  <a:lnTo>
                    <a:pt x="2138553" y="2552509"/>
                  </a:lnTo>
                  <a:lnTo>
                    <a:pt x="2176272" y="2527198"/>
                  </a:lnTo>
                  <a:lnTo>
                    <a:pt x="2213229" y="2500706"/>
                  </a:lnTo>
                  <a:lnTo>
                    <a:pt x="2249170" y="2473058"/>
                  </a:lnTo>
                  <a:lnTo>
                    <a:pt x="2284222" y="2444242"/>
                  </a:lnTo>
                  <a:lnTo>
                    <a:pt x="2318258" y="2414397"/>
                  </a:lnTo>
                  <a:lnTo>
                    <a:pt x="2351278" y="2383409"/>
                  </a:lnTo>
                  <a:lnTo>
                    <a:pt x="2383409" y="2351278"/>
                  </a:lnTo>
                  <a:lnTo>
                    <a:pt x="2414397" y="2318258"/>
                  </a:lnTo>
                  <a:lnTo>
                    <a:pt x="2444241" y="2284222"/>
                  </a:lnTo>
                  <a:lnTo>
                    <a:pt x="2473071" y="2249170"/>
                  </a:lnTo>
                  <a:lnTo>
                    <a:pt x="2500757" y="2213229"/>
                  </a:lnTo>
                  <a:lnTo>
                    <a:pt x="2527173" y="2176272"/>
                  </a:lnTo>
                  <a:lnTo>
                    <a:pt x="2552446" y="2138553"/>
                  </a:lnTo>
                  <a:lnTo>
                    <a:pt x="2576576" y="2099818"/>
                  </a:lnTo>
                  <a:lnTo>
                    <a:pt x="2599436" y="2060448"/>
                  </a:lnTo>
                  <a:lnTo>
                    <a:pt x="2621026" y="2020062"/>
                  </a:lnTo>
                  <a:lnTo>
                    <a:pt x="2641219" y="1979041"/>
                  </a:lnTo>
                  <a:lnTo>
                    <a:pt x="2660142" y="1937258"/>
                  </a:lnTo>
                  <a:lnTo>
                    <a:pt x="2677795" y="1894713"/>
                  </a:lnTo>
                  <a:lnTo>
                    <a:pt x="2693924" y="1851406"/>
                  </a:lnTo>
                  <a:lnTo>
                    <a:pt x="2708783" y="1807591"/>
                  </a:lnTo>
                  <a:lnTo>
                    <a:pt x="2722118" y="1763014"/>
                  </a:lnTo>
                  <a:lnTo>
                    <a:pt x="2733929" y="1717802"/>
                  </a:lnTo>
                  <a:lnTo>
                    <a:pt x="2744343" y="1672082"/>
                  </a:lnTo>
                  <a:lnTo>
                    <a:pt x="2753233" y="1625727"/>
                  </a:lnTo>
                  <a:lnTo>
                    <a:pt x="2760472" y="1578991"/>
                  </a:lnTo>
                  <a:lnTo>
                    <a:pt x="2766187" y="1531620"/>
                  </a:lnTo>
                  <a:lnTo>
                    <a:pt x="2770378" y="1483741"/>
                  </a:lnTo>
                  <a:lnTo>
                    <a:pt x="2772791" y="1435481"/>
                  </a:lnTo>
                  <a:lnTo>
                    <a:pt x="2773680" y="1386840"/>
                  </a:lnTo>
                  <a:lnTo>
                    <a:pt x="2772791" y="1338199"/>
                  </a:lnTo>
                  <a:lnTo>
                    <a:pt x="2770378" y="1289939"/>
                  </a:lnTo>
                  <a:lnTo>
                    <a:pt x="2766187" y="1242060"/>
                  </a:lnTo>
                  <a:lnTo>
                    <a:pt x="2760472" y="1194689"/>
                  </a:lnTo>
                  <a:lnTo>
                    <a:pt x="2753233" y="1147826"/>
                  </a:lnTo>
                  <a:lnTo>
                    <a:pt x="2744343" y="1101598"/>
                  </a:lnTo>
                  <a:lnTo>
                    <a:pt x="2733929" y="1055878"/>
                  </a:lnTo>
                  <a:lnTo>
                    <a:pt x="2722118" y="1010666"/>
                  </a:lnTo>
                  <a:lnTo>
                    <a:pt x="2708783" y="966089"/>
                  </a:lnTo>
                  <a:lnTo>
                    <a:pt x="2693924" y="922274"/>
                  </a:lnTo>
                  <a:lnTo>
                    <a:pt x="2677795" y="878967"/>
                  </a:lnTo>
                  <a:lnTo>
                    <a:pt x="2660142" y="836422"/>
                  </a:lnTo>
                  <a:lnTo>
                    <a:pt x="2641219" y="794639"/>
                  </a:lnTo>
                  <a:lnTo>
                    <a:pt x="2621026" y="753618"/>
                  </a:lnTo>
                  <a:lnTo>
                    <a:pt x="2599436" y="713232"/>
                  </a:lnTo>
                  <a:lnTo>
                    <a:pt x="2576576" y="673862"/>
                  </a:lnTo>
                  <a:lnTo>
                    <a:pt x="2552446" y="635127"/>
                  </a:lnTo>
                  <a:lnTo>
                    <a:pt x="2527173" y="597408"/>
                  </a:lnTo>
                  <a:lnTo>
                    <a:pt x="2500757" y="560451"/>
                  </a:lnTo>
                  <a:lnTo>
                    <a:pt x="2473071" y="524510"/>
                  </a:lnTo>
                  <a:lnTo>
                    <a:pt x="2444241" y="489458"/>
                  </a:lnTo>
                  <a:lnTo>
                    <a:pt x="2414397" y="455422"/>
                  </a:lnTo>
                  <a:lnTo>
                    <a:pt x="2383409" y="422401"/>
                  </a:lnTo>
                  <a:lnTo>
                    <a:pt x="2351278" y="390271"/>
                  </a:lnTo>
                  <a:lnTo>
                    <a:pt x="2318258" y="359283"/>
                  </a:lnTo>
                  <a:lnTo>
                    <a:pt x="2284222" y="329438"/>
                  </a:lnTo>
                  <a:lnTo>
                    <a:pt x="2249170" y="300609"/>
                  </a:lnTo>
                  <a:lnTo>
                    <a:pt x="2213229" y="272923"/>
                  </a:lnTo>
                  <a:lnTo>
                    <a:pt x="2176272" y="246507"/>
                  </a:lnTo>
                  <a:lnTo>
                    <a:pt x="2138553" y="221234"/>
                  </a:lnTo>
                  <a:lnTo>
                    <a:pt x="2099817" y="197104"/>
                  </a:lnTo>
                  <a:lnTo>
                    <a:pt x="2060448" y="174244"/>
                  </a:lnTo>
                  <a:lnTo>
                    <a:pt x="2020062" y="152654"/>
                  </a:lnTo>
                  <a:lnTo>
                    <a:pt x="1979040" y="132461"/>
                  </a:lnTo>
                  <a:lnTo>
                    <a:pt x="1937258" y="113537"/>
                  </a:lnTo>
                  <a:lnTo>
                    <a:pt x="1894713" y="95885"/>
                  </a:lnTo>
                  <a:lnTo>
                    <a:pt x="1851405" y="79756"/>
                  </a:lnTo>
                  <a:lnTo>
                    <a:pt x="1807590" y="64897"/>
                  </a:lnTo>
                  <a:lnTo>
                    <a:pt x="1763014" y="51562"/>
                  </a:lnTo>
                  <a:lnTo>
                    <a:pt x="1717802" y="39750"/>
                  </a:lnTo>
                  <a:lnTo>
                    <a:pt x="1672082" y="29337"/>
                  </a:lnTo>
                  <a:lnTo>
                    <a:pt x="1625853" y="20447"/>
                  </a:lnTo>
                  <a:lnTo>
                    <a:pt x="1578991" y="13208"/>
                  </a:lnTo>
                  <a:lnTo>
                    <a:pt x="1531620" y="7493"/>
                  </a:lnTo>
                  <a:lnTo>
                    <a:pt x="1483741" y="3301"/>
                  </a:lnTo>
                  <a:lnTo>
                    <a:pt x="1435480" y="888"/>
                  </a:lnTo>
                  <a:lnTo>
                    <a:pt x="13868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7887" y="1676399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80" h="1045210">
                  <a:moveTo>
                    <a:pt x="1265936" y="0"/>
                  </a:moveTo>
                  <a:lnTo>
                    <a:pt x="174244" y="0"/>
                  </a:lnTo>
                  <a:lnTo>
                    <a:pt x="127927" y="6223"/>
                  </a:lnTo>
                  <a:lnTo>
                    <a:pt x="86296" y="23749"/>
                  </a:lnTo>
                  <a:lnTo>
                    <a:pt x="51041" y="51053"/>
                  </a:lnTo>
                  <a:lnTo>
                    <a:pt x="23787" y="86233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87" y="958850"/>
                  </a:lnTo>
                  <a:lnTo>
                    <a:pt x="51041" y="994029"/>
                  </a:lnTo>
                  <a:lnTo>
                    <a:pt x="86296" y="1021333"/>
                  </a:lnTo>
                  <a:lnTo>
                    <a:pt x="127927" y="1038860"/>
                  </a:lnTo>
                  <a:lnTo>
                    <a:pt x="174244" y="1045082"/>
                  </a:lnTo>
                  <a:lnTo>
                    <a:pt x="1265936" y="1045082"/>
                  </a:lnTo>
                  <a:lnTo>
                    <a:pt x="1312291" y="1038860"/>
                  </a:lnTo>
                  <a:lnTo>
                    <a:pt x="1353947" y="1021333"/>
                  </a:lnTo>
                  <a:lnTo>
                    <a:pt x="1389126" y="994029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6"/>
                  </a:lnTo>
                  <a:lnTo>
                    <a:pt x="1433957" y="127888"/>
                  </a:lnTo>
                  <a:lnTo>
                    <a:pt x="1416431" y="86233"/>
                  </a:lnTo>
                  <a:lnTo>
                    <a:pt x="1389126" y="51053"/>
                  </a:lnTo>
                  <a:lnTo>
                    <a:pt x="1353947" y="23749"/>
                  </a:lnTo>
                  <a:lnTo>
                    <a:pt x="1312291" y="6223"/>
                  </a:lnTo>
                  <a:lnTo>
                    <a:pt x="1265936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8943" y="1676399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79" h="1045210">
                  <a:moveTo>
                    <a:pt x="1265935" y="0"/>
                  </a:moveTo>
                  <a:lnTo>
                    <a:pt x="174244" y="0"/>
                  </a:lnTo>
                  <a:lnTo>
                    <a:pt x="127888" y="6223"/>
                  </a:lnTo>
                  <a:lnTo>
                    <a:pt x="86232" y="23749"/>
                  </a:lnTo>
                  <a:lnTo>
                    <a:pt x="51054" y="51053"/>
                  </a:lnTo>
                  <a:lnTo>
                    <a:pt x="23749" y="86233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49" y="958850"/>
                  </a:lnTo>
                  <a:lnTo>
                    <a:pt x="51054" y="994029"/>
                  </a:lnTo>
                  <a:lnTo>
                    <a:pt x="86232" y="1021333"/>
                  </a:lnTo>
                  <a:lnTo>
                    <a:pt x="127888" y="1038860"/>
                  </a:lnTo>
                  <a:lnTo>
                    <a:pt x="174244" y="1045082"/>
                  </a:lnTo>
                  <a:lnTo>
                    <a:pt x="1265935" y="1045082"/>
                  </a:lnTo>
                  <a:lnTo>
                    <a:pt x="1312291" y="1038860"/>
                  </a:lnTo>
                  <a:lnTo>
                    <a:pt x="1353946" y="1021333"/>
                  </a:lnTo>
                  <a:lnTo>
                    <a:pt x="1389126" y="994029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6"/>
                  </a:lnTo>
                  <a:lnTo>
                    <a:pt x="1433957" y="127888"/>
                  </a:lnTo>
                  <a:lnTo>
                    <a:pt x="1416431" y="86233"/>
                  </a:lnTo>
                  <a:lnTo>
                    <a:pt x="1389126" y="51053"/>
                  </a:lnTo>
                  <a:lnTo>
                    <a:pt x="1353946" y="23749"/>
                  </a:lnTo>
                  <a:lnTo>
                    <a:pt x="1312291" y="6223"/>
                  </a:lnTo>
                  <a:lnTo>
                    <a:pt x="1265935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7887" y="2859023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80" h="1045210">
                  <a:moveTo>
                    <a:pt x="1265936" y="0"/>
                  </a:moveTo>
                  <a:lnTo>
                    <a:pt x="174244" y="0"/>
                  </a:lnTo>
                  <a:lnTo>
                    <a:pt x="127927" y="6223"/>
                  </a:lnTo>
                  <a:lnTo>
                    <a:pt x="86296" y="23749"/>
                  </a:lnTo>
                  <a:lnTo>
                    <a:pt x="51041" y="51053"/>
                  </a:lnTo>
                  <a:lnTo>
                    <a:pt x="23787" y="86232"/>
                  </a:lnTo>
                  <a:lnTo>
                    <a:pt x="6223" y="127888"/>
                  </a:lnTo>
                  <a:lnTo>
                    <a:pt x="0" y="174117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87" y="958850"/>
                  </a:lnTo>
                  <a:lnTo>
                    <a:pt x="51041" y="994029"/>
                  </a:lnTo>
                  <a:lnTo>
                    <a:pt x="86296" y="1021308"/>
                  </a:lnTo>
                  <a:lnTo>
                    <a:pt x="127927" y="1038860"/>
                  </a:lnTo>
                  <a:lnTo>
                    <a:pt x="174244" y="1045082"/>
                  </a:lnTo>
                  <a:lnTo>
                    <a:pt x="1265936" y="1045082"/>
                  </a:lnTo>
                  <a:lnTo>
                    <a:pt x="1312291" y="1038860"/>
                  </a:lnTo>
                  <a:lnTo>
                    <a:pt x="1353947" y="1021308"/>
                  </a:lnTo>
                  <a:lnTo>
                    <a:pt x="1389126" y="994029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7"/>
                  </a:lnTo>
                  <a:lnTo>
                    <a:pt x="1433957" y="127888"/>
                  </a:lnTo>
                  <a:lnTo>
                    <a:pt x="1416431" y="86232"/>
                  </a:lnTo>
                  <a:lnTo>
                    <a:pt x="1389126" y="51053"/>
                  </a:lnTo>
                  <a:lnTo>
                    <a:pt x="1353947" y="23749"/>
                  </a:lnTo>
                  <a:lnTo>
                    <a:pt x="1312291" y="6223"/>
                  </a:lnTo>
                  <a:lnTo>
                    <a:pt x="1265936" y="0"/>
                  </a:lnTo>
                  <a:close/>
                </a:path>
              </a:pathLst>
            </a:custGeom>
            <a:solidFill>
              <a:srgbClr val="0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212335" y="1208582"/>
            <a:ext cx="1734185" cy="1270"/>
          </a:xfrm>
          <a:custGeom>
            <a:avLst/>
            <a:gdLst/>
            <a:ahLst/>
            <a:cxnLst/>
            <a:rect l="l" t="t" r="r" b="b"/>
            <a:pathLst>
              <a:path w="1734185" h="1269">
                <a:moveTo>
                  <a:pt x="1733804" y="0"/>
                </a:moveTo>
                <a:lnTo>
                  <a:pt x="0" y="0"/>
                </a:lnTo>
                <a:lnTo>
                  <a:pt x="0" y="1219"/>
                </a:lnTo>
                <a:lnTo>
                  <a:pt x="1733804" y="1219"/>
                </a:lnTo>
                <a:lnTo>
                  <a:pt x="173380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12335" y="1209802"/>
            <a:ext cx="1734820" cy="367665"/>
          </a:xfrm>
          <a:prstGeom prst="rect">
            <a:avLst/>
          </a:prstGeom>
          <a:solidFill>
            <a:srgbClr val="FCB834"/>
          </a:solidFill>
        </p:spPr>
        <p:txBody>
          <a:bodyPr vert="horz" wrap="square" lIns="0" tIns="67310" rIns="0" bIns="0" rtlCol="0">
            <a:spAutoFit/>
          </a:bodyPr>
          <a:lstStyle/>
          <a:p>
            <a:pPr marL="544195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length()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2335" y="1577339"/>
            <a:ext cx="173482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62230" rIns="0" bIns="0" rtlCol="0">
            <a:spAutoFit/>
          </a:bodyPr>
          <a:lstStyle/>
          <a:p>
            <a:pPr marL="28575" algn="ctr">
              <a:lnSpc>
                <a:spcPct val="100000"/>
              </a:lnSpc>
              <a:spcBef>
                <a:spcPts val="490"/>
              </a:spcBef>
            </a:pPr>
            <a:r>
              <a:rPr sz="1400" spc="-10" dirty="0">
                <a:solidFill>
                  <a:srgbClr val="575757"/>
                </a:solidFill>
                <a:latin typeface="Carlito"/>
                <a:cs typeface="Carlito"/>
              </a:rPr>
              <a:t>Returns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7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length</a:t>
            </a:r>
            <a:endParaRPr sz="1400">
              <a:latin typeface="Carlito"/>
              <a:cs typeface="Carlito"/>
            </a:endParaRPr>
          </a:p>
          <a:p>
            <a:pPr marL="27305" algn="ctr">
              <a:lnSpc>
                <a:spcPct val="100000"/>
              </a:lnSpc>
              <a:spcBef>
                <a:spcPts val="805"/>
              </a:spcBef>
            </a:pP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9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string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46291" y="1208582"/>
            <a:ext cx="1665605" cy="1270"/>
          </a:xfrm>
          <a:custGeom>
            <a:avLst/>
            <a:gdLst/>
            <a:ahLst/>
            <a:cxnLst/>
            <a:rect l="l" t="t" r="r" b="b"/>
            <a:pathLst>
              <a:path w="1665604" h="1269">
                <a:moveTo>
                  <a:pt x="1665223" y="0"/>
                </a:moveTo>
                <a:lnTo>
                  <a:pt x="0" y="0"/>
                </a:lnTo>
                <a:lnTo>
                  <a:pt x="0" y="1219"/>
                </a:lnTo>
                <a:lnTo>
                  <a:pt x="1665223" y="1219"/>
                </a:lnTo>
                <a:lnTo>
                  <a:pt x="166522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46291" y="1209802"/>
            <a:ext cx="1666239" cy="367665"/>
          </a:xfrm>
          <a:prstGeom prst="rect">
            <a:avLst/>
          </a:prstGeom>
          <a:solidFill>
            <a:srgbClr val="FF3D5F"/>
          </a:solidFill>
        </p:spPr>
        <p:txBody>
          <a:bodyPr vert="horz" wrap="square" lIns="0" tIns="67310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charAt(int)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46291" y="1577339"/>
            <a:ext cx="1666239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34290" algn="ctr">
              <a:lnSpc>
                <a:spcPts val="1520"/>
              </a:lnSpc>
            </a:pP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Returns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a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character</a:t>
            </a:r>
            <a:endParaRPr sz="1400">
              <a:latin typeface="Carlito"/>
              <a:cs typeface="Carlito"/>
            </a:endParaRPr>
          </a:p>
          <a:p>
            <a:pPr marL="214629" marR="164465" indent="635" algn="ctr">
              <a:lnSpc>
                <a:spcPct val="100000"/>
              </a:lnSpc>
            </a:pP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at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specified 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position.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Index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of 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String starts  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from</a:t>
            </a:r>
            <a:r>
              <a:rPr sz="1400" spc="-8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24528" y="2884983"/>
            <a:ext cx="1722120" cy="1270"/>
          </a:xfrm>
          <a:custGeom>
            <a:avLst/>
            <a:gdLst/>
            <a:ahLst/>
            <a:cxnLst/>
            <a:rect l="l" t="t" r="r" b="b"/>
            <a:pathLst>
              <a:path w="1722120" h="1269">
                <a:moveTo>
                  <a:pt x="1722120" y="0"/>
                </a:moveTo>
                <a:lnTo>
                  <a:pt x="0" y="0"/>
                </a:lnTo>
                <a:lnTo>
                  <a:pt x="0" y="1218"/>
                </a:lnTo>
                <a:lnTo>
                  <a:pt x="1722120" y="1218"/>
                </a:lnTo>
                <a:lnTo>
                  <a:pt x="172212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24528" y="2886201"/>
            <a:ext cx="1722120" cy="367665"/>
          </a:xfrm>
          <a:prstGeom prst="rect">
            <a:avLst/>
          </a:prstGeom>
          <a:solidFill>
            <a:srgbClr val="008599"/>
          </a:solidFill>
        </p:spPr>
        <p:txBody>
          <a:bodyPr vert="horz" wrap="square" lIns="0" tIns="6794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53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concat (String</a:t>
            </a:r>
            <a:r>
              <a:rPr sz="1400" b="1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60805" y="1868550"/>
            <a:ext cx="539750" cy="62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gth()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77464" y="1868550"/>
            <a:ext cx="728980" cy="62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t(in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2899" y="3051175"/>
            <a:ext cx="1214120" cy="62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concat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(String</a:t>
            </a:r>
            <a:r>
              <a:rPr sz="1100" b="1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24528" y="3253740"/>
            <a:ext cx="172212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R="8890" algn="ctr">
              <a:lnSpc>
                <a:spcPts val="1610"/>
              </a:lnSpc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It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concatenates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 the</a:t>
            </a:r>
            <a:endParaRPr sz="1400">
              <a:latin typeface="Carlito"/>
              <a:cs typeface="Carlito"/>
            </a:endParaRPr>
          </a:p>
          <a:p>
            <a:pPr marL="57150" marR="69850" algn="ctr">
              <a:lnSpc>
                <a:spcPct val="101200"/>
              </a:lnSpc>
            </a:pP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with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string</a:t>
            </a:r>
            <a:r>
              <a:rPr sz="1400" spc="-7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object.  It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is same as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using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'+' 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operator 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for  concatenation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669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String Functions</a:t>
            </a:r>
            <a:r>
              <a:rPr sz="2800" b="1" spc="-9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7887" y="1403603"/>
            <a:ext cx="3031490" cy="2773680"/>
            <a:chOff x="627887" y="1403603"/>
            <a:chExt cx="3031490" cy="2773680"/>
          </a:xfrm>
        </p:grpSpPr>
        <p:sp>
          <p:nvSpPr>
            <p:cNvPr id="5" name="object 5"/>
            <p:cNvSpPr/>
            <p:nvPr/>
          </p:nvSpPr>
          <p:spPr>
            <a:xfrm>
              <a:off x="757427" y="1403603"/>
              <a:ext cx="2773680" cy="2773680"/>
            </a:xfrm>
            <a:custGeom>
              <a:avLst/>
              <a:gdLst/>
              <a:ahLst/>
              <a:cxnLst/>
              <a:rect l="l" t="t" r="r" b="b"/>
              <a:pathLst>
                <a:path w="2773679" h="2773679">
                  <a:moveTo>
                    <a:pt x="1386840" y="0"/>
                  </a:moveTo>
                  <a:lnTo>
                    <a:pt x="1338198" y="888"/>
                  </a:lnTo>
                  <a:lnTo>
                    <a:pt x="1289939" y="3301"/>
                  </a:lnTo>
                  <a:lnTo>
                    <a:pt x="1242060" y="7493"/>
                  </a:lnTo>
                  <a:lnTo>
                    <a:pt x="1194689" y="13208"/>
                  </a:lnTo>
                  <a:lnTo>
                    <a:pt x="1147826" y="20447"/>
                  </a:lnTo>
                  <a:lnTo>
                    <a:pt x="1101598" y="29337"/>
                  </a:lnTo>
                  <a:lnTo>
                    <a:pt x="1055878" y="39750"/>
                  </a:lnTo>
                  <a:lnTo>
                    <a:pt x="1010666" y="51562"/>
                  </a:lnTo>
                  <a:lnTo>
                    <a:pt x="966089" y="64897"/>
                  </a:lnTo>
                  <a:lnTo>
                    <a:pt x="922273" y="79756"/>
                  </a:lnTo>
                  <a:lnTo>
                    <a:pt x="878966" y="95885"/>
                  </a:lnTo>
                  <a:lnTo>
                    <a:pt x="836422" y="113537"/>
                  </a:lnTo>
                  <a:lnTo>
                    <a:pt x="794638" y="132461"/>
                  </a:lnTo>
                  <a:lnTo>
                    <a:pt x="753618" y="152654"/>
                  </a:lnTo>
                  <a:lnTo>
                    <a:pt x="713232" y="174244"/>
                  </a:lnTo>
                  <a:lnTo>
                    <a:pt x="673862" y="197104"/>
                  </a:lnTo>
                  <a:lnTo>
                    <a:pt x="635127" y="221234"/>
                  </a:lnTo>
                  <a:lnTo>
                    <a:pt x="597408" y="246507"/>
                  </a:lnTo>
                  <a:lnTo>
                    <a:pt x="560451" y="272923"/>
                  </a:lnTo>
                  <a:lnTo>
                    <a:pt x="524510" y="300609"/>
                  </a:lnTo>
                  <a:lnTo>
                    <a:pt x="489470" y="329438"/>
                  </a:lnTo>
                  <a:lnTo>
                    <a:pt x="455409" y="359283"/>
                  </a:lnTo>
                  <a:lnTo>
                    <a:pt x="422338" y="390271"/>
                  </a:lnTo>
                  <a:lnTo>
                    <a:pt x="390309" y="422401"/>
                  </a:lnTo>
                  <a:lnTo>
                    <a:pt x="359321" y="455422"/>
                  </a:lnTo>
                  <a:lnTo>
                    <a:pt x="329425" y="489458"/>
                  </a:lnTo>
                  <a:lnTo>
                    <a:pt x="300621" y="524510"/>
                  </a:lnTo>
                  <a:lnTo>
                    <a:pt x="272973" y="560451"/>
                  </a:lnTo>
                  <a:lnTo>
                    <a:pt x="246481" y="597408"/>
                  </a:lnTo>
                  <a:lnTo>
                    <a:pt x="221170" y="635127"/>
                  </a:lnTo>
                  <a:lnTo>
                    <a:pt x="197091" y="673862"/>
                  </a:lnTo>
                  <a:lnTo>
                    <a:pt x="174256" y="713232"/>
                  </a:lnTo>
                  <a:lnTo>
                    <a:pt x="152692" y="753618"/>
                  </a:lnTo>
                  <a:lnTo>
                    <a:pt x="132435" y="794639"/>
                  </a:lnTo>
                  <a:lnTo>
                    <a:pt x="113499" y="836422"/>
                  </a:lnTo>
                  <a:lnTo>
                    <a:pt x="95935" y="878967"/>
                  </a:lnTo>
                  <a:lnTo>
                    <a:pt x="79743" y="922274"/>
                  </a:lnTo>
                  <a:lnTo>
                    <a:pt x="64960" y="966089"/>
                  </a:lnTo>
                  <a:lnTo>
                    <a:pt x="51625" y="1010666"/>
                  </a:lnTo>
                  <a:lnTo>
                    <a:pt x="39751" y="1055878"/>
                  </a:lnTo>
                  <a:lnTo>
                    <a:pt x="29362" y="1101598"/>
                  </a:lnTo>
                  <a:lnTo>
                    <a:pt x="20510" y="1147826"/>
                  </a:lnTo>
                  <a:lnTo>
                    <a:pt x="13195" y="1194689"/>
                  </a:lnTo>
                  <a:lnTo>
                    <a:pt x="7467" y="1242060"/>
                  </a:lnTo>
                  <a:lnTo>
                    <a:pt x="3340" y="1289939"/>
                  </a:lnTo>
                  <a:lnTo>
                    <a:pt x="838" y="1338199"/>
                  </a:lnTo>
                  <a:lnTo>
                    <a:pt x="0" y="1386840"/>
                  </a:lnTo>
                  <a:lnTo>
                    <a:pt x="838" y="1435481"/>
                  </a:lnTo>
                  <a:lnTo>
                    <a:pt x="3340" y="1483741"/>
                  </a:lnTo>
                  <a:lnTo>
                    <a:pt x="7467" y="1531620"/>
                  </a:lnTo>
                  <a:lnTo>
                    <a:pt x="13195" y="1578991"/>
                  </a:lnTo>
                  <a:lnTo>
                    <a:pt x="20510" y="1625727"/>
                  </a:lnTo>
                  <a:lnTo>
                    <a:pt x="29362" y="1672082"/>
                  </a:lnTo>
                  <a:lnTo>
                    <a:pt x="39751" y="1717802"/>
                  </a:lnTo>
                  <a:lnTo>
                    <a:pt x="51625" y="1763014"/>
                  </a:lnTo>
                  <a:lnTo>
                    <a:pt x="64960" y="1807591"/>
                  </a:lnTo>
                  <a:lnTo>
                    <a:pt x="79743" y="1851406"/>
                  </a:lnTo>
                  <a:lnTo>
                    <a:pt x="95935" y="1894713"/>
                  </a:lnTo>
                  <a:lnTo>
                    <a:pt x="113499" y="1937258"/>
                  </a:lnTo>
                  <a:lnTo>
                    <a:pt x="132435" y="1979041"/>
                  </a:lnTo>
                  <a:lnTo>
                    <a:pt x="152692" y="2020062"/>
                  </a:lnTo>
                  <a:lnTo>
                    <a:pt x="174256" y="2060448"/>
                  </a:lnTo>
                  <a:lnTo>
                    <a:pt x="197091" y="2099818"/>
                  </a:lnTo>
                  <a:lnTo>
                    <a:pt x="221170" y="2138553"/>
                  </a:lnTo>
                  <a:lnTo>
                    <a:pt x="246481" y="2176272"/>
                  </a:lnTo>
                  <a:lnTo>
                    <a:pt x="272973" y="2213229"/>
                  </a:lnTo>
                  <a:lnTo>
                    <a:pt x="300621" y="2249170"/>
                  </a:lnTo>
                  <a:lnTo>
                    <a:pt x="329425" y="2284222"/>
                  </a:lnTo>
                  <a:lnTo>
                    <a:pt x="359321" y="2318258"/>
                  </a:lnTo>
                  <a:lnTo>
                    <a:pt x="390309" y="2351278"/>
                  </a:lnTo>
                  <a:lnTo>
                    <a:pt x="422338" y="2383409"/>
                  </a:lnTo>
                  <a:lnTo>
                    <a:pt x="455409" y="2414397"/>
                  </a:lnTo>
                  <a:lnTo>
                    <a:pt x="489470" y="2444242"/>
                  </a:lnTo>
                  <a:lnTo>
                    <a:pt x="524510" y="2473058"/>
                  </a:lnTo>
                  <a:lnTo>
                    <a:pt x="560451" y="2500706"/>
                  </a:lnTo>
                  <a:lnTo>
                    <a:pt x="597408" y="2527198"/>
                  </a:lnTo>
                  <a:lnTo>
                    <a:pt x="635127" y="2552509"/>
                  </a:lnTo>
                  <a:lnTo>
                    <a:pt x="673862" y="2576588"/>
                  </a:lnTo>
                  <a:lnTo>
                    <a:pt x="713232" y="2599423"/>
                  </a:lnTo>
                  <a:lnTo>
                    <a:pt x="753618" y="2620987"/>
                  </a:lnTo>
                  <a:lnTo>
                    <a:pt x="794638" y="2641244"/>
                  </a:lnTo>
                  <a:lnTo>
                    <a:pt x="836422" y="2660180"/>
                  </a:lnTo>
                  <a:lnTo>
                    <a:pt x="878966" y="2677744"/>
                  </a:lnTo>
                  <a:lnTo>
                    <a:pt x="922273" y="2693936"/>
                  </a:lnTo>
                  <a:lnTo>
                    <a:pt x="966089" y="2708719"/>
                  </a:lnTo>
                  <a:lnTo>
                    <a:pt x="1010666" y="2722054"/>
                  </a:lnTo>
                  <a:lnTo>
                    <a:pt x="1055878" y="2733929"/>
                  </a:lnTo>
                  <a:lnTo>
                    <a:pt x="1101598" y="2744317"/>
                  </a:lnTo>
                  <a:lnTo>
                    <a:pt x="1147826" y="2753169"/>
                  </a:lnTo>
                  <a:lnTo>
                    <a:pt x="1194689" y="2760484"/>
                  </a:lnTo>
                  <a:lnTo>
                    <a:pt x="1242060" y="2766212"/>
                  </a:lnTo>
                  <a:lnTo>
                    <a:pt x="1289939" y="2770339"/>
                  </a:lnTo>
                  <a:lnTo>
                    <a:pt x="1338198" y="2772841"/>
                  </a:lnTo>
                  <a:lnTo>
                    <a:pt x="1386840" y="2773680"/>
                  </a:lnTo>
                  <a:lnTo>
                    <a:pt x="1435480" y="2772841"/>
                  </a:lnTo>
                  <a:lnTo>
                    <a:pt x="1483741" y="2770339"/>
                  </a:lnTo>
                  <a:lnTo>
                    <a:pt x="1531620" y="2766212"/>
                  </a:lnTo>
                  <a:lnTo>
                    <a:pt x="1578991" y="2760484"/>
                  </a:lnTo>
                  <a:lnTo>
                    <a:pt x="1625853" y="2753169"/>
                  </a:lnTo>
                  <a:lnTo>
                    <a:pt x="1672082" y="2744317"/>
                  </a:lnTo>
                  <a:lnTo>
                    <a:pt x="1717802" y="2733929"/>
                  </a:lnTo>
                  <a:lnTo>
                    <a:pt x="1763014" y="2722054"/>
                  </a:lnTo>
                  <a:lnTo>
                    <a:pt x="1807590" y="2708719"/>
                  </a:lnTo>
                  <a:lnTo>
                    <a:pt x="1851405" y="2693936"/>
                  </a:lnTo>
                  <a:lnTo>
                    <a:pt x="1894713" y="2677744"/>
                  </a:lnTo>
                  <a:lnTo>
                    <a:pt x="1937258" y="2660180"/>
                  </a:lnTo>
                  <a:lnTo>
                    <a:pt x="1979040" y="2641244"/>
                  </a:lnTo>
                  <a:lnTo>
                    <a:pt x="2020062" y="2620987"/>
                  </a:lnTo>
                  <a:lnTo>
                    <a:pt x="2060448" y="2599423"/>
                  </a:lnTo>
                  <a:lnTo>
                    <a:pt x="2099817" y="2576588"/>
                  </a:lnTo>
                  <a:lnTo>
                    <a:pt x="2138553" y="2552509"/>
                  </a:lnTo>
                  <a:lnTo>
                    <a:pt x="2176272" y="2527198"/>
                  </a:lnTo>
                  <a:lnTo>
                    <a:pt x="2213229" y="2500706"/>
                  </a:lnTo>
                  <a:lnTo>
                    <a:pt x="2249170" y="2473058"/>
                  </a:lnTo>
                  <a:lnTo>
                    <a:pt x="2284222" y="2444242"/>
                  </a:lnTo>
                  <a:lnTo>
                    <a:pt x="2318258" y="2414397"/>
                  </a:lnTo>
                  <a:lnTo>
                    <a:pt x="2351278" y="2383409"/>
                  </a:lnTo>
                  <a:lnTo>
                    <a:pt x="2383409" y="2351278"/>
                  </a:lnTo>
                  <a:lnTo>
                    <a:pt x="2414397" y="2318258"/>
                  </a:lnTo>
                  <a:lnTo>
                    <a:pt x="2444241" y="2284222"/>
                  </a:lnTo>
                  <a:lnTo>
                    <a:pt x="2473071" y="2249170"/>
                  </a:lnTo>
                  <a:lnTo>
                    <a:pt x="2500757" y="2213229"/>
                  </a:lnTo>
                  <a:lnTo>
                    <a:pt x="2527173" y="2176272"/>
                  </a:lnTo>
                  <a:lnTo>
                    <a:pt x="2552446" y="2138553"/>
                  </a:lnTo>
                  <a:lnTo>
                    <a:pt x="2576576" y="2099818"/>
                  </a:lnTo>
                  <a:lnTo>
                    <a:pt x="2599436" y="2060448"/>
                  </a:lnTo>
                  <a:lnTo>
                    <a:pt x="2621026" y="2020062"/>
                  </a:lnTo>
                  <a:lnTo>
                    <a:pt x="2641219" y="1979041"/>
                  </a:lnTo>
                  <a:lnTo>
                    <a:pt x="2660142" y="1937258"/>
                  </a:lnTo>
                  <a:lnTo>
                    <a:pt x="2677795" y="1894713"/>
                  </a:lnTo>
                  <a:lnTo>
                    <a:pt x="2693924" y="1851406"/>
                  </a:lnTo>
                  <a:lnTo>
                    <a:pt x="2708783" y="1807591"/>
                  </a:lnTo>
                  <a:lnTo>
                    <a:pt x="2722118" y="1763014"/>
                  </a:lnTo>
                  <a:lnTo>
                    <a:pt x="2733929" y="1717802"/>
                  </a:lnTo>
                  <a:lnTo>
                    <a:pt x="2744343" y="1672082"/>
                  </a:lnTo>
                  <a:lnTo>
                    <a:pt x="2753233" y="1625727"/>
                  </a:lnTo>
                  <a:lnTo>
                    <a:pt x="2760472" y="1578991"/>
                  </a:lnTo>
                  <a:lnTo>
                    <a:pt x="2766187" y="1531620"/>
                  </a:lnTo>
                  <a:lnTo>
                    <a:pt x="2770378" y="1483741"/>
                  </a:lnTo>
                  <a:lnTo>
                    <a:pt x="2772791" y="1435481"/>
                  </a:lnTo>
                  <a:lnTo>
                    <a:pt x="2773680" y="1386840"/>
                  </a:lnTo>
                  <a:lnTo>
                    <a:pt x="2772791" y="1338199"/>
                  </a:lnTo>
                  <a:lnTo>
                    <a:pt x="2770378" y="1289939"/>
                  </a:lnTo>
                  <a:lnTo>
                    <a:pt x="2766187" y="1242060"/>
                  </a:lnTo>
                  <a:lnTo>
                    <a:pt x="2760472" y="1194689"/>
                  </a:lnTo>
                  <a:lnTo>
                    <a:pt x="2753233" y="1147826"/>
                  </a:lnTo>
                  <a:lnTo>
                    <a:pt x="2744343" y="1101598"/>
                  </a:lnTo>
                  <a:lnTo>
                    <a:pt x="2733929" y="1055878"/>
                  </a:lnTo>
                  <a:lnTo>
                    <a:pt x="2722118" y="1010666"/>
                  </a:lnTo>
                  <a:lnTo>
                    <a:pt x="2708783" y="966089"/>
                  </a:lnTo>
                  <a:lnTo>
                    <a:pt x="2693924" y="922274"/>
                  </a:lnTo>
                  <a:lnTo>
                    <a:pt x="2677795" y="878967"/>
                  </a:lnTo>
                  <a:lnTo>
                    <a:pt x="2660142" y="836422"/>
                  </a:lnTo>
                  <a:lnTo>
                    <a:pt x="2641219" y="794639"/>
                  </a:lnTo>
                  <a:lnTo>
                    <a:pt x="2621026" y="753618"/>
                  </a:lnTo>
                  <a:lnTo>
                    <a:pt x="2599436" y="713232"/>
                  </a:lnTo>
                  <a:lnTo>
                    <a:pt x="2576576" y="673862"/>
                  </a:lnTo>
                  <a:lnTo>
                    <a:pt x="2552446" y="635127"/>
                  </a:lnTo>
                  <a:lnTo>
                    <a:pt x="2527173" y="597408"/>
                  </a:lnTo>
                  <a:lnTo>
                    <a:pt x="2500757" y="560451"/>
                  </a:lnTo>
                  <a:lnTo>
                    <a:pt x="2473071" y="524510"/>
                  </a:lnTo>
                  <a:lnTo>
                    <a:pt x="2444241" y="489458"/>
                  </a:lnTo>
                  <a:lnTo>
                    <a:pt x="2414397" y="455422"/>
                  </a:lnTo>
                  <a:lnTo>
                    <a:pt x="2383409" y="422401"/>
                  </a:lnTo>
                  <a:lnTo>
                    <a:pt x="2351278" y="390271"/>
                  </a:lnTo>
                  <a:lnTo>
                    <a:pt x="2318258" y="359283"/>
                  </a:lnTo>
                  <a:lnTo>
                    <a:pt x="2284222" y="329438"/>
                  </a:lnTo>
                  <a:lnTo>
                    <a:pt x="2249170" y="300609"/>
                  </a:lnTo>
                  <a:lnTo>
                    <a:pt x="2213229" y="272923"/>
                  </a:lnTo>
                  <a:lnTo>
                    <a:pt x="2176272" y="246507"/>
                  </a:lnTo>
                  <a:lnTo>
                    <a:pt x="2138553" y="221234"/>
                  </a:lnTo>
                  <a:lnTo>
                    <a:pt x="2099817" y="197104"/>
                  </a:lnTo>
                  <a:lnTo>
                    <a:pt x="2060448" y="174244"/>
                  </a:lnTo>
                  <a:lnTo>
                    <a:pt x="2020062" y="152654"/>
                  </a:lnTo>
                  <a:lnTo>
                    <a:pt x="1979040" y="132461"/>
                  </a:lnTo>
                  <a:lnTo>
                    <a:pt x="1937258" y="113537"/>
                  </a:lnTo>
                  <a:lnTo>
                    <a:pt x="1894713" y="95885"/>
                  </a:lnTo>
                  <a:lnTo>
                    <a:pt x="1851405" y="79756"/>
                  </a:lnTo>
                  <a:lnTo>
                    <a:pt x="1807590" y="64897"/>
                  </a:lnTo>
                  <a:lnTo>
                    <a:pt x="1763014" y="51562"/>
                  </a:lnTo>
                  <a:lnTo>
                    <a:pt x="1717802" y="39750"/>
                  </a:lnTo>
                  <a:lnTo>
                    <a:pt x="1672082" y="29337"/>
                  </a:lnTo>
                  <a:lnTo>
                    <a:pt x="1625853" y="20447"/>
                  </a:lnTo>
                  <a:lnTo>
                    <a:pt x="1578991" y="13208"/>
                  </a:lnTo>
                  <a:lnTo>
                    <a:pt x="1531620" y="7493"/>
                  </a:lnTo>
                  <a:lnTo>
                    <a:pt x="1483741" y="3301"/>
                  </a:lnTo>
                  <a:lnTo>
                    <a:pt x="1435480" y="888"/>
                  </a:lnTo>
                  <a:lnTo>
                    <a:pt x="13868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7887" y="1676399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80" h="1045210">
                  <a:moveTo>
                    <a:pt x="1265936" y="0"/>
                  </a:moveTo>
                  <a:lnTo>
                    <a:pt x="174244" y="0"/>
                  </a:lnTo>
                  <a:lnTo>
                    <a:pt x="127927" y="6223"/>
                  </a:lnTo>
                  <a:lnTo>
                    <a:pt x="86296" y="23749"/>
                  </a:lnTo>
                  <a:lnTo>
                    <a:pt x="51041" y="51053"/>
                  </a:lnTo>
                  <a:lnTo>
                    <a:pt x="23787" y="86233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87" y="958850"/>
                  </a:lnTo>
                  <a:lnTo>
                    <a:pt x="51041" y="994029"/>
                  </a:lnTo>
                  <a:lnTo>
                    <a:pt x="86296" y="1021333"/>
                  </a:lnTo>
                  <a:lnTo>
                    <a:pt x="127927" y="1038860"/>
                  </a:lnTo>
                  <a:lnTo>
                    <a:pt x="174244" y="1045082"/>
                  </a:lnTo>
                  <a:lnTo>
                    <a:pt x="1265936" y="1045082"/>
                  </a:lnTo>
                  <a:lnTo>
                    <a:pt x="1312291" y="1038860"/>
                  </a:lnTo>
                  <a:lnTo>
                    <a:pt x="1353947" y="1021333"/>
                  </a:lnTo>
                  <a:lnTo>
                    <a:pt x="1389126" y="994029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6"/>
                  </a:lnTo>
                  <a:lnTo>
                    <a:pt x="1433957" y="127888"/>
                  </a:lnTo>
                  <a:lnTo>
                    <a:pt x="1416431" y="86233"/>
                  </a:lnTo>
                  <a:lnTo>
                    <a:pt x="1389126" y="51053"/>
                  </a:lnTo>
                  <a:lnTo>
                    <a:pt x="1353947" y="23749"/>
                  </a:lnTo>
                  <a:lnTo>
                    <a:pt x="1312291" y="6223"/>
                  </a:lnTo>
                  <a:lnTo>
                    <a:pt x="1265936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8943" y="1676399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79" h="1045210">
                  <a:moveTo>
                    <a:pt x="1265935" y="0"/>
                  </a:moveTo>
                  <a:lnTo>
                    <a:pt x="174244" y="0"/>
                  </a:lnTo>
                  <a:lnTo>
                    <a:pt x="127888" y="6223"/>
                  </a:lnTo>
                  <a:lnTo>
                    <a:pt x="86232" y="23749"/>
                  </a:lnTo>
                  <a:lnTo>
                    <a:pt x="51054" y="51053"/>
                  </a:lnTo>
                  <a:lnTo>
                    <a:pt x="23749" y="86233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49" y="958850"/>
                  </a:lnTo>
                  <a:lnTo>
                    <a:pt x="51054" y="994029"/>
                  </a:lnTo>
                  <a:lnTo>
                    <a:pt x="86232" y="1021333"/>
                  </a:lnTo>
                  <a:lnTo>
                    <a:pt x="127888" y="1038860"/>
                  </a:lnTo>
                  <a:lnTo>
                    <a:pt x="174244" y="1045082"/>
                  </a:lnTo>
                  <a:lnTo>
                    <a:pt x="1265935" y="1045082"/>
                  </a:lnTo>
                  <a:lnTo>
                    <a:pt x="1312291" y="1038860"/>
                  </a:lnTo>
                  <a:lnTo>
                    <a:pt x="1353946" y="1021333"/>
                  </a:lnTo>
                  <a:lnTo>
                    <a:pt x="1389126" y="994029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6"/>
                  </a:lnTo>
                  <a:lnTo>
                    <a:pt x="1433957" y="127888"/>
                  </a:lnTo>
                  <a:lnTo>
                    <a:pt x="1416431" y="86233"/>
                  </a:lnTo>
                  <a:lnTo>
                    <a:pt x="1389126" y="51053"/>
                  </a:lnTo>
                  <a:lnTo>
                    <a:pt x="1353946" y="23749"/>
                  </a:lnTo>
                  <a:lnTo>
                    <a:pt x="1312291" y="6223"/>
                  </a:lnTo>
                  <a:lnTo>
                    <a:pt x="1265935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18943" y="2859023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79" h="1045210">
                  <a:moveTo>
                    <a:pt x="1265935" y="0"/>
                  </a:moveTo>
                  <a:lnTo>
                    <a:pt x="174244" y="0"/>
                  </a:lnTo>
                  <a:lnTo>
                    <a:pt x="127888" y="6223"/>
                  </a:lnTo>
                  <a:lnTo>
                    <a:pt x="86232" y="23749"/>
                  </a:lnTo>
                  <a:lnTo>
                    <a:pt x="51054" y="51053"/>
                  </a:lnTo>
                  <a:lnTo>
                    <a:pt x="23749" y="86232"/>
                  </a:lnTo>
                  <a:lnTo>
                    <a:pt x="6223" y="127888"/>
                  </a:lnTo>
                  <a:lnTo>
                    <a:pt x="0" y="174117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49" y="958850"/>
                  </a:lnTo>
                  <a:lnTo>
                    <a:pt x="51054" y="994029"/>
                  </a:lnTo>
                  <a:lnTo>
                    <a:pt x="86232" y="1021308"/>
                  </a:lnTo>
                  <a:lnTo>
                    <a:pt x="127888" y="1038860"/>
                  </a:lnTo>
                  <a:lnTo>
                    <a:pt x="174244" y="1045082"/>
                  </a:lnTo>
                  <a:lnTo>
                    <a:pt x="1265935" y="1045082"/>
                  </a:lnTo>
                  <a:lnTo>
                    <a:pt x="1312291" y="1038860"/>
                  </a:lnTo>
                  <a:lnTo>
                    <a:pt x="1353946" y="1021308"/>
                  </a:lnTo>
                  <a:lnTo>
                    <a:pt x="1389126" y="994029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7"/>
                  </a:lnTo>
                  <a:lnTo>
                    <a:pt x="1433957" y="127888"/>
                  </a:lnTo>
                  <a:lnTo>
                    <a:pt x="1416431" y="86232"/>
                  </a:lnTo>
                  <a:lnTo>
                    <a:pt x="1389126" y="51053"/>
                  </a:lnTo>
                  <a:lnTo>
                    <a:pt x="1353946" y="23749"/>
                  </a:lnTo>
                  <a:lnTo>
                    <a:pt x="1312291" y="6223"/>
                  </a:lnTo>
                  <a:lnTo>
                    <a:pt x="1265935" y="0"/>
                  </a:lnTo>
                  <a:close/>
                </a:path>
              </a:pathLst>
            </a:custGeom>
            <a:solidFill>
              <a:srgbClr val="00B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7887" y="2859023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80" h="1045210">
                  <a:moveTo>
                    <a:pt x="1265936" y="0"/>
                  </a:moveTo>
                  <a:lnTo>
                    <a:pt x="174244" y="0"/>
                  </a:lnTo>
                  <a:lnTo>
                    <a:pt x="127927" y="6223"/>
                  </a:lnTo>
                  <a:lnTo>
                    <a:pt x="86296" y="23749"/>
                  </a:lnTo>
                  <a:lnTo>
                    <a:pt x="51041" y="51053"/>
                  </a:lnTo>
                  <a:lnTo>
                    <a:pt x="23787" y="86232"/>
                  </a:lnTo>
                  <a:lnTo>
                    <a:pt x="6223" y="127888"/>
                  </a:lnTo>
                  <a:lnTo>
                    <a:pt x="0" y="174117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87" y="958850"/>
                  </a:lnTo>
                  <a:lnTo>
                    <a:pt x="51041" y="994029"/>
                  </a:lnTo>
                  <a:lnTo>
                    <a:pt x="86296" y="1021308"/>
                  </a:lnTo>
                  <a:lnTo>
                    <a:pt x="127927" y="1038860"/>
                  </a:lnTo>
                  <a:lnTo>
                    <a:pt x="174244" y="1045082"/>
                  </a:lnTo>
                  <a:lnTo>
                    <a:pt x="1265936" y="1045082"/>
                  </a:lnTo>
                  <a:lnTo>
                    <a:pt x="1312291" y="1038860"/>
                  </a:lnTo>
                  <a:lnTo>
                    <a:pt x="1353947" y="1021308"/>
                  </a:lnTo>
                  <a:lnTo>
                    <a:pt x="1389126" y="994029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7"/>
                  </a:lnTo>
                  <a:lnTo>
                    <a:pt x="1433957" y="127888"/>
                  </a:lnTo>
                  <a:lnTo>
                    <a:pt x="1416431" y="86232"/>
                  </a:lnTo>
                  <a:lnTo>
                    <a:pt x="1389126" y="51053"/>
                  </a:lnTo>
                  <a:lnTo>
                    <a:pt x="1353947" y="23749"/>
                  </a:lnTo>
                  <a:lnTo>
                    <a:pt x="1312291" y="6223"/>
                  </a:lnTo>
                  <a:lnTo>
                    <a:pt x="1265936" y="0"/>
                  </a:lnTo>
                  <a:close/>
                </a:path>
              </a:pathLst>
            </a:custGeom>
            <a:solidFill>
              <a:srgbClr val="0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4212335" y="1208582"/>
            <a:ext cx="1734185" cy="1270"/>
          </a:xfrm>
          <a:custGeom>
            <a:avLst/>
            <a:gdLst/>
            <a:ahLst/>
            <a:cxnLst/>
            <a:rect l="l" t="t" r="r" b="b"/>
            <a:pathLst>
              <a:path w="1734185" h="1269">
                <a:moveTo>
                  <a:pt x="1733804" y="0"/>
                </a:moveTo>
                <a:lnTo>
                  <a:pt x="0" y="0"/>
                </a:lnTo>
                <a:lnTo>
                  <a:pt x="0" y="1219"/>
                </a:lnTo>
                <a:lnTo>
                  <a:pt x="1733804" y="1219"/>
                </a:lnTo>
                <a:lnTo>
                  <a:pt x="173380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12335" y="1209802"/>
            <a:ext cx="1734820" cy="367665"/>
          </a:xfrm>
          <a:prstGeom prst="rect">
            <a:avLst/>
          </a:prstGeom>
          <a:solidFill>
            <a:srgbClr val="FCB834"/>
          </a:solidFill>
        </p:spPr>
        <p:txBody>
          <a:bodyPr vert="horz" wrap="square" lIns="0" tIns="67310" rIns="0" bIns="0" rtlCol="0">
            <a:spAutoFit/>
          </a:bodyPr>
          <a:lstStyle/>
          <a:p>
            <a:pPr marL="544195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length()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12335" y="1577339"/>
            <a:ext cx="173482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62230" rIns="0" bIns="0" rtlCol="0">
            <a:spAutoFit/>
          </a:bodyPr>
          <a:lstStyle/>
          <a:p>
            <a:pPr marL="28575" algn="ctr">
              <a:lnSpc>
                <a:spcPct val="100000"/>
              </a:lnSpc>
              <a:spcBef>
                <a:spcPts val="490"/>
              </a:spcBef>
            </a:pPr>
            <a:r>
              <a:rPr sz="1400" spc="-10" dirty="0">
                <a:solidFill>
                  <a:srgbClr val="575757"/>
                </a:solidFill>
                <a:latin typeface="Carlito"/>
                <a:cs typeface="Carlito"/>
              </a:rPr>
              <a:t>Returns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7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length</a:t>
            </a:r>
            <a:endParaRPr sz="1400">
              <a:latin typeface="Carlito"/>
              <a:cs typeface="Carlito"/>
            </a:endParaRPr>
          </a:p>
          <a:p>
            <a:pPr marL="27305" algn="ctr">
              <a:lnSpc>
                <a:spcPct val="100000"/>
              </a:lnSpc>
              <a:spcBef>
                <a:spcPts val="805"/>
              </a:spcBef>
            </a:pP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9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string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46291" y="1208582"/>
            <a:ext cx="1665605" cy="1270"/>
          </a:xfrm>
          <a:custGeom>
            <a:avLst/>
            <a:gdLst/>
            <a:ahLst/>
            <a:cxnLst/>
            <a:rect l="l" t="t" r="r" b="b"/>
            <a:pathLst>
              <a:path w="1665604" h="1269">
                <a:moveTo>
                  <a:pt x="1665223" y="0"/>
                </a:moveTo>
                <a:lnTo>
                  <a:pt x="0" y="0"/>
                </a:lnTo>
                <a:lnTo>
                  <a:pt x="0" y="1219"/>
                </a:lnTo>
                <a:lnTo>
                  <a:pt x="1665223" y="1219"/>
                </a:lnTo>
                <a:lnTo>
                  <a:pt x="166522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46291" y="1209802"/>
            <a:ext cx="1666239" cy="367665"/>
          </a:xfrm>
          <a:prstGeom prst="rect">
            <a:avLst/>
          </a:prstGeom>
          <a:solidFill>
            <a:srgbClr val="FF3D5F"/>
          </a:solidFill>
        </p:spPr>
        <p:txBody>
          <a:bodyPr vert="horz" wrap="square" lIns="0" tIns="67310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charAt(int)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46291" y="1577339"/>
            <a:ext cx="1666239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34290" algn="ctr">
              <a:lnSpc>
                <a:spcPts val="1520"/>
              </a:lnSpc>
            </a:pP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Returns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a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character</a:t>
            </a:r>
            <a:endParaRPr sz="1400">
              <a:latin typeface="Carlito"/>
              <a:cs typeface="Carlito"/>
            </a:endParaRPr>
          </a:p>
          <a:p>
            <a:pPr marL="214629" marR="164465" indent="635" algn="ctr">
              <a:lnSpc>
                <a:spcPct val="100000"/>
              </a:lnSpc>
            </a:pP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at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specified 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position.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Index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of 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String starts  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from</a:t>
            </a:r>
            <a:r>
              <a:rPr sz="1400" spc="-8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24528" y="2884983"/>
            <a:ext cx="1722120" cy="1270"/>
          </a:xfrm>
          <a:custGeom>
            <a:avLst/>
            <a:gdLst/>
            <a:ahLst/>
            <a:cxnLst/>
            <a:rect l="l" t="t" r="r" b="b"/>
            <a:pathLst>
              <a:path w="1722120" h="1269">
                <a:moveTo>
                  <a:pt x="1722120" y="0"/>
                </a:moveTo>
                <a:lnTo>
                  <a:pt x="0" y="0"/>
                </a:lnTo>
                <a:lnTo>
                  <a:pt x="0" y="1218"/>
                </a:lnTo>
                <a:lnTo>
                  <a:pt x="1722120" y="1218"/>
                </a:lnTo>
                <a:lnTo>
                  <a:pt x="172212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24528" y="2886201"/>
            <a:ext cx="1722120" cy="367665"/>
          </a:xfrm>
          <a:prstGeom prst="rect">
            <a:avLst/>
          </a:prstGeom>
          <a:solidFill>
            <a:srgbClr val="008599"/>
          </a:solidFill>
        </p:spPr>
        <p:txBody>
          <a:bodyPr vert="horz" wrap="square" lIns="0" tIns="6794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53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concat (String</a:t>
            </a:r>
            <a:r>
              <a:rPr sz="1400" b="1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46291" y="2884983"/>
            <a:ext cx="1665605" cy="1270"/>
          </a:xfrm>
          <a:custGeom>
            <a:avLst/>
            <a:gdLst/>
            <a:ahLst/>
            <a:cxnLst/>
            <a:rect l="l" t="t" r="r" b="b"/>
            <a:pathLst>
              <a:path w="1665604" h="1269">
                <a:moveTo>
                  <a:pt x="1665223" y="0"/>
                </a:moveTo>
                <a:lnTo>
                  <a:pt x="0" y="0"/>
                </a:lnTo>
                <a:lnTo>
                  <a:pt x="0" y="1218"/>
                </a:lnTo>
                <a:lnTo>
                  <a:pt x="1665223" y="1218"/>
                </a:lnTo>
                <a:lnTo>
                  <a:pt x="166522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146291" y="2886201"/>
            <a:ext cx="1666239" cy="367665"/>
          </a:xfrm>
          <a:prstGeom prst="rect">
            <a:avLst/>
          </a:prstGeom>
          <a:solidFill>
            <a:srgbClr val="00B59C"/>
          </a:solidFill>
        </p:spPr>
        <p:txBody>
          <a:bodyPr vert="horz" wrap="square" lIns="0" tIns="6794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53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equals(String</a:t>
            </a:r>
            <a:r>
              <a:rPr sz="14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60805" y="1868550"/>
            <a:ext cx="539750" cy="62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gth()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77464" y="1868550"/>
            <a:ext cx="728980" cy="62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t(in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34514" y="3051175"/>
            <a:ext cx="1176020" cy="62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equals(String</a:t>
            </a:r>
            <a:r>
              <a:rPr sz="11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2899" y="3051175"/>
            <a:ext cx="1214120" cy="62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concat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(String</a:t>
            </a:r>
            <a:r>
              <a:rPr sz="1100" b="1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24528" y="3253740"/>
            <a:ext cx="172212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R="8890" algn="ctr">
              <a:lnSpc>
                <a:spcPts val="1610"/>
              </a:lnSpc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It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concatenates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 the</a:t>
            </a:r>
            <a:endParaRPr sz="1400">
              <a:latin typeface="Carlito"/>
              <a:cs typeface="Carlito"/>
            </a:endParaRPr>
          </a:p>
          <a:p>
            <a:pPr marL="57150" marR="69850" algn="ctr">
              <a:lnSpc>
                <a:spcPct val="101200"/>
              </a:lnSpc>
            </a:pP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with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string</a:t>
            </a:r>
            <a:r>
              <a:rPr sz="1400" spc="-7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object.  It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is same as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using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'+' 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operator 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for  concatenation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46291" y="3253740"/>
            <a:ext cx="1666239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6510" rIns="0" bIns="0" rtlCol="0">
            <a:spAutoFit/>
          </a:bodyPr>
          <a:lstStyle/>
          <a:p>
            <a:pPr marL="116839" marR="106680" algn="ctr">
              <a:lnSpc>
                <a:spcPct val="100000"/>
              </a:lnSpc>
              <a:spcBef>
                <a:spcPts val="130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Checks whether  string object and</a:t>
            </a:r>
            <a:r>
              <a:rPr sz="1400" spc="-13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str  and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return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true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if 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they 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are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same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else 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returns</a:t>
            </a:r>
            <a:r>
              <a:rPr sz="1400" spc="2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false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669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String Functions</a:t>
            </a:r>
            <a:r>
              <a:rPr sz="2800" b="1" spc="-9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7408" y="1403603"/>
            <a:ext cx="2903220" cy="2773680"/>
            <a:chOff x="597408" y="1403603"/>
            <a:chExt cx="2903220" cy="2773680"/>
          </a:xfrm>
        </p:grpSpPr>
        <p:sp>
          <p:nvSpPr>
            <p:cNvPr id="5" name="object 5"/>
            <p:cNvSpPr/>
            <p:nvPr/>
          </p:nvSpPr>
          <p:spPr>
            <a:xfrm>
              <a:off x="726948" y="1403603"/>
              <a:ext cx="2773680" cy="2773680"/>
            </a:xfrm>
            <a:custGeom>
              <a:avLst/>
              <a:gdLst/>
              <a:ahLst/>
              <a:cxnLst/>
              <a:rect l="l" t="t" r="r" b="b"/>
              <a:pathLst>
                <a:path w="2773679" h="2773679">
                  <a:moveTo>
                    <a:pt x="1386839" y="0"/>
                  </a:moveTo>
                  <a:lnTo>
                    <a:pt x="1338199" y="888"/>
                  </a:lnTo>
                  <a:lnTo>
                    <a:pt x="1289939" y="3301"/>
                  </a:lnTo>
                  <a:lnTo>
                    <a:pt x="1242059" y="7493"/>
                  </a:lnTo>
                  <a:lnTo>
                    <a:pt x="1194689" y="13208"/>
                  </a:lnTo>
                  <a:lnTo>
                    <a:pt x="1147826" y="20447"/>
                  </a:lnTo>
                  <a:lnTo>
                    <a:pt x="1101597" y="29337"/>
                  </a:lnTo>
                  <a:lnTo>
                    <a:pt x="1055877" y="39750"/>
                  </a:lnTo>
                  <a:lnTo>
                    <a:pt x="1010665" y="51562"/>
                  </a:lnTo>
                  <a:lnTo>
                    <a:pt x="966088" y="64897"/>
                  </a:lnTo>
                  <a:lnTo>
                    <a:pt x="922274" y="79756"/>
                  </a:lnTo>
                  <a:lnTo>
                    <a:pt x="878967" y="95885"/>
                  </a:lnTo>
                  <a:lnTo>
                    <a:pt x="836421" y="113537"/>
                  </a:lnTo>
                  <a:lnTo>
                    <a:pt x="794639" y="132461"/>
                  </a:lnTo>
                  <a:lnTo>
                    <a:pt x="753618" y="152654"/>
                  </a:lnTo>
                  <a:lnTo>
                    <a:pt x="713232" y="174244"/>
                  </a:lnTo>
                  <a:lnTo>
                    <a:pt x="673861" y="197104"/>
                  </a:lnTo>
                  <a:lnTo>
                    <a:pt x="635127" y="221234"/>
                  </a:lnTo>
                  <a:lnTo>
                    <a:pt x="597408" y="246507"/>
                  </a:lnTo>
                  <a:lnTo>
                    <a:pt x="560451" y="272923"/>
                  </a:lnTo>
                  <a:lnTo>
                    <a:pt x="524497" y="300609"/>
                  </a:lnTo>
                  <a:lnTo>
                    <a:pt x="489470" y="329438"/>
                  </a:lnTo>
                  <a:lnTo>
                    <a:pt x="455409" y="359283"/>
                  </a:lnTo>
                  <a:lnTo>
                    <a:pt x="422338" y="390271"/>
                  </a:lnTo>
                  <a:lnTo>
                    <a:pt x="390309" y="422401"/>
                  </a:lnTo>
                  <a:lnTo>
                    <a:pt x="359321" y="455422"/>
                  </a:lnTo>
                  <a:lnTo>
                    <a:pt x="329425" y="489458"/>
                  </a:lnTo>
                  <a:lnTo>
                    <a:pt x="300621" y="524510"/>
                  </a:lnTo>
                  <a:lnTo>
                    <a:pt x="272973" y="560451"/>
                  </a:lnTo>
                  <a:lnTo>
                    <a:pt x="246481" y="597408"/>
                  </a:lnTo>
                  <a:lnTo>
                    <a:pt x="221170" y="635127"/>
                  </a:lnTo>
                  <a:lnTo>
                    <a:pt x="197091" y="673862"/>
                  </a:lnTo>
                  <a:lnTo>
                    <a:pt x="174256" y="713232"/>
                  </a:lnTo>
                  <a:lnTo>
                    <a:pt x="152692" y="753618"/>
                  </a:lnTo>
                  <a:lnTo>
                    <a:pt x="132435" y="794639"/>
                  </a:lnTo>
                  <a:lnTo>
                    <a:pt x="113499" y="836422"/>
                  </a:lnTo>
                  <a:lnTo>
                    <a:pt x="95935" y="878967"/>
                  </a:lnTo>
                  <a:lnTo>
                    <a:pt x="79743" y="922274"/>
                  </a:lnTo>
                  <a:lnTo>
                    <a:pt x="64960" y="966089"/>
                  </a:lnTo>
                  <a:lnTo>
                    <a:pt x="51625" y="1010666"/>
                  </a:lnTo>
                  <a:lnTo>
                    <a:pt x="39750" y="1055878"/>
                  </a:lnTo>
                  <a:lnTo>
                    <a:pt x="29362" y="1101598"/>
                  </a:lnTo>
                  <a:lnTo>
                    <a:pt x="20510" y="1147826"/>
                  </a:lnTo>
                  <a:lnTo>
                    <a:pt x="13195" y="1194689"/>
                  </a:lnTo>
                  <a:lnTo>
                    <a:pt x="7467" y="1242060"/>
                  </a:lnTo>
                  <a:lnTo>
                    <a:pt x="3340" y="1289939"/>
                  </a:lnTo>
                  <a:lnTo>
                    <a:pt x="838" y="1338199"/>
                  </a:lnTo>
                  <a:lnTo>
                    <a:pt x="0" y="1386840"/>
                  </a:lnTo>
                  <a:lnTo>
                    <a:pt x="838" y="1435481"/>
                  </a:lnTo>
                  <a:lnTo>
                    <a:pt x="3340" y="1483741"/>
                  </a:lnTo>
                  <a:lnTo>
                    <a:pt x="7467" y="1531620"/>
                  </a:lnTo>
                  <a:lnTo>
                    <a:pt x="13195" y="1578991"/>
                  </a:lnTo>
                  <a:lnTo>
                    <a:pt x="20510" y="1625727"/>
                  </a:lnTo>
                  <a:lnTo>
                    <a:pt x="29362" y="1672082"/>
                  </a:lnTo>
                  <a:lnTo>
                    <a:pt x="39750" y="1717802"/>
                  </a:lnTo>
                  <a:lnTo>
                    <a:pt x="51625" y="1763014"/>
                  </a:lnTo>
                  <a:lnTo>
                    <a:pt x="64960" y="1807591"/>
                  </a:lnTo>
                  <a:lnTo>
                    <a:pt x="79743" y="1851406"/>
                  </a:lnTo>
                  <a:lnTo>
                    <a:pt x="95935" y="1894713"/>
                  </a:lnTo>
                  <a:lnTo>
                    <a:pt x="113499" y="1937258"/>
                  </a:lnTo>
                  <a:lnTo>
                    <a:pt x="132435" y="1979041"/>
                  </a:lnTo>
                  <a:lnTo>
                    <a:pt x="152692" y="2020062"/>
                  </a:lnTo>
                  <a:lnTo>
                    <a:pt x="174256" y="2060448"/>
                  </a:lnTo>
                  <a:lnTo>
                    <a:pt x="197091" y="2099818"/>
                  </a:lnTo>
                  <a:lnTo>
                    <a:pt x="221170" y="2138553"/>
                  </a:lnTo>
                  <a:lnTo>
                    <a:pt x="246481" y="2176272"/>
                  </a:lnTo>
                  <a:lnTo>
                    <a:pt x="272973" y="2213229"/>
                  </a:lnTo>
                  <a:lnTo>
                    <a:pt x="300621" y="2249170"/>
                  </a:lnTo>
                  <a:lnTo>
                    <a:pt x="329425" y="2284222"/>
                  </a:lnTo>
                  <a:lnTo>
                    <a:pt x="359321" y="2318258"/>
                  </a:lnTo>
                  <a:lnTo>
                    <a:pt x="390309" y="2351278"/>
                  </a:lnTo>
                  <a:lnTo>
                    <a:pt x="422338" y="2383409"/>
                  </a:lnTo>
                  <a:lnTo>
                    <a:pt x="455409" y="2414397"/>
                  </a:lnTo>
                  <a:lnTo>
                    <a:pt x="489470" y="2444242"/>
                  </a:lnTo>
                  <a:lnTo>
                    <a:pt x="524497" y="2473058"/>
                  </a:lnTo>
                  <a:lnTo>
                    <a:pt x="560451" y="2500706"/>
                  </a:lnTo>
                  <a:lnTo>
                    <a:pt x="597408" y="2527198"/>
                  </a:lnTo>
                  <a:lnTo>
                    <a:pt x="635127" y="2552509"/>
                  </a:lnTo>
                  <a:lnTo>
                    <a:pt x="673861" y="2576588"/>
                  </a:lnTo>
                  <a:lnTo>
                    <a:pt x="713232" y="2599423"/>
                  </a:lnTo>
                  <a:lnTo>
                    <a:pt x="753618" y="2620987"/>
                  </a:lnTo>
                  <a:lnTo>
                    <a:pt x="794639" y="2641244"/>
                  </a:lnTo>
                  <a:lnTo>
                    <a:pt x="836421" y="2660180"/>
                  </a:lnTo>
                  <a:lnTo>
                    <a:pt x="878967" y="2677744"/>
                  </a:lnTo>
                  <a:lnTo>
                    <a:pt x="922274" y="2693936"/>
                  </a:lnTo>
                  <a:lnTo>
                    <a:pt x="966088" y="2708719"/>
                  </a:lnTo>
                  <a:lnTo>
                    <a:pt x="1010665" y="2722054"/>
                  </a:lnTo>
                  <a:lnTo>
                    <a:pt x="1055877" y="2733929"/>
                  </a:lnTo>
                  <a:lnTo>
                    <a:pt x="1101597" y="2744317"/>
                  </a:lnTo>
                  <a:lnTo>
                    <a:pt x="1147826" y="2753169"/>
                  </a:lnTo>
                  <a:lnTo>
                    <a:pt x="1194689" y="2760484"/>
                  </a:lnTo>
                  <a:lnTo>
                    <a:pt x="1242059" y="2766212"/>
                  </a:lnTo>
                  <a:lnTo>
                    <a:pt x="1289939" y="2770339"/>
                  </a:lnTo>
                  <a:lnTo>
                    <a:pt x="1338199" y="2772841"/>
                  </a:lnTo>
                  <a:lnTo>
                    <a:pt x="1386839" y="2773680"/>
                  </a:lnTo>
                  <a:lnTo>
                    <a:pt x="1435481" y="2772841"/>
                  </a:lnTo>
                  <a:lnTo>
                    <a:pt x="1483740" y="2770339"/>
                  </a:lnTo>
                  <a:lnTo>
                    <a:pt x="1531620" y="2766212"/>
                  </a:lnTo>
                  <a:lnTo>
                    <a:pt x="1578990" y="2760484"/>
                  </a:lnTo>
                  <a:lnTo>
                    <a:pt x="1625853" y="2753169"/>
                  </a:lnTo>
                  <a:lnTo>
                    <a:pt x="1672082" y="2744317"/>
                  </a:lnTo>
                  <a:lnTo>
                    <a:pt x="1717802" y="2733929"/>
                  </a:lnTo>
                  <a:lnTo>
                    <a:pt x="1763014" y="2722054"/>
                  </a:lnTo>
                  <a:lnTo>
                    <a:pt x="1807590" y="2708719"/>
                  </a:lnTo>
                  <a:lnTo>
                    <a:pt x="1851406" y="2693936"/>
                  </a:lnTo>
                  <a:lnTo>
                    <a:pt x="1894713" y="2677744"/>
                  </a:lnTo>
                  <a:lnTo>
                    <a:pt x="1937258" y="2660180"/>
                  </a:lnTo>
                  <a:lnTo>
                    <a:pt x="1979040" y="2641244"/>
                  </a:lnTo>
                  <a:lnTo>
                    <a:pt x="2020062" y="2620987"/>
                  </a:lnTo>
                  <a:lnTo>
                    <a:pt x="2060447" y="2599423"/>
                  </a:lnTo>
                  <a:lnTo>
                    <a:pt x="2099818" y="2576588"/>
                  </a:lnTo>
                  <a:lnTo>
                    <a:pt x="2138553" y="2552509"/>
                  </a:lnTo>
                  <a:lnTo>
                    <a:pt x="2176272" y="2527198"/>
                  </a:lnTo>
                  <a:lnTo>
                    <a:pt x="2213229" y="2500706"/>
                  </a:lnTo>
                  <a:lnTo>
                    <a:pt x="2249170" y="2473058"/>
                  </a:lnTo>
                  <a:lnTo>
                    <a:pt x="2284222" y="2444242"/>
                  </a:lnTo>
                  <a:lnTo>
                    <a:pt x="2318258" y="2414397"/>
                  </a:lnTo>
                  <a:lnTo>
                    <a:pt x="2351278" y="2383409"/>
                  </a:lnTo>
                  <a:lnTo>
                    <a:pt x="2383409" y="2351278"/>
                  </a:lnTo>
                  <a:lnTo>
                    <a:pt x="2414397" y="2318258"/>
                  </a:lnTo>
                  <a:lnTo>
                    <a:pt x="2444241" y="2284222"/>
                  </a:lnTo>
                  <a:lnTo>
                    <a:pt x="2473071" y="2249170"/>
                  </a:lnTo>
                  <a:lnTo>
                    <a:pt x="2500757" y="2213229"/>
                  </a:lnTo>
                  <a:lnTo>
                    <a:pt x="2527173" y="2176272"/>
                  </a:lnTo>
                  <a:lnTo>
                    <a:pt x="2552446" y="2138553"/>
                  </a:lnTo>
                  <a:lnTo>
                    <a:pt x="2576576" y="2099818"/>
                  </a:lnTo>
                  <a:lnTo>
                    <a:pt x="2599436" y="2060448"/>
                  </a:lnTo>
                  <a:lnTo>
                    <a:pt x="2621026" y="2020062"/>
                  </a:lnTo>
                  <a:lnTo>
                    <a:pt x="2641218" y="1979041"/>
                  </a:lnTo>
                  <a:lnTo>
                    <a:pt x="2660141" y="1937258"/>
                  </a:lnTo>
                  <a:lnTo>
                    <a:pt x="2677794" y="1894713"/>
                  </a:lnTo>
                  <a:lnTo>
                    <a:pt x="2693924" y="1851406"/>
                  </a:lnTo>
                  <a:lnTo>
                    <a:pt x="2708782" y="1807591"/>
                  </a:lnTo>
                  <a:lnTo>
                    <a:pt x="2722117" y="1763014"/>
                  </a:lnTo>
                  <a:lnTo>
                    <a:pt x="2733929" y="1717802"/>
                  </a:lnTo>
                  <a:lnTo>
                    <a:pt x="2744342" y="1672082"/>
                  </a:lnTo>
                  <a:lnTo>
                    <a:pt x="2753232" y="1625727"/>
                  </a:lnTo>
                  <a:lnTo>
                    <a:pt x="2760472" y="1578991"/>
                  </a:lnTo>
                  <a:lnTo>
                    <a:pt x="2766187" y="1531620"/>
                  </a:lnTo>
                  <a:lnTo>
                    <a:pt x="2770378" y="1483741"/>
                  </a:lnTo>
                  <a:lnTo>
                    <a:pt x="2772791" y="1435481"/>
                  </a:lnTo>
                  <a:lnTo>
                    <a:pt x="2773679" y="1386840"/>
                  </a:lnTo>
                  <a:lnTo>
                    <a:pt x="2772791" y="1338199"/>
                  </a:lnTo>
                  <a:lnTo>
                    <a:pt x="2770378" y="1289939"/>
                  </a:lnTo>
                  <a:lnTo>
                    <a:pt x="2766187" y="1242060"/>
                  </a:lnTo>
                  <a:lnTo>
                    <a:pt x="2760472" y="1194689"/>
                  </a:lnTo>
                  <a:lnTo>
                    <a:pt x="2753232" y="1147826"/>
                  </a:lnTo>
                  <a:lnTo>
                    <a:pt x="2744342" y="1101598"/>
                  </a:lnTo>
                  <a:lnTo>
                    <a:pt x="2733929" y="1055878"/>
                  </a:lnTo>
                  <a:lnTo>
                    <a:pt x="2722117" y="1010666"/>
                  </a:lnTo>
                  <a:lnTo>
                    <a:pt x="2708782" y="966089"/>
                  </a:lnTo>
                  <a:lnTo>
                    <a:pt x="2693924" y="922274"/>
                  </a:lnTo>
                  <a:lnTo>
                    <a:pt x="2677794" y="878967"/>
                  </a:lnTo>
                  <a:lnTo>
                    <a:pt x="2660141" y="836422"/>
                  </a:lnTo>
                  <a:lnTo>
                    <a:pt x="2641218" y="794639"/>
                  </a:lnTo>
                  <a:lnTo>
                    <a:pt x="2621026" y="753618"/>
                  </a:lnTo>
                  <a:lnTo>
                    <a:pt x="2599436" y="713232"/>
                  </a:lnTo>
                  <a:lnTo>
                    <a:pt x="2576576" y="673862"/>
                  </a:lnTo>
                  <a:lnTo>
                    <a:pt x="2552446" y="635127"/>
                  </a:lnTo>
                  <a:lnTo>
                    <a:pt x="2527173" y="597408"/>
                  </a:lnTo>
                  <a:lnTo>
                    <a:pt x="2500757" y="560451"/>
                  </a:lnTo>
                  <a:lnTo>
                    <a:pt x="2473071" y="524510"/>
                  </a:lnTo>
                  <a:lnTo>
                    <a:pt x="2444241" y="489458"/>
                  </a:lnTo>
                  <a:lnTo>
                    <a:pt x="2414397" y="455422"/>
                  </a:lnTo>
                  <a:lnTo>
                    <a:pt x="2383409" y="422401"/>
                  </a:lnTo>
                  <a:lnTo>
                    <a:pt x="2351278" y="390271"/>
                  </a:lnTo>
                  <a:lnTo>
                    <a:pt x="2318258" y="359283"/>
                  </a:lnTo>
                  <a:lnTo>
                    <a:pt x="2284222" y="329438"/>
                  </a:lnTo>
                  <a:lnTo>
                    <a:pt x="2249170" y="300609"/>
                  </a:lnTo>
                  <a:lnTo>
                    <a:pt x="2213229" y="272923"/>
                  </a:lnTo>
                  <a:lnTo>
                    <a:pt x="2176272" y="246507"/>
                  </a:lnTo>
                  <a:lnTo>
                    <a:pt x="2138553" y="221234"/>
                  </a:lnTo>
                  <a:lnTo>
                    <a:pt x="2099818" y="197104"/>
                  </a:lnTo>
                  <a:lnTo>
                    <a:pt x="2060447" y="174244"/>
                  </a:lnTo>
                  <a:lnTo>
                    <a:pt x="2020062" y="152654"/>
                  </a:lnTo>
                  <a:lnTo>
                    <a:pt x="1979040" y="132461"/>
                  </a:lnTo>
                  <a:lnTo>
                    <a:pt x="1937258" y="113537"/>
                  </a:lnTo>
                  <a:lnTo>
                    <a:pt x="1894713" y="95885"/>
                  </a:lnTo>
                  <a:lnTo>
                    <a:pt x="1851406" y="79756"/>
                  </a:lnTo>
                  <a:lnTo>
                    <a:pt x="1807590" y="64897"/>
                  </a:lnTo>
                  <a:lnTo>
                    <a:pt x="1763014" y="51562"/>
                  </a:lnTo>
                  <a:lnTo>
                    <a:pt x="1717802" y="39750"/>
                  </a:lnTo>
                  <a:lnTo>
                    <a:pt x="1672082" y="29337"/>
                  </a:lnTo>
                  <a:lnTo>
                    <a:pt x="1625853" y="20447"/>
                  </a:lnTo>
                  <a:lnTo>
                    <a:pt x="1578990" y="13208"/>
                  </a:lnTo>
                  <a:lnTo>
                    <a:pt x="1531620" y="7493"/>
                  </a:lnTo>
                  <a:lnTo>
                    <a:pt x="1483740" y="3301"/>
                  </a:lnTo>
                  <a:lnTo>
                    <a:pt x="1435481" y="888"/>
                  </a:lnTo>
                  <a:lnTo>
                    <a:pt x="13868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7408" y="1676399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80" h="1045210">
                  <a:moveTo>
                    <a:pt x="1265936" y="0"/>
                  </a:moveTo>
                  <a:lnTo>
                    <a:pt x="174244" y="0"/>
                  </a:lnTo>
                  <a:lnTo>
                    <a:pt x="127927" y="6223"/>
                  </a:lnTo>
                  <a:lnTo>
                    <a:pt x="86296" y="23749"/>
                  </a:lnTo>
                  <a:lnTo>
                    <a:pt x="51041" y="51053"/>
                  </a:lnTo>
                  <a:lnTo>
                    <a:pt x="23787" y="86233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87" y="958850"/>
                  </a:lnTo>
                  <a:lnTo>
                    <a:pt x="51041" y="994029"/>
                  </a:lnTo>
                  <a:lnTo>
                    <a:pt x="86296" y="1021333"/>
                  </a:lnTo>
                  <a:lnTo>
                    <a:pt x="127927" y="1038860"/>
                  </a:lnTo>
                  <a:lnTo>
                    <a:pt x="174244" y="1045082"/>
                  </a:lnTo>
                  <a:lnTo>
                    <a:pt x="1265936" y="1045082"/>
                  </a:lnTo>
                  <a:lnTo>
                    <a:pt x="1312291" y="1038860"/>
                  </a:lnTo>
                  <a:lnTo>
                    <a:pt x="1353947" y="1021333"/>
                  </a:lnTo>
                  <a:lnTo>
                    <a:pt x="1389126" y="994029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6"/>
                  </a:lnTo>
                  <a:lnTo>
                    <a:pt x="1433957" y="127888"/>
                  </a:lnTo>
                  <a:lnTo>
                    <a:pt x="1416431" y="86233"/>
                  </a:lnTo>
                  <a:lnTo>
                    <a:pt x="1389126" y="51053"/>
                  </a:lnTo>
                  <a:lnTo>
                    <a:pt x="1353947" y="23749"/>
                  </a:lnTo>
                  <a:lnTo>
                    <a:pt x="1312291" y="6223"/>
                  </a:lnTo>
                  <a:lnTo>
                    <a:pt x="1265936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782567" y="1208582"/>
            <a:ext cx="2734310" cy="1270"/>
          </a:xfrm>
          <a:custGeom>
            <a:avLst/>
            <a:gdLst/>
            <a:ahLst/>
            <a:cxnLst/>
            <a:rect l="l" t="t" r="r" b="b"/>
            <a:pathLst>
              <a:path w="2734309" h="1269">
                <a:moveTo>
                  <a:pt x="2733801" y="0"/>
                </a:moveTo>
                <a:lnTo>
                  <a:pt x="0" y="0"/>
                </a:lnTo>
                <a:lnTo>
                  <a:pt x="0" y="1219"/>
                </a:lnTo>
                <a:lnTo>
                  <a:pt x="2733801" y="1219"/>
                </a:lnTo>
                <a:lnTo>
                  <a:pt x="273380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82567" y="1209802"/>
            <a:ext cx="2734310" cy="367665"/>
          </a:xfrm>
          <a:prstGeom prst="rect">
            <a:avLst/>
          </a:prstGeom>
          <a:solidFill>
            <a:srgbClr val="FCB834"/>
          </a:solidFill>
        </p:spPr>
        <p:txBody>
          <a:bodyPr vert="horz" wrap="square" lIns="0" tIns="6731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EqualsIgnoreCase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(String</a:t>
            </a:r>
            <a:r>
              <a:rPr sz="14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782567" y="1577339"/>
            <a:ext cx="273431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94615" rIns="0" bIns="0" rtlCol="0">
            <a:spAutoFit/>
          </a:bodyPr>
          <a:lstStyle/>
          <a:p>
            <a:pPr marL="125730" marR="156845" indent="3175" algn="ctr">
              <a:lnSpc>
                <a:spcPct val="100000"/>
              </a:lnSpc>
              <a:spcBef>
                <a:spcPts val="745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Same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as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other function </a:t>
            </a:r>
            <a:r>
              <a:rPr sz="1400" spc="-25" dirty="0">
                <a:solidFill>
                  <a:srgbClr val="575757"/>
                </a:solidFill>
                <a:latin typeface="Carlito"/>
                <a:cs typeface="Carlito"/>
              </a:rPr>
              <a:t>except 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that this function ignores the</a:t>
            </a:r>
            <a:r>
              <a:rPr sz="1400" spc="-9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case  and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checks 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equality of the 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strings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8631" y="1842897"/>
            <a:ext cx="1242060" cy="793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667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4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Eq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als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e  (String</a:t>
            </a:r>
            <a:r>
              <a:rPr sz="11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669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String Functions</a:t>
            </a:r>
            <a:r>
              <a:rPr sz="2800" b="1" spc="-9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7408" y="1403603"/>
            <a:ext cx="3031490" cy="2773680"/>
            <a:chOff x="597408" y="1403603"/>
            <a:chExt cx="3031490" cy="2773680"/>
          </a:xfrm>
        </p:grpSpPr>
        <p:sp>
          <p:nvSpPr>
            <p:cNvPr id="5" name="object 5"/>
            <p:cNvSpPr/>
            <p:nvPr/>
          </p:nvSpPr>
          <p:spPr>
            <a:xfrm>
              <a:off x="726948" y="1403603"/>
              <a:ext cx="2773680" cy="2773680"/>
            </a:xfrm>
            <a:custGeom>
              <a:avLst/>
              <a:gdLst/>
              <a:ahLst/>
              <a:cxnLst/>
              <a:rect l="l" t="t" r="r" b="b"/>
              <a:pathLst>
                <a:path w="2773679" h="2773679">
                  <a:moveTo>
                    <a:pt x="1386839" y="0"/>
                  </a:moveTo>
                  <a:lnTo>
                    <a:pt x="1338199" y="888"/>
                  </a:lnTo>
                  <a:lnTo>
                    <a:pt x="1289939" y="3301"/>
                  </a:lnTo>
                  <a:lnTo>
                    <a:pt x="1242059" y="7493"/>
                  </a:lnTo>
                  <a:lnTo>
                    <a:pt x="1194689" y="13208"/>
                  </a:lnTo>
                  <a:lnTo>
                    <a:pt x="1147826" y="20447"/>
                  </a:lnTo>
                  <a:lnTo>
                    <a:pt x="1101597" y="29337"/>
                  </a:lnTo>
                  <a:lnTo>
                    <a:pt x="1055877" y="39750"/>
                  </a:lnTo>
                  <a:lnTo>
                    <a:pt x="1010665" y="51562"/>
                  </a:lnTo>
                  <a:lnTo>
                    <a:pt x="966088" y="64897"/>
                  </a:lnTo>
                  <a:lnTo>
                    <a:pt x="922274" y="79756"/>
                  </a:lnTo>
                  <a:lnTo>
                    <a:pt x="878967" y="95885"/>
                  </a:lnTo>
                  <a:lnTo>
                    <a:pt x="836421" y="113537"/>
                  </a:lnTo>
                  <a:lnTo>
                    <a:pt x="794639" y="132461"/>
                  </a:lnTo>
                  <a:lnTo>
                    <a:pt x="753618" y="152654"/>
                  </a:lnTo>
                  <a:lnTo>
                    <a:pt x="713232" y="174244"/>
                  </a:lnTo>
                  <a:lnTo>
                    <a:pt x="673861" y="197104"/>
                  </a:lnTo>
                  <a:lnTo>
                    <a:pt x="635127" y="221234"/>
                  </a:lnTo>
                  <a:lnTo>
                    <a:pt x="597408" y="246507"/>
                  </a:lnTo>
                  <a:lnTo>
                    <a:pt x="560451" y="272923"/>
                  </a:lnTo>
                  <a:lnTo>
                    <a:pt x="524497" y="300609"/>
                  </a:lnTo>
                  <a:lnTo>
                    <a:pt x="489470" y="329438"/>
                  </a:lnTo>
                  <a:lnTo>
                    <a:pt x="455409" y="359283"/>
                  </a:lnTo>
                  <a:lnTo>
                    <a:pt x="422338" y="390271"/>
                  </a:lnTo>
                  <a:lnTo>
                    <a:pt x="390309" y="422401"/>
                  </a:lnTo>
                  <a:lnTo>
                    <a:pt x="359321" y="455422"/>
                  </a:lnTo>
                  <a:lnTo>
                    <a:pt x="329425" y="489458"/>
                  </a:lnTo>
                  <a:lnTo>
                    <a:pt x="300621" y="524510"/>
                  </a:lnTo>
                  <a:lnTo>
                    <a:pt x="272973" y="560451"/>
                  </a:lnTo>
                  <a:lnTo>
                    <a:pt x="246481" y="597408"/>
                  </a:lnTo>
                  <a:lnTo>
                    <a:pt x="221170" y="635127"/>
                  </a:lnTo>
                  <a:lnTo>
                    <a:pt x="197091" y="673862"/>
                  </a:lnTo>
                  <a:lnTo>
                    <a:pt x="174256" y="713232"/>
                  </a:lnTo>
                  <a:lnTo>
                    <a:pt x="152692" y="753618"/>
                  </a:lnTo>
                  <a:lnTo>
                    <a:pt x="132435" y="794639"/>
                  </a:lnTo>
                  <a:lnTo>
                    <a:pt x="113499" y="836422"/>
                  </a:lnTo>
                  <a:lnTo>
                    <a:pt x="95935" y="878967"/>
                  </a:lnTo>
                  <a:lnTo>
                    <a:pt x="79743" y="922274"/>
                  </a:lnTo>
                  <a:lnTo>
                    <a:pt x="64960" y="966089"/>
                  </a:lnTo>
                  <a:lnTo>
                    <a:pt x="51625" y="1010666"/>
                  </a:lnTo>
                  <a:lnTo>
                    <a:pt x="39750" y="1055878"/>
                  </a:lnTo>
                  <a:lnTo>
                    <a:pt x="29362" y="1101598"/>
                  </a:lnTo>
                  <a:lnTo>
                    <a:pt x="20510" y="1147826"/>
                  </a:lnTo>
                  <a:lnTo>
                    <a:pt x="13195" y="1194689"/>
                  </a:lnTo>
                  <a:lnTo>
                    <a:pt x="7467" y="1242060"/>
                  </a:lnTo>
                  <a:lnTo>
                    <a:pt x="3340" y="1289939"/>
                  </a:lnTo>
                  <a:lnTo>
                    <a:pt x="838" y="1338199"/>
                  </a:lnTo>
                  <a:lnTo>
                    <a:pt x="0" y="1386840"/>
                  </a:lnTo>
                  <a:lnTo>
                    <a:pt x="838" y="1435481"/>
                  </a:lnTo>
                  <a:lnTo>
                    <a:pt x="3340" y="1483741"/>
                  </a:lnTo>
                  <a:lnTo>
                    <a:pt x="7467" y="1531620"/>
                  </a:lnTo>
                  <a:lnTo>
                    <a:pt x="13195" y="1578991"/>
                  </a:lnTo>
                  <a:lnTo>
                    <a:pt x="20510" y="1625727"/>
                  </a:lnTo>
                  <a:lnTo>
                    <a:pt x="29362" y="1672082"/>
                  </a:lnTo>
                  <a:lnTo>
                    <a:pt x="39750" y="1717802"/>
                  </a:lnTo>
                  <a:lnTo>
                    <a:pt x="51625" y="1763014"/>
                  </a:lnTo>
                  <a:lnTo>
                    <a:pt x="64960" y="1807591"/>
                  </a:lnTo>
                  <a:lnTo>
                    <a:pt x="79743" y="1851406"/>
                  </a:lnTo>
                  <a:lnTo>
                    <a:pt x="95935" y="1894713"/>
                  </a:lnTo>
                  <a:lnTo>
                    <a:pt x="113499" y="1937258"/>
                  </a:lnTo>
                  <a:lnTo>
                    <a:pt x="132435" y="1979041"/>
                  </a:lnTo>
                  <a:lnTo>
                    <a:pt x="152692" y="2020062"/>
                  </a:lnTo>
                  <a:lnTo>
                    <a:pt x="174256" y="2060448"/>
                  </a:lnTo>
                  <a:lnTo>
                    <a:pt x="197091" y="2099818"/>
                  </a:lnTo>
                  <a:lnTo>
                    <a:pt x="221170" y="2138553"/>
                  </a:lnTo>
                  <a:lnTo>
                    <a:pt x="246481" y="2176272"/>
                  </a:lnTo>
                  <a:lnTo>
                    <a:pt x="272973" y="2213229"/>
                  </a:lnTo>
                  <a:lnTo>
                    <a:pt x="300621" y="2249170"/>
                  </a:lnTo>
                  <a:lnTo>
                    <a:pt x="329425" y="2284222"/>
                  </a:lnTo>
                  <a:lnTo>
                    <a:pt x="359321" y="2318258"/>
                  </a:lnTo>
                  <a:lnTo>
                    <a:pt x="390309" y="2351278"/>
                  </a:lnTo>
                  <a:lnTo>
                    <a:pt x="422338" y="2383409"/>
                  </a:lnTo>
                  <a:lnTo>
                    <a:pt x="455409" y="2414397"/>
                  </a:lnTo>
                  <a:lnTo>
                    <a:pt x="489470" y="2444242"/>
                  </a:lnTo>
                  <a:lnTo>
                    <a:pt x="524497" y="2473058"/>
                  </a:lnTo>
                  <a:lnTo>
                    <a:pt x="560451" y="2500706"/>
                  </a:lnTo>
                  <a:lnTo>
                    <a:pt x="597408" y="2527198"/>
                  </a:lnTo>
                  <a:lnTo>
                    <a:pt x="635127" y="2552509"/>
                  </a:lnTo>
                  <a:lnTo>
                    <a:pt x="673861" y="2576588"/>
                  </a:lnTo>
                  <a:lnTo>
                    <a:pt x="713232" y="2599423"/>
                  </a:lnTo>
                  <a:lnTo>
                    <a:pt x="753618" y="2620987"/>
                  </a:lnTo>
                  <a:lnTo>
                    <a:pt x="794639" y="2641244"/>
                  </a:lnTo>
                  <a:lnTo>
                    <a:pt x="836421" y="2660180"/>
                  </a:lnTo>
                  <a:lnTo>
                    <a:pt x="878967" y="2677744"/>
                  </a:lnTo>
                  <a:lnTo>
                    <a:pt x="922274" y="2693936"/>
                  </a:lnTo>
                  <a:lnTo>
                    <a:pt x="966088" y="2708719"/>
                  </a:lnTo>
                  <a:lnTo>
                    <a:pt x="1010665" y="2722054"/>
                  </a:lnTo>
                  <a:lnTo>
                    <a:pt x="1055877" y="2733929"/>
                  </a:lnTo>
                  <a:lnTo>
                    <a:pt x="1101597" y="2744317"/>
                  </a:lnTo>
                  <a:lnTo>
                    <a:pt x="1147826" y="2753169"/>
                  </a:lnTo>
                  <a:lnTo>
                    <a:pt x="1194689" y="2760484"/>
                  </a:lnTo>
                  <a:lnTo>
                    <a:pt x="1242059" y="2766212"/>
                  </a:lnTo>
                  <a:lnTo>
                    <a:pt x="1289939" y="2770339"/>
                  </a:lnTo>
                  <a:lnTo>
                    <a:pt x="1338199" y="2772841"/>
                  </a:lnTo>
                  <a:lnTo>
                    <a:pt x="1386839" y="2773680"/>
                  </a:lnTo>
                  <a:lnTo>
                    <a:pt x="1435481" y="2772841"/>
                  </a:lnTo>
                  <a:lnTo>
                    <a:pt x="1483740" y="2770339"/>
                  </a:lnTo>
                  <a:lnTo>
                    <a:pt x="1531620" y="2766212"/>
                  </a:lnTo>
                  <a:lnTo>
                    <a:pt x="1578990" y="2760484"/>
                  </a:lnTo>
                  <a:lnTo>
                    <a:pt x="1625853" y="2753169"/>
                  </a:lnTo>
                  <a:lnTo>
                    <a:pt x="1672082" y="2744317"/>
                  </a:lnTo>
                  <a:lnTo>
                    <a:pt x="1717802" y="2733929"/>
                  </a:lnTo>
                  <a:lnTo>
                    <a:pt x="1763014" y="2722054"/>
                  </a:lnTo>
                  <a:lnTo>
                    <a:pt x="1807590" y="2708719"/>
                  </a:lnTo>
                  <a:lnTo>
                    <a:pt x="1851406" y="2693936"/>
                  </a:lnTo>
                  <a:lnTo>
                    <a:pt x="1894713" y="2677744"/>
                  </a:lnTo>
                  <a:lnTo>
                    <a:pt x="1937258" y="2660180"/>
                  </a:lnTo>
                  <a:lnTo>
                    <a:pt x="1979040" y="2641244"/>
                  </a:lnTo>
                  <a:lnTo>
                    <a:pt x="2020062" y="2620987"/>
                  </a:lnTo>
                  <a:lnTo>
                    <a:pt x="2060447" y="2599423"/>
                  </a:lnTo>
                  <a:lnTo>
                    <a:pt x="2099818" y="2576588"/>
                  </a:lnTo>
                  <a:lnTo>
                    <a:pt x="2138553" y="2552509"/>
                  </a:lnTo>
                  <a:lnTo>
                    <a:pt x="2176272" y="2527198"/>
                  </a:lnTo>
                  <a:lnTo>
                    <a:pt x="2213229" y="2500706"/>
                  </a:lnTo>
                  <a:lnTo>
                    <a:pt x="2249170" y="2473058"/>
                  </a:lnTo>
                  <a:lnTo>
                    <a:pt x="2284222" y="2444242"/>
                  </a:lnTo>
                  <a:lnTo>
                    <a:pt x="2318258" y="2414397"/>
                  </a:lnTo>
                  <a:lnTo>
                    <a:pt x="2351278" y="2383409"/>
                  </a:lnTo>
                  <a:lnTo>
                    <a:pt x="2383409" y="2351278"/>
                  </a:lnTo>
                  <a:lnTo>
                    <a:pt x="2414397" y="2318258"/>
                  </a:lnTo>
                  <a:lnTo>
                    <a:pt x="2444241" y="2284222"/>
                  </a:lnTo>
                  <a:lnTo>
                    <a:pt x="2473071" y="2249170"/>
                  </a:lnTo>
                  <a:lnTo>
                    <a:pt x="2500757" y="2213229"/>
                  </a:lnTo>
                  <a:lnTo>
                    <a:pt x="2527173" y="2176272"/>
                  </a:lnTo>
                  <a:lnTo>
                    <a:pt x="2552446" y="2138553"/>
                  </a:lnTo>
                  <a:lnTo>
                    <a:pt x="2576576" y="2099818"/>
                  </a:lnTo>
                  <a:lnTo>
                    <a:pt x="2599436" y="2060448"/>
                  </a:lnTo>
                  <a:lnTo>
                    <a:pt x="2621026" y="2020062"/>
                  </a:lnTo>
                  <a:lnTo>
                    <a:pt x="2641218" y="1979041"/>
                  </a:lnTo>
                  <a:lnTo>
                    <a:pt x="2660141" y="1937258"/>
                  </a:lnTo>
                  <a:lnTo>
                    <a:pt x="2677794" y="1894713"/>
                  </a:lnTo>
                  <a:lnTo>
                    <a:pt x="2693924" y="1851406"/>
                  </a:lnTo>
                  <a:lnTo>
                    <a:pt x="2708782" y="1807591"/>
                  </a:lnTo>
                  <a:lnTo>
                    <a:pt x="2722117" y="1763014"/>
                  </a:lnTo>
                  <a:lnTo>
                    <a:pt x="2733929" y="1717802"/>
                  </a:lnTo>
                  <a:lnTo>
                    <a:pt x="2744342" y="1672082"/>
                  </a:lnTo>
                  <a:lnTo>
                    <a:pt x="2753232" y="1625727"/>
                  </a:lnTo>
                  <a:lnTo>
                    <a:pt x="2760472" y="1578991"/>
                  </a:lnTo>
                  <a:lnTo>
                    <a:pt x="2766187" y="1531620"/>
                  </a:lnTo>
                  <a:lnTo>
                    <a:pt x="2770378" y="1483741"/>
                  </a:lnTo>
                  <a:lnTo>
                    <a:pt x="2772791" y="1435481"/>
                  </a:lnTo>
                  <a:lnTo>
                    <a:pt x="2773679" y="1386840"/>
                  </a:lnTo>
                  <a:lnTo>
                    <a:pt x="2772791" y="1338199"/>
                  </a:lnTo>
                  <a:lnTo>
                    <a:pt x="2770378" y="1289939"/>
                  </a:lnTo>
                  <a:lnTo>
                    <a:pt x="2766187" y="1242060"/>
                  </a:lnTo>
                  <a:lnTo>
                    <a:pt x="2760472" y="1194689"/>
                  </a:lnTo>
                  <a:lnTo>
                    <a:pt x="2753232" y="1147826"/>
                  </a:lnTo>
                  <a:lnTo>
                    <a:pt x="2744342" y="1101598"/>
                  </a:lnTo>
                  <a:lnTo>
                    <a:pt x="2733929" y="1055878"/>
                  </a:lnTo>
                  <a:lnTo>
                    <a:pt x="2722117" y="1010666"/>
                  </a:lnTo>
                  <a:lnTo>
                    <a:pt x="2708782" y="966089"/>
                  </a:lnTo>
                  <a:lnTo>
                    <a:pt x="2693924" y="922274"/>
                  </a:lnTo>
                  <a:lnTo>
                    <a:pt x="2677794" y="878967"/>
                  </a:lnTo>
                  <a:lnTo>
                    <a:pt x="2660141" y="836422"/>
                  </a:lnTo>
                  <a:lnTo>
                    <a:pt x="2641218" y="794639"/>
                  </a:lnTo>
                  <a:lnTo>
                    <a:pt x="2621026" y="753618"/>
                  </a:lnTo>
                  <a:lnTo>
                    <a:pt x="2599436" y="713232"/>
                  </a:lnTo>
                  <a:lnTo>
                    <a:pt x="2576576" y="673862"/>
                  </a:lnTo>
                  <a:lnTo>
                    <a:pt x="2552446" y="635127"/>
                  </a:lnTo>
                  <a:lnTo>
                    <a:pt x="2527173" y="597408"/>
                  </a:lnTo>
                  <a:lnTo>
                    <a:pt x="2500757" y="560451"/>
                  </a:lnTo>
                  <a:lnTo>
                    <a:pt x="2473071" y="524510"/>
                  </a:lnTo>
                  <a:lnTo>
                    <a:pt x="2444241" y="489458"/>
                  </a:lnTo>
                  <a:lnTo>
                    <a:pt x="2414397" y="455422"/>
                  </a:lnTo>
                  <a:lnTo>
                    <a:pt x="2383409" y="422401"/>
                  </a:lnTo>
                  <a:lnTo>
                    <a:pt x="2351278" y="390271"/>
                  </a:lnTo>
                  <a:lnTo>
                    <a:pt x="2318258" y="359283"/>
                  </a:lnTo>
                  <a:lnTo>
                    <a:pt x="2284222" y="329438"/>
                  </a:lnTo>
                  <a:lnTo>
                    <a:pt x="2249170" y="300609"/>
                  </a:lnTo>
                  <a:lnTo>
                    <a:pt x="2213229" y="272923"/>
                  </a:lnTo>
                  <a:lnTo>
                    <a:pt x="2176272" y="246507"/>
                  </a:lnTo>
                  <a:lnTo>
                    <a:pt x="2138553" y="221234"/>
                  </a:lnTo>
                  <a:lnTo>
                    <a:pt x="2099818" y="197104"/>
                  </a:lnTo>
                  <a:lnTo>
                    <a:pt x="2060447" y="174244"/>
                  </a:lnTo>
                  <a:lnTo>
                    <a:pt x="2020062" y="152654"/>
                  </a:lnTo>
                  <a:lnTo>
                    <a:pt x="1979040" y="132461"/>
                  </a:lnTo>
                  <a:lnTo>
                    <a:pt x="1937258" y="113537"/>
                  </a:lnTo>
                  <a:lnTo>
                    <a:pt x="1894713" y="95885"/>
                  </a:lnTo>
                  <a:lnTo>
                    <a:pt x="1851406" y="79756"/>
                  </a:lnTo>
                  <a:lnTo>
                    <a:pt x="1807590" y="64897"/>
                  </a:lnTo>
                  <a:lnTo>
                    <a:pt x="1763014" y="51562"/>
                  </a:lnTo>
                  <a:lnTo>
                    <a:pt x="1717802" y="39750"/>
                  </a:lnTo>
                  <a:lnTo>
                    <a:pt x="1672082" y="29337"/>
                  </a:lnTo>
                  <a:lnTo>
                    <a:pt x="1625853" y="20447"/>
                  </a:lnTo>
                  <a:lnTo>
                    <a:pt x="1578990" y="13208"/>
                  </a:lnTo>
                  <a:lnTo>
                    <a:pt x="1531620" y="7493"/>
                  </a:lnTo>
                  <a:lnTo>
                    <a:pt x="1483740" y="3301"/>
                  </a:lnTo>
                  <a:lnTo>
                    <a:pt x="1435481" y="888"/>
                  </a:lnTo>
                  <a:lnTo>
                    <a:pt x="13868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7408" y="1676399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80" h="1045210">
                  <a:moveTo>
                    <a:pt x="1265936" y="0"/>
                  </a:moveTo>
                  <a:lnTo>
                    <a:pt x="174244" y="0"/>
                  </a:lnTo>
                  <a:lnTo>
                    <a:pt x="127927" y="6223"/>
                  </a:lnTo>
                  <a:lnTo>
                    <a:pt x="86296" y="23749"/>
                  </a:lnTo>
                  <a:lnTo>
                    <a:pt x="51041" y="51053"/>
                  </a:lnTo>
                  <a:lnTo>
                    <a:pt x="23787" y="86233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87" y="958850"/>
                  </a:lnTo>
                  <a:lnTo>
                    <a:pt x="51041" y="994029"/>
                  </a:lnTo>
                  <a:lnTo>
                    <a:pt x="86296" y="1021333"/>
                  </a:lnTo>
                  <a:lnTo>
                    <a:pt x="127927" y="1038860"/>
                  </a:lnTo>
                  <a:lnTo>
                    <a:pt x="174244" y="1045082"/>
                  </a:lnTo>
                  <a:lnTo>
                    <a:pt x="1265936" y="1045082"/>
                  </a:lnTo>
                  <a:lnTo>
                    <a:pt x="1312291" y="1038860"/>
                  </a:lnTo>
                  <a:lnTo>
                    <a:pt x="1353947" y="1021333"/>
                  </a:lnTo>
                  <a:lnTo>
                    <a:pt x="1389126" y="994029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6"/>
                  </a:lnTo>
                  <a:lnTo>
                    <a:pt x="1433957" y="127888"/>
                  </a:lnTo>
                  <a:lnTo>
                    <a:pt x="1416431" y="86233"/>
                  </a:lnTo>
                  <a:lnTo>
                    <a:pt x="1389126" y="51053"/>
                  </a:lnTo>
                  <a:lnTo>
                    <a:pt x="1353947" y="23749"/>
                  </a:lnTo>
                  <a:lnTo>
                    <a:pt x="1312291" y="6223"/>
                  </a:lnTo>
                  <a:lnTo>
                    <a:pt x="1265936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89988" y="1676399"/>
              <a:ext cx="1438910" cy="1045210"/>
            </a:xfrm>
            <a:custGeom>
              <a:avLst/>
              <a:gdLst/>
              <a:ahLst/>
              <a:cxnLst/>
              <a:rect l="l" t="t" r="r" b="b"/>
              <a:pathLst>
                <a:path w="1438910" h="1045210">
                  <a:moveTo>
                    <a:pt x="1264158" y="0"/>
                  </a:moveTo>
                  <a:lnTo>
                    <a:pt x="174244" y="0"/>
                  </a:lnTo>
                  <a:lnTo>
                    <a:pt x="127888" y="6223"/>
                  </a:lnTo>
                  <a:lnTo>
                    <a:pt x="86232" y="23749"/>
                  </a:lnTo>
                  <a:lnTo>
                    <a:pt x="51054" y="51053"/>
                  </a:lnTo>
                  <a:lnTo>
                    <a:pt x="23749" y="86233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49" y="958850"/>
                  </a:lnTo>
                  <a:lnTo>
                    <a:pt x="51054" y="994029"/>
                  </a:lnTo>
                  <a:lnTo>
                    <a:pt x="86232" y="1021333"/>
                  </a:lnTo>
                  <a:lnTo>
                    <a:pt x="127888" y="1038860"/>
                  </a:lnTo>
                  <a:lnTo>
                    <a:pt x="174244" y="1045082"/>
                  </a:lnTo>
                  <a:lnTo>
                    <a:pt x="1264158" y="1045082"/>
                  </a:lnTo>
                  <a:lnTo>
                    <a:pt x="1310513" y="1038860"/>
                  </a:lnTo>
                  <a:lnTo>
                    <a:pt x="1352169" y="1021333"/>
                  </a:lnTo>
                  <a:lnTo>
                    <a:pt x="1387348" y="994029"/>
                  </a:lnTo>
                  <a:lnTo>
                    <a:pt x="1414652" y="958850"/>
                  </a:lnTo>
                  <a:lnTo>
                    <a:pt x="1432178" y="917194"/>
                  </a:lnTo>
                  <a:lnTo>
                    <a:pt x="1438402" y="870838"/>
                  </a:lnTo>
                  <a:lnTo>
                    <a:pt x="1438402" y="174116"/>
                  </a:lnTo>
                  <a:lnTo>
                    <a:pt x="1432178" y="127888"/>
                  </a:lnTo>
                  <a:lnTo>
                    <a:pt x="1414652" y="86233"/>
                  </a:lnTo>
                  <a:lnTo>
                    <a:pt x="1387348" y="51053"/>
                  </a:lnTo>
                  <a:lnTo>
                    <a:pt x="1352169" y="23749"/>
                  </a:lnTo>
                  <a:lnTo>
                    <a:pt x="1310513" y="6223"/>
                  </a:lnTo>
                  <a:lnTo>
                    <a:pt x="1264158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782567" y="1208582"/>
            <a:ext cx="2734310" cy="1270"/>
          </a:xfrm>
          <a:custGeom>
            <a:avLst/>
            <a:gdLst/>
            <a:ahLst/>
            <a:cxnLst/>
            <a:rect l="l" t="t" r="r" b="b"/>
            <a:pathLst>
              <a:path w="2734309" h="1269">
                <a:moveTo>
                  <a:pt x="2733801" y="0"/>
                </a:moveTo>
                <a:lnTo>
                  <a:pt x="0" y="0"/>
                </a:lnTo>
                <a:lnTo>
                  <a:pt x="0" y="1219"/>
                </a:lnTo>
                <a:lnTo>
                  <a:pt x="2733801" y="1219"/>
                </a:lnTo>
                <a:lnTo>
                  <a:pt x="273380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82567" y="1209802"/>
            <a:ext cx="2734310" cy="367665"/>
          </a:xfrm>
          <a:prstGeom prst="rect">
            <a:avLst/>
          </a:prstGeom>
          <a:solidFill>
            <a:srgbClr val="FCB834"/>
          </a:solidFill>
        </p:spPr>
        <p:txBody>
          <a:bodyPr vert="horz" wrap="square" lIns="0" tIns="6731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EqualsIgnoreCase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(String</a:t>
            </a:r>
            <a:r>
              <a:rPr sz="14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82567" y="1577339"/>
            <a:ext cx="273431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94615" rIns="0" bIns="0" rtlCol="0">
            <a:spAutoFit/>
          </a:bodyPr>
          <a:lstStyle/>
          <a:p>
            <a:pPr marL="125730" marR="156845" indent="3175" algn="ctr">
              <a:lnSpc>
                <a:spcPct val="100000"/>
              </a:lnSpc>
              <a:spcBef>
                <a:spcPts val="745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Same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as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other function </a:t>
            </a:r>
            <a:r>
              <a:rPr sz="1400" spc="-25" dirty="0">
                <a:solidFill>
                  <a:srgbClr val="575757"/>
                </a:solidFill>
                <a:latin typeface="Carlito"/>
                <a:cs typeface="Carlito"/>
              </a:rPr>
              <a:t>except 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that this function ignores the</a:t>
            </a:r>
            <a:r>
              <a:rPr sz="1400" spc="-9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case  and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checks 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equality of the 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strings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52259" y="1208582"/>
            <a:ext cx="2168525" cy="1270"/>
          </a:xfrm>
          <a:custGeom>
            <a:avLst/>
            <a:gdLst/>
            <a:ahLst/>
            <a:cxnLst/>
            <a:rect l="l" t="t" r="r" b="b"/>
            <a:pathLst>
              <a:path w="2168525" h="1269">
                <a:moveTo>
                  <a:pt x="2168144" y="0"/>
                </a:moveTo>
                <a:lnTo>
                  <a:pt x="0" y="0"/>
                </a:lnTo>
                <a:lnTo>
                  <a:pt x="0" y="1219"/>
                </a:lnTo>
                <a:lnTo>
                  <a:pt x="2168144" y="1219"/>
                </a:lnTo>
                <a:lnTo>
                  <a:pt x="216814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52259" y="1209802"/>
            <a:ext cx="2169160" cy="367665"/>
          </a:xfrm>
          <a:prstGeom prst="rect">
            <a:avLst/>
          </a:prstGeom>
          <a:solidFill>
            <a:srgbClr val="FF3D5F"/>
          </a:solidFill>
        </p:spPr>
        <p:txBody>
          <a:bodyPr vert="horz" wrap="square" lIns="0" tIns="6731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indexOf(String</a:t>
            </a:r>
            <a:r>
              <a:rPr sz="14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652259" y="1577339"/>
            <a:ext cx="216916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229235" marR="203835" algn="ct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Returns the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index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of</a:t>
            </a:r>
            <a:r>
              <a:rPr sz="1400" spc="-9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 specified string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 string</a:t>
            </a:r>
            <a:r>
              <a:rPr sz="1400" spc="-4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object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8631" y="1842897"/>
            <a:ext cx="1242060" cy="793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667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4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Eq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als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e  (String</a:t>
            </a:r>
            <a:r>
              <a:rPr sz="11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07082" y="1868550"/>
            <a:ext cx="1241425" cy="62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indexOf(String</a:t>
            </a:r>
            <a:r>
              <a:rPr sz="11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669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String Functions</a:t>
            </a:r>
            <a:r>
              <a:rPr sz="2800" b="1" spc="-9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7408" y="1403603"/>
            <a:ext cx="3031490" cy="2773680"/>
            <a:chOff x="597408" y="1403603"/>
            <a:chExt cx="3031490" cy="2773680"/>
          </a:xfrm>
        </p:grpSpPr>
        <p:sp>
          <p:nvSpPr>
            <p:cNvPr id="5" name="object 5"/>
            <p:cNvSpPr/>
            <p:nvPr/>
          </p:nvSpPr>
          <p:spPr>
            <a:xfrm>
              <a:off x="726948" y="1403603"/>
              <a:ext cx="2773680" cy="2773680"/>
            </a:xfrm>
            <a:custGeom>
              <a:avLst/>
              <a:gdLst/>
              <a:ahLst/>
              <a:cxnLst/>
              <a:rect l="l" t="t" r="r" b="b"/>
              <a:pathLst>
                <a:path w="2773679" h="2773679">
                  <a:moveTo>
                    <a:pt x="1386839" y="0"/>
                  </a:moveTo>
                  <a:lnTo>
                    <a:pt x="1338199" y="888"/>
                  </a:lnTo>
                  <a:lnTo>
                    <a:pt x="1289939" y="3301"/>
                  </a:lnTo>
                  <a:lnTo>
                    <a:pt x="1242059" y="7493"/>
                  </a:lnTo>
                  <a:lnTo>
                    <a:pt x="1194689" y="13208"/>
                  </a:lnTo>
                  <a:lnTo>
                    <a:pt x="1147826" y="20447"/>
                  </a:lnTo>
                  <a:lnTo>
                    <a:pt x="1101597" y="29337"/>
                  </a:lnTo>
                  <a:lnTo>
                    <a:pt x="1055877" y="39750"/>
                  </a:lnTo>
                  <a:lnTo>
                    <a:pt x="1010665" y="51562"/>
                  </a:lnTo>
                  <a:lnTo>
                    <a:pt x="966088" y="64897"/>
                  </a:lnTo>
                  <a:lnTo>
                    <a:pt x="922274" y="79756"/>
                  </a:lnTo>
                  <a:lnTo>
                    <a:pt x="878967" y="95885"/>
                  </a:lnTo>
                  <a:lnTo>
                    <a:pt x="836421" y="113537"/>
                  </a:lnTo>
                  <a:lnTo>
                    <a:pt x="794639" y="132461"/>
                  </a:lnTo>
                  <a:lnTo>
                    <a:pt x="753618" y="152654"/>
                  </a:lnTo>
                  <a:lnTo>
                    <a:pt x="713232" y="174244"/>
                  </a:lnTo>
                  <a:lnTo>
                    <a:pt x="673861" y="197104"/>
                  </a:lnTo>
                  <a:lnTo>
                    <a:pt x="635127" y="221234"/>
                  </a:lnTo>
                  <a:lnTo>
                    <a:pt x="597408" y="246507"/>
                  </a:lnTo>
                  <a:lnTo>
                    <a:pt x="560451" y="272923"/>
                  </a:lnTo>
                  <a:lnTo>
                    <a:pt x="524497" y="300609"/>
                  </a:lnTo>
                  <a:lnTo>
                    <a:pt x="489470" y="329438"/>
                  </a:lnTo>
                  <a:lnTo>
                    <a:pt x="455409" y="359283"/>
                  </a:lnTo>
                  <a:lnTo>
                    <a:pt x="422338" y="390271"/>
                  </a:lnTo>
                  <a:lnTo>
                    <a:pt x="390309" y="422401"/>
                  </a:lnTo>
                  <a:lnTo>
                    <a:pt x="359321" y="455422"/>
                  </a:lnTo>
                  <a:lnTo>
                    <a:pt x="329425" y="489458"/>
                  </a:lnTo>
                  <a:lnTo>
                    <a:pt x="300621" y="524510"/>
                  </a:lnTo>
                  <a:lnTo>
                    <a:pt x="272973" y="560451"/>
                  </a:lnTo>
                  <a:lnTo>
                    <a:pt x="246481" y="597408"/>
                  </a:lnTo>
                  <a:lnTo>
                    <a:pt x="221170" y="635127"/>
                  </a:lnTo>
                  <a:lnTo>
                    <a:pt x="197091" y="673862"/>
                  </a:lnTo>
                  <a:lnTo>
                    <a:pt x="174256" y="713232"/>
                  </a:lnTo>
                  <a:lnTo>
                    <a:pt x="152692" y="753618"/>
                  </a:lnTo>
                  <a:lnTo>
                    <a:pt x="132435" y="794639"/>
                  </a:lnTo>
                  <a:lnTo>
                    <a:pt x="113499" y="836422"/>
                  </a:lnTo>
                  <a:lnTo>
                    <a:pt x="95935" y="878967"/>
                  </a:lnTo>
                  <a:lnTo>
                    <a:pt x="79743" y="922274"/>
                  </a:lnTo>
                  <a:lnTo>
                    <a:pt x="64960" y="966089"/>
                  </a:lnTo>
                  <a:lnTo>
                    <a:pt x="51625" y="1010666"/>
                  </a:lnTo>
                  <a:lnTo>
                    <a:pt x="39750" y="1055878"/>
                  </a:lnTo>
                  <a:lnTo>
                    <a:pt x="29362" y="1101598"/>
                  </a:lnTo>
                  <a:lnTo>
                    <a:pt x="20510" y="1147826"/>
                  </a:lnTo>
                  <a:lnTo>
                    <a:pt x="13195" y="1194689"/>
                  </a:lnTo>
                  <a:lnTo>
                    <a:pt x="7467" y="1242060"/>
                  </a:lnTo>
                  <a:lnTo>
                    <a:pt x="3340" y="1289939"/>
                  </a:lnTo>
                  <a:lnTo>
                    <a:pt x="838" y="1338199"/>
                  </a:lnTo>
                  <a:lnTo>
                    <a:pt x="0" y="1386840"/>
                  </a:lnTo>
                  <a:lnTo>
                    <a:pt x="838" y="1435481"/>
                  </a:lnTo>
                  <a:lnTo>
                    <a:pt x="3340" y="1483741"/>
                  </a:lnTo>
                  <a:lnTo>
                    <a:pt x="7467" y="1531620"/>
                  </a:lnTo>
                  <a:lnTo>
                    <a:pt x="13195" y="1578991"/>
                  </a:lnTo>
                  <a:lnTo>
                    <a:pt x="20510" y="1625727"/>
                  </a:lnTo>
                  <a:lnTo>
                    <a:pt x="29362" y="1672082"/>
                  </a:lnTo>
                  <a:lnTo>
                    <a:pt x="39750" y="1717802"/>
                  </a:lnTo>
                  <a:lnTo>
                    <a:pt x="51625" y="1763014"/>
                  </a:lnTo>
                  <a:lnTo>
                    <a:pt x="64960" y="1807591"/>
                  </a:lnTo>
                  <a:lnTo>
                    <a:pt x="79743" y="1851406"/>
                  </a:lnTo>
                  <a:lnTo>
                    <a:pt x="95935" y="1894713"/>
                  </a:lnTo>
                  <a:lnTo>
                    <a:pt x="113499" y="1937258"/>
                  </a:lnTo>
                  <a:lnTo>
                    <a:pt x="132435" y="1979041"/>
                  </a:lnTo>
                  <a:lnTo>
                    <a:pt x="152692" y="2020062"/>
                  </a:lnTo>
                  <a:lnTo>
                    <a:pt x="174256" y="2060448"/>
                  </a:lnTo>
                  <a:lnTo>
                    <a:pt x="197091" y="2099818"/>
                  </a:lnTo>
                  <a:lnTo>
                    <a:pt x="221170" y="2138553"/>
                  </a:lnTo>
                  <a:lnTo>
                    <a:pt x="246481" y="2176272"/>
                  </a:lnTo>
                  <a:lnTo>
                    <a:pt x="272973" y="2213229"/>
                  </a:lnTo>
                  <a:lnTo>
                    <a:pt x="300621" y="2249170"/>
                  </a:lnTo>
                  <a:lnTo>
                    <a:pt x="329425" y="2284222"/>
                  </a:lnTo>
                  <a:lnTo>
                    <a:pt x="359321" y="2318258"/>
                  </a:lnTo>
                  <a:lnTo>
                    <a:pt x="390309" y="2351278"/>
                  </a:lnTo>
                  <a:lnTo>
                    <a:pt x="422338" y="2383409"/>
                  </a:lnTo>
                  <a:lnTo>
                    <a:pt x="455409" y="2414397"/>
                  </a:lnTo>
                  <a:lnTo>
                    <a:pt x="489470" y="2444242"/>
                  </a:lnTo>
                  <a:lnTo>
                    <a:pt x="524497" y="2473058"/>
                  </a:lnTo>
                  <a:lnTo>
                    <a:pt x="560451" y="2500706"/>
                  </a:lnTo>
                  <a:lnTo>
                    <a:pt x="597408" y="2527198"/>
                  </a:lnTo>
                  <a:lnTo>
                    <a:pt x="635127" y="2552509"/>
                  </a:lnTo>
                  <a:lnTo>
                    <a:pt x="673861" y="2576588"/>
                  </a:lnTo>
                  <a:lnTo>
                    <a:pt x="713232" y="2599423"/>
                  </a:lnTo>
                  <a:lnTo>
                    <a:pt x="753618" y="2620987"/>
                  </a:lnTo>
                  <a:lnTo>
                    <a:pt x="794639" y="2641244"/>
                  </a:lnTo>
                  <a:lnTo>
                    <a:pt x="836421" y="2660180"/>
                  </a:lnTo>
                  <a:lnTo>
                    <a:pt x="878967" y="2677744"/>
                  </a:lnTo>
                  <a:lnTo>
                    <a:pt x="922274" y="2693936"/>
                  </a:lnTo>
                  <a:lnTo>
                    <a:pt x="966088" y="2708719"/>
                  </a:lnTo>
                  <a:lnTo>
                    <a:pt x="1010665" y="2722054"/>
                  </a:lnTo>
                  <a:lnTo>
                    <a:pt x="1055877" y="2733929"/>
                  </a:lnTo>
                  <a:lnTo>
                    <a:pt x="1101597" y="2744317"/>
                  </a:lnTo>
                  <a:lnTo>
                    <a:pt x="1147826" y="2753169"/>
                  </a:lnTo>
                  <a:lnTo>
                    <a:pt x="1194689" y="2760484"/>
                  </a:lnTo>
                  <a:lnTo>
                    <a:pt x="1242059" y="2766212"/>
                  </a:lnTo>
                  <a:lnTo>
                    <a:pt x="1289939" y="2770339"/>
                  </a:lnTo>
                  <a:lnTo>
                    <a:pt x="1338199" y="2772841"/>
                  </a:lnTo>
                  <a:lnTo>
                    <a:pt x="1386839" y="2773680"/>
                  </a:lnTo>
                  <a:lnTo>
                    <a:pt x="1435481" y="2772841"/>
                  </a:lnTo>
                  <a:lnTo>
                    <a:pt x="1483740" y="2770339"/>
                  </a:lnTo>
                  <a:lnTo>
                    <a:pt x="1531620" y="2766212"/>
                  </a:lnTo>
                  <a:lnTo>
                    <a:pt x="1578990" y="2760484"/>
                  </a:lnTo>
                  <a:lnTo>
                    <a:pt x="1625853" y="2753169"/>
                  </a:lnTo>
                  <a:lnTo>
                    <a:pt x="1672082" y="2744317"/>
                  </a:lnTo>
                  <a:lnTo>
                    <a:pt x="1717802" y="2733929"/>
                  </a:lnTo>
                  <a:lnTo>
                    <a:pt x="1763014" y="2722054"/>
                  </a:lnTo>
                  <a:lnTo>
                    <a:pt x="1807590" y="2708719"/>
                  </a:lnTo>
                  <a:lnTo>
                    <a:pt x="1851406" y="2693936"/>
                  </a:lnTo>
                  <a:lnTo>
                    <a:pt x="1894713" y="2677744"/>
                  </a:lnTo>
                  <a:lnTo>
                    <a:pt x="1937258" y="2660180"/>
                  </a:lnTo>
                  <a:lnTo>
                    <a:pt x="1979040" y="2641244"/>
                  </a:lnTo>
                  <a:lnTo>
                    <a:pt x="2020062" y="2620987"/>
                  </a:lnTo>
                  <a:lnTo>
                    <a:pt x="2060447" y="2599423"/>
                  </a:lnTo>
                  <a:lnTo>
                    <a:pt x="2099818" y="2576588"/>
                  </a:lnTo>
                  <a:lnTo>
                    <a:pt x="2138553" y="2552509"/>
                  </a:lnTo>
                  <a:lnTo>
                    <a:pt x="2176272" y="2527198"/>
                  </a:lnTo>
                  <a:lnTo>
                    <a:pt x="2213229" y="2500706"/>
                  </a:lnTo>
                  <a:lnTo>
                    <a:pt x="2249170" y="2473058"/>
                  </a:lnTo>
                  <a:lnTo>
                    <a:pt x="2284222" y="2444242"/>
                  </a:lnTo>
                  <a:lnTo>
                    <a:pt x="2318258" y="2414397"/>
                  </a:lnTo>
                  <a:lnTo>
                    <a:pt x="2351278" y="2383409"/>
                  </a:lnTo>
                  <a:lnTo>
                    <a:pt x="2383409" y="2351278"/>
                  </a:lnTo>
                  <a:lnTo>
                    <a:pt x="2414397" y="2318258"/>
                  </a:lnTo>
                  <a:lnTo>
                    <a:pt x="2444241" y="2284222"/>
                  </a:lnTo>
                  <a:lnTo>
                    <a:pt x="2473071" y="2249170"/>
                  </a:lnTo>
                  <a:lnTo>
                    <a:pt x="2500757" y="2213229"/>
                  </a:lnTo>
                  <a:lnTo>
                    <a:pt x="2527173" y="2176272"/>
                  </a:lnTo>
                  <a:lnTo>
                    <a:pt x="2552446" y="2138553"/>
                  </a:lnTo>
                  <a:lnTo>
                    <a:pt x="2576576" y="2099818"/>
                  </a:lnTo>
                  <a:lnTo>
                    <a:pt x="2599436" y="2060448"/>
                  </a:lnTo>
                  <a:lnTo>
                    <a:pt x="2621026" y="2020062"/>
                  </a:lnTo>
                  <a:lnTo>
                    <a:pt x="2641218" y="1979041"/>
                  </a:lnTo>
                  <a:lnTo>
                    <a:pt x="2660141" y="1937258"/>
                  </a:lnTo>
                  <a:lnTo>
                    <a:pt x="2677794" y="1894713"/>
                  </a:lnTo>
                  <a:lnTo>
                    <a:pt x="2693924" y="1851406"/>
                  </a:lnTo>
                  <a:lnTo>
                    <a:pt x="2708782" y="1807591"/>
                  </a:lnTo>
                  <a:lnTo>
                    <a:pt x="2722117" y="1763014"/>
                  </a:lnTo>
                  <a:lnTo>
                    <a:pt x="2733929" y="1717802"/>
                  </a:lnTo>
                  <a:lnTo>
                    <a:pt x="2744342" y="1672082"/>
                  </a:lnTo>
                  <a:lnTo>
                    <a:pt x="2753232" y="1625727"/>
                  </a:lnTo>
                  <a:lnTo>
                    <a:pt x="2760472" y="1578991"/>
                  </a:lnTo>
                  <a:lnTo>
                    <a:pt x="2766187" y="1531620"/>
                  </a:lnTo>
                  <a:lnTo>
                    <a:pt x="2770378" y="1483741"/>
                  </a:lnTo>
                  <a:lnTo>
                    <a:pt x="2772791" y="1435481"/>
                  </a:lnTo>
                  <a:lnTo>
                    <a:pt x="2773679" y="1386840"/>
                  </a:lnTo>
                  <a:lnTo>
                    <a:pt x="2772791" y="1338199"/>
                  </a:lnTo>
                  <a:lnTo>
                    <a:pt x="2770378" y="1289939"/>
                  </a:lnTo>
                  <a:lnTo>
                    <a:pt x="2766187" y="1242060"/>
                  </a:lnTo>
                  <a:lnTo>
                    <a:pt x="2760472" y="1194689"/>
                  </a:lnTo>
                  <a:lnTo>
                    <a:pt x="2753232" y="1147826"/>
                  </a:lnTo>
                  <a:lnTo>
                    <a:pt x="2744342" y="1101598"/>
                  </a:lnTo>
                  <a:lnTo>
                    <a:pt x="2733929" y="1055878"/>
                  </a:lnTo>
                  <a:lnTo>
                    <a:pt x="2722117" y="1010666"/>
                  </a:lnTo>
                  <a:lnTo>
                    <a:pt x="2708782" y="966089"/>
                  </a:lnTo>
                  <a:lnTo>
                    <a:pt x="2693924" y="922274"/>
                  </a:lnTo>
                  <a:lnTo>
                    <a:pt x="2677794" y="878967"/>
                  </a:lnTo>
                  <a:lnTo>
                    <a:pt x="2660141" y="836422"/>
                  </a:lnTo>
                  <a:lnTo>
                    <a:pt x="2641218" y="794639"/>
                  </a:lnTo>
                  <a:lnTo>
                    <a:pt x="2621026" y="753618"/>
                  </a:lnTo>
                  <a:lnTo>
                    <a:pt x="2599436" y="713232"/>
                  </a:lnTo>
                  <a:lnTo>
                    <a:pt x="2576576" y="673862"/>
                  </a:lnTo>
                  <a:lnTo>
                    <a:pt x="2552446" y="635127"/>
                  </a:lnTo>
                  <a:lnTo>
                    <a:pt x="2527173" y="597408"/>
                  </a:lnTo>
                  <a:lnTo>
                    <a:pt x="2500757" y="560451"/>
                  </a:lnTo>
                  <a:lnTo>
                    <a:pt x="2473071" y="524510"/>
                  </a:lnTo>
                  <a:lnTo>
                    <a:pt x="2444241" y="489458"/>
                  </a:lnTo>
                  <a:lnTo>
                    <a:pt x="2414397" y="455422"/>
                  </a:lnTo>
                  <a:lnTo>
                    <a:pt x="2383409" y="422401"/>
                  </a:lnTo>
                  <a:lnTo>
                    <a:pt x="2351278" y="390271"/>
                  </a:lnTo>
                  <a:lnTo>
                    <a:pt x="2318258" y="359283"/>
                  </a:lnTo>
                  <a:lnTo>
                    <a:pt x="2284222" y="329438"/>
                  </a:lnTo>
                  <a:lnTo>
                    <a:pt x="2249170" y="300609"/>
                  </a:lnTo>
                  <a:lnTo>
                    <a:pt x="2213229" y="272923"/>
                  </a:lnTo>
                  <a:lnTo>
                    <a:pt x="2176272" y="246507"/>
                  </a:lnTo>
                  <a:lnTo>
                    <a:pt x="2138553" y="221234"/>
                  </a:lnTo>
                  <a:lnTo>
                    <a:pt x="2099818" y="197104"/>
                  </a:lnTo>
                  <a:lnTo>
                    <a:pt x="2060447" y="174244"/>
                  </a:lnTo>
                  <a:lnTo>
                    <a:pt x="2020062" y="152654"/>
                  </a:lnTo>
                  <a:lnTo>
                    <a:pt x="1979040" y="132461"/>
                  </a:lnTo>
                  <a:lnTo>
                    <a:pt x="1937258" y="113537"/>
                  </a:lnTo>
                  <a:lnTo>
                    <a:pt x="1894713" y="95885"/>
                  </a:lnTo>
                  <a:lnTo>
                    <a:pt x="1851406" y="79756"/>
                  </a:lnTo>
                  <a:lnTo>
                    <a:pt x="1807590" y="64897"/>
                  </a:lnTo>
                  <a:lnTo>
                    <a:pt x="1763014" y="51562"/>
                  </a:lnTo>
                  <a:lnTo>
                    <a:pt x="1717802" y="39750"/>
                  </a:lnTo>
                  <a:lnTo>
                    <a:pt x="1672082" y="29337"/>
                  </a:lnTo>
                  <a:lnTo>
                    <a:pt x="1625853" y="20447"/>
                  </a:lnTo>
                  <a:lnTo>
                    <a:pt x="1578990" y="13208"/>
                  </a:lnTo>
                  <a:lnTo>
                    <a:pt x="1531620" y="7493"/>
                  </a:lnTo>
                  <a:lnTo>
                    <a:pt x="1483740" y="3301"/>
                  </a:lnTo>
                  <a:lnTo>
                    <a:pt x="1435481" y="888"/>
                  </a:lnTo>
                  <a:lnTo>
                    <a:pt x="13868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7408" y="1676399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80" h="1045210">
                  <a:moveTo>
                    <a:pt x="1265936" y="0"/>
                  </a:moveTo>
                  <a:lnTo>
                    <a:pt x="174244" y="0"/>
                  </a:lnTo>
                  <a:lnTo>
                    <a:pt x="127927" y="6223"/>
                  </a:lnTo>
                  <a:lnTo>
                    <a:pt x="86296" y="23749"/>
                  </a:lnTo>
                  <a:lnTo>
                    <a:pt x="51041" y="51053"/>
                  </a:lnTo>
                  <a:lnTo>
                    <a:pt x="23787" y="86233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87" y="958850"/>
                  </a:lnTo>
                  <a:lnTo>
                    <a:pt x="51041" y="994029"/>
                  </a:lnTo>
                  <a:lnTo>
                    <a:pt x="86296" y="1021333"/>
                  </a:lnTo>
                  <a:lnTo>
                    <a:pt x="127927" y="1038860"/>
                  </a:lnTo>
                  <a:lnTo>
                    <a:pt x="174244" y="1045082"/>
                  </a:lnTo>
                  <a:lnTo>
                    <a:pt x="1265936" y="1045082"/>
                  </a:lnTo>
                  <a:lnTo>
                    <a:pt x="1312291" y="1038860"/>
                  </a:lnTo>
                  <a:lnTo>
                    <a:pt x="1353947" y="1021333"/>
                  </a:lnTo>
                  <a:lnTo>
                    <a:pt x="1389126" y="994029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6"/>
                  </a:lnTo>
                  <a:lnTo>
                    <a:pt x="1433957" y="127888"/>
                  </a:lnTo>
                  <a:lnTo>
                    <a:pt x="1416431" y="86233"/>
                  </a:lnTo>
                  <a:lnTo>
                    <a:pt x="1389126" y="51053"/>
                  </a:lnTo>
                  <a:lnTo>
                    <a:pt x="1353947" y="23749"/>
                  </a:lnTo>
                  <a:lnTo>
                    <a:pt x="1312291" y="6223"/>
                  </a:lnTo>
                  <a:lnTo>
                    <a:pt x="1265936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89988" y="1676399"/>
              <a:ext cx="1438910" cy="1045210"/>
            </a:xfrm>
            <a:custGeom>
              <a:avLst/>
              <a:gdLst/>
              <a:ahLst/>
              <a:cxnLst/>
              <a:rect l="l" t="t" r="r" b="b"/>
              <a:pathLst>
                <a:path w="1438910" h="1045210">
                  <a:moveTo>
                    <a:pt x="1264158" y="0"/>
                  </a:moveTo>
                  <a:lnTo>
                    <a:pt x="174244" y="0"/>
                  </a:lnTo>
                  <a:lnTo>
                    <a:pt x="127888" y="6223"/>
                  </a:lnTo>
                  <a:lnTo>
                    <a:pt x="86232" y="23749"/>
                  </a:lnTo>
                  <a:lnTo>
                    <a:pt x="51054" y="51053"/>
                  </a:lnTo>
                  <a:lnTo>
                    <a:pt x="23749" y="86233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49" y="958850"/>
                  </a:lnTo>
                  <a:lnTo>
                    <a:pt x="51054" y="994029"/>
                  </a:lnTo>
                  <a:lnTo>
                    <a:pt x="86232" y="1021333"/>
                  </a:lnTo>
                  <a:lnTo>
                    <a:pt x="127888" y="1038860"/>
                  </a:lnTo>
                  <a:lnTo>
                    <a:pt x="174244" y="1045082"/>
                  </a:lnTo>
                  <a:lnTo>
                    <a:pt x="1264158" y="1045082"/>
                  </a:lnTo>
                  <a:lnTo>
                    <a:pt x="1310513" y="1038860"/>
                  </a:lnTo>
                  <a:lnTo>
                    <a:pt x="1352169" y="1021333"/>
                  </a:lnTo>
                  <a:lnTo>
                    <a:pt x="1387348" y="994029"/>
                  </a:lnTo>
                  <a:lnTo>
                    <a:pt x="1414652" y="958850"/>
                  </a:lnTo>
                  <a:lnTo>
                    <a:pt x="1432178" y="917194"/>
                  </a:lnTo>
                  <a:lnTo>
                    <a:pt x="1438402" y="870838"/>
                  </a:lnTo>
                  <a:lnTo>
                    <a:pt x="1438402" y="174116"/>
                  </a:lnTo>
                  <a:lnTo>
                    <a:pt x="1432178" y="127888"/>
                  </a:lnTo>
                  <a:lnTo>
                    <a:pt x="1414652" y="86233"/>
                  </a:lnTo>
                  <a:lnTo>
                    <a:pt x="1387348" y="51053"/>
                  </a:lnTo>
                  <a:lnTo>
                    <a:pt x="1352169" y="23749"/>
                  </a:lnTo>
                  <a:lnTo>
                    <a:pt x="1310513" y="6223"/>
                  </a:lnTo>
                  <a:lnTo>
                    <a:pt x="1264158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89988" y="2859023"/>
              <a:ext cx="1438910" cy="1045210"/>
            </a:xfrm>
            <a:custGeom>
              <a:avLst/>
              <a:gdLst/>
              <a:ahLst/>
              <a:cxnLst/>
              <a:rect l="l" t="t" r="r" b="b"/>
              <a:pathLst>
                <a:path w="1438910" h="1045210">
                  <a:moveTo>
                    <a:pt x="1264158" y="0"/>
                  </a:moveTo>
                  <a:lnTo>
                    <a:pt x="174244" y="0"/>
                  </a:lnTo>
                  <a:lnTo>
                    <a:pt x="127888" y="6223"/>
                  </a:lnTo>
                  <a:lnTo>
                    <a:pt x="86232" y="23749"/>
                  </a:lnTo>
                  <a:lnTo>
                    <a:pt x="51054" y="51053"/>
                  </a:lnTo>
                  <a:lnTo>
                    <a:pt x="23749" y="86232"/>
                  </a:lnTo>
                  <a:lnTo>
                    <a:pt x="6223" y="127888"/>
                  </a:lnTo>
                  <a:lnTo>
                    <a:pt x="0" y="174117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49" y="958850"/>
                  </a:lnTo>
                  <a:lnTo>
                    <a:pt x="51054" y="994029"/>
                  </a:lnTo>
                  <a:lnTo>
                    <a:pt x="86232" y="1021308"/>
                  </a:lnTo>
                  <a:lnTo>
                    <a:pt x="127888" y="1038860"/>
                  </a:lnTo>
                  <a:lnTo>
                    <a:pt x="174244" y="1045082"/>
                  </a:lnTo>
                  <a:lnTo>
                    <a:pt x="1264158" y="1045082"/>
                  </a:lnTo>
                  <a:lnTo>
                    <a:pt x="1310513" y="1038860"/>
                  </a:lnTo>
                  <a:lnTo>
                    <a:pt x="1352169" y="1021308"/>
                  </a:lnTo>
                  <a:lnTo>
                    <a:pt x="1387348" y="994029"/>
                  </a:lnTo>
                  <a:lnTo>
                    <a:pt x="1414652" y="958850"/>
                  </a:lnTo>
                  <a:lnTo>
                    <a:pt x="1432178" y="917194"/>
                  </a:lnTo>
                  <a:lnTo>
                    <a:pt x="1438402" y="870838"/>
                  </a:lnTo>
                  <a:lnTo>
                    <a:pt x="1438402" y="174117"/>
                  </a:lnTo>
                  <a:lnTo>
                    <a:pt x="1432178" y="127888"/>
                  </a:lnTo>
                  <a:lnTo>
                    <a:pt x="1414652" y="86232"/>
                  </a:lnTo>
                  <a:lnTo>
                    <a:pt x="1387348" y="51053"/>
                  </a:lnTo>
                  <a:lnTo>
                    <a:pt x="1352169" y="23749"/>
                  </a:lnTo>
                  <a:lnTo>
                    <a:pt x="1310513" y="6223"/>
                  </a:lnTo>
                  <a:lnTo>
                    <a:pt x="1264158" y="0"/>
                  </a:lnTo>
                  <a:close/>
                </a:path>
              </a:pathLst>
            </a:custGeom>
            <a:solidFill>
              <a:srgbClr val="0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782567" y="1208582"/>
            <a:ext cx="2734310" cy="1270"/>
          </a:xfrm>
          <a:custGeom>
            <a:avLst/>
            <a:gdLst/>
            <a:ahLst/>
            <a:cxnLst/>
            <a:rect l="l" t="t" r="r" b="b"/>
            <a:pathLst>
              <a:path w="2734309" h="1269">
                <a:moveTo>
                  <a:pt x="2733801" y="0"/>
                </a:moveTo>
                <a:lnTo>
                  <a:pt x="0" y="0"/>
                </a:lnTo>
                <a:lnTo>
                  <a:pt x="0" y="1219"/>
                </a:lnTo>
                <a:lnTo>
                  <a:pt x="2733801" y="1219"/>
                </a:lnTo>
                <a:lnTo>
                  <a:pt x="273380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82567" y="1209802"/>
            <a:ext cx="2734310" cy="367665"/>
          </a:xfrm>
          <a:prstGeom prst="rect">
            <a:avLst/>
          </a:prstGeom>
          <a:solidFill>
            <a:srgbClr val="FCB834"/>
          </a:solidFill>
        </p:spPr>
        <p:txBody>
          <a:bodyPr vert="horz" wrap="square" lIns="0" tIns="6731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EqualsIgnoreCase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(String</a:t>
            </a:r>
            <a:r>
              <a:rPr sz="14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82567" y="1577339"/>
            <a:ext cx="273431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94615" rIns="0" bIns="0" rtlCol="0">
            <a:spAutoFit/>
          </a:bodyPr>
          <a:lstStyle/>
          <a:p>
            <a:pPr marL="125730" marR="156845" indent="3175" algn="ctr">
              <a:lnSpc>
                <a:spcPct val="100000"/>
              </a:lnSpc>
              <a:spcBef>
                <a:spcPts val="745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Same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as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other function </a:t>
            </a:r>
            <a:r>
              <a:rPr sz="1400" spc="-25" dirty="0">
                <a:solidFill>
                  <a:srgbClr val="575757"/>
                </a:solidFill>
                <a:latin typeface="Carlito"/>
                <a:cs typeface="Carlito"/>
              </a:rPr>
              <a:t>except 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that this function ignores the</a:t>
            </a:r>
            <a:r>
              <a:rPr sz="1400" spc="-9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case  and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checks 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equality of the 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strings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52259" y="1208582"/>
            <a:ext cx="2168525" cy="1270"/>
          </a:xfrm>
          <a:custGeom>
            <a:avLst/>
            <a:gdLst/>
            <a:ahLst/>
            <a:cxnLst/>
            <a:rect l="l" t="t" r="r" b="b"/>
            <a:pathLst>
              <a:path w="2168525" h="1269">
                <a:moveTo>
                  <a:pt x="2168144" y="0"/>
                </a:moveTo>
                <a:lnTo>
                  <a:pt x="0" y="0"/>
                </a:lnTo>
                <a:lnTo>
                  <a:pt x="0" y="1219"/>
                </a:lnTo>
                <a:lnTo>
                  <a:pt x="2168144" y="1219"/>
                </a:lnTo>
                <a:lnTo>
                  <a:pt x="216814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52259" y="1209802"/>
            <a:ext cx="2169160" cy="367665"/>
          </a:xfrm>
          <a:prstGeom prst="rect">
            <a:avLst/>
          </a:prstGeom>
          <a:solidFill>
            <a:srgbClr val="FF3D5F"/>
          </a:solidFill>
        </p:spPr>
        <p:txBody>
          <a:bodyPr vert="horz" wrap="square" lIns="0" tIns="6731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indexOf(String</a:t>
            </a:r>
            <a:r>
              <a:rPr sz="14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52259" y="1577339"/>
            <a:ext cx="216916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229235" marR="203835" algn="ct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Returns the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index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of</a:t>
            </a:r>
            <a:r>
              <a:rPr sz="1400" spc="-9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 specified string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 string</a:t>
            </a:r>
            <a:r>
              <a:rPr sz="1400" spc="-4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object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52088" y="2884983"/>
            <a:ext cx="2734310" cy="1270"/>
          </a:xfrm>
          <a:custGeom>
            <a:avLst/>
            <a:gdLst/>
            <a:ahLst/>
            <a:cxnLst/>
            <a:rect l="l" t="t" r="r" b="b"/>
            <a:pathLst>
              <a:path w="2734310" h="1269">
                <a:moveTo>
                  <a:pt x="2733802" y="0"/>
                </a:moveTo>
                <a:lnTo>
                  <a:pt x="0" y="0"/>
                </a:lnTo>
                <a:lnTo>
                  <a:pt x="0" y="1218"/>
                </a:lnTo>
                <a:lnTo>
                  <a:pt x="2733802" y="1218"/>
                </a:lnTo>
                <a:lnTo>
                  <a:pt x="273380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65803" y="2886201"/>
            <a:ext cx="2720340" cy="367665"/>
          </a:xfrm>
          <a:prstGeom prst="rect">
            <a:avLst/>
          </a:prstGeom>
          <a:solidFill>
            <a:srgbClr val="008599"/>
          </a:solidFill>
        </p:spPr>
        <p:txBody>
          <a:bodyPr vert="horz" wrap="square" lIns="0" tIns="67945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535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replace(char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ch,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char</a:t>
            </a:r>
            <a:r>
              <a:rPr sz="14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ch1)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38631" y="1842897"/>
            <a:ext cx="1242060" cy="793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667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4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Eq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als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e  (String</a:t>
            </a:r>
            <a:r>
              <a:rPr sz="11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07082" y="1868550"/>
            <a:ext cx="1241425" cy="62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indexOf(String</a:t>
            </a:r>
            <a:r>
              <a:rPr sz="11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84805" y="2909257"/>
            <a:ext cx="1091565" cy="84899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R="24765" algn="ctr">
              <a:lnSpc>
                <a:spcPct val="100000"/>
              </a:lnSpc>
              <a:spcBef>
                <a:spcPts val="440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140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replace(char</a:t>
            </a:r>
            <a:r>
              <a:rPr sz="11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ch,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char</a:t>
            </a: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ch1)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65803" y="3253740"/>
            <a:ext cx="272034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73660" rIns="0" bIns="0" rtlCol="0">
            <a:spAutoFit/>
          </a:bodyPr>
          <a:lstStyle/>
          <a:p>
            <a:pPr marL="401320" marR="269240" indent="-152400">
              <a:lnSpc>
                <a:spcPct val="150000"/>
              </a:lnSpc>
              <a:spcBef>
                <a:spcPts val="580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Replaces the </a:t>
            </a:r>
            <a:r>
              <a:rPr sz="1400" spc="-10" dirty="0">
                <a:solidFill>
                  <a:srgbClr val="575757"/>
                </a:solidFill>
                <a:latin typeface="Carlito"/>
                <a:cs typeface="Carlito"/>
              </a:rPr>
              <a:t>character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ch</a:t>
            </a:r>
            <a:r>
              <a:rPr sz="1400" spc="-14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with 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Character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ch1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1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string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669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String Functions</a:t>
            </a:r>
            <a:r>
              <a:rPr sz="2800" b="1" spc="-9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7408" y="1403603"/>
            <a:ext cx="3031490" cy="2773680"/>
            <a:chOff x="597408" y="1403603"/>
            <a:chExt cx="3031490" cy="2773680"/>
          </a:xfrm>
        </p:grpSpPr>
        <p:sp>
          <p:nvSpPr>
            <p:cNvPr id="5" name="object 5"/>
            <p:cNvSpPr/>
            <p:nvPr/>
          </p:nvSpPr>
          <p:spPr>
            <a:xfrm>
              <a:off x="726948" y="1403603"/>
              <a:ext cx="2773680" cy="2773680"/>
            </a:xfrm>
            <a:custGeom>
              <a:avLst/>
              <a:gdLst/>
              <a:ahLst/>
              <a:cxnLst/>
              <a:rect l="l" t="t" r="r" b="b"/>
              <a:pathLst>
                <a:path w="2773679" h="2773679">
                  <a:moveTo>
                    <a:pt x="1386839" y="0"/>
                  </a:moveTo>
                  <a:lnTo>
                    <a:pt x="1338199" y="888"/>
                  </a:lnTo>
                  <a:lnTo>
                    <a:pt x="1289939" y="3301"/>
                  </a:lnTo>
                  <a:lnTo>
                    <a:pt x="1242059" y="7493"/>
                  </a:lnTo>
                  <a:lnTo>
                    <a:pt x="1194689" y="13208"/>
                  </a:lnTo>
                  <a:lnTo>
                    <a:pt x="1147826" y="20447"/>
                  </a:lnTo>
                  <a:lnTo>
                    <a:pt x="1101597" y="29337"/>
                  </a:lnTo>
                  <a:lnTo>
                    <a:pt x="1055877" y="39750"/>
                  </a:lnTo>
                  <a:lnTo>
                    <a:pt x="1010665" y="51562"/>
                  </a:lnTo>
                  <a:lnTo>
                    <a:pt x="966088" y="64897"/>
                  </a:lnTo>
                  <a:lnTo>
                    <a:pt x="922274" y="79756"/>
                  </a:lnTo>
                  <a:lnTo>
                    <a:pt x="878967" y="95885"/>
                  </a:lnTo>
                  <a:lnTo>
                    <a:pt x="836421" y="113537"/>
                  </a:lnTo>
                  <a:lnTo>
                    <a:pt x="794639" y="132461"/>
                  </a:lnTo>
                  <a:lnTo>
                    <a:pt x="753618" y="152654"/>
                  </a:lnTo>
                  <a:lnTo>
                    <a:pt x="713232" y="174244"/>
                  </a:lnTo>
                  <a:lnTo>
                    <a:pt x="673861" y="197104"/>
                  </a:lnTo>
                  <a:lnTo>
                    <a:pt x="635127" y="221234"/>
                  </a:lnTo>
                  <a:lnTo>
                    <a:pt x="597408" y="246507"/>
                  </a:lnTo>
                  <a:lnTo>
                    <a:pt x="560451" y="272923"/>
                  </a:lnTo>
                  <a:lnTo>
                    <a:pt x="524497" y="300609"/>
                  </a:lnTo>
                  <a:lnTo>
                    <a:pt x="489470" y="329438"/>
                  </a:lnTo>
                  <a:lnTo>
                    <a:pt x="455409" y="359283"/>
                  </a:lnTo>
                  <a:lnTo>
                    <a:pt x="422338" y="390271"/>
                  </a:lnTo>
                  <a:lnTo>
                    <a:pt x="390309" y="422401"/>
                  </a:lnTo>
                  <a:lnTo>
                    <a:pt x="359321" y="455422"/>
                  </a:lnTo>
                  <a:lnTo>
                    <a:pt x="329425" y="489458"/>
                  </a:lnTo>
                  <a:lnTo>
                    <a:pt x="300621" y="524510"/>
                  </a:lnTo>
                  <a:lnTo>
                    <a:pt x="272973" y="560451"/>
                  </a:lnTo>
                  <a:lnTo>
                    <a:pt x="246481" y="597408"/>
                  </a:lnTo>
                  <a:lnTo>
                    <a:pt x="221170" y="635127"/>
                  </a:lnTo>
                  <a:lnTo>
                    <a:pt x="197091" y="673862"/>
                  </a:lnTo>
                  <a:lnTo>
                    <a:pt x="174256" y="713232"/>
                  </a:lnTo>
                  <a:lnTo>
                    <a:pt x="152692" y="753618"/>
                  </a:lnTo>
                  <a:lnTo>
                    <a:pt x="132435" y="794639"/>
                  </a:lnTo>
                  <a:lnTo>
                    <a:pt x="113499" y="836422"/>
                  </a:lnTo>
                  <a:lnTo>
                    <a:pt x="95935" y="878967"/>
                  </a:lnTo>
                  <a:lnTo>
                    <a:pt x="79743" y="922274"/>
                  </a:lnTo>
                  <a:lnTo>
                    <a:pt x="64960" y="966089"/>
                  </a:lnTo>
                  <a:lnTo>
                    <a:pt x="51625" y="1010666"/>
                  </a:lnTo>
                  <a:lnTo>
                    <a:pt x="39750" y="1055878"/>
                  </a:lnTo>
                  <a:lnTo>
                    <a:pt x="29362" y="1101598"/>
                  </a:lnTo>
                  <a:lnTo>
                    <a:pt x="20510" y="1147826"/>
                  </a:lnTo>
                  <a:lnTo>
                    <a:pt x="13195" y="1194689"/>
                  </a:lnTo>
                  <a:lnTo>
                    <a:pt x="7467" y="1242060"/>
                  </a:lnTo>
                  <a:lnTo>
                    <a:pt x="3340" y="1289939"/>
                  </a:lnTo>
                  <a:lnTo>
                    <a:pt x="838" y="1338199"/>
                  </a:lnTo>
                  <a:lnTo>
                    <a:pt x="0" y="1386840"/>
                  </a:lnTo>
                  <a:lnTo>
                    <a:pt x="838" y="1435481"/>
                  </a:lnTo>
                  <a:lnTo>
                    <a:pt x="3340" y="1483741"/>
                  </a:lnTo>
                  <a:lnTo>
                    <a:pt x="7467" y="1531620"/>
                  </a:lnTo>
                  <a:lnTo>
                    <a:pt x="13195" y="1578991"/>
                  </a:lnTo>
                  <a:lnTo>
                    <a:pt x="20510" y="1625727"/>
                  </a:lnTo>
                  <a:lnTo>
                    <a:pt x="29362" y="1672082"/>
                  </a:lnTo>
                  <a:lnTo>
                    <a:pt x="39750" y="1717802"/>
                  </a:lnTo>
                  <a:lnTo>
                    <a:pt x="51625" y="1763014"/>
                  </a:lnTo>
                  <a:lnTo>
                    <a:pt x="64960" y="1807591"/>
                  </a:lnTo>
                  <a:lnTo>
                    <a:pt x="79743" y="1851406"/>
                  </a:lnTo>
                  <a:lnTo>
                    <a:pt x="95935" y="1894713"/>
                  </a:lnTo>
                  <a:lnTo>
                    <a:pt x="113499" y="1937258"/>
                  </a:lnTo>
                  <a:lnTo>
                    <a:pt x="132435" y="1979041"/>
                  </a:lnTo>
                  <a:lnTo>
                    <a:pt x="152692" y="2020062"/>
                  </a:lnTo>
                  <a:lnTo>
                    <a:pt x="174256" y="2060448"/>
                  </a:lnTo>
                  <a:lnTo>
                    <a:pt x="197091" y="2099818"/>
                  </a:lnTo>
                  <a:lnTo>
                    <a:pt x="221170" y="2138553"/>
                  </a:lnTo>
                  <a:lnTo>
                    <a:pt x="246481" y="2176272"/>
                  </a:lnTo>
                  <a:lnTo>
                    <a:pt x="272973" y="2213229"/>
                  </a:lnTo>
                  <a:lnTo>
                    <a:pt x="300621" y="2249170"/>
                  </a:lnTo>
                  <a:lnTo>
                    <a:pt x="329425" y="2284222"/>
                  </a:lnTo>
                  <a:lnTo>
                    <a:pt x="359321" y="2318258"/>
                  </a:lnTo>
                  <a:lnTo>
                    <a:pt x="390309" y="2351278"/>
                  </a:lnTo>
                  <a:lnTo>
                    <a:pt x="422338" y="2383409"/>
                  </a:lnTo>
                  <a:lnTo>
                    <a:pt x="455409" y="2414397"/>
                  </a:lnTo>
                  <a:lnTo>
                    <a:pt x="489470" y="2444242"/>
                  </a:lnTo>
                  <a:lnTo>
                    <a:pt x="524497" y="2473058"/>
                  </a:lnTo>
                  <a:lnTo>
                    <a:pt x="560451" y="2500706"/>
                  </a:lnTo>
                  <a:lnTo>
                    <a:pt x="597408" y="2527198"/>
                  </a:lnTo>
                  <a:lnTo>
                    <a:pt x="635127" y="2552509"/>
                  </a:lnTo>
                  <a:lnTo>
                    <a:pt x="673861" y="2576588"/>
                  </a:lnTo>
                  <a:lnTo>
                    <a:pt x="713232" y="2599423"/>
                  </a:lnTo>
                  <a:lnTo>
                    <a:pt x="753618" y="2620987"/>
                  </a:lnTo>
                  <a:lnTo>
                    <a:pt x="794639" y="2641244"/>
                  </a:lnTo>
                  <a:lnTo>
                    <a:pt x="836421" y="2660180"/>
                  </a:lnTo>
                  <a:lnTo>
                    <a:pt x="878967" y="2677744"/>
                  </a:lnTo>
                  <a:lnTo>
                    <a:pt x="922274" y="2693936"/>
                  </a:lnTo>
                  <a:lnTo>
                    <a:pt x="966088" y="2708719"/>
                  </a:lnTo>
                  <a:lnTo>
                    <a:pt x="1010665" y="2722054"/>
                  </a:lnTo>
                  <a:lnTo>
                    <a:pt x="1055877" y="2733929"/>
                  </a:lnTo>
                  <a:lnTo>
                    <a:pt x="1101597" y="2744317"/>
                  </a:lnTo>
                  <a:lnTo>
                    <a:pt x="1147826" y="2753169"/>
                  </a:lnTo>
                  <a:lnTo>
                    <a:pt x="1194689" y="2760484"/>
                  </a:lnTo>
                  <a:lnTo>
                    <a:pt x="1242059" y="2766212"/>
                  </a:lnTo>
                  <a:lnTo>
                    <a:pt x="1289939" y="2770339"/>
                  </a:lnTo>
                  <a:lnTo>
                    <a:pt x="1338199" y="2772841"/>
                  </a:lnTo>
                  <a:lnTo>
                    <a:pt x="1386839" y="2773680"/>
                  </a:lnTo>
                  <a:lnTo>
                    <a:pt x="1435481" y="2772841"/>
                  </a:lnTo>
                  <a:lnTo>
                    <a:pt x="1483740" y="2770339"/>
                  </a:lnTo>
                  <a:lnTo>
                    <a:pt x="1531620" y="2766212"/>
                  </a:lnTo>
                  <a:lnTo>
                    <a:pt x="1578990" y="2760484"/>
                  </a:lnTo>
                  <a:lnTo>
                    <a:pt x="1625853" y="2753169"/>
                  </a:lnTo>
                  <a:lnTo>
                    <a:pt x="1672082" y="2744317"/>
                  </a:lnTo>
                  <a:lnTo>
                    <a:pt x="1717802" y="2733929"/>
                  </a:lnTo>
                  <a:lnTo>
                    <a:pt x="1763014" y="2722054"/>
                  </a:lnTo>
                  <a:lnTo>
                    <a:pt x="1807590" y="2708719"/>
                  </a:lnTo>
                  <a:lnTo>
                    <a:pt x="1851406" y="2693936"/>
                  </a:lnTo>
                  <a:lnTo>
                    <a:pt x="1894713" y="2677744"/>
                  </a:lnTo>
                  <a:lnTo>
                    <a:pt x="1937258" y="2660180"/>
                  </a:lnTo>
                  <a:lnTo>
                    <a:pt x="1979040" y="2641244"/>
                  </a:lnTo>
                  <a:lnTo>
                    <a:pt x="2020062" y="2620987"/>
                  </a:lnTo>
                  <a:lnTo>
                    <a:pt x="2060447" y="2599423"/>
                  </a:lnTo>
                  <a:lnTo>
                    <a:pt x="2099818" y="2576588"/>
                  </a:lnTo>
                  <a:lnTo>
                    <a:pt x="2138553" y="2552509"/>
                  </a:lnTo>
                  <a:lnTo>
                    <a:pt x="2176272" y="2527198"/>
                  </a:lnTo>
                  <a:lnTo>
                    <a:pt x="2213229" y="2500706"/>
                  </a:lnTo>
                  <a:lnTo>
                    <a:pt x="2249170" y="2473058"/>
                  </a:lnTo>
                  <a:lnTo>
                    <a:pt x="2284222" y="2444242"/>
                  </a:lnTo>
                  <a:lnTo>
                    <a:pt x="2318258" y="2414397"/>
                  </a:lnTo>
                  <a:lnTo>
                    <a:pt x="2351278" y="2383409"/>
                  </a:lnTo>
                  <a:lnTo>
                    <a:pt x="2383409" y="2351278"/>
                  </a:lnTo>
                  <a:lnTo>
                    <a:pt x="2414397" y="2318258"/>
                  </a:lnTo>
                  <a:lnTo>
                    <a:pt x="2444241" y="2284222"/>
                  </a:lnTo>
                  <a:lnTo>
                    <a:pt x="2473071" y="2249170"/>
                  </a:lnTo>
                  <a:lnTo>
                    <a:pt x="2500757" y="2213229"/>
                  </a:lnTo>
                  <a:lnTo>
                    <a:pt x="2527173" y="2176272"/>
                  </a:lnTo>
                  <a:lnTo>
                    <a:pt x="2552446" y="2138553"/>
                  </a:lnTo>
                  <a:lnTo>
                    <a:pt x="2576576" y="2099818"/>
                  </a:lnTo>
                  <a:lnTo>
                    <a:pt x="2599436" y="2060448"/>
                  </a:lnTo>
                  <a:lnTo>
                    <a:pt x="2621026" y="2020062"/>
                  </a:lnTo>
                  <a:lnTo>
                    <a:pt x="2641218" y="1979041"/>
                  </a:lnTo>
                  <a:lnTo>
                    <a:pt x="2660141" y="1937258"/>
                  </a:lnTo>
                  <a:lnTo>
                    <a:pt x="2677794" y="1894713"/>
                  </a:lnTo>
                  <a:lnTo>
                    <a:pt x="2693924" y="1851406"/>
                  </a:lnTo>
                  <a:lnTo>
                    <a:pt x="2708782" y="1807591"/>
                  </a:lnTo>
                  <a:lnTo>
                    <a:pt x="2722117" y="1763014"/>
                  </a:lnTo>
                  <a:lnTo>
                    <a:pt x="2733929" y="1717802"/>
                  </a:lnTo>
                  <a:lnTo>
                    <a:pt x="2744342" y="1672082"/>
                  </a:lnTo>
                  <a:lnTo>
                    <a:pt x="2753232" y="1625727"/>
                  </a:lnTo>
                  <a:lnTo>
                    <a:pt x="2760472" y="1578991"/>
                  </a:lnTo>
                  <a:lnTo>
                    <a:pt x="2766187" y="1531620"/>
                  </a:lnTo>
                  <a:lnTo>
                    <a:pt x="2770378" y="1483741"/>
                  </a:lnTo>
                  <a:lnTo>
                    <a:pt x="2772791" y="1435481"/>
                  </a:lnTo>
                  <a:lnTo>
                    <a:pt x="2773679" y="1386840"/>
                  </a:lnTo>
                  <a:lnTo>
                    <a:pt x="2772791" y="1338199"/>
                  </a:lnTo>
                  <a:lnTo>
                    <a:pt x="2770378" y="1289939"/>
                  </a:lnTo>
                  <a:lnTo>
                    <a:pt x="2766187" y="1242060"/>
                  </a:lnTo>
                  <a:lnTo>
                    <a:pt x="2760472" y="1194689"/>
                  </a:lnTo>
                  <a:lnTo>
                    <a:pt x="2753232" y="1147826"/>
                  </a:lnTo>
                  <a:lnTo>
                    <a:pt x="2744342" y="1101598"/>
                  </a:lnTo>
                  <a:lnTo>
                    <a:pt x="2733929" y="1055878"/>
                  </a:lnTo>
                  <a:lnTo>
                    <a:pt x="2722117" y="1010666"/>
                  </a:lnTo>
                  <a:lnTo>
                    <a:pt x="2708782" y="966089"/>
                  </a:lnTo>
                  <a:lnTo>
                    <a:pt x="2693924" y="922274"/>
                  </a:lnTo>
                  <a:lnTo>
                    <a:pt x="2677794" y="878967"/>
                  </a:lnTo>
                  <a:lnTo>
                    <a:pt x="2660141" y="836422"/>
                  </a:lnTo>
                  <a:lnTo>
                    <a:pt x="2641218" y="794639"/>
                  </a:lnTo>
                  <a:lnTo>
                    <a:pt x="2621026" y="753618"/>
                  </a:lnTo>
                  <a:lnTo>
                    <a:pt x="2599436" y="713232"/>
                  </a:lnTo>
                  <a:lnTo>
                    <a:pt x="2576576" y="673862"/>
                  </a:lnTo>
                  <a:lnTo>
                    <a:pt x="2552446" y="635127"/>
                  </a:lnTo>
                  <a:lnTo>
                    <a:pt x="2527173" y="597408"/>
                  </a:lnTo>
                  <a:lnTo>
                    <a:pt x="2500757" y="560451"/>
                  </a:lnTo>
                  <a:lnTo>
                    <a:pt x="2473071" y="524510"/>
                  </a:lnTo>
                  <a:lnTo>
                    <a:pt x="2444241" y="489458"/>
                  </a:lnTo>
                  <a:lnTo>
                    <a:pt x="2414397" y="455422"/>
                  </a:lnTo>
                  <a:lnTo>
                    <a:pt x="2383409" y="422401"/>
                  </a:lnTo>
                  <a:lnTo>
                    <a:pt x="2351278" y="390271"/>
                  </a:lnTo>
                  <a:lnTo>
                    <a:pt x="2318258" y="359283"/>
                  </a:lnTo>
                  <a:lnTo>
                    <a:pt x="2284222" y="329438"/>
                  </a:lnTo>
                  <a:lnTo>
                    <a:pt x="2249170" y="300609"/>
                  </a:lnTo>
                  <a:lnTo>
                    <a:pt x="2213229" y="272923"/>
                  </a:lnTo>
                  <a:lnTo>
                    <a:pt x="2176272" y="246507"/>
                  </a:lnTo>
                  <a:lnTo>
                    <a:pt x="2138553" y="221234"/>
                  </a:lnTo>
                  <a:lnTo>
                    <a:pt x="2099818" y="197104"/>
                  </a:lnTo>
                  <a:lnTo>
                    <a:pt x="2060447" y="174244"/>
                  </a:lnTo>
                  <a:lnTo>
                    <a:pt x="2020062" y="152654"/>
                  </a:lnTo>
                  <a:lnTo>
                    <a:pt x="1979040" y="132461"/>
                  </a:lnTo>
                  <a:lnTo>
                    <a:pt x="1937258" y="113537"/>
                  </a:lnTo>
                  <a:lnTo>
                    <a:pt x="1894713" y="95885"/>
                  </a:lnTo>
                  <a:lnTo>
                    <a:pt x="1851406" y="79756"/>
                  </a:lnTo>
                  <a:lnTo>
                    <a:pt x="1807590" y="64897"/>
                  </a:lnTo>
                  <a:lnTo>
                    <a:pt x="1763014" y="51562"/>
                  </a:lnTo>
                  <a:lnTo>
                    <a:pt x="1717802" y="39750"/>
                  </a:lnTo>
                  <a:lnTo>
                    <a:pt x="1672082" y="29337"/>
                  </a:lnTo>
                  <a:lnTo>
                    <a:pt x="1625853" y="20447"/>
                  </a:lnTo>
                  <a:lnTo>
                    <a:pt x="1578990" y="13208"/>
                  </a:lnTo>
                  <a:lnTo>
                    <a:pt x="1531620" y="7493"/>
                  </a:lnTo>
                  <a:lnTo>
                    <a:pt x="1483740" y="3301"/>
                  </a:lnTo>
                  <a:lnTo>
                    <a:pt x="1435481" y="888"/>
                  </a:lnTo>
                  <a:lnTo>
                    <a:pt x="13868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7408" y="1676399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80" h="1045210">
                  <a:moveTo>
                    <a:pt x="1265936" y="0"/>
                  </a:moveTo>
                  <a:lnTo>
                    <a:pt x="174244" y="0"/>
                  </a:lnTo>
                  <a:lnTo>
                    <a:pt x="127927" y="6223"/>
                  </a:lnTo>
                  <a:lnTo>
                    <a:pt x="86296" y="23749"/>
                  </a:lnTo>
                  <a:lnTo>
                    <a:pt x="51041" y="51053"/>
                  </a:lnTo>
                  <a:lnTo>
                    <a:pt x="23787" y="86233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87" y="958850"/>
                  </a:lnTo>
                  <a:lnTo>
                    <a:pt x="51041" y="994029"/>
                  </a:lnTo>
                  <a:lnTo>
                    <a:pt x="86296" y="1021333"/>
                  </a:lnTo>
                  <a:lnTo>
                    <a:pt x="127927" y="1038860"/>
                  </a:lnTo>
                  <a:lnTo>
                    <a:pt x="174244" y="1045082"/>
                  </a:lnTo>
                  <a:lnTo>
                    <a:pt x="1265936" y="1045082"/>
                  </a:lnTo>
                  <a:lnTo>
                    <a:pt x="1312291" y="1038860"/>
                  </a:lnTo>
                  <a:lnTo>
                    <a:pt x="1353947" y="1021333"/>
                  </a:lnTo>
                  <a:lnTo>
                    <a:pt x="1389126" y="994029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6"/>
                  </a:lnTo>
                  <a:lnTo>
                    <a:pt x="1433957" y="127888"/>
                  </a:lnTo>
                  <a:lnTo>
                    <a:pt x="1416431" y="86233"/>
                  </a:lnTo>
                  <a:lnTo>
                    <a:pt x="1389126" y="51053"/>
                  </a:lnTo>
                  <a:lnTo>
                    <a:pt x="1353947" y="23749"/>
                  </a:lnTo>
                  <a:lnTo>
                    <a:pt x="1312291" y="6223"/>
                  </a:lnTo>
                  <a:lnTo>
                    <a:pt x="1265936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89988" y="1676399"/>
              <a:ext cx="1438910" cy="1045210"/>
            </a:xfrm>
            <a:custGeom>
              <a:avLst/>
              <a:gdLst/>
              <a:ahLst/>
              <a:cxnLst/>
              <a:rect l="l" t="t" r="r" b="b"/>
              <a:pathLst>
                <a:path w="1438910" h="1045210">
                  <a:moveTo>
                    <a:pt x="1264158" y="0"/>
                  </a:moveTo>
                  <a:lnTo>
                    <a:pt x="174244" y="0"/>
                  </a:lnTo>
                  <a:lnTo>
                    <a:pt x="127888" y="6223"/>
                  </a:lnTo>
                  <a:lnTo>
                    <a:pt x="86232" y="23749"/>
                  </a:lnTo>
                  <a:lnTo>
                    <a:pt x="51054" y="51053"/>
                  </a:lnTo>
                  <a:lnTo>
                    <a:pt x="23749" y="86233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49" y="958850"/>
                  </a:lnTo>
                  <a:lnTo>
                    <a:pt x="51054" y="994029"/>
                  </a:lnTo>
                  <a:lnTo>
                    <a:pt x="86232" y="1021333"/>
                  </a:lnTo>
                  <a:lnTo>
                    <a:pt x="127888" y="1038860"/>
                  </a:lnTo>
                  <a:lnTo>
                    <a:pt x="174244" y="1045082"/>
                  </a:lnTo>
                  <a:lnTo>
                    <a:pt x="1264158" y="1045082"/>
                  </a:lnTo>
                  <a:lnTo>
                    <a:pt x="1310513" y="1038860"/>
                  </a:lnTo>
                  <a:lnTo>
                    <a:pt x="1352169" y="1021333"/>
                  </a:lnTo>
                  <a:lnTo>
                    <a:pt x="1387348" y="994029"/>
                  </a:lnTo>
                  <a:lnTo>
                    <a:pt x="1414652" y="958850"/>
                  </a:lnTo>
                  <a:lnTo>
                    <a:pt x="1432178" y="917194"/>
                  </a:lnTo>
                  <a:lnTo>
                    <a:pt x="1438402" y="870838"/>
                  </a:lnTo>
                  <a:lnTo>
                    <a:pt x="1438402" y="174116"/>
                  </a:lnTo>
                  <a:lnTo>
                    <a:pt x="1432178" y="127888"/>
                  </a:lnTo>
                  <a:lnTo>
                    <a:pt x="1414652" y="86233"/>
                  </a:lnTo>
                  <a:lnTo>
                    <a:pt x="1387348" y="51053"/>
                  </a:lnTo>
                  <a:lnTo>
                    <a:pt x="1352169" y="23749"/>
                  </a:lnTo>
                  <a:lnTo>
                    <a:pt x="1310513" y="6223"/>
                  </a:lnTo>
                  <a:lnTo>
                    <a:pt x="1264158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89988" y="2859023"/>
              <a:ext cx="1438910" cy="1045210"/>
            </a:xfrm>
            <a:custGeom>
              <a:avLst/>
              <a:gdLst/>
              <a:ahLst/>
              <a:cxnLst/>
              <a:rect l="l" t="t" r="r" b="b"/>
              <a:pathLst>
                <a:path w="1438910" h="1045210">
                  <a:moveTo>
                    <a:pt x="1264158" y="0"/>
                  </a:moveTo>
                  <a:lnTo>
                    <a:pt x="174244" y="0"/>
                  </a:lnTo>
                  <a:lnTo>
                    <a:pt x="127888" y="6223"/>
                  </a:lnTo>
                  <a:lnTo>
                    <a:pt x="86232" y="23749"/>
                  </a:lnTo>
                  <a:lnTo>
                    <a:pt x="51054" y="51053"/>
                  </a:lnTo>
                  <a:lnTo>
                    <a:pt x="23749" y="86232"/>
                  </a:lnTo>
                  <a:lnTo>
                    <a:pt x="6223" y="127888"/>
                  </a:lnTo>
                  <a:lnTo>
                    <a:pt x="0" y="174117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49" y="958850"/>
                  </a:lnTo>
                  <a:lnTo>
                    <a:pt x="51054" y="994029"/>
                  </a:lnTo>
                  <a:lnTo>
                    <a:pt x="86232" y="1021308"/>
                  </a:lnTo>
                  <a:lnTo>
                    <a:pt x="127888" y="1038860"/>
                  </a:lnTo>
                  <a:lnTo>
                    <a:pt x="174244" y="1045082"/>
                  </a:lnTo>
                  <a:lnTo>
                    <a:pt x="1264158" y="1045082"/>
                  </a:lnTo>
                  <a:lnTo>
                    <a:pt x="1310513" y="1038860"/>
                  </a:lnTo>
                  <a:lnTo>
                    <a:pt x="1352169" y="1021308"/>
                  </a:lnTo>
                  <a:lnTo>
                    <a:pt x="1387348" y="994029"/>
                  </a:lnTo>
                  <a:lnTo>
                    <a:pt x="1414652" y="958850"/>
                  </a:lnTo>
                  <a:lnTo>
                    <a:pt x="1432178" y="917194"/>
                  </a:lnTo>
                  <a:lnTo>
                    <a:pt x="1438402" y="870838"/>
                  </a:lnTo>
                  <a:lnTo>
                    <a:pt x="1438402" y="174117"/>
                  </a:lnTo>
                  <a:lnTo>
                    <a:pt x="1432178" y="127888"/>
                  </a:lnTo>
                  <a:lnTo>
                    <a:pt x="1414652" y="86232"/>
                  </a:lnTo>
                  <a:lnTo>
                    <a:pt x="1387348" y="51053"/>
                  </a:lnTo>
                  <a:lnTo>
                    <a:pt x="1352169" y="23749"/>
                  </a:lnTo>
                  <a:lnTo>
                    <a:pt x="1310513" y="6223"/>
                  </a:lnTo>
                  <a:lnTo>
                    <a:pt x="1264158" y="0"/>
                  </a:lnTo>
                  <a:close/>
                </a:path>
              </a:pathLst>
            </a:custGeom>
            <a:solidFill>
              <a:srgbClr val="0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7408" y="2859023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80" h="1045210">
                  <a:moveTo>
                    <a:pt x="1265936" y="0"/>
                  </a:moveTo>
                  <a:lnTo>
                    <a:pt x="174244" y="0"/>
                  </a:lnTo>
                  <a:lnTo>
                    <a:pt x="127927" y="6223"/>
                  </a:lnTo>
                  <a:lnTo>
                    <a:pt x="86296" y="23749"/>
                  </a:lnTo>
                  <a:lnTo>
                    <a:pt x="51041" y="51053"/>
                  </a:lnTo>
                  <a:lnTo>
                    <a:pt x="23787" y="86232"/>
                  </a:lnTo>
                  <a:lnTo>
                    <a:pt x="6223" y="127888"/>
                  </a:lnTo>
                  <a:lnTo>
                    <a:pt x="0" y="174117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87" y="958850"/>
                  </a:lnTo>
                  <a:lnTo>
                    <a:pt x="51041" y="994029"/>
                  </a:lnTo>
                  <a:lnTo>
                    <a:pt x="86296" y="1021308"/>
                  </a:lnTo>
                  <a:lnTo>
                    <a:pt x="127927" y="1038860"/>
                  </a:lnTo>
                  <a:lnTo>
                    <a:pt x="174244" y="1045082"/>
                  </a:lnTo>
                  <a:lnTo>
                    <a:pt x="1265936" y="1045082"/>
                  </a:lnTo>
                  <a:lnTo>
                    <a:pt x="1312291" y="1038860"/>
                  </a:lnTo>
                  <a:lnTo>
                    <a:pt x="1353947" y="1021308"/>
                  </a:lnTo>
                  <a:lnTo>
                    <a:pt x="1389126" y="994029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7"/>
                  </a:lnTo>
                  <a:lnTo>
                    <a:pt x="1433957" y="127888"/>
                  </a:lnTo>
                  <a:lnTo>
                    <a:pt x="1416431" y="86232"/>
                  </a:lnTo>
                  <a:lnTo>
                    <a:pt x="1389126" y="51053"/>
                  </a:lnTo>
                  <a:lnTo>
                    <a:pt x="1353947" y="23749"/>
                  </a:lnTo>
                  <a:lnTo>
                    <a:pt x="1312291" y="6223"/>
                  </a:lnTo>
                  <a:lnTo>
                    <a:pt x="1265936" y="0"/>
                  </a:lnTo>
                  <a:close/>
                </a:path>
              </a:pathLst>
            </a:custGeom>
            <a:solidFill>
              <a:srgbClr val="00B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782567" y="1208582"/>
            <a:ext cx="2734310" cy="1270"/>
          </a:xfrm>
          <a:custGeom>
            <a:avLst/>
            <a:gdLst/>
            <a:ahLst/>
            <a:cxnLst/>
            <a:rect l="l" t="t" r="r" b="b"/>
            <a:pathLst>
              <a:path w="2734309" h="1269">
                <a:moveTo>
                  <a:pt x="2733801" y="0"/>
                </a:moveTo>
                <a:lnTo>
                  <a:pt x="0" y="0"/>
                </a:lnTo>
                <a:lnTo>
                  <a:pt x="0" y="1219"/>
                </a:lnTo>
                <a:lnTo>
                  <a:pt x="2733801" y="1219"/>
                </a:lnTo>
                <a:lnTo>
                  <a:pt x="273380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82567" y="1209802"/>
            <a:ext cx="2734310" cy="367665"/>
          </a:xfrm>
          <a:prstGeom prst="rect">
            <a:avLst/>
          </a:prstGeom>
          <a:solidFill>
            <a:srgbClr val="FCB834"/>
          </a:solidFill>
        </p:spPr>
        <p:txBody>
          <a:bodyPr vert="horz" wrap="square" lIns="0" tIns="6731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EqualsIgnoreCase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(String</a:t>
            </a:r>
            <a:r>
              <a:rPr sz="14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82567" y="1577339"/>
            <a:ext cx="273431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94615" rIns="0" bIns="0" rtlCol="0">
            <a:spAutoFit/>
          </a:bodyPr>
          <a:lstStyle/>
          <a:p>
            <a:pPr marL="125730" marR="156845" indent="3175" algn="ctr">
              <a:lnSpc>
                <a:spcPct val="100000"/>
              </a:lnSpc>
              <a:spcBef>
                <a:spcPts val="745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Same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as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other function </a:t>
            </a:r>
            <a:r>
              <a:rPr sz="1400" spc="-25" dirty="0">
                <a:solidFill>
                  <a:srgbClr val="575757"/>
                </a:solidFill>
                <a:latin typeface="Carlito"/>
                <a:cs typeface="Carlito"/>
              </a:rPr>
              <a:t>except 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that this function ignores the</a:t>
            </a:r>
            <a:r>
              <a:rPr sz="1400" spc="-9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case  and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checks 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equality of the 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strings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52259" y="1208582"/>
            <a:ext cx="2168525" cy="1270"/>
          </a:xfrm>
          <a:custGeom>
            <a:avLst/>
            <a:gdLst/>
            <a:ahLst/>
            <a:cxnLst/>
            <a:rect l="l" t="t" r="r" b="b"/>
            <a:pathLst>
              <a:path w="2168525" h="1269">
                <a:moveTo>
                  <a:pt x="2168144" y="0"/>
                </a:moveTo>
                <a:lnTo>
                  <a:pt x="0" y="0"/>
                </a:lnTo>
                <a:lnTo>
                  <a:pt x="0" y="1219"/>
                </a:lnTo>
                <a:lnTo>
                  <a:pt x="2168144" y="1219"/>
                </a:lnTo>
                <a:lnTo>
                  <a:pt x="216814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52259" y="1209802"/>
            <a:ext cx="2169160" cy="367665"/>
          </a:xfrm>
          <a:prstGeom prst="rect">
            <a:avLst/>
          </a:prstGeom>
          <a:solidFill>
            <a:srgbClr val="FF3D5F"/>
          </a:solidFill>
        </p:spPr>
        <p:txBody>
          <a:bodyPr vert="horz" wrap="square" lIns="0" tIns="6731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indexOf(String</a:t>
            </a:r>
            <a:r>
              <a:rPr sz="14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52259" y="1577339"/>
            <a:ext cx="216916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229235" marR="203835" algn="ct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Returns the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index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of</a:t>
            </a:r>
            <a:r>
              <a:rPr sz="1400" spc="-9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 specified string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 string</a:t>
            </a:r>
            <a:r>
              <a:rPr sz="1400" spc="-4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object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52088" y="2884983"/>
            <a:ext cx="2734310" cy="1270"/>
          </a:xfrm>
          <a:custGeom>
            <a:avLst/>
            <a:gdLst/>
            <a:ahLst/>
            <a:cxnLst/>
            <a:rect l="l" t="t" r="r" b="b"/>
            <a:pathLst>
              <a:path w="2734310" h="1269">
                <a:moveTo>
                  <a:pt x="2733802" y="0"/>
                </a:moveTo>
                <a:lnTo>
                  <a:pt x="0" y="0"/>
                </a:lnTo>
                <a:lnTo>
                  <a:pt x="0" y="1218"/>
                </a:lnTo>
                <a:lnTo>
                  <a:pt x="2733802" y="1218"/>
                </a:lnTo>
                <a:lnTo>
                  <a:pt x="273380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65803" y="2886201"/>
            <a:ext cx="2720340" cy="367665"/>
          </a:xfrm>
          <a:prstGeom prst="rect">
            <a:avLst/>
          </a:prstGeom>
          <a:solidFill>
            <a:srgbClr val="008599"/>
          </a:solidFill>
        </p:spPr>
        <p:txBody>
          <a:bodyPr vert="horz" wrap="square" lIns="0" tIns="67945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535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replace(char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ch,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char</a:t>
            </a:r>
            <a:r>
              <a:rPr sz="14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ch1)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52259" y="2884983"/>
            <a:ext cx="2168525" cy="1270"/>
          </a:xfrm>
          <a:custGeom>
            <a:avLst/>
            <a:gdLst/>
            <a:ahLst/>
            <a:cxnLst/>
            <a:rect l="l" t="t" r="r" b="b"/>
            <a:pathLst>
              <a:path w="2168525" h="1269">
                <a:moveTo>
                  <a:pt x="2168144" y="0"/>
                </a:moveTo>
                <a:lnTo>
                  <a:pt x="0" y="0"/>
                </a:lnTo>
                <a:lnTo>
                  <a:pt x="0" y="1218"/>
                </a:lnTo>
                <a:lnTo>
                  <a:pt x="2168144" y="1218"/>
                </a:lnTo>
                <a:lnTo>
                  <a:pt x="216814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52259" y="2886201"/>
            <a:ext cx="2169160" cy="367665"/>
          </a:xfrm>
          <a:prstGeom prst="rect">
            <a:avLst/>
          </a:prstGeom>
          <a:solidFill>
            <a:srgbClr val="00B59C"/>
          </a:solidFill>
        </p:spPr>
        <p:txBody>
          <a:bodyPr vert="horz" wrap="square" lIns="0" tIns="67945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535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lastIndexOf(String</a:t>
            </a:r>
            <a:r>
              <a:rPr sz="14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38631" y="1842897"/>
            <a:ext cx="1242060" cy="793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667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4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Eq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als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e  (String</a:t>
            </a:r>
            <a:r>
              <a:rPr sz="11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07082" y="1868550"/>
            <a:ext cx="1241425" cy="62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indexOf(String</a:t>
            </a:r>
            <a:r>
              <a:rPr sz="11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84805" y="2909257"/>
            <a:ext cx="1091565" cy="84899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R="24765" algn="ctr">
              <a:lnSpc>
                <a:spcPct val="100000"/>
              </a:lnSpc>
              <a:spcBef>
                <a:spcPts val="440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140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replace(char</a:t>
            </a:r>
            <a:r>
              <a:rPr sz="11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ch,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char</a:t>
            </a: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ch1)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6440" y="3010611"/>
            <a:ext cx="1230630" cy="793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794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65803" y="3253740"/>
            <a:ext cx="272034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73660" rIns="0" bIns="0" rtlCol="0">
            <a:spAutoFit/>
          </a:bodyPr>
          <a:lstStyle/>
          <a:p>
            <a:pPr marL="401320" marR="269240" indent="-152400">
              <a:lnSpc>
                <a:spcPct val="150000"/>
              </a:lnSpc>
              <a:spcBef>
                <a:spcPts val="580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Replaces the </a:t>
            </a:r>
            <a:r>
              <a:rPr sz="1400" spc="-10" dirty="0">
                <a:solidFill>
                  <a:srgbClr val="575757"/>
                </a:solidFill>
                <a:latin typeface="Carlito"/>
                <a:cs typeface="Carlito"/>
              </a:rPr>
              <a:t>character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ch</a:t>
            </a:r>
            <a:r>
              <a:rPr sz="1400" spc="-14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with 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Character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ch1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1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string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52259" y="3253740"/>
            <a:ext cx="216916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88900" rIns="0" bIns="0" rtlCol="0">
            <a:spAutoFit/>
          </a:bodyPr>
          <a:lstStyle/>
          <a:p>
            <a:pPr marL="59055" marR="19685" algn="ctr">
              <a:lnSpc>
                <a:spcPct val="100000"/>
              </a:lnSpc>
              <a:spcBef>
                <a:spcPts val="700"/>
              </a:spcBef>
            </a:pPr>
            <a:r>
              <a:rPr sz="1400" spc="-10" dirty="0">
                <a:solidFill>
                  <a:srgbClr val="575757"/>
                </a:solidFill>
                <a:latin typeface="Carlito"/>
                <a:cs typeface="Carlito"/>
              </a:rPr>
              <a:t>Checks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whether string</a:t>
            </a:r>
            <a:r>
              <a:rPr sz="1400" spc="-9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object  and str and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return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true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if 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they 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are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same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else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returns 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false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669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String Functions</a:t>
            </a:r>
            <a:r>
              <a:rPr sz="2800" b="1" spc="-9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6655" y="1403603"/>
            <a:ext cx="2854960" cy="2773680"/>
            <a:chOff x="676655" y="1403603"/>
            <a:chExt cx="2854960" cy="2773680"/>
          </a:xfrm>
        </p:grpSpPr>
        <p:sp>
          <p:nvSpPr>
            <p:cNvPr id="5" name="object 5"/>
            <p:cNvSpPr/>
            <p:nvPr/>
          </p:nvSpPr>
          <p:spPr>
            <a:xfrm>
              <a:off x="757427" y="1403603"/>
              <a:ext cx="2773680" cy="2773680"/>
            </a:xfrm>
            <a:custGeom>
              <a:avLst/>
              <a:gdLst/>
              <a:ahLst/>
              <a:cxnLst/>
              <a:rect l="l" t="t" r="r" b="b"/>
              <a:pathLst>
                <a:path w="2773679" h="2773679">
                  <a:moveTo>
                    <a:pt x="1386840" y="0"/>
                  </a:moveTo>
                  <a:lnTo>
                    <a:pt x="1338198" y="888"/>
                  </a:lnTo>
                  <a:lnTo>
                    <a:pt x="1289939" y="3301"/>
                  </a:lnTo>
                  <a:lnTo>
                    <a:pt x="1242060" y="7493"/>
                  </a:lnTo>
                  <a:lnTo>
                    <a:pt x="1194689" y="13208"/>
                  </a:lnTo>
                  <a:lnTo>
                    <a:pt x="1147826" y="20447"/>
                  </a:lnTo>
                  <a:lnTo>
                    <a:pt x="1101598" y="29337"/>
                  </a:lnTo>
                  <a:lnTo>
                    <a:pt x="1055878" y="39750"/>
                  </a:lnTo>
                  <a:lnTo>
                    <a:pt x="1010666" y="51562"/>
                  </a:lnTo>
                  <a:lnTo>
                    <a:pt x="966089" y="64897"/>
                  </a:lnTo>
                  <a:lnTo>
                    <a:pt x="922273" y="79756"/>
                  </a:lnTo>
                  <a:lnTo>
                    <a:pt x="878966" y="95885"/>
                  </a:lnTo>
                  <a:lnTo>
                    <a:pt x="836422" y="113537"/>
                  </a:lnTo>
                  <a:lnTo>
                    <a:pt x="794638" y="132461"/>
                  </a:lnTo>
                  <a:lnTo>
                    <a:pt x="753618" y="152654"/>
                  </a:lnTo>
                  <a:lnTo>
                    <a:pt x="713232" y="174244"/>
                  </a:lnTo>
                  <a:lnTo>
                    <a:pt x="673862" y="197104"/>
                  </a:lnTo>
                  <a:lnTo>
                    <a:pt x="635127" y="221234"/>
                  </a:lnTo>
                  <a:lnTo>
                    <a:pt x="597408" y="246507"/>
                  </a:lnTo>
                  <a:lnTo>
                    <a:pt x="560451" y="272923"/>
                  </a:lnTo>
                  <a:lnTo>
                    <a:pt x="524510" y="300609"/>
                  </a:lnTo>
                  <a:lnTo>
                    <a:pt x="489470" y="329438"/>
                  </a:lnTo>
                  <a:lnTo>
                    <a:pt x="455409" y="359283"/>
                  </a:lnTo>
                  <a:lnTo>
                    <a:pt x="422338" y="390271"/>
                  </a:lnTo>
                  <a:lnTo>
                    <a:pt x="390309" y="422401"/>
                  </a:lnTo>
                  <a:lnTo>
                    <a:pt x="359321" y="455422"/>
                  </a:lnTo>
                  <a:lnTo>
                    <a:pt x="329425" y="489458"/>
                  </a:lnTo>
                  <a:lnTo>
                    <a:pt x="300621" y="524510"/>
                  </a:lnTo>
                  <a:lnTo>
                    <a:pt x="272973" y="560451"/>
                  </a:lnTo>
                  <a:lnTo>
                    <a:pt x="246481" y="597408"/>
                  </a:lnTo>
                  <a:lnTo>
                    <a:pt x="221170" y="635127"/>
                  </a:lnTo>
                  <a:lnTo>
                    <a:pt x="197091" y="673862"/>
                  </a:lnTo>
                  <a:lnTo>
                    <a:pt x="174256" y="713232"/>
                  </a:lnTo>
                  <a:lnTo>
                    <a:pt x="152692" y="753618"/>
                  </a:lnTo>
                  <a:lnTo>
                    <a:pt x="132435" y="794639"/>
                  </a:lnTo>
                  <a:lnTo>
                    <a:pt x="113499" y="836422"/>
                  </a:lnTo>
                  <a:lnTo>
                    <a:pt x="95935" y="878967"/>
                  </a:lnTo>
                  <a:lnTo>
                    <a:pt x="79743" y="922274"/>
                  </a:lnTo>
                  <a:lnTo>
                    <a:pt x="64960" y="966089"/>
                  </a:lnTo>
                  <a:lnTo>
                    <a:pt x="51625" y="1010666"/>
                  </a:lnTo>
                  <a:lnTo>
                    <a:pt x="39751" y="1055878"/>
                  </a:lnTo>
                  <a:lnTo>
                    <a:pt x="29362" y="1101598"/>
                  </a:lnTo>
                  <a:lnTo>
                    <a:pt x="20510" y="1147826"/>
                  </a:lnTo>
                  <a:lnTo>
                    <a:pt x="13195" y="1194689"/>
                  </a:lnTo>
                  <a:lnTo>
                    <a:pt x="7467" y="1242060"/>
                  </a:lnTo>
                  <a:lnTo>
                    <a:pt x="3340" y="1289939"/>
                  </a:lnTo>
                  <a:lnTo>
                    <a:pt x="838" y="1338199"/>
                  </a:lnTo>
                  <a:lnTo>
                    <a:pt x="0" y="1386840"/>
                  </a:lnTo>
                  <a:lnTo>
                    <a:pt x="838" y="1435481"/>
                  </a:lnTo>
                  <a:lnTo>
                    <a:pt x="3340" y="1483741"/>
                  </a:lnTo>
                  <a:lnTo>
                    <a:pt x="7467" y="1531620"/>
                  </a:lnTo>
                  <a:lnTo>
                    <a:pt x="13195" y="1578991"/>
                  </a:lnTo>
                  <a:lnTo>
                    <a:pt x="20510" y="1625727"/>
                  </a:lnTo>
                  <a:lnTo>
                    <a:pt x="29362" y="1672082"/>
                  </a:lnTo>
                  <a:lnTo>
                    <a:pt x="39751" y="1717802"/>
                  </a:lnTo>
                  <a:lnTo>
                    <a:pt x="51625" y="1763014"/>
                  </a:lnTo>
                  <a:lnTo>
                    <a:pt x="64960" y="1807591"/>
                  </a:lnTo>
                  <a:lnTo>
                    <a:pt x="79743" y="1851406"/>
                  </a:lnTo>
                  <a:lnTo>
                    <a:pt x="95935" y="1894713"/>
                  </a:lnTo>
                  <a:lnTo>
                    <a:pt x="113499" y="1937258"/>
                  </a:lnTo>
                  <a:lnTo>
                    <a:pt x="132435" y="1979041"/>
                  </a:lnTo>
                  <a:lnTo>
                    <a:pt x="152692" y="2020062"/>
                  </a:lnTo>
                  <a:lnTo>
                    <a:pt x="174256" y="2060448"/>
                  </a:lnTo>
                  <a:lnTo>
                    <a:pt x="197091" y="2099818"/>
                  </a:lnTo>
                  <a:lnTo>
                    <a:pt x="221170" y="2138553"/>
                  </a:lnTo>
                  <a:lnTo>
                    <a:pt x="246481" y="2176272"/>
                  </a:lnTo>
                  <a:lnTo>
                    <a:pt x="272973" y="2213229"/>
                  </a:lnTo>
                  <a:lnTo>
                    <a:pt x="300621" y="2249170"/>
                  </a:lnTo>
                  <a:lnTo>
                    <a:pt x="329425" y="2284222"/>
                  </a:lnTo>
                  <a:lnTo>
                    <a:pt x="359321" y="2318258"/>
                  </a:lnTo>
                  <a:lnTo>
                    <a:pt x="390309" y="2351278"/>
                  </a:lnTo>
                  <a:lnTo>
                    <a:pt x="422338" y="2383409"/>
                  </a:lnTo>
                  <a:lnTo>
                    <a:pt x="455409" y="2414397"/>
                  </a:lnTo>
                  <a:lnTo>
                    <a:pt x="489470" y="2444242"/>
                  </a:lnTo>
                  <a:lnTo>
                    <a:pt x="524510" y="2473058"/>
                  </a:lnTo>
                  <a:lnTo>
                    <a:pt x="560451" y="2500706"/>
                  </a:lnTo>
                  <a:lnTo>
                    <a:pt x="597408" y="2527198"/>
                  </a:lnTo>
                  <a:lnTo>
                    <a:pt x="635127" y="2552509"/>
                  </a:lnTo>
                  <a:lnTo>
                    <a:pt x="673862" y="2576588"/>
                  </a:lnTo>
                  <a:lnTo>
                    <a:pt x="713232" y="2599423"/>
                  </a:lnTo>
                  <a:lnTo>
                    <a:pt x="753618" y="2620987"/>
                  </a:lnTo>
                  <a:lnTo>
                    <a:pt x="794638" y="2641244"/>
                  </a:lnTo>
                  <a:lnTo>
                    <a:pt x="836422" y="2660180"/>
                  </a:lnTo>
                  <a:lnTo>
                    <a:pt x="878966" y="2677744"/>
                  </a:lnTo>
                  <a:lnTo>
                    <a:pt x="922273" y="2693936"/>
                  </a:lnTo>
                  <a:lnTo>
                    <a:pt x="966089" y="2708719"/>
                  </a:lnTo>
                  <a:lnTo>
                    <a:pt x="1010666" y="2722054"/>
                  </a:lnTo>
                  <a:lnTo>
                    <a:pt x="1055878" y="2733929"/>
                  </a:lnTo>
                  <a:lnTo>
                    <a:pt x="1101598" y="2744317"/>
                  </a:lnTo>
                  <a:lnTo>
                    <a:pt x="1147826" y="2753169"/>
                  </a:lnTo>
                  <a:lnTo>
                    <a:pt x="1194689" y="2760484"/>
                  </a:lnTo>
                  <a:lnTo>
                    <a:pt x="1242060" y="2766212"/>
                  </a:lnTo>
                  <a:lnTo>
                    <a:pt x="1289939" y="2770339"/>
                  </a:lnTo>
                  <a:lnTo>
                    <a:pt x="1338198" y="2772841"/>
                  </a:lnTo>
                  <a:lnTo>
                    <a:pt x="1386840" y="2773680"/>
                  </a:lnTo>
                  <a:lnTo>
                    <a:pt x="1435480" y="2772841"/>
                  </a:lnTo>
                  <a:lnTo>
                    <a:pt x="1483741" y="2770339"/>
                  </a:lnTo>
                  <a:lnTo>
                    <a:pt x="1531620" y="2766212"/>
                  </a:lnTo>
                  <a:lnTo>
                    <a:pt x="1578991" y="2760484"/>
                  </a:lnTo>
                  <a:lnTo>
                    <a:pt x="1625853" y="2753169"/>
                  </a:lnTo>
                  <a:lnTo>
                    <a:pt x="1672082" y="2744317"/>
                  </a:lnTo>
                  <a:lnTo>
                    <a:pt x="1717802" y="2733929"/>
                  </a:lnTo>
                  <a:lnTo>
                    <a:pt x="1763014" y="2722054"/>
                  </a:lnTo>
                  <a:lnTo>
                    <a:pt x="1807590" y="2708719"/>
                  </a:lnTo>
                  <a:lnTo>
                    <a:pt x="1851405" y="2693936"/>
                  </a:lnTo>
                  <a:lnTo>
                    <a:pt x="1894713" y="2677744"/>
                  </a:lnTo>
                  <a:lnTo>
                    <a:pt x="1937258" y="2660180"/>
                  </a:lnTo>
                  <a:lnTo>
                    <a:pt x="1979040" y="2641244"/>
                  </a:lnTo>
                  <a:lnTo>
                    <a:pt x="2020062" y="2620987"/>
                  </a:lnTo>
                  <a:lnTo>
                    <a:pt x="2060448" y="2599423"/>
                  </a:lnTo>
                  <a:lnTo>
                    <a:pt x="2099817" y="2576588"/>
                  </a:lnTo>
                  <a:lnTo>
                    <a:pt x="2138553" y="2552509"/>
                  </a:lnTo>
                  <a:lnTo>
                    <a:pt x="2176272" y="2527198"/>
                  </a:lnTo>
                  <a:lnTo>
                    <a:pt x="2213229" y="2500706"/>
                  </a:lnTo>
                  <a:lnTo>
                    <a:pt x="2249170" y="2473058"/>
                  </a:lnTo>
                  <a:lnTo>
                    <a:pt x="2284222" y="2444242"/>
                  </a:lnTo>
                  <a:lnTo>
                    <a:pt x="2318258" y="2414397"/>
                  </a:lnTo>
                  <a:lnTo>
                    <a:pt x="2351278" y="2383409"/>
                  </a:lnTo>
                  <a:lnTo>
                    <a:pt x="2383409" y="2351278"/>
                  </a:lnTo>
                  <a:lnTo>
                    <a:pt x="2414397" y="2318258"/>
                  </a:lnTo>
                  <a:lnTo>
                    <a:pt x="2444241" y="2284222"/>
                  </a:lnTo>
                  <a:lnTo>
                    <a:pt x="2473071" y="2249170"/>
                  </a:lnTo>
                  <a:lnTo>
                    <a:pt x="2500757" y="2213229"/>
                  </a:lnTo>
                  <a:lnTo>
                    <a:pt x="2527173" y="2176272"/>
                  </a:lnTo>
                  <a:lnTo>
                    <a:pt x="2552446" y="2138553"/>
                  </a:lnTo>
                  <a:lnTo>
                    <a:pt x="2576576" y="2099818"/>
                  </a:lnTo>
                  <a:lnTo>
                    <a:pt x="2599436" y="2060448"/>
                  </a:lnTo>
                  <a:lnTo>
                    <a:pt x="2621026" y="2020062"/>
                  </a:lnTo>
                  <a:lnTo>
                    <a:pt x="2641219" y="1979041"/>
                  </a:lnTo>
                  <a:lnTo>
                    <a:pt x="2660142" y="1937258"/>
                  </a:lnTo>
                  <a:lnTo>
                    <a:pt x="2677795" y="1894713"/>
                  </a:lnTo>
                  <a:lnTo>
                    <a:pt x="2693924" y="1851406"/>
                  </a:lnTo>
                  <a:lnTo>
                    <a:pt x="2708783" y="1807591"/>
                  </a:lnTo>
                  <a:lnTo>
                    <a:pt x="2722118" y="1763014"/>
                  </a:lnTo>
                  <a:lnTo>
                    <a:pt x="2733929" y="1717802"/>
                  </a:lnTo>
                  <a:lnTo>
                    <a:pt x="2744343" y="1672082"/>
                  </a:lnTo>
                  <a:lnTo>
                    <a:pt x="2753233" y="1625727"/>
                  </a:lnTo>
                  <a:lnTo>
                    <a:pt x="2760472" y="1578991"/>
                  </a:lnTo>
                  <a:lnTo>
                    <a:pt x="2766187" y="1531620"/>
                  </a:lnTo>
                  <a:lnTo>
                    <a:pt x="2770378" y="1483741"/>
                  </a:lnTo>
                  <a:lnTo>
                    <a:pt x="2772791" y="1435481"/>
                  </a:lnTo>
                  <a:lnTo>
                    <a:pt x="2773680" y="1386840"/>
                  </a:lnTo>
                  <a:lnTo>
                    <a:pt x="2772791" y="1338199"/>
                  </a:lnTo>
                  <a:lnTo>
                    <a:pt x="2770378" y="1289939"/>
                  </a:lnTo>
                  <a:lnTo>
                    <a:pt x="2766187" y="1242060"/>
                  </a:lnTo>
                  <a:lnTo>
                    <a:pt x="2760472" y="1194689"/>
                  </a:lnTo>
                  <a:lnTo>
                    <a:pt x="2753233" y="1147826"/>
                  </a:lnTo>
                  <a:lnTo>
                    <a:pt x="2744343" y="1101598"/>
                  </a:lnTo>
                  <a:lnTo>
                    <a:pt x="2733929" y="1055878"/>
                  </a:lnTo>
                  <a:lnTo>
                    <a:pt x="2722118" y="1010666"/>
                  </a:lnTo>
                  <a:lnTo>
                    <a:pt x="2708783" y="966089"/>
                  </a:lnTo>
                  <a:lnTo>
                    <a:pt x="2693924" y="922274"/>
                  </a:lnTo>
                  <a:lnTo>
                    <a:pt x="2677795" y="878967"/>
                  </a:lnTo>
                  <a:lnTo>
                    <a:pt x="2660142" y="836422"/>
                  </a:lnTo>
                  <a:lnTo>
                    <a:pt x="2641219" y="794639"/>
                  </a:lnTo>
                  <a:lnTo>
                    <a:pt x="2621026" y="753618"/>
                  </a:lnTo>
                  <a:lnTo>
                    <a:pt x="2599436" y="713232"/>
                  </a:lnTo>
                  <a:lnTo>
                    <a:pt x="2576576" y="673862"/>
                  </a:lnTo>
                  <a:lnTo>
                    <a:pt x="2552446" y="635127"/>
                  </a:lnTo>
                  <a:lnTo>
                    <a:pt x="2527173" y="597408"/>
                  </a:lnTo>
                  <a:lnTo>
                    <a:pt x="2500757" y="560451"/>
                  </a:lnTo>
                  <a:lnTo>
                    <a:pt x="2473071" y="524510"/>
                  </a:lnTo>
                  <a:lnTo>
                    <a:pt x="2444241" y="489458"/>
                  </a:lnTo>
                  <a:lnTo>
                    <a:pt x="2414397" y="455422"/>
                  </a:lnTo>
                  <a:lnTo>
                    <a:pt x="2383409" y="422401"/>
                  </a:lnTo>
                  <a:lnTo>
                    <a:pt x="2351278" y="390271"/>
                  </a:lnTo>
                  <a:lnTo>
                    <a:pt x="2318258" y="359283"/>
                  </a:lnTo>
                  <a:lnTo>
                    <a:pt x="2284222" y="329438"/>
                  </a:lnTo>
                  <a:lnTo>
                    <a:pt x="2249170" y="300609"/>
                  </a:lnTo>
                  <a:lnTo>
                    <a:pt x="2213229" y="272923"/>
                  </a:lnTo>
                  <a:lnTo>
                    <a:pt x="2176272" y="246507"/>
                  </a:lnTo>
                  <a:lnTo>
                    <a:pt x="2138553" y="221234"/>
                  </a:lnTo>
                  <a:lnTo>
                    <a:pt x="2099817" y="197104"/>
                  </a:lnTo>
                  <a:lnTo>
                    <a:pt x="2060448" y="174244"/>
                  </a:lnTo>
                  <a:lnTo>
                    <a:pt x="2020062" y="152654"/>
                  </a:lnTo>
                  <a:lnTo>
                    <a:pt x="1979040" y="132461"/>
                  </a:lnTo>
                  <a:lnTo>
                    <a:pt x="1937258" y="113537"/>
                  </a:lnTo>
                  <a:lnTo>
                    <a:pt x="1894713" y="95885"/>
                  </a:lnTo>
                  <a:lnTo>
                    <a:pt x="1851405" y="79756"/>
                  </a:lnTo>
                  <a:lnTo>
                    <a:pt x="1807590" y="64897"/>
                  </a:lnTo>
                  <a:lnTo>
                    <a:pt x="1763014" y="51562"/>
                  </a:lnTo>
                  <a:lnTo>
                    <a:pt x="1717802" y="39750"/>
                  </a:lnTo>
                  <a:lnTo>
                    <a:pt x="1672082" y="29337"/>
                  </a:lnTo>
                  <a:lnTo>
                    <a:pt x="1625853" y="20447"/>
                  </a:lnTo>
                  <a:lnTo>
                    <a:pt x="1578991" y="13208"/>
                  </a:lnTo>
                  <a:lnTo>
                    <a:pt x="1531620" y="7493"/>
                  </a:lnTo>
                  <a:lnTo>
                    <a:pt x="1483741" y="3301"/>
                  </a:lnTo>
                  <a:lnTo>
                    <a:pt x="1435480" y="888"/>
                  </a:lnTo>
                  <a:lnTo>
                    <a:pt x="13868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6655" y="1813559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80" h="1045210">
                  <a:moveTo>
                    <a:pt x="1265936" y="0"/>
                  </a:moveTo>
                  <a:lnTo>
                    <a:pt x="174244" y="0"/>
                  </a:lnTo>
                  <a:lnTo>
                    <a:pt x="127927" y="6223"/>
                  </a:lnTo>
                  <a:lnTo>
                    <a:pt x="86296" y="23749"/>
                  </a:lnTo>
                  <a:lnTo>
                    <a:pt x="51041" y="51053"/>
                  </a:lnTo>
                  <a:lnTo>
                    <a:pt x="23787" y="86232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87" y="958850"/>
                  </a:lnTo>
                  <a:lnTo>
                    <a:pt x="51041" y="994028"/>
                  </a:lnTo>
                  <a:lnTo>
                    <a:pt x="86296" y="1021333"/>
                  </a:lnTo>
                  <a:lnTo>
                    <a:pt x="127927" y="1038859"/>
                  </a:lnTo>
                  <a:lnTo>
                    <a:pt x="174244" y="1045082"/>
                  </a:lnTo>
                  <a:lnTo>
                    <a:pt x="1265936" y="1045082"/>
                  </a:lnTo>
                  <a:lnTo>
                    <a:pt x="1312291" y="1038859"/>
                  </a:lnTo>
                  <a:lnTo>
                    <a:pt x="1353946" y="1021333"/>
                  </a:lnTo>
                  <a:lnTo>
                    <a:pt x="1389126" y="994028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6"/>
                  </a:lnTo>
                  <a:lnTo>
                    <a:pt x="1433957" y="127888"/>
                  </a:lnTo>
                  <a:lnTo>
                    <a:pt x="1416431" y="86232"/>
                  </a:lnTo>
                  <a:lnTo>
                    <a:pt x="1389126" y="51053"/>
                  </a:lnTo>
                  <a:lnTo>
                    <a:pt x="1353946" y="23749"/>
                  </a:lnTo>
                  <a:lnTo>
                    <a:pt x="1312291" y="6223"/>
                  </a:lnTo>
                  <a:lnTo>
                    <a:pt x="1265936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12335" y="1208582"/>
            <a:ext cx="1734185" cy="1270"/>
          </a:xfrm>
          <a:custGeom>
            <a:avLst/>
            <a:gdLst/>
            <a:ahLst/>
            <a:cxnLst/>
            <a:rect l="l" t="t" r="r" b="b"/>
            <a:pathLst>
              <a:path w="1734185" h="1269">
                <a:moveTo>
                  <a:pt x="1733804" y="0"/>
                </a:moveTo>
                <a:lnTo>
                  <a:pt x="0" y="0"/>
                </a:lnTo>
                <a:lnTo>
                  <a:pt x="0" y="1219"/>
                </a:lnTo>
                <a:lnTo>
                  <a:pt x="1733804" y="1219"/>
                </a:lnTo>
                <a:lnTo>
                  <a:pt x="173380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12335" y="1209802"/>
            <a:ext cx="1734820" cy="367665"/>
          </a:xfrm>
          <a:prstGeom prst="rect">
            <a:avLst/>
          </a:prstGeom>
          <a:solidFill>
            <a:srgbClr val="FCB834"/>
          </a:solidFill>
        </p:spPr>
        <p:txBody>
          <a:bodyPr vert="horz" wrap="square" lIns="0" tIns="67310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toLowerCase()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12335" y="1577339"/>
            <a:ext cx="173482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62230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490"/>
              </a:spcBef>
            </a:pP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Converts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5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given</a:t>
            </a:r>
            <a:endParaRPr sz="14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string 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to</a:t>
            </a:r>
            <a:r>
              <a:rPr sz="1400" spc="-15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75757"/>
                </a:solidFill>
                <a:latin typeface="Carlito"/>
                <a:cs typeface="Carlito"/>
              </a:rPr>
              <a:t>lowercase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9871" y="2006041"/>
            <a:ext cx="1000125" cy="626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00" b="1" spc="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e()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844292"/>
            <a:ext cx="8209915" cy="29209"/>
          </a:xfrm>
          <a:custGeom>
            <a:avLst/>
            <a:gdLst/>
            <a:ahLst/>
            <a:cxnLst/>
            <a:rect l="l" t="t" r="r" b="b"/>
            <a:pathLst>
              <a:path w="8209915" h="29209">
                <a:moveTo>
                  <a:pt x="8209788" y="0"/>
                </a:moveTo>
                <a:lnTo>
                  <a:pt x="0" y="0"/>
                </a:lnTo>
                <a:lnTo>
                  <a:pt x="0" y="28705"/>
                </a:lnTo>
                <a:lnTo>
                  <a:pt x="8209788" y="28705"/>
                </a:lnTo>
                <a:lnTo>
                  <a:pt x="8209788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038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Daisy was</a:t>
            </a:r>
            <a:r>
              <a:rPr sz="2800" b="1" spc="-150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Confused!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231" y="1054735"/>
            <a:ext cx="124968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2E2E2E"/>
                </a:solidFill>
                <a:latin typeface="Carlito"/>
                <a:cs typeface="Carlito"/>
              </a:rPr>
              <a:t>John, </a:t>
            </a:r>
            <a:r>
              <a:rPr sz="1300" spc="-15" dirty="0">
                <a:solidFill>
                  <a:srgbClr val="2E2E2E"/>
                </a:solidFill>
                <a:latin typeface="Carlito"/>
                <a:cs typeface="Carlito"/>
              </a:rPr>
              <a:t>How are</a:t>
            </a:r>
            <a:r>
              <a:rPr sz="1300" spc="-85" dirty="0">
                <a:solidFill>
                  <a:srgbClr val="2E2E2E"/>
                </a:solidFill>
                <a:latin typeface="Carlito"/>
                <a:cs typeface="Carlito"/>
              </a:rPr>
              <a:t> </a:t>
            </a:r>
            <a:r>
              <a:rPr sz="1300" spc="-20" dirty="0">
                <a:solidFill>
                  <a:srgbClr val="2E2E2E"/>
                </a:solidFill>
                <a:latin typeface="Carlito"/>
                <a:cs typeface="Carlito"/>
              </a:rPr>
              <a:t>you  </a:t>
            </a:r>
            <a:r>
              <a:rPr sz="1300" spc="-5" dirty="0">
                <a:solidFill>
                  <a:srgbClr val="2E2E2E"/>
                </a:solidFill>
                <a:latin typeface="Carlito"/>
                <a:cs typeface="Carlito"/>
              </a:rPr>
              <a:t>planning </a:t>
            </a:r>
            <a:r>
              <a:rPr sz="1300" spc="-20" dirty="0">
                <a:solidFill>
                  <a:srgbClr val="2E2E2E"/>
                </a:solidFill>
                <a:latin typeface="Carlito"/>
                <a:cs typeface="Carlito"/>
              </a:rPr>
              <a:t>to </a:t>
            </a:r>
            <a:r>
              <a:rPr sz="1300" spc="-15" dirty="0">
                <a:solidFill>
                  <a:srgbClr val="2E2E2E"/>
                </a:solidFill>
                <a:latin typeface="Carlito"/>
                <a:cs typeface="Carlito"/>
              </a:rPr>
              <a:t>go  </a:t>
            </a:r>
            <a:r>
              <a:rPr sz="1300" spc="-5" dirty="0">
                <a:solidFill>
                  <a:srgbClr val="2E2E2E"/>
                </a:solidFill>
                <a:latin typeface="Carlito"/>
                <a:cs typeface="Carlito"/>
              </a:rPr>
              <a:t>ahead with</a:t>
            </a:r>
            <a:r>
              <a:rPr sz="1300" spc="-15" dirty="0">
                <a:solidFill>
                  <a:srgbClr val="2E2E2E"/>
                </a:solidFill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2E2E2E"/>
                </a:solidFill>
                <a:latin typeface="Carlito"/>
                <a:cs typeface="Carlito"/>
              </a:rPr>
              <a:t>this?</a:t>
            </a:r>
            <a:endParaRPr sz="13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0979" y="931163"/>
            <a:ext cx="5199380" cy="3810000"/>
            <a:chOff x="220979" y="931163"/>
            <a:chExt cx="5199380" cy="3810000"/>
          </a:xfrm>
        </p:grpSpPr>
        <p:sp>
          <p:nvSpPr>
            <p:cNvPr id="6" name="object 6"/>
            <p:cNvSpPr/>
            <p:nvPr/>
          </p:nvSpPr>
          <p:spPr>
            <a:xfrm>
              <a:off x="2035758" y="1355524"/>
              <a:ext cx="3384503" cy="33856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4027" y="934211"/>
              <a:ext cx="1833245" cy="911860"/>
            </a:xfrm>
            <a:custGeom>
              <a:avLst/>
              <a:gdLst/>
              <a:ahLst/>
              <a:cxnLst/>
              <a:rect l="l" t="t" r="r" b="b"/>
              <a:pathLst>
                <a:path w="1833245" h="911860">
                  <a:moveTo>
                    <a:pt x="0" y="151511"/>
                  </a:moveTo>
                  <a:lnTo>
                    <a:pt x="7734" y="103632"/>
                  </a:lnTo>
                  <a:lnTo>
                    <a:pt x="29260" y="62102"/>
                  </a:lnTo>
                  <a:lnTo>
                    <a:pt x="62090" y="29210"/>
                  </a:lnTo>
                  <a:lnTo>
                    <a:pt x="103720" y="7747"/>
                  </a:lnTo>
                  <a:lnTo>
                    <a:pt x="151650" y="0"/>
                  </a:lnTo>
                  <a:lnTo>
                    <a:pt x="839279" y="0"/>
                  </a:lnTo>
                  <a:lnTo>
                    <a:pt x="1199007" y="0"/>
                  </a:lnTo>
                  <a:lnTo>
                    <a:pt x="1287145" y="0"/>
                  </a:lnTo>
                  <a:lnTo>
                    <a:pt x="1335024" y="7747"/>
                  </a:lnTo>
                  <a:lnTo>
                    <a:pt x="1376680" y="29210"/>
                  </a:lnTo>
                  <a:lnTo>
                    <a:pt x="1409446" y="62102"/>
                  </a:lnTo>
                  <a:lnTo>
                    <a:pt x="1431036" y="103632"/>
                  </a:lnTo>
                  <a:lnTo>
                    <a:pt x="1438783" y="151511"/>
                  </a:lnTo>
                  <a:lnTo>
                    <a:pt x="1438783" y="530478"/>
                  </a:lnTo>
                  <a:lnTo>
                    <a:pt x="1833117" y="911351"/>
                  </a:lnTo>
                  <a:lnTo>
                    <a:pt x="1438783" y="757809"/>
                  </a:lnTo>
                  <a:lnTo>
                    <a:pt x="1431036" y="805688"/>
                  </a:lnTo>
                  <a:lnTo>
                    <a:pt x="1409446" y="847216"/>
                  </a:lnTo>
                  <a:lnTo>
                    <a:pt x="1376680" y="880110"/>
                  </a:lnTo>
                  <a:lnTo>
                    <a:pt x="1335024" y="901573"/>
                  </a:lnTo>
                  <a:lnTo>
                    <a:pt x="1287145" y="909320"/>
                  </a:lnTo>
                  <a:lnTo>
                    <a:pt x="1199007" y="909320"/>
                  </a:lnTo>
                  <a:lnTo>
                    <a:pt x="839279" y="909320"/>
                  </a:lnTo>
                  <a:lnTo>
                    <a:pt x="151650" y="909320"/>
                  </a:lnTo>
                  <a:lnTo>
                    <a:pt x="103720" y="901573"/>
                  </a:lnTo>
                  <a:lnTo>
                    <a:pt x="62090" y="880110"/>
                  </a:lnTo>
                  <a:lnTo>
                    <a:pt x="29260" y="847216"/>
                  </a:lnTo>
                  <a:lnTo>
                    <a:pt x="7734" y="805688"/>
                  </a:lnTo>
                  <a:lnTo>
                    <a:pt x="0" y="757809"/>
                  </a:lnTo>
                  <a:lnTo>
                    <a:pt x="0" y="530478"/>
                  </a:lnTo>
                  <a:lnTo>
                    <a:pt x="0" y="151511"/>
                  </a:lnTo>
                  <a:close/>
                </a:path>
              </a:pathLst>
            </a:custGeom>
            <a:ln w="609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669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String Functions</a:t>
            </a:r>
            <a:r>
              <a:rPr sz="2800" b="1" spc="-9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6655" y="1403603"/>
            <a:ext cx="3031490" cy="2773680"/>
            <a:chOff x="676655" y="1403603"/>
            <a:chExt cx="3031490" cy="2773680"/>
          </a:xfrm>
        </p:grpSpPr>
        <p:sp>
          <p:nvSpPr>
            <p:cNvPr id="5" name="object 5"/>
            <p:cNvSpPr/>
            <p:nvPr/>
          </p:nvSpPr>
          <p:spPr>
            <a:xfrm>
              <a:off x="757427" y="1403603"/>
              <a:ext cx="2773680" cy="2773680"/>
            </a:xfrm>
            <a:custGeom>
              <a:avLst/>
              <a:gdLst/>
              <a:ahLst/>
              <a:cxnLst/>
              <a:rect l="l" t="t" r="r" b="b"/>
              <a:pathLst>
                <a:path w="2773679" h="2773679">
                  <a:moveTo>
                    <a:pt x="1386840" y="0"/>
                  </a:moveTo>
                  <a:lnTo>
                    <a:pt x="1338198" y="888"/>
                  </a:lnTo>
                  <a:lnTo>
                    <a:pt x="1289939" y="3301"/>
                  </a:lnTo>
                  <a:lnTo>
                    <a:pt x="1242060" y="7493"/>
                  </a:lnTo>
                  <a:lnTo>
                    <a:pt x="1194689" y="13208"/>
                  </a:lnTo>
                  <a:lnTo>
                    <a:pt x="1147826" y="20447"/>
                  </a:lnTo>
                  <a:lnTo>
                    <a:pt x="1101598" y="29337"/>
                  </a:lnTo>
                  <a:lnTo>
                    <a:pt x="1055878" y="39750"/>
                  </a:lnTo>
                  <a:lnTo>
                    <a:pt x="1010666" y="51562"/>
                  </a:lnTo>
                  <a:lnTo>
                    <a:pt x="966089" y="64897"/>
                  </a:lnTo>
                  <a:lnTo>
                    <a:pt x="922273" y="79756"/>
                  </a:lnTo>
                  <a:lnTo>
                    <a:pt x="878966" y="95885"/>
                  </a:lnTo>
                  <a:lnTo>
                    <a:pt x="836422" y="113537"/>
                  </a:lnTo>
                  <a:lnTo>
                    <a:pt x="794638" y="132461"/>
                  </a:lnTo>
                  <a:lnTo>
                    <a:pt x="753618" y="152654"/>
                  </a:lnTo>
                  <a:lnTo>
                    <a:pt x="713232" y="174244"/>
                  </a:lnTo>
                  <a:lnTo>
                    <a:pt x="673862" y="197104"/>
                  </a:lnTo>
                  <a:lnTo>
                    <a:pt x="635127" y="221234"/>
                  </a:lnTo>
                  <a:lnTo>
                    <a:pt x="597408" y="246507"/>
                  </a:lnTo>
                  <a:lnTo>
                    <a:pt x="560451" y="272923"/>
                  </a:lnTo>
                  <a:lnTo>
                    <a:pt x="524510" y="300609"/>
                  </a:lnTo>
                  <a:lnTo>
                    <a:pt x="489470" y="329438"/>
                  </a:lnTo>
                  <a:lnTo>
                    <a:pt x="455409" y="359283"/>
                  </a:lnTo>
                  <a:lnTo>
                    <a:pt x="422338" y="390271"/>
                  </a:lnTo>
                  <a:lnTo>
                    <a:pt x="390309" y="422401"/>
                  </a:lnTo>
                  <a:lnTo>
                    <a:pt x="359321" y="455422"/>
                  </a:lnTo>
                  <a:lnTo>
                    <a:pt x="329425" y="489458"/>
                  </a:lnTo>
                  <a:lnTo>
                    <a:pt x="300621" y="524510"/>
                  </a:lnTo>
                  <a:lnTo>
                    <a:pt x="272973" y="560451"/>
                  </a:lnTo>
                  <a:lnTo>
                    <a:pt x="246481" y="597408"/>
                  </a:lnTo>
                  <a:lnTo>
                    <a:pt x="221170" y="635127"/>
                  </a:lnTo>
                  <a:lnTo>
                    <a:pt x="197091" y="673862"/>
                  </a:lnTo>
                  <a:lnTo>
                    <a:pt x="174256" y="713232"/>
                  </a:lnTo>
                  <a:lnTo>
                    <a:pt x="152692" y="753618"/>
                  </a:lnTo>
                  <a:lnTo>
                    <a:pt x="132435" y="794639"/>
                  </a:lnTo>
                  <a:lnTo>
                    <a:pt x="113499" y="836422"/>
                  </a:lnTo>
                  <a:lnTo>
                    <a:pt x="95935" y="878967"/>
                  </a:lnTo>
                  <a:lnTo>
                    <a:pt x="79743" y="922274"/>
                  </a:lnTo>
                  <a:lnTo>
                    <a:pt x="64960" y="966089"/>
                  </a:lnTo>
                  <a:lnTo>
                    <a:pt x="51625" y="1010666"/>
                  </a:lnTo>
                  <a:lnTo>
                    <a:pt x="39751" y="1055878"/>
                  </a:lnTo>
                  <a:lnTo>
                    <a:pt x="29362" y="1101598"/>
                  </a:lnTo>
                  <a:lnTo>
                    <a:pt x="20510" y="1147826"/>
                  </a:lnTo>
                  <a:lnTo>
                    <a:pt x="13195" y="1194689"/>
                  </a:lnTo>
                  <a:lnTo>
                    <a:pt x="7467" y="1242060"/>
                  </a:lnTo>
                  <a:lnTo>
                    <a:pt x="3340" y="1289939"/>
                  </a:lnTo>
                  <a:lnTo>
                    <a:pt x="838" y="1338199"/>
                  </a:lnTo>
                  <a:lnTo>
                    <a:pt x="0" y="1386840"/>
                  </a:lnTo>
                  <a:lnTo>
                    <a:pt x="838" y="1435481"/>
                  </a:lnTo>
                  <a:lnTo>
                    <a:pt x="3340" y="1483741"/>
                  </a:lnTo>
                  <a:lnTo>
                    <a:pt x="7467" y="1531620"/>
                  </a:lnTo>
                  <a:lnTo>
                    <a:pt x="13195" y="1578991"/>
                  </a:lnTo>
                  <a:lnTo>
                    <a:pt x="20510" y="1625727"/>
                  </a:lnTo>
                  <a:lnTo>
                    <a:pt x="29362" y="1672082"/>
                  </a:lnTo>
                  <a:lnTo>
                    <a:pt x="39751" y="1717802"/>
                  </a:lnTo>
                  <a:lnTo>
                    <a:pt x="51625" y="1763014"/>
                  </a:lnTo>
                  <a:lnTo>
                    <a:pt x="64960" y="1807591"/>
                  </a:lnTo>
                  <a:lnTo>
                    <a:pt x="79743" y="1851406"/>
                  </a:lnTo>
                  <a:lnTo>
                    <a:pt x="95935" y="1894713"/>
                  </a:lnTo>
                  <a:lnTo>
                    <a:pt x="113499" y="1937258"/>
                  </a:lnTo>
                  <a:lnTo>
                    <a:pt x="132435" y="1979041"/>
                  </a:lnTo>
                  <a:lnTo>
                    <a:pt x="152692" y="2020062"/>
                  </a:lnTo>
                  <a:lnTo>
                    <a:pt x="174256" y="2060448"/>
                  </a:lnTo>
                  <a:lnTo>
                    <a:pt x="197091" y="2099818"/>
                  </a:lnTo>
                  <a:lnTo>
                    <a:pt x="221170" y="2138553"/>
                  </a:lnTo>
                  <a:lnTo>
                    <a:pt x="246481" y="2176272"/>
                  </a:lnTo>
                  <a:lnTo>
                    <a:pt x="272973" y="2213229"/>
                  </a:lnTo>
                  <a:lnTo>
                    <a:pt x="300621" y="2249170"/>
                  </a:lnTo>
                  <a:lnTo>
                    <a:pt x="329425" y="2284222"/>
                  </a:lnTo>
                  <a:lnTo>
                    <a:pt x="359321" y="2318258"/>
                  </a:lnTo>
                  <a:lnTo>
                    <a:pt x="390309" y="2351278"/>
                  </a:lnTo>
                  <a:lnTo>
                    <a:pt x="422338" y="2383409"/>
                  </a:lnTo>
                  <a:lnTo>
                    <a:pt x="455409" y="2414397"/>
                  </a:lnTo>
                  <a:lnTo>
                    <a:pt x="489470" y="2444242"/>
                  </a:lnTo>
                  <a:lnTo>
                    <a:pt x="524510" y="2473058"/>
                  </a:lnTo>
                  <a:lnTo>
                    <a:pt x="560451" y="2500706"/>
                  </a:lnTo>
                  <a:lnTo>
                    <a:pt x="597408" y="2527198"/>
                  </a:lnTo>
                  <a:lnTo>
                    <a:pt x="635127" y="2552509"/>
                  </a:lnTo>
                  <a:lnTo>
                    <a:pt x="673862" y="2576588"/>
                  </a:lnTo>
                  <a:lnTo>
                    <a:pt x="713232" y="2599423"/>
                  </a:lnTo>
                  <a:lnTo>
                    <a:pt x="753618" y="2620987"/>
                  </a:lnTo>
                  <a:lnTo>
                    <a:pt x="794638" y="2641244"/>
                  </a:lnTo>
                  <a:lnTo>
                    <a:pt x="836422" y="2660180"/>
                  </a:lnTo>
                  <a:lnTo>
                    <a:pt x="878966" y="2677744"/>
                  </a:lnTo>
                  <a:lnTo>
                    <a:pt x="922273" y="2693936"/>
                  </a:lnTo>
                  <a:lnTo>
                    <a:pt x="966089" y="2708719"/>
                  </a:lnTo>
                  <a:lnTo>
                    <a:pt x="1010666" y="2722054"/>
                  </a:lnTo>
                  <a:lnTo>
                    <a:pt x="1055878" y="2733929"/>
                  </a:lnTo>
                  <a:lnTo>
                    <a:pt x="1101598" y="2744317"/>
                  </a:lnTo>
                  <a:lnTo>
                    <a:pt x="1147826" y="2753169"/>
                  </a:lnTo>
                  <a:lnTo>
                    <a:pt x="1194689" y="2760484"/>
                  </a:lnTo>
                  <a:lnTo>
                    <a:pt x="1242060" y="2766212"/>
                  </a:lnTo>
                  <a:lnTo>
                    <a:pt x="1289939" y="2770339"/>
                  </a:lnTo>
                  <a:lnTo>
                    <a:pt x="1338198" y="2772841"/>
                  </a:lnTo>
                  <a:lnTo>
                    <a:pt x="1386840" y="2773680"/>
                  </a:lnTo>
                  <a:lnTo>
                    <a:pt x="1435480" y="2772841"/>
                  </a:lnTo>
                  <a:lnTo>
                    <a:pt x="1483741" y="2770339"/>
                  </a:lnTo>
                  <a:lnTo>
                    <a:pt x="1531620" y="2766212"/>
                  </a:lnTo>
                  <a:lnTo>
                    <a:pt x="1578991" y="2760484"/>
                  </a:lnTo>
                  <a:lnTo>
                    <a:pt x="1625853" y="2753169"/>
                  </a:lnTo>
                  <a:lnTo>
                    <a:pt x="1672082" y="2744317"/>
                  </a:lnTo>
                  <a:lnTo>
                    <a:pt x="1717802" y="2733929"/>
                  </a:lnTo>
                  <a:lnTo>
                    <a:pt x="1763014" y="2722054"/>
                  </a:lnTo>
                  <a:lnTo>
                    <a:pt x="1807590" y="2708719"/>
                  </a:lnTo>
                  <a:lnTo>
                    <a:pt x="1851405" y="2693936"/>
                  </a:lnTo>
                  <a:lnTo>
                    <a:pt x="1894713" y="2677744"/>
                  </a:lnTo>
                  <a:lnTo>
                    <a:pt x="1937258" y="2660180"/>
                  </a:lnTo>
                  <a:lnTo>
                    <a:pt x="1979040" y="2641244"/>
                  </a:lnTo>
                  <a:lnTo>
                    <a:pt x="2020062" y="2620987"/>
                  </a:lnTo>
                  <a:lnTo>
                    <a:pt x="2060448" y="2599423"/>
                  </a:lnTo>
                  <a:lnTo>
                    <a:pt x="2099817" y="2576588"/>
                  </a:lnTo>
                  <a:lnTo>
                    <a:pt x="2138553" y="2552509"/>
                  </a:lnTo>
                  <a:lnTo>
                    <a:pt x="2176272" y="2527198"/>
                  </a:lnTo>
                  <a:lnTo>
                    <a:pt x="2213229" y="2500706"/>
                  </a:lnTo>
                  <a:lnTo>
                    <a:pt x="2249170" y="2473058"/>
                  </a:lnTo>
                  <a:lnTo>
                    <a:pt x="2284222" y="2444242"/>
                  </a:lnTo>
                  <a:lnTo>
                    <a:pt x="2318258" y="2414397"/>
                  </a:lnTo>
                  <a:lnTo>
                    <a:pt x="2351278" y="2383409"/>
                  </a:lnTo>
                  <a:lnTo>
                    <a:pt x="2383409" y="2351278"/>
                  </a:lnTo>
                  <a:lnTo>
                    <a:pt x="2414397" y="2318258"/>
                  </a:lnTo>
                  <a:lnTo>
                    <a:pt x="2444241" y="2284222"/>
                  </a:lnTo>
                  <a:lnTo>
                    <a:pt x="2473071" y="2249170"/>
                  </a:lnTo>
                  <a:lnTo>
                    <a:pt x="2500757" y="2213229"/>
                  </a:lnTo>
                  <a:lnTo>
                    <a:pt x="2527173" y="2176272"/>
                  </a:lnTo>
                  <a:lnTo>
                    <a:pt x="2552446" y="2138553"/>
                  </a:lnTo>
                  <a:lnTo>
                    <a:pt x="2576576" y="2099818"/>
                  </a:lnTo>
                  <a:lnTo>
                    <a:pt x="2599436" y="2060448"/>
                  </a:lnTo>
                  <a:lnTo>
                    <a:pt x="2621026" y="2020062"/>
                  </a:lnTo>
                  <a:lnTo>
                    <a:pt x="2641219" y="1979041"/>
                  </a:lnTo>
                  <a:lnTo>
                    <a:pt x="2660142" y="1937258"/>
                  </a:lnTo>
                  <a:lnTo>
                    <a:pt x="2677795" y="1894713"/>
                  </a:lnTo>
                  <a:lnTo>
                    <a:pt x="2693924" y="1851406"/>
                  </a:lnTo>
                  <a:lnTo>
                    <a:pt x="2708783" y="1807591"/>
                  </a:lnTo>
                  <a:lnTo>
                    <a:pt x="2722118" y="1763014"/>
                  </a:lnTo>
                  <a:lnTo>
                    <a:pt x="2733929" y="1717802"/>
                  </a:lnTo>
                  <a:lnTo>
                    <a:pt x="2744343" y="1672082"/>
                  </a:lnTo>
                  <a:lnTo>
                    <a:pt x="2753233" y="1625727"/>
                  </a:lnTo>
                  <a:lnTo>
                    <a:pt x="2760472" y="1578991"/>
                  </a:lnTo>
                  <a:lnTo>
                    <a:pt x="2766187" y="1531620"/>
                  </a:lnTo>
                  <a:lnTo>
                    <a:pt x="2770378" y="1483741"/>
                  </a:lnTo>
                  <a:lnTo>
                    <a:pt x="2772791" y="1435481"/>
                  </a:lnTo>
                  <a:lnTo>
                    <a:pt x="2773680" y="1386840"/>
                  </a:lnTo>
                  <a:lnTo>
                    <a:pt x="2772791" y="1338199"/>
                  </a:lnTo>
                  <a:lnTo>
                    <a:pt x="2770378" y="1289939"/>
                  </a:lnTo>
                  <a:lnTo>
                    <a:pt x="2766187" y="1242060"/>
                  </a:lnTo>
                  <a:lnTo>
                    <a:pt x="2760472" y="1194689"/>
                  </a:lnTo>
                  <a:lnTo>
                    <a:pt x="2753233" y="1147826"/>
                  </a:lnTo>
                  <a:lnTo>
                    <a:pt x="2744343" y="1101598"/>
                  </a:lnTo>
                  <a:lnTo>
                    <a:pt x="2733929" y="1055878"/>
                  </a:lnTo>
                  <a:lnTo>
                    <a:pt x="2722118" y="1010666"/>
                  </a:lnTo>
                  <a:lnTo>
                    <a:pt x="2708783" y="966089"/>
                  </a:lnTo>
                  <a:lnTo>
                    <a:pt x="2693924" y="922274"/>
                  </a:lnTo>
                  <a:lnTo>
                    <a:pt x="2677795" y="878967"/>
                  </a:lnTo>
                  <a:lnTo>
                    <a:pt x="2660142" y="836422"/>
                  </a:lnTo>
                  <a:lnTo>
                    <a:pt x="2641219" y="794639"/>
                  </a:lnTo>
                  <a:lnTo>
                    <a:pt x="2621026" y="753618"/>
                  </a:lnTo>
                  <a:lnTo>
                    <a:pt x="2599436" y="713232"/>
                  </a:lnTo>
                  <a:lnTo>
                    <a:pt x="2576576" y="673862"/>
                  </a:lnTo>
                  <a:lnTo>
                    <a:pt x="2552446" y="635127"/>
                  </a:lnTo>
                  <a:lnTo>
                    <a:pt x="2527173" y="597408"/>
                  </a:lnTo>
                  <a:lnTo>
                    <a:pt x="2500757" y="560451"/>
                  </a:lnTo>
                  <a:lnTo>
                    <a:pt x="2473071" y="524510"/>
                  </a:lnTo>
                  <a:lnTo>
                    <a:pt x="2444241" y="489458"/>
                  </a:lnTo>
                  <a:lnTo>
                    <a:pt x="2414397" y="455422"/>
                  </a:lnTo>
                  <a:lnTo>
                    <a:pt x="2383409" y="422401"/>
                  </a:lnTo>
                  <a:lnTo>
                    <a:pt x="2351278" y="390271"/>
                  </a:lnTo>
                  <a:lnTo>
                    <a:pt x="2318258" y="359283"/>
                  </a:lnTo>
                  <a:lnTo>
                    <a:pt x="2284222" y="329438"/>
                  </a:lnTo>
                  <a:lnTo>
                    <a:pt x="2249170" y="300609"/>
                  </a:lnTo>
                  <a:lnTo>
                    <a:pt x="2213229" y="272923"/>
                  </a:lnTo>
                  <a:lnTo>
                    <a:pt x="2176272" y="246507"/>
                  </a:lnTo>
                  <a:lnTo>
                    <a:pt x="2138553" y="221234"/>
                  </a:lnTo>
                  <a:lnTo>
                    <a:pt x="2099817" y="197104"/>
                  </a:lnTo>
                  <a:lnTo>
                    <a:pt x="2060448" y="174244"/>
                  </a:lnTo>
                  <a:lnTo>
                    <a:pt x="2020062" y="152654"/>
                  </a:lnTo>
                  <a:lnTo>
                    <a:pt x="1979040" y="132461"/>
                  </a:lnTo>
                  <a:lnTo>
                    <a:pt x="1937258" y="113537"/>
                  </a:lnTo>
                  <a:lnTo>
                    <a:pt x="1894713" y="95885"/>
                  </a:lnTo>
                  <a:lnTo>
                    <a:pt x="1851405" y="79756"/>
                  </a:lnTo>
                  <a:lnTo>
                    <a:pt x="1807590" y="64897"/>
                  </a:lnTo>
                  <a:lnTo>
                    <a:pt x="1763014" y="51562"/>
                  </a:lnTo>
                  <a:lnTo>
                    <a:pt x="1717802" y="39750"/>
                  </a:lnTo>
                  <a:lnTo>
                    <a:pt x="1672082" y="29337"/>
                  </a:lnTo>
                  <a:lnTo>
                    <a:pt x="1625853" y="20447"/>
                  </a:lnTo>
                  <a:lnTo>
                    <a:pt x="1578991" y="13208"/>
                  </a:lnTo>
                  <a:lnTo>
                    <a:pt x="1531620" y="7493"/>
                  </a:lnTo>
                  <a:lnTo>
                    <a:pt x="1483741" y="3301"/>
                  </a:lnTo>
                  <a:lnTo>
                    <a:pt x="1435480" y="888"/>
                  </a:lnTo>
                  <a:lnTo>
                    <a:pt x="13868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6655" y="1813559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80" h="1045210">
                  <a:moveTo>
                    <a:pt x="1265936" y="0"/>
                  </a:moveTo>
                  <a:lnTo>
                    <a:pt x="174244" y="0"/>
                  </a:lnTo>
                  <a:lnTo>
                    <a:pt x="127927" y="6223"/>
                  </a:lnTo>
                  <a:lnTo>
                    <a:pt x="86296" y="23749"/>
                  </a:lnTo>
                  <a:lnTo>
                    <a:pt x="51041" y="51053"/>
                  </a:lnTo>
                  <a:lnTo>
                    <a:pt x="23787" y="86232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87" y="958850"/>
                  </a:lnTo>
                  <a:lnTo>
                    <a:pt x="51041" y="994028"/>
                  </a:lnTo>
                  <a:lnTo>
                    <a:pt x="86296" y="1021333"/>
                  </a:lnTo>
                  <a:lnTo>
                    <a:pt x="127927" y="1038859"/>
                  </a:lnTo>
                  <a:lnTo>
                    <a:pt x="174244" y="1045082"/>
                  </a:lnTo>
                  <a:lnTo>
                    <a:pt x="1265936" y="1045082"/>
                  </a:lnTo>
                  <a:lnTo>
                    <a:pt x="1312291" y="1038859"/>
                  </a:lnTo>
                  <a:lnTo>
                    <a:pt x="1353946" y="1021333"/>
                  </a:lnTo>
                  <a:lnTo>
                    <a:pt x="1389126" y="994028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6"/>
                  </a:lnTo>
                  <a:lnTo>
                    <a:pt x="1433957" y="127888"/>
                  </a:lnTo>
                  <a:lnTo>
                    <a:pt x="1416431" y="86232"/>
                  </a:lnTo>
                  <a:lnTo>
                    <a:pt x="1389126" y="51053"/>
                  </a:lnTo>
                  <a:lnTo>
                    <a:pt x="1353946" y="23749"/>
                  </a:lnTo>
                  <a:lnTo>
                    <a:pt x="1312291" y="6223"/>
                  </a:lnTo>
                  <a:lnTo>
                    <a:pt x="1265936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1813559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79" h="1045210">
                  <a:moveTo>
                    <a:pt x="1265936" y="0"/>
                  </a:moveTo>
                  <a:lnTo>
                    <a:pt x="174244" y="0"/>
                  </a:lnTo>
                  <a:lnTo>
                    <a:pt x="127888" y="6223"/>
                  </a:lnTo>
                  <a:lnTo>
                    <a:pt x="86232" y="23749"/>
                  </a:lnTo>
                  <a:lnTo>
                    <a:pt x="51054" y="51053"/>
                  </a:lnTo>
                  <a:lnTo>
                    <a:pt x="23749" y="86232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49" y="958850"/>
                  </a:lnTo>
                  <a:lnTo>
                    <a:pt x="51054" y="994028"/>
                  </a:lnTo>
                  <a:lnTo>
                    <a:pt x="86232" y="1021333"/>
                  </a:lnTo>
                  <a:lnTo>
                    <a:pt x="127888" y="1038859"/>
                  </a:lnTo>
                  <a:lnTo>
                    <a:pt x="174244" y="1045082"/>
                  </a:lnTo>
                  <a:lnTo>
                    <a:pt x="1265936" y="1045082"/>
                  </a:lnTo>
                  <a:lnTo>
                    <a:pt x="1312290" y="1038859"/>
                  </a:lnTo>
                  <a:lnTo>
                    <a:pt x="1353947" y="1021333"/>
                  </a:lnTo>
                  <a:lnTo>
                    <a:pt x="1389126" y="994028"/>
                  </a:lnTo>
                  <a:lnTo>
                    <a:pt x="1416430" y="958850"/>
                  </a:lnTo>
                  <a:lnTo>
                    <a:pt x="1433957" y="917194"/>
                  </a:lnTo>
                  <a:lnTo>
                    <a:pt x="1440179" y="870838"/>
                  </a:lnTo>
                  <a:lnTo>
                    <a:pt x="1440179" y="174116"/>
                  </a:lnTo>
                  <a:lnTo>
                    <a:pt x="1433957" y="127888"/>
                  </a:lnTo>
                  <a:lnTo>
                    <a:pt x="1416430" y="86232"/>
                  </a:lnTo>
                  <a:lnTo>
                    <a:pt x="1389126" y="51053"/>
                  </a:lnTo>
                  <a:lnTo>
                    <a:pt x="1353947" y="23749"/>
                  </a:lnTo>
                  <a:lnTo>
                    <a:pt x="1312290" y="6223"/>
                  </a:lnTo>
                  <a:lnTo>
                    <a:pt x="1265936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212335" y="1208582"/>
            <a:ext cx="1734185" cy="1270"/>
          </a:xfrm>
          <a:custGeom>
            <a:avLst/>
            <a:gdLst/>
            <a:ahLst/>
            <a:cxnLst/>
            <a:rect l="l" t="t" r="r" b="b"/>
            <a:pathLst>
              <a:path w="1734185" h="1269">
                <a:moveTo>
                  <a:pt x="1733804" y="0"/>
                </a:moveTo>
                <a:lnTo>
                  <a:pt x="0" y="0"/>
                </a:lnTo>
                <a:lnTo>
                  <a:pt x="0" y="1219"/>
                </a:lnTo>
                <a:lnTo>
                  <a:pt x="1733804" y="1219"/>
                </a:lnTo>
                <a:lnTo>
                  <a:pt x="173380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12335" y="1209802"/>
            <a:ext cx="1734820" cy="367665"/>
          </a:xfrm>
          <a:prstGeom prst="rect">
            <a:avLst/>
          </a:prstGeom>
          <a:solidFill>
            <a:srgbClr val="FCB834"/>
          </a:solidFill>
        </p:spPr>
        <p:txBody>
          <a:bodyPr vert="horz" wrap="square" lIns="0" tIns="67310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toLowerCase()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2335" y="1577339"/>
            <a:ext cx="173482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62230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490"/>
              </a:spcBef>
            </a:pP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Converts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5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given</a:t>
            </a:r>
            <a:endParaRPr sz="14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string 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to</a:t>
            </a:r>
            <a:r>
              <a:rPr sz="1400" spc="-15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75757"/>
                </a:solidFill>
                <a:latin typeface="Carlito"/>
                <a:cs typeface="Carlito"/>
              </a:rPr>
              <a:t>lowercase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46291" y="1208582"/>
            <a:ext cx="1665605" cy="1270"/>
          </a:xfrm>
          <a:custGeom>
            <a:avLst/>
            <a:gdLst/>
            <a:ahLst/>
            <a:cxnLst/>
            <a:rect l="l" t="t" r="r" b="b"/>
            <a:pathLst>
              <a:path w="1665604" h="1269">
                <a:moveTo>
                  <a:pt x="1665223" y="0"/>
                </a:moveTo>
                <a:lnTo>
                  <a:pt x="0" y="0"/>
                </a:lnTo>
                <a:lnTo>
                  <a:pt x="0" y="1219"/>
                </a:lnTo>
                <a:lnTo>
                  <a:pt x="1665223" y="1219"/>
                </a:lnTo>
                <a:lnTo>
                  <a:pt x="166522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46291" y="1209802"/>
            <a:ext cx="1666239" cy="367665"/>
          </a:xfrm>
          <a:prstGeom prst="rect">
            <a:avLst/>
          </a:prstGeom>
          <a:solidFill>
            <a:srgbClr val="FF3D5F"/>
          </a:solidFill>
        </p:spPr>
        <p:txBody>
          <a:bodyPr vert="horz" wrap="square" lIns="0" tIns="6731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toUpperCase()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146291" y="1577339"/>
            <a:ext cx="1666239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508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400"/>
              </a:spcBef>
            </a:pP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Converts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4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given</a:t>
            </a:r>
            <a:endParaRPr sz="1400">
              <a:latin typeface="Carlito"/>
              <a:cs typeface="Carlito"/>
            </a:endParaRPr>
          </a:p>
          <a:p>
            <a:pPr marL="157480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string 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to</a:t>
            </a:r>
            <a:r>
              <a:rPr sz="1400" spc="-13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uppercase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9871" y="2006041"/>
            <a:ext cx="1000125" cy="626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00" b="1" spc="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e()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97582" y="2006041"/>
            <a:ext cx="986790" cy="626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95"/>
              </a:spcBef>
            </a:pP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toUpperCase()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669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String Functions</a:t>
            </a:r>
            <a:r>
              <a:rPr sz="2800" b="1" spc="-9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6655" y="1403603"/>
            <a:ext cx="3031490" cy="2773680"/>
            <a:chOff x="676655" y="1403603"/>
            <a:chExt cx="3031490" cy="2773680"/>
          </a:xfrm>
        </p:grpSpPr>
        <p:sp>
          <p:nvSpPr>
            <p:cNvPr id="5" name="object 5"/>
            <p:cNvSpPr/>
            <p:nvPr/>
          </p:nvSpPr>
          <p:spPr>
            <a:xfrm>
              <a:off x="757427" y="1403603"/>
              <a:ext cx="2773680" cy="2773680"/>
            </a:xfrm>
            <a:custGeom>
              <a:avLst/>
              <a:gdLst/>
              <a:ahLst/>
              <a:cxnLst/>
              <a:rect l="l" t="t" r="r" b="b"/>
              <a:pathLst>
                <a:path w="2773679" h="2773679">
                  <a:moveTo>
                    <a:pt x="1386840" y="0"/>
                  </a:moveTo>
                  <a:lnTo>
                    <a:pt x="1338198" y="888"/>
                  </a:lnTo>
                  <a:lnTo>
                    <a:pt x="1289939" y="3301"/>
                  </a:lnTo>
                  <a:lnTo>
                    <a:pt x="1242060" y="7493"/>
                  </a:lnTo>
                  <a:lnTo>
                    <a:pt x="1194689" y="13208"/>
                  </a:lnTo>
                  <a:lnTo>
                    <a:pt x="1147826" y="20447"/>
                  </a:lnTo>
                  <a:lnTo>
                    <a:pt x="1101598" y="29337"/>
                  </a:lnTo>
                  <a:lnTo>
                    <a:pt x="1055878" y="39750"/>
                  </a:lnTo>
                  <a:lnTo>
                    <a:pt x="1010666" y="51562"/>
                  </a:lnTo>
                  <a:lnTo>
                    <a:pt x="966089" y="64897"/>
                  </a:lnTo>
                  <a:lnTo>
                    <a:pt x="922273" y="79756"/>
                  </a:lnTo>
                  <a:lnTo>
                    <a:pt x="878966" y="95885"/>
                  </a:lnTo>
                  <a:lnTo>
                    <a:pt x="836422" y="113537"/>
                  </a:lnTo>
                  <a:lnTo>
                    <a:pt x="794638" y="132461"/>
                  </a:lnTo>
                  <a:lnTo>
                    <a:pt x="753618" y="152654"/>
                  </a:lnTo>
                  <a:lnTo>
                    <a:pt x="713232" y="174244"/>
                  </a:lnTo>
                  <a:lnTo>
                    <a:pt x="673862" y="197104"/>
                  </a:lnTo>
                  <a:lnTo>
                    <a:pt x="635127" y="221234"/>
                  </a:lnTo>
                  <a:lnTo>
                    <a:pt x="597408" y="246507"/>
                  </a:lnTo>
                  <a:lnTo>
                    <a:pt x="560451" y="272923"/>
                  </a:lnTo>
                  <a:lnTo>
                    <a:pt x="524510" y="300609"/>
                  </a:lnTo>
                  <a:lnTo>
                    <a:pt x="489470" y="329438"/>
                  </a:lnTo>
                  <a:lnTo>
                    <a:pt x="455409" y="359283"/>
                  </a:lnTo>
                  <a:lnTo>
                    <a:pt x="422338" y="390271"/>
                  </a:lnTo>
                  <a:lnTo>
                    <a:pt x="390309" y="422401"/>
                  </a:lnTo>
                  <a:lnTo>
                    <a:pt x="359321" y="455422"/>
                  </a:lnTo>
                  <a:lnTo>
                    <a:pt x="329425" y="489458"/>
                  </a:lnTo>
                  <a:lnTo>
                    <a:pt x="300621" y="524510"/>
                  </a:lnTo>
                  <a:lnTo>
                    <a:pt x="272973" y="560451"/>
                  </a:lnTo>
                  <a:lnTo>
                    <a:pt x="246481" y="597408"/>
                  </a:lnTo>
                  <a:lnTo>
                    <a:pt x="221170" y="635127"/>
                  </a:lnTo>
                  <a:lnTo>
                    <a:pt x="197091" y="673862"/>
                  </a:lnTo>
                  <a:lnTo>
                    <a:pt x="174256" y="713232"/>
                  </a:lnTo>
                  <a:lnTo>
                    <a:pt x="152692" y="753618"/>
                  </a:lnTo>
                  <a:lnTo>
                    <a:pt x="132435" y="794639"/>
                  </a:lnTo>
                  <a:lnTo>
                    <a:pt x="113499" y="836422"/>
                  </a:lnTo>
                  <a:lnTo>
                    <a:pt x="95935" y="878967"/>
                  </a:lnTo>
                  <a:lnTo>
                    <a:pt x="79743" y="922274"/>
                  </a:lnTo>
                  <a:lnTo>
                    <a:pt x="64960" y="966089"/>
                  </a:lnTo>
                  <a:lnTo>
                    <a:pt x="51625" y="1010666"/>
                  </a:lnTo>
                  <a:lnTo>
                    <a:pt x="39751" y="1055878"/>
                  </a:lnTo>
                  <a:lnTo>
                    <a:pt x="29362" y="1101598"/>
                  </a:lnTo>
                  <a:lnTo>
                    <a:pt x="20510" y="1147826"/>
                  </a:lnTo>
                  <a:lnTo>
                    <a:pt x="13195" y="1194689"/>
                  </a:lnTo>
                  <a:lnTo>
                    <a:pt x="7467" y="1242060"/>
                  </a:lnTo>
                  <a:lnTo>
                    <a:pt x="3340" y="1289939"/>
                  </a:lnTo>
                  <a:lnTo>
                    <a:pt x="838" y="1338199"/>
                  </a:lnTo>
                  <a:lnTo>
                    <a:pt x="0" y="1386840"/>
                  </a:lnTo>
                  <a:lnTo>
                    <a:pt x="838" y="1435481"/>
                  </a:lnTo>
                  <a:lnTo>
                    <a:pt x="3340" y="1483741"/>
                  </a:lnTo>
                  <a:lnTo>
                    <a:pt x="7467" y="1531620"/>
                  </a:lnTo>
                  <a:lnTo>
                    <a:pt x="13195" y="1578991"/>
                  </a:lnTo>
                  <a:lnTo>
                    <a:pt x="20510" y="1625727"/>
                  </a:lnTo>
                  <a:lnTo>
                    <a:pt x="29362" y="1672082"/>
                  </a:lnTo>
                  <a:lnTo>
                    <a:pt x="39751" y="1717802"/>
                  </a:lnTo>
                  <a:lnTo>
                    <a:pt x="51625" y="1763014"/>
                  </a:lnTo>
                  <a:lnTo>
                    <a:pt x="64960" y="1807591"/>
                  </a:lnTo>
                  <a:lnTo>
                    <a:pt x="79743" y="1851406"/>
                  </a:lnTo>
                  <a:lnTo>
                    <a:pt x="95935" y="1894713"/>
                  </a:lnTo>
                  <a:lnTo>
                    <a:pt x="113499" y="1937258"/>
                  </a:lnTo>
                  <a:lnTo>
                    <a:pt x="132435" y="1979041"/>
                  </a:lnTo>
                  <a:lnTo>
                    <a:pt x="152692" y="2020062"/>
                  </a:lnTo>
                  <a:lnTo>
                    <a:pt x="174256" y="2060448"/>
                  </a:lnTo>
                  <a:lnTo>
                    <a:pt x="197091" y="2099818"/>
                  </a:lnTo>
                  <a:lnTo>
                    <a:pt x="221170" y="2138553"/>
                  </a:lnTo>
                  <a:lnTo>
                    <a:pt x="246481" y="2176272"/>
                  </a:lnTo>
                  <a:lnTo>
                    <a:pt x="272973" y="2213229"/>
                  </a:lnTo>
                  <a:lnTo>
                    <a:pt x="300621" y="2249170"/>
                  </a:lnTo>
                  <a:lnTo>
                    <a:pt x="329425" y="2284222"/>
                  </a:lnTo>
                  <a:lnTo>
                    <a:pt x="359321" y="2318258"/>
                  </a:lnTo>
                  <a:lnTo>
                    <a:pt x="390309" y="2351278"/>
                  </a:lnTo>
                  <a:lnTo>
                    <a:pt x="422338" y="2383409"/>
                  </a:lnTo>
                  <a:lnTo>
                    <a:pt x="455409" y="2414397"/>
                  </a:lnTo>
                  <a:lnTo>
                    <a:pt x="489470" y="2444242"/>
                  </a:lnTo>
                  <a:lnTo>
                    <a:pt x="524510" y="2473058"/>
                  </a:lnTo>
                  <a:lnTo>
                    <a:pt x="560451" y="2500706"/>
                  </a:lnTo>
                  <a:lnTo>
                    <a:pt x="597408" y="2527198"/>
                  </a:lnTo>
                  <a:lnTo>
                    <a:pt x="635127" y="2552509"/>
                  </a:lnTo>
                  <a:lnTo>
                    <a:pt x="673862" y="2576588"/>
                  </a:lnTo>
                  <a:lnTo>
                    <a:pt x="713232" y="2599423"/>
                  </a:lnTo>
                  <a:lnTo>
                    <a:pt x="753618" y="2620987"/>
                  </a:lnTo>
                  <a:lnTo>
                    <a:pt x="794638" y="2641244"/>
                  </a:lnTo>
                  <a:lnTo>
                    <a:pt x="836422" y="2660180"/>
                  </a:lnTo>
                  <a:lnTo>
                    <a:pt x="878966" y="2677744"/>
                  </a:lnTo>
                  <a:lnTo>
                    <a:pt x="922273" y="2693936"/>
                  </a:lnTo>
                  <a:lnTo>
                    <a:pt x="966089" y="2708719"/>
                  </a:lnTo>
                  <a:lnTo>
                    <a:pt x="1010666" y="2722054"/>
                  </a:lnTo>
                  <a:lnTo>
                    <a:pt x="1055878" y="2733929"/>
                  </a:lnTo>
                  <a:lnTo>
                    <a:pt x="1101598" y="2744317"/>
                  </a:lnTo>
                  <a:lnTo>
                    <a:pt x="1147826" y="2753169"/>
                  </a:lnTo>
                  <a:lnTo>
                    <a:pt x="1194689" y="2760484"/>
                  </a:lnTo>
                  <a:lnTo>
                    <a:pt x="1242060" y="2766212"/>
                  </a:lnTo>
                  <a:lnTo>
                    <a:pt x="1289939" y="2770339"/>
                  </a:lnTo>
                  <a:lnTo>
                    <a:pt x="1338198" y="2772841"/>
                  </a:lnTo>
                  <a:lnTo>
                    <a:pt x="1386840" y="2773680"/>
                  </a:lnTo>
                  <a:lnTo>
                    <a:pt x="1435480" y="2772841"/>
                  </a:lnTo>
                  <a:lnTo>
                    <a:pt x="1483741" y="2770339"/>
                  </a:lnTo>
                  <a:lnTo>
                    <a:pt x="1531620" y="2766212"/>
                  </a:lnTo>
                  <a:lnTo>
                    <a:pt x="1578991" y="2760484"/>
                  </a:lnTo>
                  <a:lnTo>
                    <a:pt x="1625853" y="2753169"/>
                  </a:lnTo>
                  <a:lnTo>
                    <a:pt x="1672082" y="2744317"/>
                  </a:lnTo>
                  <a:lnTo>
                    <a:pt x="1717802" y="2733929"/>
                  </a:lnTo>
                  <a:lnTo>
                    <a:pt x="1763014" y="2722054"/>
                  </a:lnTo>
                  <a:lnTo>
                    <a:pt x="1807590" y="2708719"/>
                  </a:lnTo>
                  <a:lnTo>
                    <a:pt x="1851405" y="2693936"/>
                  </a:lnTo>
                  <a:lnTo>
                    <a:pt x="1894713" y="2677744"/>
                  </a:lnTo>
                  <a:lnTo>
                    <a:pt x="1937258" y="2660180"/>
                  </a:lnTo>
                  <a:lnTo>
                    <a:pt x="1979040" y="2641244"/>
                  </a:lnTo>
                  <a:lnTo>
                    <a:pt x="2020062" y="2620987"/>
                  </a:lnTo>
                  <a:lnTo>
                    <a:pt x="2060448" y="2599423"/>
                  </a:lnTo>
                  <a:lnTo>
                    <a:pt x="2099817" y="2576588"/>
                  </a:lnTo>
                  <a:lnTo>
                    <a:pt x="2138553" y="2552509"/>
                  </a:lnTo>
                  <a:lnTo>
                    <a:pt x="2176272" y="2527198"/>
                  </a:lnTo>
                  <a:lnTo>
                    <a:pt x="2213229" y="2500706"/>
                  </a:lnTo>
                  <a:lnTo>
                    <a:pt x="2249170" y="2473058"/>
                  </a:lnTo>
                  <a:lnTo>
                    <a:pt x="2284222" y="2444242"/>
                  </a:lnTo>
                  <a:lnTo>
                    <a:pt x="2318258" y="2414397"/>
                  </a:lnTo>
                  <a:lnTo>
                    <a:pt x="2351278" y="2383409"/>
                  </a:lnTo>
                  <a:lnTo>
                    <a:pt x="2383409" y="2351278"/>
                  </a:lnTo>
                  <a:lnTo>
                    <a:pt x="2414397" y="2318258"/>
                  </a:lnTo>
                  <a:lnTo>
                    <a:pt x="2444241" y="2284222"/>
                  </a:lnTo>
                  <a:lnTo>
                    <a:pt x="2473071" y="2249170"/>
                  </a:lnTo>
                  <a:lnTo>
                    <a:pt x="2500757" y="2213229"/>
                  </a:lnTo>
                  <a:lnTo>
                    <a:pt x="2527173" y="2176272"/>
                  </a:lnTo>
                  <a:lnTo>
                    <a:pt x="2552446" y="2138553"/>
                  </a:lnTo>
                  <a:lnTo>
                    <a:pt x="2576576" y="2099818"/>
                  </a:lnTo>
                  <a:lnTo>
                    <a:pt x="2599436" y="2060448"/>
                  </a:lnTo>
                  <a:lnTo>
                    <a:pt x="2621026" y="2020062"/>
                  </a:lnTo>
                  <a:lnTo>
                    <a:pt x="2641219" y="1979041"/>
                  </a:lnTo>
                  <a:lnTo>
                    <a:pt x="2660142" y="1937258"/>
                  </a:lnTo>
                  <a:lnTo>
                    <a:pt x="2677795" y="1894713"/>
                  </a:lnTo>
                  <a:lnTo>
                    <a:pt x="2693924" y="1851406"/>
                  </a:lnTo>
                  <a:lnTo>
                    <a:pt x="2708783" y="1807591"/>
                  </a:lnTo>
                  <a:lnTo>
                    <a:pt x="2722118" y="1763014"/>
                  </a:lnTo>
                  <a:lnTo>
                    <a:pt x="2733929" y="1717802"/>
                  </a:lnTo>
                  <a:lnTo>
                    <a:pt x="2744343" y="1672082"/>
                  </a:lnTo>
                  <a:lnTo>
                    <a:pt x="2753233" y="1625727"/>
                  </a:lnTo>
                  <a:lnTo>
                    <a:pt x="2760472" y="1578991"/>
                  </a:lnTo>
                  <a:lnTo>
                    <a:pt x="2766187" y="1531620"/>
                  </a:lnTo>
                  <a:lnTo>
                    <a:pt x="2770378" y="1483741"/>
                  </a:lnTo>
                  <a:lnTo>
                    <a:pt x="2772791" y="1435481"/>
                  </a:lnTo>
                  <a:lnTo>
                    <a:pt x="2773680" y="1386840"/>
                  </a:lnTo>
                  <a:lnTo>
                    <a:pt x="2772791" y="1338199"/>
                  </a:lnTo>
                  <a:lnTo>
                    <a:pt x="2770378" y="1289939"/>
                  </a:lnTo>
                  <a:lnTo>
                    <a:pt x="2766187" y="1242060"/>
                  </a:lnTo>
                  <a:lnTo>
                    <a:pt x="2760472" y="1194689"/>
                  </a:lnTo>
                  <a:lnTo>
                    <a:pt x="2753233" y="1147826"/>
                  </a:lnTo>
                  <a:lnTo>
                    <a:pt x="2744343" y="1101598"/>
                  </a:lnTo>
                  <a:lnTo>
                    <a:pt x="2733929" y="1055878"/>
                  </a:lnTo>
                  <a:lnTo>
                    <a:pt x="2722118" y="1010666"/>
                  </a:lnTo>
                  <a:lnTo>
                    <a:pt x="2708783" y="966089"/>
                  </a:lnTo>
                  <a:lnTo>
                    <a:pt x="2693924" y="922274"/>
                  </a:lnTo>
                  <a:lnTo>
                    <a:pt x="2677795" y="878967"/>
                  </a:lnTo>
                  <a:lnTo>
                    <a:pt x="2660142" y="836422"/>
                  </a:lnTo>
                  <a:lnTo>
                    <a:pt x="2641219" y="794639"/>
                  </a:lnTo>
                  <a:lnTo>
                    <a:pt x="2621026" y="753618"/>
                  </a:lnTo>
                  <a:lnTo>
                    <a:pt x="2599436" y="713232"/>
                  </a:lnTo>
                  <a:lnTo>
                    <a:pt x="2576576" y="673862"/>
                  </a:lnTo>
                  <a:lnTo>
                    <a:pt x="2552446" y="635127"/>
                  </a:lnTo>
                  <a:lnTo>
                    <a:pt x="2527173" y="597408"/>
                  </a:lnTo>
                  <a:lnTo>
                    <a:pt x="2500757" y="560451"/>
                  </a:lnTo>
                  <a:lnTo>
                    <a:pt x="2473071" y="524510"/>
                  </a:lnTo>
                  <a:lnTo>
                    <a:pt x="2444241" y="489458"/>
                  </a:lnTo>
                  <a:lnTo>
                    <a:pt x="2414397" y="455422"/>
                  </a:lnTo>
                  <a:lnTo>
                    <a:pt x="2383409" y="422401"/>
                  </a:lnTo>
                  <a:lnTo>
                    <a:pt x="2351278" y="390271"/>
                  </a:lnTo>
                  <a:lnTo>
                    <a:pt x="2318258" y="359283"/>
                  </a:lnTo>
                  <a:lnTo>
                    <a:pt x="2284222" y="329438"/>
                  </a:lnTo>
                  <a:lnTo>
                    <a:pt x="2249170" y="300609"/>
                  </a:lnTo>
                  <a:lnTo>
                    <a:pt x="2213229" y="272923"/>
                  </a:lnTo>
                  <a:lnTo>
                    <a:pt x="2176272" y="246507"/>
                  </a:lnTo>
                  <a:lnTo>
                    <a:pt x="2138553" y="221234"/>
                  </a:lnTo>
                  <a:lnTo>
                    <a:pt x="2099817" y="197104"/>
                  </a:lnTo>
                  <a:lnTo>
                    <a:pt x="2060448" y="174244"/>
                  </a:lnTo>
                  <a:lnTo>
                    <a:pt x="2020062" y="152654"/>
                  </a:lnTo>
                  <a:lnTo>
                    <a:pt x="1979040" y="132461"/>
                  </a:lnTo>
                  <a:lnTo>
                    <a:pt x="1937258" y="113537"/>
                  </a:lnTo>
                  <a:lnTo>
                    <a:pt x="1894713" y="95885"/>
                  </a:lnTo>
                  <a:lnTo>
                    <a:pt x="1851405" y="79756"/>
                  </a:lnTo>
                  <a:lnTo>
                    <a:pt x="1807590" y="64897"/>
                  </a:lnTo>
                  <a:lnTo>
                    <a:pt x="1763014" y="51562"/>
                  </a:lnTo>
                  <a:lnTo>
                    <a:pt x="1717802" y="39750"/>
                  </a:lnTo>
                  <a:lnTo>
                    <a:pt x="1672082" y="29337"/>
                  </a:lnTo>
                  <a:lnTo>
                    <a:pt x="1625853" y="20447"/>
                  </a:lnTo>
                  <a:lnTo>
                    <a:pt x="1578991" y="13208"/>
                  </a:lnTo>
                  <a:lnTo>
                    <a:pt x="1531620" y="7493"/>
                  </a:lnTo>
                  <a:lnTo>
                    <a:pt x="1483741" y="3301"/>
                  </a:lnTo>
                  <a:lnTo>
                    <a:pt x="1435480" y="888"/>
                  </a:lnTo>
                  <a:lnTo>
                    <a:pt x="13868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6655" y="1813559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80" h="1045210">
                  <a:moveTo>
                    <a:pt x="1265936" y="0"/>
                  </a:moveTo>
                  <a:lnTo>
                    <a:pt x="174244" y="0"/>
                  </a:lnTo>
                  <a:lnTo>
                    <a:pt x="127927" y="6223"/>
                  </a:lnTo>
                  <a:lnTo>
                    <a:pt x="86296" y="23749"/>
                  </a:lnTo>
                  <a:lnTo>
                    <a:pt x="51041" y="51053"/>
                  </a:lnTo>
                  <a:lnTo>
                    <a:pt x="23787" y="86232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87" y="958850"/>
                  </a:lnTo>
                  <a:lnTo>
                    <a:pt x="51041" y="994028"/>
                  </a:lnTo>
                  <a:lnTo>
                    <a:pt x="86296" y="1021333"/>
                  </a:lnTo>
                  <a:lnTo>
                    <a:pt x="127927" y="1038859"/>
                  </a:lnTo>
                  <a:lnTo>
                    <a:pt x="174244" y="1045082"/>
                  </a:lnTo>
                  <a:lnTo>
                    <a:pt x="1265936" y="1045082"/>
                  </a:lnTo>
                  <a:lnTo>
                    <a:pt x="1312291" y="1038859"/>
                  </a:lnTo>
                  <a:lnTo>
                    <a:pt x="1353946" y="1021333"/>
                  </a:lnTo>
                  <a:lnTo>
                    <a:pt x="1389126" y="994028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6"/>
                  </a:lnTo>
                  <a:lnTo>
                    <a:pt x="1433957" y="127888"/>
                  </a:lnTo>
                  <a:lnTo>
                    <a:pt x="1416431" y="86232"/>
                  </a:lnTo>
                  <a:lnTo>
                    <a:pt x="1389126" y="51053"/>
                  </a:lnTo>
                  <a:lnTo>
                    <a:pt x="1353946" y="23749"/>
                  </a:lnTo>
                  <a:lnTo>
                    <a:pt x="1312291" y="6223"/>
                  </a:lnTo>
                  <a:lnTo>
                    <a:pt x="1265936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1813559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79" h="1045210">
                  <a:moveTo>
                    <a:pt x="1265936" y="0"/>
                  </a:moveTo>
                  <a:lnTo>
                    <a:pt x="174244" y="0"/>
                  </a:lnTo>
                  <a:lnTo>
                    <a:pt x="127888" y="6223"/>
                  </a:lnTo>
                  <a:lnTo>
                    <a:pt x="86232" y="23749"/>
                  </a:lnTo>
                  <a:lnTo>
                    <a:pt x="51054" y="51053"/>
                  </a:lnTo>
                  <a:lnTo>
                    <a:pt x="23749" y="86232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49" y="958850"/>
                  </a:lnTo>
                  <a:lnTo>
                    <a:pt x="51054" y="994028"/>
                  </a:lnTo>
                  <a:lnTo>
                    <a:pt x="86232" y="1021333"/>
                  </a:lnTo>
                  <a:lnTo>
                    <a:pt x="127888" y="1038859"/>
                  </a:lnTo>
                  <a:lnTo>
                    <a:pt x="174244" y="1045082"/>
                  </a:lnTo>
                  <a:lnTo>
                    <a:pt x="1265936" y="1045082"/>
                  </a:lnTo>
                  <a:lnTo>
                    <a:pt x="1312290" y="1038859"/>
                  </a:lnTo>
                  <a:lnTo>
                    <a:pt x="1353947" y="1021333"/>
                  </a:lnTo>
                  <a:lnTo>
                    <a:pt x="1389126" y="994028"/>
                  </a:lnTo>
                  <a:lnTo>
                    <a:pt x="1416430" y="958850"/>
                  </a:lnTo>
                  <a:lnTo>
                    <a:pt x="1433957" y="917194"/>
                  </a:lnTo>
                  <a:lnTo>
                    <a:pt x="1440179" y="870838"/>
                  </a:lnTo>
                  <a:lnTo>
                    <a:pt x="1440179" y="174116"/>
                  </a:lnTo>
                  <a:lnTo>
                    <a:pt x="1433957" y="127888"/>
                  </a:lnTo>
                  <a:lnTo>
                    <a:pt x="1416430" y="86232"/>
                  </a:lnTo>
                  <a:lnTo>
                    <a:pt x="1389126" y="51053"/>
                  </a:lnTo>
                  <a:lnTo>
                    <a:pt x="1353947" y="23749"/>
                  </a:lnTo>
                  <a:lnTo>
                    <a:pt x="1312290" y="6223"/>
                  </a:lnTo>
                  <a:lnTo>
                    <a:pt x="1265936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59991" y="3075431"/>
              <a:ext cx="1438910" cy="1045210"/>
            </a:xfrm>
            <a:custGeom>
              <a:avLst/>
              <a:gdLst/>
              <a:ahLst/>
              <a:cxnLst/>
              <a:rect l="l" t="t" r="r" b="b"/>
              <a:pathLst>
                <a:path w="1438910" h="1045210">
                  <a:moveTo>
                    <a:pt x="1264158" y="0"/>
                  </a:moveTo>
                  <a:lnTo>
                    <a:pt x="174244" y="0"/>
                  </a:lnTo>
                  <a:lnTo>
                    <a:pt x="127889" y="6223"/>
                  </a:lnTo>
                  <a:lnTo>
                    <a:pt x="86233" y="23749"/>
                  </a:lnTo>
                  <a:lnTo>
                    <a:pt x="51054" y="51054"/>
                  </a:lnTo>
                  <a:lnTo>
                    <a:pt x="23749" y="86232"/>
                  </a:lnTo>
                  <a:lnTo>
                    <a:pt x="6223" y="127888"/>
                  </a:lnTo>
                  <a:lnTo>
                    <a:pt x="0" y="174117"/>
                  </a:lnTo>
                  <a:lnTo>
                    <a:pt x="0" y="870902"/>
                  </a:lnTo>
                  <a:lnTo>
                    <a:pt x="6223" y="917206"/>
                  </a:lnTo>
                  <a:lnTo>
                    <a:pt x="23749" y="958811"/>
                  </a:lnTo>
                  <a:lnTo>
                    <a:pt x="51054" y="994067"/>
                  </a:lnTo>
                  <a:lnTo>
                    <a:pt x="86233" y="1021295"/>
                  </a:lnTo>
                  <a:lnTo>
                    <a:pt x="127889" y="1038860"/>
                  </a:lnTo>
                  <a:lnTo>
                    <a:pt x="174244" y="1045083"/>
                  </a:lnTo>
                  <a:lnTo>
                    <a:pt x="1264158" y="1045083"/>
                  </a:lnTo>
                  <a:lnTo>
                    <a:pt x="1310513" y="1038860"/>
                  </a:lnTo>
                  <a:lnTo>
                    <a:pt x="1352169" y="1021295"/>
                  </a:lnTo>
                  <a:lnTo>
                    <a:pt x="1387348" y="994067"/>
                  </a:lnTo>
                  <a:lnTo>
                    <a:pt x="1414653" y="958811"/>
                  </a:lnTo>
                  <a:lnTo>
                    <a:pt x="1432179" y="917206"/>
                  </a:lnTo>
                  <a:lnTo>
                    <a:pt x="1438402" y="870902"/>
                  </a:lnTo>
                  <a:lnTo>
                    <a:pt x="1438402" y="174117"/>
                  </a:lnTo>
                  <a:lnTo>
                    <a:pt x="1432179" y="127888"/>
                  </a:lnTo>
                  <a:lnTo>
                    <a:pt x="1414653" y="86232"/>
                  </a:lnTo>
                  <a:lnTo>
                    <a:pt x="1387348" y="51054"/>
                  </a:lnTo>
                  <a:lnTo>
                    <a:pt x="1352169" y="23749"/>
                  </a:lnTo>
                  <a:lnTo>
                    <a:pt x="1310513" y="6223"/>
                  </a:lnTo>
                  <a:lnTo>
                    <a:pt x="1264158" y="0"/>
                  </a:lnTo>
                  <a:close/>
                </a:path>
              </a:pathLst>
            </a:custGeom>
            <a:solidFill>
              <a:srgbClr val="0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212335" y="1208582"/>
            <a:ext cx="1734185" cy="1270"/>
          </a:xfrm>
          <a:custGeom>
            <a:avLst/>
            <a:gdLst/>
            <a:ahLst/>
            <a:cxnLst/>
            <a:rect l="l" t="t" r="r" b="b"/>
            <a:pathLst>
              <a:path w="1734185" h="1269">
                <a:moveTo>
                  <a:pt x="1733804" y="0"/>
                </a:moveTo>
                <a:lnTo>
                  <a:pt x="0" y="0"/>
                </a:lnTo>
                <a:lnTo>
                  <a:pt x="0" y="1219"/>
                </a:lnTo>
                <a:lnTo>
                  <a:pt x="1733804" y="1219"/>
                </a:lnTo>
                <a:lnTo>
                  <a:pt x="173380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12335" y="1209802"/>
            <a:ext cx="1734820" cy="367665"/>
          </a:xfrm>
          <a:prstGeom prst="rect">
            <a:avLst/>
          </a:prstGeom>
          <a:solidFill>
            <a:srgbClr val="FCB834"/>
          </a:solidFill>
        </p:spPr>
        <p:txBody>
          <a:bodyPr vert="horz" wrap="square" lIns="0" tIns="67310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toLowerCase()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2335" y="1577339"/>
            <a:ext cx="173482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62230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490"/>
              </a:spcBef>
            </a:pP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Converts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5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given</a:t>
            </a:r>
            <a:endParaRPr sz="14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string 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to</a:t>
            </a:r>
            <a:r>
              <a:rPr sz="1400" spc="-15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75757"/>
                </a:solidFill>
                <a:latin typeface="Carlito"/>
                <a:cs typeface="Carlito"/>
              </a:rPr>
              <a:t>lowercase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46291" y="1208582"/>
            <a:ext cx="1665605" cy="1270"/>
          </a:xfrm>
          <a:custGeom>
            <a:avLst/>
            <a:gdLst/>
            <a:ahLst/>
            <a:cxnLst/>
            <a:rect l="l" t="t" r="r" b="b"/>
            <a:pathLst>
              <a:path w="1665604" h="1269">
                <a:moveTo>
                  <a:pt x="1665223" y="0"/>
                </a:moveTo>
                <a:lnTo>
                  <a:pt x="0" y="0"/>
                </a:lnTo>
                <a:lnTo>
                  <a:pt x="0" y="1219"/>
                </a:lnTo>
                <a:lnTo>
                  <a:pt x="1665223" y="1219"/>
                </a:lnTo>
                <a:lnTo>
                  <a:pt x="166522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46291" y="1209802"/>
            <a:ext cx="1666239" cy="367665"/>
          </a:xfrm>
          <a:prstGeom prst="rect">
            <a:avLst/>
          </a:prstGeom>
          <a:solidFill>
            <a:srgbClr val="FF3D5F"/>
          </a:solidFill>
        </p:spPr>
        <p:txBody>
          <a:bodyPr vert="horz" wrap="square" lIns="0" tIns="6731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toUpperCase()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46291" y="1577339"/>
            <a:ext cx="1666239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508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400"/>
              </a:spcBef>
            </a:pP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Converts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4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given</a:t>
            </a:r>
            <a:endParaRPr sz="1400">
              <a:latin typeface="Carlito"/>
              <a:cs typeface="Carlito"/>
            </a:endParaRPr>
          </a:p>
          <a:p>
            <a:pPr marL="157480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string 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to</a:t>
            </a:r>
            <a:r>
              <a:rPr sz="1400" spc="-13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uppercase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54167" y="2884983"/>
            <a:ext cx="1722120" cy="1270"/>
          </a:xfrm>
          <a:custGeom>
            <a:avLst/>
            <a:gdLst/>
            <a:ahLst/>
            <a:cxnLst/>
            <a:rect l="l" t="t" r="r" b="b"/>
            <a:pathLst>
              <a:path w="1722120" h="1269">
                <a:moveTo>
                  <a:pt x="1722119" y="0"/>
                </a:moveTo>
                <a:lnTo>
                  <a:pt x="0" y="0"/>
                </a:lnTo>
                <a:lnTo>
                  <a:pt x="0" y="1218"/>
                </a:lnTo>
                <a:lnTo>
                  <a:pt x="1722119" y="1218"/>
                </a:lnTo>
                <a:lnTo>
                  <a:pt x="172211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54167" y="2886201"/>
            <a:ext cx="1722120" cy="367665"/>
          </a:xfrm>
          <a:prstGeom prst="rect">
            <a:avLst/>
          </a:prstGeom>
          <a:solidFill>
            <a:srgbClr val="008599"/>
          </a:solidFill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trim()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99871" y="2006041"/>
            <a:ext cx="1000125" cy="626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00" b="1" spc="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e()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97582" y="2006041"/>
            <a:ext cx="986790" cy="626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95"/>
              </a:spcBef>
            </a:pP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toUpperCase()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29129" y="3267913"/>
            <a:ext cx="495300" cy="626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TR</a:t>
            </a:r>
            <a:endParaRPr sz="2800">
              <a:latin typeface="Arial"/>
              <a:cs typeface="Arial"/>
            </a:endParaRPr>
          </a:p>
          <a:p>
            <a:pPr marL="52069">
              <a:lnSpc>
                <a:spcPct val="100000"/>
              </a:lnSpc>
              <a:spcBef>
                <a:spcPts val="50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trim()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54167" y="3253740"/>
            <a:ext cx="172212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63500" rIns="0" bIns="0" rtlCol="0">
            <a:spAutoFit/>
          </a:bodyPr>
          <a:lstStyle/>
          <a:p>
            <a:pPr marR="33655" algn="ctr">
              <a:lnSpc>
                <a:spcPct val="100000"/>
              </a:lnSpc>
              <a:spcBef>
                <a:spcPts val="500"/>
              </a:spcBef>
            </a:pPr>
            <a:r>
              <a:rPr sz="1400" spc="-10" dirty="0">
                <a:solidFill>
                  <a:srgbClr val="575757"/>
                </a:solidFill>
                <a:latin typeface="Carlito"/>
                <a:cs typeface="Carlito"/>
              </a:rPr>
              <a:t>Removes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16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leading</a:t>
            </a:r>
            <a:endParaRPr sz="1400">
              <a:latin typeface="Carlito"/>
              <a:cs typeface="Carlito"/>
            </a:endParaRPr>
          </a:p>
          <a:p>
            <a:pPr marR="33655" algn="ctr">
              <a:lnSpc>
                <a:spcPct val="100000"/>
              </a:lnSpc>
              <a:spcBef>
                <a:spcPts val="770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and trailing spaces</a:t>
            </a:r>
            <a:r>
              <a:rPr sz="1400" spc="-12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of</a:t>
            </a:r>
            <a:endParaRPr sz="1400">
              <a:latin typeface="Carlito"/>
              <a:cs typeface="Carlito"/>
            </a:endParaRPr>
          </a:p>
          <a:p>
            <a:pPr marR="22225" algn="ctr">
              <a:lnSpc>
                <a:spcPct val="100000"/>
              </a:lnSpc>
              <a:spcBef>
                <a:spcPts val="815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3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string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1884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String</a:t>
            </a:r>
            <a:r>
              <a:rPr sz="2800" b="1" spc="-10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Buffer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0614" y="1029055"/>
            <a:ext cx="3112135" cy="656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47900"/>
              </a:lnSpc>
              <a:spcBef>
                <a:spcPts val="9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String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Buffer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also a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Java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class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</a:t>
            </a:r>
            <a:r>
              <a:rPr sz="1400" spc="-114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store 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</a:t>
            </a:r>
            <a:r>
              <a:rPr sz="1400" spc="-5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string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0614" y="1722071"/>
            <a:ext cx="2889885" cy="1305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5080" indent="-287020">
              <a:lnSpc>
                <a:spcPct val="150100"/>
              </a:lnSpc>
              <a:spcBef>
                <a:spcPts val="9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String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Buffer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mutable, that</a:t>
            </a:r>
            <a:r>
              <a:rPr sz="1400" spc="-12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means  the same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StringBuffer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object can be  modified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without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new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memory 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location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8573" y="3716528"/>
            <a:ext cx="78771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95A82"/>
                </a:solidFill>
                <a:latin typeface="Carlito"/>
                <a:cs typeface="Carlito"/>
              </a:rPr>
              <a:t>String</a:t>
            </a:r>
            <a:r>
              <a:rPr sz="1400" b="1" spc="-35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095A82"/>
                </a:solidFill>
                <a:latin typeface="Carlito"/>
                <a:cs typeface="Carlito"/>
              </a:rPr>
              <a:t>is</a:t>
            </a:r>
            <a:r>
              <a:rPr sz="1400" b="1" spc="5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095A82"/>
                </a:solidFill>
                <a:latin typeface="Carlito"/>
                <a:cs typeface="Carlito"/>
              </a:rPr>
              <a:t>read</a:t>
            </a:r>
            <a:r>
              <a:rPr sz="1400" b="1" spc="-70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095A82"/>
                </a:solidFill>
                <a:latin typeface="Carlito"/>
                <a:cs typeface="Carlito"/>
              </a:rPr>
              <a:t>only</a:t>
            </a:r>
            <a:r>
              <a:rPr sz="1400" b="1" spc="-30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095A82"/>
                </a:solidFill>
                <a:latin typeface="Carlito"/>
                <a:cs typeface="Carlito"/>
              </a:rPr>
              <a:t>and</a:t>
            </a:r>
            <a:r>
              <a:rPr sz="1400" b="1" spc="-40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095A82"/>
                </a:solidFill>
                <a:latin typeface="Carlito"/>
                <a:cs typeface="Carlito"/>
              </a:rPr>
              <a:t>immutable</a:t>
            </a:r>
            <a:r>
              <a:rPr sz="1400" b="1" spc="-70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006EC0"/>
                </a:solidFill>
                <a:latin typeface="Carlito"/>
                <a:cs typeface="Carlito"/>
              </a:rPr>
              <a:t>:</a:t>
            </a:r>
            <a:r>
              <a:rPr sz="1400" spc="-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This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means,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once</a:t>
            </a:r>
            <a:r>
              <a:rPr sz="1400" spc="-3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</a:t>
            </a:r>
            <a:r>
              <a:rPr sz="1400" spc="1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string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object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</a:t>
            </a:r>
            <a:r>
              <a:rPr sz="1400" spc="1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defined</a:t>
            </a:r>
            <a:r>
              <a:rPr sz="1400" spc="-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and</a:t>
            </a:r>
            <a:r>
              <a:rPr sz="1400" spc="1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assigned a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 value,</a:t>
            </a:r>
            <a:r>
              <a:rPr sz="1400" spc="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it</a:t>
            </a:r>
            <a:r>
              <a:rPr sz="1400" spc="1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cant 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be modified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same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memory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location. If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it 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modified, then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new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memory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location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allocated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new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string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object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02563" y="1342644"/>
            <a:ext cx="2216150" cy="2204085"/>
            <a:chOff x="702563" y="1342644"/>
            <a:chExt cx="2216150" cy="2204085"/>
          </a:xfrm>
        </p:grpSpPr>
        <p:sp>
          <p:nvSpPr>
            <p:cNvPr id="8" name="object 8"/>
            <p:cNvSpPr/>
            <p:nvPr/>
          </p:nvSpPr>
          <p:spPr>
            <a:xfrm>
              <a:off x="702563" y="1342644"/>
              <a:ext cx="2215896" cy="22037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191" y="1421892"/>
              <a:ext cx="2068195" cy="2049780"/>
            </a:xfrm>
            <a:custGeom>
              <a:avLst/>
              <a:gdLst/>
              <a:ahLst/>
              <a:cxnLst/>
              <a:rect l="l" t="t" r="r" b="b"/>
              <a:pathLst>
                <a:path w="2068195" h="2049779">
                  <a:moveTo>
                    <a:pt x="0" y="2049779"/>
                  </a:moveTo>
                  <a:lnTo>
                    <a:pt x="2067941" y="2049779"/>
                  </a:lnTo>
                  <a:lnTo>
                    <a:pt x="2067941" y="0"/>
                  </a:lnTo>
                  <a:lnTo>
                    <a:pt x="0" y="0"/>
                  </a:lnTo>
                  <a:lnTo>
                    <a:pt x="0" y="2049779"/>
                  </a:lnTo>
                  <a:close/>
                </a:path>
              </a:pathLst>
            </a:custGeom>
            <a:ln w="609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9243" y="1527048"/>
              <a:ext cx="749807" cy="5196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6487" y="1554480"/>
              <a:ext cx="659765" cy="429895"/>
            </a:xfrm>
            <a:custGeom>
              <a:avLst/>
              <a:gdLst/>
              <a:ahLst/>
              <a:cxnLst/>
              <a:rect l="l" t="t" r="r" b="b"/>
              <a:pathLst>
                <a:path w="659765" h="429894">
                  <a:moveTo>
                    <a:pt x="527558" y="0"/>
                  </a:moveTo>
                  <a:lnTo>
                    <a:pt x="131876" y="0"/>
                  </a:lnTo>
                  <a:lnTo>
                    <a:pt x="0" y="214884"/>
                  </a:lnTo>
                  <a:lnTo>
                    <a:pt x="131876" y="429641"/>
                  </a:lnTo>
                  <a:lnTo>
                    <a:pt x="527558" y="429641"/>
                  </a:lnTo>
                  <a:lnTo>
                    <a:pt x="659384" y="214884"/>
                  </a:lnTo>
                  <a:lnTo>
                    <a:pt x="527558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6487" y="1554480"/>
              <a:ext cx="659765" cy="429895"/>
            </a:xfrm>
            <a:custGeom>
              <a:avLst/>
              <a:gdLst/>
              <a:ahLst/>
              <a:cxnLst/>
              <a:rect l="l" t="t" r="r" b="b"/>
              <a:pathLst>
                <a:path w="659765" h="429894">
                  <a:moveTo>
                    <a:pt x="0" y="214884"/>
                  </a:moveTo>
                  <a:lnTo>
                    <a:pt x="131876" y="0"/>
                  </a:lnTo>
                  <a:lnTo>
                    <a:pt x="527558" y="0"/>
                  </a:lnTo>
                  <a:lnTo>
                    <a:pt x="659384" y="214884"/>
                  </a:lnTo>
                  <a:lnTo>
                    <a:pt x="527558" y="429641"/>
                  </a:lnTo>
                  <a:lnTo>
                    <a:pt x="131876" y="429641"/>
                  </a:lnTo>
                  <a:lnTo>
                    <a:pt x="0" y="214884"/>
                  </a:lnTo>
                  <a:close/>
                </a:path>
              </a:pathLst>
            </a:custGeom>
            <a:ln w="9144">
              <a:solidFill>
                <a:srgbClr val="9CB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73302" y="1610360"/>
            <a:ext cx="222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Sb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85444" y="2418588"/>
            <a:ext cx="1841500" cy="993775"/>
            <a:chOff x="885444" y="2418588"/>
            <a:chExt cx="1841500" cy="993775"/>
          </a:xfrm>
        </p:grpSpPr>
        <p:sp>
          <p:nvSpPr>
            <p:cNvPr id="15" name="object 15"/>
            <p:cNvSpPr/>
            <p:nvPr/>
          </p:nvSpPr>
          <p:spPr>
            <a:xfrm>
              <a:off x="885444" y="2418588"/>
              <a:ext cx="1840992" cy="9936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2688" y="2446020"/>
              <a:ext cx="1751330" cy="903605"/>
            </a:xfrm>
            <a:custGeom>
              <a:avLst/>
              <a:gdLst/>
              <a:ahLst/>
              <a:cxnLst/>
              <a:rect l="l" t="t" r="r" b="b"/>
              <a:pathLst>
                <a:path w="1751330" h="903604">
                  <a:moveTo>
                    <a:pt x="1600200" y="0"/>
                  </a:moveTo>
                  <a:lnTo>
                    <a:pt x="150596" y="0"/>
                  </a:lnTo>
                  <a:lnTo>
                    <a:pt x="102997" y="7619"/>
                  </a:lnTo>
                  <a:lnTo>
                    <a:pt x="61658" y="29082"/>
                  </a:lnTo>
                  <a:lnTo>
                    <a:pt x="29057" y="61594"/>
                  </a:lnTo>
                  <a:lnTo>
                    <a:pt x="7670" y="102997"/>
                  </a:lnTo>
                  <a:lnTo>
                    <a:pt x="0" y="150494"/>
                  </a:lnTo>
                  <a:lnTo>
                    <a:pt x="0" y="752729"/>
                  </a:lnTo>
                  <a:lnTo>
                    <a:pt x="7670" y="800227"/>
                  </a:lnTo>
                  <a:lnTo>
                    <a:pt x="29057" y="841629"/>
                  </a:lnTo>
                  <a:lnTo>
                    <a:pt x="61658" y="874141"/>
                  </a:lnTo>
                  <a:lnTo>
                    <a:pt x="102997" y="895604"/>
                  </a:lnTo>
                  <a:lnTo>
                    <a:pt x="150596" y="903224"/>
                  </a:lnTo>
                  <a:lnTo>
                    <a:pt x="1600200" y="903224"/>
                  </a:lnTo>
                  <a:lnTo>
                    <a:pt x="1647825" y="895604"/>
                  </a:lnTo>
                  <a:lnTo>
                    <a:pt x="1689100" y="874141"/>
                  </a:lnTo>
                  <a:lnTo>
                    <a:pt x="1721739" y="841629"/>
                  </a:lnTo>
                  <a:lnTo>
                    <a:pt x="1743202" y="800227"/>
                  </a:lnTo>
                  <a:lnTo>
                    <a:pt x="1750822" y="752729"/>
                  </a:lnTo>
                  <a:lnTo>
                    <a:pt x="1750822" y="150494"/>
                  </a:lnTo>
                  <a:lnTo>
                    <a:pt x="1743202" y="102997"/>
                  </a:lnTo>
                  <a:lnTo>
                    <a:pt x="1721739" y="61594"/>
                  </a:lnTo>
                  <a:lnTo>
                    <a:pt x="1689100" y="29082"/>
                  </a:lnTo>
                  <a:lnTo>
                    <a:pt x="1647825" y="7619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2688" y="2446020"/>
              <a:ext cx="1751330" cy="903605"/>
            </a:xfrm>
            <a:custGeom>
              <a:avLst/>
              <a:gdLst/>
              <a:ahLst/>
              <a:cxnLst/>
              <a:rect l="l" t="t" r="r" b="b"/>
              <a:pathLst>
                <a:path w="1751330" h="903604">
                  <a:moveTo>
                    <a:pt x="0" y="150494"/>
                  </a:moveTo>
                  <a:lnTo>
                    <a:pt x="7670" y="102997"/>
                  </a:lnTo>
                  <a:lnTo>
                    <a:pt x="29057" y="61594"/>
                  </a:lnTo>
                  <a:lnTo>
                    <a:pt x="61658" y="29082"/>
                  </a:lnTo>
                  <a:lnTo>
                    <a:pt x="102997" y="7619"/>
                  </a:lnTo>
                  <a:lnTo>
                    <a:pt x="150596" y="0"/>
                  </a:lnTo>
                  <a:lnTo>
                    <a:pt x="1600200" y="0"/>
                  </a:lnTo>
                  <a:lnTo>
                    <a:pt x="1647825" y="7619"/>
                  </a:lnTo>
                  <a:lnTo>
                    <a:pt x="1689100" y="29082"/>
                  </a:lnTo>
                  <a:lnTo>
                    <a:pt x="1721739" y="61594"/>
                  </a:lnTo>
                  <a:lnTo>
                    <a:pt x="1743202" y="102997"/>
                  </a:lnTo>
                  <a:lnTo>
                    <a:pt x="1750822" y="150494"/>
                  </a:lnTo>
                  <a:lnTo>
                    <a:pt x="1750822" y="752729"/>
                  </a:lnTo>
                  <a:lnTo>
                    <a:pt x="1743202" y="800227"/>
                  </a:lnTo>
                  <a:lnTo>
                    <a:pt x="1721739" y="841629"/>
                  </a:lnTo>
                  <a:lnTo>
                    <a:pt x="1689100" y="874141"/>
                  </a:lnTo>
                  <a:lnTo>
                    <a:pt x="1647825" y="895604"/>
                  </a:lnTo>
                  <a:lnTo>
                    <a:pt x="1600200" y="903224"/>
                  </a:lnTo>
                  <a:lnTo>
                    <a:pt x="150596" y="903224"/>
                  </a:lnTo>
                  <a:lnTo>
                    <a:pt x="102997" y="895604"/>
                  </a:lnTo>
                  <a:lnTo>
                    <a:pt x="61658" y="874141"/>
                  </a:lnTo>
                  <a:lnTo>
                    <a:pt x="29057" y="841629"/>
                  </a:lnTo>
                  <a:lnTo>
                    <a:pt x="7670" y="800227"/>
                  </a:lnTo>
                  <a:lnTo>
                    <a:pt x="0" y="752729"/>
                  </a:lnTo>
                  <a:lnTo>
                    <a:pt x="0" y="150494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032761" y="2510154"/>
            <a:ext cx="521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FFFFFF"/>
                </a:solidFill>
                <a:latin typeface="Carlito"/>
                <a:cs typeface="Carlito"/>
              </a:rPr>
              <a:t>He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ap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26948" y="1053083"/>
            <a:ext cx="2158365" cy="1914525"/>
            <a:chOff x="726948" y="1053083"/>
            <a:chExt cx="2158365" cy="1914525"/>
          </a:xfrm>
        </p:grpSpPr>
        <p:sp>
          <p:nvSpPr>
            <p:cNvPr id="20" name="object 20"/>
            <p:cNvSpPr/>
            <p:nvPr/>
          </p:nvSpPr>
          <p:spPr>
            <a:xfrm>
              <a:off x="1185672" y="1984247"/>
              <a:ext cx="666115" cy="264795"/>
            </a:xfrm>
            <a:custGeom>
              <a:avLst/>
              <a:gdLst/>
              <a:ahLst/>
              <a:cxnLst/>
              <a:rect l="l" t="t" r="r" b="b"/>
              <a:pathLst>
                <a:path w="666114" h="264794">
                  <a:moveTo>
                    <a:pt x="0" y="0"/>
                  </a:moveTo>
                  <a:lnTo>
                    <a:pt x="0" y="264794"/>
                  </a:lnTo>
                </a:path>
                <a:path w="666114" h="264794">
                  <a:moveTo>
                    <a:pt x="0" y="264032"/>
                  </a:moveTo>
                  <a:lnTo>
                    <a:pt x="665988" y="264032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13560" y="2247950"/>
              <a:ext cx="76200" cy="719455"/>
            </a:xfrm>
            <a:custGeom>
              <a:avLst/>
              <a:gdLst/>
              <a:ahLst/>
              <a:cxnLst/>
              <a:rect l="l" t="t" r="r" b="b"/>
              <a:pathLst>
                <a:path w="76200" h="719455">
                  <a:moveTo>
                    <a:pt x="76200" y="643077"/>
                  </a:moveTo>
                  <a:lnTo>
                    <a:pt x="44450" y="643077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643077"/>
                  </a:lnTo>
                  <a:lnTo>
                    <a:pt x="0" y="643077"/>
                  </a:lnTo>
                  <a:lnTo>
                    <a:pt x="38100" y="719277"/>
                  </a:lnTo>
                  <a:lnTo>
                    <a:pt x="69850" y="655777"/>
                  </a:lnTo>
                  <a:lnTo>
                    <a:pt x="76200" y="643077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6948" y="1053083"/>
              <a:ext cx="2157984" cy="4312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4192" y="1080515"/>
              <a:ext cx="2068195" cy="341630"/>
            </a:xfrm>
            <a:custGeom>
              <a:avLst/>
              <a:gdLst/>
              <a:ahLst/>
              <a:cxnLst/>
              <a:rect l="l" t="t" r="r" b="b"/>
              <a:pathLst>
                <a:path w="2068195" h="341630">
                  <a:moveTo>
                    <a:pt x="2011045" y="0"/>
                  </a:moveTo>
                  <a:lnTo>
                    <a:pt x="56895" y="0"/>
                  </a:lnTo>
                  <a:lnTo>
                    <a:pt x="34747" y="4445"/>
                  </a:lnTo>
                  <a:lnTo>
                    <a:pt x="16662" y="16637"/>
                  </a:lnTo>
                  <a:lnTo>
                    <a:pt x="4470" y="34798"/>
                  </a:lnTo>
                  <a:lnTo>
                    <a:pt x="0" y="56896"/>
                  </a:lnTo>
                  <a:lnTo>
                    <a:pt x="0" y="341122"/>
                  </a:lnTo>
                  <a:lnTo>
                    <a:pt x="2067940" y="341122"/>
                  </a:lnTo>
                  <a:lnTo>
                    <a:pt x="2067940" y="56896"/>
                  </a:lnTo>
                  <a:lnTo>
                    <a:pt x="2063495" y="34798"/>
                  </a:lnTo>
                  <a:lnTo>
                    <a:pt x="2051303" y="16637"/>
                  </a:lnTo>
                  <a:lnTo>
                    <a:pt x="2033143" y="4445"/>
                  </a:lnTo>
                  <a:lnTo>
                    <a:pt x="2011045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4192" y="1080515"/>
              <a:ext cx="2068195" cy="341630"/>
            </a:xfrm>
            <a:custGeom>
              <a:avLst/>
              <a:gdLst/>
              <a:ahLst/>
              <a:cxnLst/>
              <a:rect l="l" t="t" r="r" b="b"/>
              <a:pathLst>
                <a:path w="2068195" h="341630">
                  <a:moveTo>
                    <a:pt x="56895" y="0"/>
                  </a:moveTo>
                  <a:lnTo>
                    <a:pt x="2011045" y="0"/>
                  </a:lnTo>
                  <a:lnTo>
                    <a:pt x="2033143" y="4445"/>
                  </a:lnTo>
                  <a:lnTo>
                    <a:pt x="2051303" y="16637"/>
                  </a:lnTo>
                  <a:lnTo>
                    <a:pt x="2063495" y="34798"/>
                  </a:lnTo>
                  <a:lnTo>
                    <a:pt x="2067940" y="56896"/>
                  </a:lnTo>
                  <a:lnTo>
                    <a:pt x="2067940" y="341122"/>
                  </a:lnTo>
                  <a:lnTo>
                    <a:pt x="0" y="341122"/>
                  </a:lnTo>
                  <a:lnTo>
                    <a:pt x="0" y="56896"/>
                  </a:lnTo>
                  <a:lnTo>
                    <a:pt x="4470" y="34798"/>
                  </a:lnTo>
                  <a:lnTo>
                    <a:pt x="16662" y="16637"/>
                  </a:lnTo>
                  <a:lnTo>
                    <a:pt x="34747" y="4445"/>
                  </a:lnTo>
                  <a:lnTo>
                    <a:pt x="56895" y="0"/>
                  </a:lnTo>
                  <a:close/>
                </a:path>
              </a:pathLst>
            </a:custGeom>
            <a:ln w="9143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12900" y="1079753"/>
            <a:ext cx="1172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String</a:t>
            </a:r>
            <a:r>
              <a:rPr sz="18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Buffer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41475" y="2970276"/>
            <a:ext cx="1422400" cy="318770"/>
          </a:xfrm>
          <a:prstGeom prst="rect">
            <a:avLst/>
          </a:prstGeom>
          <a:solidFill>
            <a:srgbClr val="F0F0F0"/>
          </a:solidFill>
          <a:ln w="9144">
            <a:solidFill>
              <a:srgbClr val="5F5F5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b="1" spc="-10" dirty="0">
                <a:solidFill>
                  <a:srgbClr val="5F5F5F"/>
                </a:solidFill>
                <a:latin typeface="Carlito"/>
                <a:cs typeface="Carlito"/>
              </a:rPr>
              <a:t>StringBufferObject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069335" y="1342644"/>
            <a:ext cx="2214880" cy="2204085"/>
            <a:chOff x="3069335" y="1342644"/>
            <a:chExt cx="2214880" cy="2204085"/>
          </a:xfrm>
        </p:grpSpPr>
        <p:sp>
          <p:nvSpPr>
            <p:cNvPr id="28" name="object 28"/>
            <p:cNvSpPr/>
            <p:nvPr/>
          </p:nvSpPr>
          <p:spPr>
            <a:xfrm>
              <a:off x="3069335" y="1342644"/>
              <a:ext cx="2214372" cy="22037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40963" y="1421892"/>
              <a:ext cx="2066289" cy="2049780"/>
            </a:xfrm>
            <a:custGeom>
              <a:avLst/>
              <a:gdLst/>
              <a:ahLst/>
              <a:cxnLst/>
              <a:rect l="l" t="t" r="r" b="b"/>
              <a:pathLst>
                <a:path w="2066289" h="2049779">
                  <a:moveTo>
                    <a:pt x="0" y="2049779"/>
                  </a:moveTo>
                  <a:lnTo>
                    <a:pt x="2066163" y="2049779"/>
                  </a:lnTo>
                  <a:lnTo>
                    <a:pt x="2066163" y="0"/>
                  </a:lnTo>
                  <a:lnTo>
                    <a:pt x="0" y="0"/>
                  </a:lnTo>
                  <a:lnTo>
                    <a:pt x="0" y="2049779"/>
                  </a:lnTo>
                  <a:close/>
                </a:path>
              </a:pathLst>
            </a:custGeom>
            <a:ln w="609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74491" y="1527048"/>
              <a:ext cx="751332" cy="5196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21735" y="1554480"/>
              <a:ext cx="661670" cy="429895"/>
            </a:xfrm>
            <a:custGeom>
              <a:avLst/>
              <a:gdLst/>
              <a:ahLst/>
              <a:cxnLst/>
              <a:rect l="l" t="t" r="r" b="b"/>
              <a:pathLst>
                <a:path w="661670" h="429894">
                  <a:moveTo>
                    <a:pt x="528827" y="0"/>
                  </a:moveTo>
                  <a:lnTo>
                    <a:pt x="132334" y="0"/>
                  </a:lnTo>
                  <a:lnTo>
                    <a:pt x="0" y="214884"/>
                  </a:lnTo>
                  <a:lnTo>
                    <a:pt x="132334" y="429641"/>
                  </a:lnTo>
                  <a:lnTo>
                    <a:pt x="528827" y="429641"/>
                  </a:lnTo>
                  <a:lnTo>
                    <a:pt x="661162" y="214884"/>
                  </a:lnTo>
                  <a:lnTo>
                    <a:pt x="528827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21735" y="1554480"/>
              <a:ext cx="661670" cy="429895"/>
            </a:xfrm>
            <a:custGeom>
              <a:avLst/>
              <a:gdLst/>
              <a:ahLst/>
              <a:cxnLst/>
              <a:rect l="l" t="t" r="r" b="b"/>
              <a:pathLst>
                <a:path w="661670" h="429894">
                  <a:moveTo>
                    <a:pt x="0" y="214884"/>
                  </a:moveTo>
                  <a:lnTo>
                    <a:pt x="132334" y="0"/>
                  </a:lnTo>
                  <a:lnTo>
                    <a:pt x="528827" y="0"/>
                  </a:lnTo>
                  <a:lnTo>
                    <a:pt x="661162" y="214884"/>
                  </a:lnTo>
                  <a:lnTo>
                    <a:pt x="528827" y="429641"/>
                  </a:lnTo>
                  <a:lnTo>
                    <a:pt x="132334" y="429641"/>
                  </a:lnTo>
                  <a:lnTo>
                    <a:pt x="0" y="214884"/>
                  </a:lnTo>
                  <a:close/>
                </a:path>
              </a:pathLst>
            </a:custGeom>
            <a:ln w="9144">
              <a:solidFill>
                <a:srgbClr val="9CB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440048" y="1610360"/>
            <a:ext cx="222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Sb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250692" y="2418588"/>
            <a:ext cx="1842770" cy="993775"/>
            <a:chOff x="3250692" y="2418588"/>
            <a:chExt cx="1842770" cy="993775"/>
          </a:xfrm>
        </p:grpSpPr>
        <p:sp>
          <p:nvSpPr>
            <p:cNvPr id="35" name="object 35"/>
            <p:cNvSpPr/>
            <p:nvPr/>
          </p:nvSpPr>
          <p:spPr>
            <a:xfrm>
              <a:off x="3250692" y="2418588"/>
              <a:ext cx="1842516" cy="9936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97936" y="2446020"/>
              <a:ext cx="1752600" cy="903605"/>
            </a:xfrm>
            <a:custGeom>
              <a:avLst/>
              <a:gdLst/>
              <a:ahLst/>
              <a:cxnLst/>
              <a:rect l="l" t="t" r="r" b="b"/>
              <a:pathLst>
                <a:path w="1752600" h="903604">
                  <a:moveTo>
                    <a:pt x="1601977" y="0"/>
                  </a:moveTo>
                  <a:lnTo>
                    <a:pt x="150622" y="0"/>
                  </a:lnTo>
                  <a:lnTo>
                    <a:pt x="102997" y="7619"/>
                  </a:lnTo>
                  <a:lnTo>
                    <a:pt x="61722" y="29082"/>
                  </a:lnTo>
                  <a:lnTo>
                    <a:pt x="29083" y="61594"/>
                  </a:lnTo>
                  <a:lnTo>
                    <a:pt x="7619" y="102997"/>
                  </a:lnTo>
                  <a:lnTo>
                    <a:pt x="0" y="150494"/>
                  </a:lnTo>
                  <a:lnTo>
                    <a:pt x="0" y="752729"/>
                  </a:lnTo>
                  <a:lnTo>
                    <a:pt x="7619" y="800227"/>
                  </a:lnTo>
                  <a:lnTo>
                    <a:pt x="29083" y="841629"/>
                  </a:lnTo>
                  <a:lnTo>
                    <a:pt x="61722" y="874141"/>
                  </a:lnTo>
                  <a:lnTo>
                    <a:pt x="102997" y="895604"/>
                  </a:lnTo>
                  <a:lnTo>
                    <a:pt x="150622" y="903224"/>
                  </a:lnTo>
                  <a:lnTo>
                    <a:pt x="1601977" y="903224"/>
                  </a:lnTo>
                  <a:lnTo>
                    <a:pt x="1649602" y="895604"/>
                  </a:lnTo>
                  <a:lnTo>
                    <a:pt x="1690877" y="874141"/>
                  </a:lnTo>
                  <a:lnTo>
                    <a:pt x="1723516" y="841629"/>
                  </a:lnTo>
                  <a:lnTo>
                    <a:pt x="1744979" y="800227"/>
                  </a:lnTo>
                  <a:lnTo>
                    <a:pt x="1752600" y="752729"/>
                  </a:lnTo>
                  <a:lnTo>
                    <a:pt x="1752600" y="150494"/>
                  </a:lnTo>
                  <a:lnTo>
                    <a:pt x="1744979" y="102997"/>
                  </a:lnTo>
                  <a:lnTo>
                    <a:pt x="1723516" y="61594"/>
                  </a:lnTo>
                  <a:lnTo>
                    <a:pt x="1690877" y="29082"/>
                  </a:lnTo>
                  <a:lnTo>
                    <a:pt x="1649602" y="7619"/>
                  </a:lnTo>
                  <a:lnTo>
                    <a:pt x="1601977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97936" y="2446020"/>
              <a:ext cx="1752600" cy="903605"/>
            </a:xfrm>
            <a:custGeom>
              <a:avLst/>
              <a:gdLst/>
              <a:ahLst/>
              <a:cxnLst/>
              <a:rect l="l" t="t" r="r" b="b"/>
              <a:pathLst>
                <a:path w="1752600" h="903604">
                  <a:moveTo>
                    <a:pt x="0" y="150494"/>
                  </a:moveTo>
                  <a:lnTo>
                    <a:pt x="7619" y="102997"/>
                  </a:lnTo>
                  <a:lnTo>
                    <a:pt x="29083" y="61594"/>
                  </a:lnTo>
                  <a:lnTo>
                    <a:pt x="61722" y="29082"/>
                  </a:lnTo>
                  <a:lnTo>
                    <a:pt x="102997" y="7619"/>
                  </a:lnTo>
                  <a:lnTo>
                    <a:pt x="150622" y="0"/>
                  </a:lnTo>
                  <a:lnTo>
                    <a:pt x="1601977" y="0"/>
                  </a:lnTo>
                  <a:lnTo>
                    <a:pt x="1649602" y="7619"/>
                  </a:lnTo>
                  <a:lnTo>
                    <a:pt x="1690877" y="29082"/>
                  </a:lnTo>
                  <a:lnTo>
                    <a:pt x="1723516" y="61594"/>
                  </a:lnTo>
                  <a:lnTo>
                    <a:pt x="1744979" y="102997"/>
                  </a:lnTo>
                  <a:lnTo>
                    <a:pt x="1752600" y="150494"/>
                  </a:lnTo>
                  <a:lnTo>
                    <a:pt x="1752600" y="752729"/>
                  </a:lnTo>
                  <a:lnTo>
                    <a:pt x="1744979" y="800227"/>
                  </a:lnTo>
                  <a:lnTo>
                    <a:pt x="1723516" y="841629"/>
                  </a:lnTo>
                  <a:lnTo>
                    <a:pt x="1690877" y="874141"/>
                  </a:lnTo>
                  <a:lnTo>
                    <a:pt x="1649602" y="895604"/>
                  </a:lnTo>
                  <a:lnTo>
                    <a:pt x="1601977" y="903224"/>
                  </a:lnTo>
                  <a:lnTo>
                    <a:pt x="150622" y="903224"/>
                  </a:lnTo>
                  <a:lnTo>
                    <a:pt x="102997" y="895604"/>
                  </a:lnTo>
                  <a:lnTo>
                    <a:pt x="61722" y="874141"/>
                  </a:lnTo>
                  <a:lnTo>
                    <a:pt x="29083" y="841629"/>
                  </a:lnTo>
                  <a:lnTo>
                    <a:pt x="7619" y="800227"/>
                  </a:lnTo>
                  <a:lnTo>
                    <a:pt x="0" y="752729"/>
                  </a:lnTo>
                  <a:lnTo>
                    <a:pt x="0" y="150494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410836" y="2502484"/>
            <a:ext cx="521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He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ap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093720" y="1053083"/>
            <a:ext cx="2156460" cy="1914525"/>
            <a:chOff x="3093720" y="1053083"/>
            <a:chExt cx="2156460" cy="1914525"/>
          </a:xfrm>
        </p:grpSpPr>
        <p:sp>
          <p:nvSpPr>
            <p:cNvPr id="40" name="object 40"/>
            <p:cNvSpPr/>
            <p:nvPr/>
          </p:nvSpPr>
          <p:spPr>
            <a:xfrm>
              <a:off x="3552444" y="1984247"/>
              <a:ext cx="666115" cy="264795"/>
            </a:xfrm>
            <a:custGeom>
              <a:avLst/>
              <a:gdLst/>
              <a:ahLst/>
              <a:cxnLst/>
              <a:rect l="l" t="t" r="r" b="b"/>
              <a:pathLst>
                <a:path w="666114" h="264794">
                  <a:moveTo>
                    <a:pt x="0" y="0"/>
                  </a:moveTo>
                  <a:lnTo>
                    <a:pt x="0" y="264794"/>
                  </a:lnTo>
                </a:path>
                <a:path w="666114" h="264794">
                  <a:moveTo>
                    <a:pt x="0" y="264032"/>
                  </a:moveTo>
                  <a:lnTo>
                    <a:pt x="665988" y="264032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80332" y="2247950"/>
              <a:ext cx="76200" cy="719455"/>
            </a:xfrm>
            <a:custGeom>
              <a:avLst/>
              <a:gdLst/>
              <a:ahLst/>
              <a:cxnLst/>
              <a:rect l="l" t="t" r="r" b="b"/>
              <a:pathLst>
                <a:path w="76200" h="719455">
                  <a:moveTo>
                    <a:pt x="76200" y="643077"/>
                  </a:moveTo>
                  <a:lnTo>
                    <a:pt x="44450" y="643077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643077"/>
                  </a:lnTo>
                  <a:lnTo>
                    <a:pt x="0" y="643077"/>
                  </a:lnTo>
                  <a:lnTo>
                    <a:pt x="38100" y="719277"/>
                  </a:lnTo>
                  <a:lnTo>
                    <a:pt x="69850" y="655777"/>
                  </a:lnTo>
                  <a:lnTo>
                    <a:pt x="76200" y="643077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93720" y="1053083"/>
              <a:ext cx="2156460" cy="4312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140964" y="1080515"/>
              <a:ext cx="2066289" cy="341630"/>
            </a:xfrm>
            <a:custGeom>
              <a:avLst/>
              <a:gdLst/>
              <a:ahLst/>
              <a:cxnLst/>
              <a:rect l="l" t="t" r="r" b="b"/>
              <a:pathLst>
                <a:path w="2066289" h="341630">
                  <a:moveTo>
                    <a:pt x="2009266" y="0"/>
                  </a:moveTo>
                  <a:lnTo>
                    <a:pt x="56896" y="0"/>
                  </a:lnTo>
                  <a:lnTo>
                    <a:pt x="34798" y="4445"/>
                  </a:lnTo>
                  <a:lnTo>
                    <a:pt x="16637" y="16637"/>
                  </a:lnTo>
                  <a:lnTo>
                    <a:pt x="4444" y="34798"/>
                  </a:lnTo>
                  <a:lnTo>
                    <a:pt x="0" y="56896"/>
                  </a:lnTo>
                  <a:lnTo>
                    <a:pt x="0" y="341122"/>
                  </a:lnTo>
                  <a:lnTo>
                    <a:pt x="2066163" y="341122"/>
                  </a:lnTo>
                  <a:lnTo>
                    <a:pt x="2066163" y="56896"/>
                  </a:lnTo>
                  <a:lnTo>
                    <a:pt x="2061718" y="34798"/>
                  </a:lnTo>
                  <a:lnTo>
                    <a:pt x="2049526" y="16637"/>
                  </a:lnTo>
                  <a:lnTo>
                    <a:pt x="2031364" y="4445"/>
                  </a:lnTo>
                  <a:lnTo>
                    <a:pt x="2009266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40964" y="1080515"/>
              <a:ext cx="2066289" cy="341630"/>
            </a:xfrm>
            <a:custGeom>
              <a:avLst/>
              <a:gdLst/>
              <a:ahLst/>
              <a:cxnLst/>
              <a:rect l="l" t="t" r="r" b="b"/>
              <a:pathLst>
                <a:path w="2066289" h="341630">
                  <a:moveTo>
                    <a:pt x="56896" y="0"/>
                  </a:moveTo>
                  <a:lnTo>
                    <a:pt x="2009266" y="0"/>
                  </a:lnTo>
                  <a:lnTo>
                    <a:pt x="2031364" y="4445"/>
                  </a:lnTo>
                  <a:lnTo>
                    <a:pt x="2049526" y="16637"/>
                  </a:lnTo>
                  <a:lnTo>
                    <a:pt x="2061718" y="34798"/>
                  </a:lnTo>
                  <a:lnTo>
                    <a:pt x="2066163" y="56896"/>
                  </a:lnTo>
                  <a:lnTo>
                    <a:pt x="2066163" y="341122"/>
                  </a:lnTo>
                  <a:lnTo>
                    <a:pt x="0" y="341122"/>
                  </a:lnTo>
                  <a:lnTo>
                    <a:pt x="0" y="56896"/>
                  </a:lnTo>
                  <a:lnTo>
                    <a:pt x="4444" y="34798"/>
                  </a:lnTo>
                  <a:lnTo>
                    <a:pt x="16637" y="16637"/>
                  </a:lnTo>
                  <a:lnTo>
                    <a:pt x="34798" y="4445"/>
                  </a:lnTo>
                  <a:lnTo>
                    <a:pt x="56896" y="0"/>
                  </a:lnTo>
                  <a:close/>
                </a:path>
              </a:pathLst>
            </a:custGeom>
            <a:ln w="9143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469894" y="1079753"/>
            <a:ext cx="139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After</a:t>
            </a:r>
            <a:r>
              <a:rPr sz="18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Updation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3508247" y="2970276"/>
            <a:ext cx="1420495" cy="318770"/>
          </a:xfrm>
          <a:prstGeom prst="rect">
            <a:avLst/>
          </a:prstGeom>
          <a:solidFill>
            <a:srgbClr val="F0F0F0"/>
          </a:solidFill>
          <a:ln w="9144">
            <a:solidFill>
              <a:srgbClr val="5F5F5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1200" b="1" spc="-10" dirty="0">
                <a:solidFill>
                  <a:srgbClr val="5F5F5F"/>
                </a:solidFill>
                <a:latin typeface="Carlito"/>
                <a:cs typeface="Carlito"/>
              </a:rPr>
              <a:t>StringBufferObject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6823" y="0"/>
            <a:ext cx="719455" cy="753110"/>
          </a:xfrm>
          <a:custGeom>
            <a:avLst/>
            <a:gdLst/>
            <a:ahLst/>
            <a:cxnLst/>
            <a:rect l="l" t="t" r="r" b="b"/>
            <a:pathLst>
              <a:path w="719454" h="753110">
                <a:moveTo>
                  <a:pt x="719201" y="0"/>
                </a:moveTo>
                <a:lnTo>
                  <a:pt x="0" y="0"/>
                </a:lnTo>
                <a:lnTo>
                  <a:pt x="0" y="752601"/>
                </a:lnTo>
                <a:lnTo>
                  <a:pt x="359664" y="489076"/>
                </a:lnTo>
                <a:lnTo>
                  <a:pt x="719201" y="752601"/>
                </a:lnTo>
                <a:lnTo>
                  <a:pt x="719201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86370">
              <a:lnSpc>
                <a:spcPct val="100000"/>
              </a:lnSpc>
              <a:spcBef>
                <a:spcPts val="100"/>
              </a:spcBef>
            </a:pPr>
            <a:r>
              <a:rPr dirty="0"/>
              <a:t>Q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408" y="300304"/>
            <a:ext cx="4039235" cy="882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95A82"/>
                </a:solidFill>
                <a:latin typeface="Carlito"/>
                <a:cs typeface="Carlito"/>
              </a:rPr>
              <a:t>In Class</a:t>
            </a:r>
            <a:r>
              <a:rPr sz="2800" b="1" spc="-40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2800" b="1" spc="-25" dirty="0">
                <a:solidFill>
                  <a:srgbClr val="095A82"/>
                </a:solidFill>
                <a:latin typeface="Carlito"/>
                <a:cs typeface="Carlito"/>
              </a:rPr>
              <a:t>Question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  <a:tabLst>
                <a:tab pos="354965" algn="l"/>
              </a:tabLst>
            </a:pPr>
            <a:r>
              <a:rPr sz="1400" spc="-5" dirty="0">
                <a:solidFill>
                  <a:srgbClr val="095A82"/>
                </a:solidFill>
                <a:latin typeface="Carlito"/>
                <a:cs typeface="Carlito"/>
              </a:rPr>
              <a:t>1.	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When should we use String and StringBuffer?</a:t>
            </a:r>
            <a:r>
              <a:rPr sz="1400" spc="-15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why?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7695" y="0"/>
            <a:ext cx="146050" cy="5121910"/>
          </a:xfrm>
          <a:custGeom>
            <a:avLst/>
            <a:gdLst/>
            <a:ahLst/>
            <a:cxnLst/>
            <a:rect l="l" t="t" r="r" b="b"/>
            <a:pathLst>
              <a:path w="146050" h="5121910">
                <a:moveTo>
                  <a:pt x="145923" y="0"/>
                </a:moveTo>
                <a:lnTo>
                  <a:pt x="0" y="0"/>
                </a:lnTo>
                <a:lnTo>
                  <a:pt x="0" y="5121783"/>
                </a:lnTo>
                <a:lnTo>
                  <a:pt x="145923" y="5121783"/>
                </a:lnTo>
                <a:lnTo>
                  <a:pt x="14592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30225" cy="5143500"/>
          </a:xfrm>
          <a:custGeom>
            <a:avLst/>
            <a:gdLst/>
            <a:ahLst/>
            <a:cxnLst/>
            <a:rect l="l" t="t" r="r" b="b"/>
            <a:pathLst>
              <a:path w="530225" h="5143500">
                <a:moveTo>
                  <a:pt x="529844" y="4800600"/>
                </a:moveTo>
                <a:lnTo>
                  <a:pt x="146164" y="4800600"/>
                </a:lnTo>
                <a:lnTo>
                  <a:pt x="146164" y="0"/>
                </a:lnTo>
                <a:lnTo>
                  <a:pt x="0" y="0"/>
                </a:lnTo>
                <a:lnTo>
                  <a:pt x="0" y="4800600"/>
                </a:lnTo>
                <a:lnTo>
                  <a:pt x="0" y="5143500"/>
                </a:lnTo>
                <a:lnTo>
                  <a:pt x="529844" y="5143500"/>
                </a:lnTo>
                <a:lnTo>
                  <a:pt x="529844" y="48006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7255" y="4800599"/>
            <a:ext cx="7476490" cy="342900"/>
          </a:xfrm>
          <a:custGeom>
            <a:avLst/>
            <a:gdLst/>
            <a:ahLst/>
            <a:cxnLst/>
            <a:rect l="l" t="t" r="r" b="b"/>
            <a:pathLst>
              <a:path w="7476490" h="342900">
                <a:moveTo>
                  <a:pt x="7476363" y="0"/>
                </a:moveTo>
                <a:lnTo>
                  <a:pt x="0" y="0"/>
                </a:lnTo>
                <a:lnTo>
                  <a:pt x="0" y="342900"/>
                </a:lnTo>
                <a:lnTo>
                  <a:pt x="7476363" y="342900"/>
                </a:lnTo>
                <a:lnTo>
                  <a:pt x="747636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753110"/>
          </a:xfrm>
          <a:custGeom>
            <a:avLst/>
            <a:gdLst/>
            <a:ahLst/>
            <a:cxnLst/>
            <a:rect l="l" t="t" r="r" b="b"/>
            <a:pathLst>
              <a:path w="9144000" h="753110">
                <a:moveTo>
                  <a:pt x="9144000" y="0"/>
                </a:moveTo>
                <a:lnTo>
                  <a:pt x="8836025" y="0"/>
                </a:lnTo>
                <a:lnTo>
                  <a:pt x="8116824" y="0"/>
                </a:lnTo>
                <a:lnTo>
                  <a:pt x="0" y="0"/>
                </a:lnTo>
                <a:lnTo>
                  <a:pt x="0" y="123063"/>
                </a:lnTo>
                <a:lnTo>
                  <a:pt x="8116824" y="123063"/>
                </a:lnTo>
                <a:lnTo>
                  <a:pt x="8116824" y="752602"/>
                </a:lnTo>
                <a:lnTo>
                  <a:pt x="8476488" y="489077"/>
                </a:lnTo>
                <a:lnTo>
                  <a:pt x="8836025" y="752602"/>
                </a:lnTo>
                <a:lnTo>
                  <a:pt x="8836025" y="123063"/>
                </a:lnTo>
                <a:lnTo>
                  <a:pt x="9144000" y="123063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0408" y="300304"/>
            <a:ext cx="7828280" cy="157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95A82"/>
                </a:solidFill>
                <a:latin typeface="Carlito"/>
                <a:cs typeface="Carlito"/>
              </a:rPr>
              <a:t>In Class </a:t>
            </a:r>
            <a:r>
              <a:rPr sz="2800" b="1" spc="-25" dirty="0">
                <a:solidFill>
                  <a:srgbClr val="095A82"/>
                </a:solidFill>
                <a:latin typeface="Carlito"/>
                <a:cs typeface="Carlito"/>
              </a:rPr>
              <a:t>Question </a:t>
            </a:r>
            <a:r>
              <a:rPr sz="2800" b="1" spc="-5" dirty="0">
                <a:solidFill>
                  <a:srgbClr val="095A82"/>
                </a:solidFill>
                <a:latin typeface="Carlito"/>
                <a:cs typeface="Carlito"/>
              </a:rPr>
              <a:t>-</a:t>
            </a:r>
            <a:r>
              <a:rPr sz="2800" b="1" spc="25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2800" b="1" spc="-5" dirty="0">
                <a:solidFill>
                  <a:srgbClr val="095A82"/>
                </a:solidFill>
                <a:latin typeface="Carlito"/>
                <a:cs typeface="Carlito"/>
              </a:rPr>
              <a:t>Solution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  <a:tabLst>
                <a:tab pos="354965" algn="l"/>
              </a:tabLst>
            </a:pPr>
            <a:r>
              <a:rPr sz="1400" spc="-5" dirty="0">
                <a:solidFill>
                  <a:srgbClr val="095A82"/>
                </a:solidFill>
                <a:latin typeface="Carlito"/>
                <a:cs typeface="Carlito"/>
              </a:rPr>
              <a:t>1.	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When should we use String and StringBuffer?</a:t>
            </a:r>
            <a:r>
              <a:rPr sz="1400" spc="-15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why?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Solution: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When we do not need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modify string objects then String can be used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else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using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StringBuffer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</a:t>
            </a:r>
            <a:r>
              <a:rPr sz="1400" spc="-8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better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option since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it is</a:t>
            </a:r>
            <a:r>
              <a:rPr sz="1400" spc="-5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mutable.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688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Program </a:t>
            </a:r>
            <a:r>
              <a:rPr sz="2800" b="1" spc="-5" dirty="0">
                <a:latin typeface="Carlito"/>
                <a:cs typeface="Carlito"/>
              </a:rPr>
              <a:t>on String</a:t>
            </a:r>
            <a:r>
              <a:rPr sz="2800" b="1" spc="-3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Buffer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6344" y="1132332"/>
            <a:ext cx="5687695" cy="2491740"/>
          </a:xfrm>
          <a:prstGeom prst="rect">
            <a:avLst/>
          </a:prstGeom>
          <a:solidFill>
            <a:srgbClr val="F0F0F0"/>
          </a:solidFill>
          <a:ln w="9144">
            <a:solidFill>
              <a:srgbClr val="5F5F5F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70"/>
              </a:spcBef>
            </a:pPr>
            <a:r>
              <a:rPr sz="1200" spc="-5" dirty="0">
                <a:solidFill>
                  <a:srgbClr val="7D0053"/>
                </a:solidFill>
                <a:latin typeface="Courier New"/>
                <a:cs typeface="Courier New"/>
              </a:rPr>
              <a:t>public class</a:t>
            </a:r>
            <a:r>
              <a:rPr sz="1200" spc="-10" dirty="0">
                <a:solidFill>
                  <a:srgbClr val="7D0053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StringBufferDemo</a:t>
            </a:r>
            <a:endParaRPr sz="12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200" spc="-5" dirty="0">
                <a:solidFill>
                  <a:srgbClr val="7D0053"/>
                </a:solidFill>
                <a:latin typeface="Courier New"/>
                <a:cs typeface="Courier New"/>
              </a:rPr>
              <a:t>public static </a:t>
            </a:r>
            <a:r>
              <a:rPr sz="1200" dirty="0">
                <a:solidFill>
                  <a:srgbClr val="7D0053"/>
                </a:solidFill>
                <a:latin typeface="Courier New"/>
                <a:cs typeface="Courier New"/>
              </a:rPr>
              <a:t>void </a:t>
            </a:r>
            <a:r>
              <a:rPr sz="1200" i="1" dirty="0">
                <a:solidFill>
                  <a:srgbClr val="5F5F5F"/>
                </a:solidFill>
                <a:latin typeface="Courier New"/>
                <a:cs typeface="Courier New"/>
              </a:rPr>
              <a:t>main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(String[]</a:t>
            </a:r>
            <a:r>
              <a:rPr sz="1200" spc="3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args)</a:t>
            </a:r>
            <a:endParaRPr sz="1200">
              <a:latin typeface="Courier New"/>
              <a:cs typeface="Courier New"/>
            </a:endParaRPr>
          </a:p>
          <a:p>
            <a:pPr marL="27559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68300" marR="97980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StringBuffer str1 = </a:t>
            </a:r>
            <a:r>
              <a:rPr sz="1200" dirty="0">
                <a:solidFill>
                  <a:srgbClr val="7D0053"/>
                </a:solidFill>
                <a:latin typeface="Courier New"/>
                <a:cs typeface="Courier New"/>
              </a:rPr>
              <a:t>new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StringBuffer (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"Hello"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);  StringBuffer str2 = </a:t>
            </a:r>
            <a:r>
              <a:rPr sz="1200" dirty="0">
                <a:solidFill>
                  <a:srgbClr val="7D0053"/>
                </a:solidFill>
                <a:latin typeface="Courier New"/>
                <a:cs typeface="Courier New"/>
              </a:rPr>
              <a:t>new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StringBuffer</a:t>
            </a:r>
            <a:r>
              <a:rPr sz="1200" spc="2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(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"World"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ourier New"/>
              <a:cs typeface="Courier New"/>
            </a:endParaRPr>
          </a:p>
          <a:p>
            <a:pPr marL="36830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str1.append(str2);</a:t>
            </a:r>
            <a:endParaRPr sz="1200">
              <a:latin typeface="Courier New"/>
              <a:cs typeface="Courier New"/>
            </a:endParaRPr>
          </a:p>
          <a:p>
            <a:pPr marL="36830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System.</a:t>
            </a:r>
            <a:r>
              <a:rPr sz="1200" i="1" dirty="0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.println(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"Appended </a:t>
            </a:r>
            <a:r>
              <a:rPr sz="1200" spc="-5" dirty="0">
                <a:solidFill>
                  <a:srgbClr val="2A00FF"/>
                </a:solidFill>
                <a:latin typeface="Courier New"/>
                <a:cs typeface="Courier New"/>
              </a:rPr>
              <a:t>string </a:t>
            </a:r>
            <a:r>
              <a:rPr sz="1200" spc="5" dirty="0">
                <a:solidFill>
                  <a:srgbClr val="2A00FF"/>
                </a:solidFill>
                <a:latin typeface="Courier New"/>
                <a:cs typeface="Courier New"/>
              </a:rPr>
              <a:t>is 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:</a:t>
            </a:r>
            <a:r>
              <a:rPr sz="1200" spc="10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2A00FF"/>
                </a:solidFill>
                <a:latin typeface="Courier New"/>
                <a:cs typeface="Courier New"/>
              </a:rPr>
              <a:t>"</a:t>
            </a:r>
            <a:r>
              <a:rPr sz="1200" spc="5" dirty="0">
                <a:solidFill>
                  <a:srgbClr val="5F5F5F"/>
                </a:solidFill>
                <a:latin typeface="Courier New"/>
                <a:cs typeface="Courier New"/>
              </a:rPr>
              <a:t>+str1);</a:t>
            </a:r>
            <a:endParaRPr sz="1200">
              <a:latin typeface="Courier New"/>
              <a:cs typeface="Courier New"/>
            </a:endParaRPr>
          </a:p>
          <a:p>
            <a:pPr marL="18415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688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Program </a:t>
            </a:r>
            <a:r>
              <a:rPr sz="2800" b="1" spc="-5" dirty="0">
                <a:latin typeface="Carlito"/>
                <a:cs typeface="Carlito"/>
              </a:rPr>
              <a:t>on String</a:t>
            </a:r>
            <a:r>
              <a:rPr sz="2800" b="1" spc="-3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Buffer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344" y="1132332"/>
            <a:ext cx="5687695" cy="2491740"/>
          </a:xfrm>
          <a:prstGeom prst="rect">
            <a:avLst/>
          </a:prstGeom>
          <a:solidFill>
            <a:srgbClr val="F0F0F0"/>
          </a:solidFill>
          <a:ln w="9144">
            <a:solidFill>
              <a:srgbClr val="5F5F5F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70"/>
              </a:spcBef>
            </a:pPr>
            <a:r>
              <a:rPr sz="1200" spc="-5" dirty="0">
                <a:solidFill>
                  <a:srgbClr val="7D0053"/>
                </a:solidFill>
                <a:latin typeface="Courier New"/>
                <a:cs typeface="Courier New"/>
              </a:rPr>
              <a:t>public class</a:t>
            </a:r>
            <a:r>
              <a:rPr sz="1200" spc="-10" dirty="0">
                <a:solidFill>
                  <a:srgbClr val="7D0053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StringBufferDemo</a:t>
            </a:r>
            <a:endParaRPr sz="12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200" spc="-5" dirty="0">
                <a:solidFill>
                  <a:srgbClr val="7D0053"/>
                </a:solidFill>
                <a:latin typeface="Courier New"/>
                <a:cs typeface="Courier New"/>
              </a:rPr>
              <a:t>public static </a:t>
            </a:r>
            <a:r>
              <a:rPr sz="1200" dirty="0">
                <a:solidFill>
                  <a:srgbClr val="7D0053"/>
                </a:solidFill>
                <a:latin typeface="Courier New"/>
                <a:cs typeface="Courier New"/>
              </a:rPr>
              <a:t>void </a:t>
            </a:r>
            <a:r>
              <a:rPr sz="1200" i="1" dirty="0">
                <a:solidFill>
                  <a:srgbClr val="5F5F5F"/>
                </a:solidFill>
                <a:latin typeface="Courier New"/>
                <a:cs typeface="Courier New"/>
              </a:rPr>
              <a:t>main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(String[]</a:t>
            </a:r>
            <a:r>
              <a:rPr sz="1200" spc="3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args)</a:t>
            </a:r>
            <a:endParaRPr sz="1200">
              <a:latin typeface="Courier New"/>
              <a:cs typeface="Courier New"/>
            </a:endParaRPr>
          </a:p>
          <a:p>
            <a:pPr marL="27559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68300" marR="97980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StringBuffer str1 = </a:t>
            </a:r>
            <a:r>
              <a:rPr sz="1200" dirty="0">
                <a:solidFill>
                  <a:srgbClr val="7D0053"/>
                </a:solidFill>
                <a:latin typeface="Courier New"/>
                <a:cs typeface="Courier New"/>
              </a:rPr>
              <a:t>new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StringBuffer (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"Hello"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);  StringBuffer str2 = </a:t>
            </a:r>
            <a:r>
              <a:rPr sz="1200" dirty="0">
                <a:solidFill>
                  <a:srgbClr val="7D0053"/>
                </a:solidFill>
                <a:latin typeface="Courier New"/>
                <a:cs typeface="Courier New"/>
              </a:rPr>
              <a:t>new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StringBuffer</a:t>
            </a:r>
            <a:r>
              <a:rPr sz="1200" spc="2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(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"World"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ourier New"/>
              <a:cs typeface="Courier New"/>
            </a:endParaRPr>
          </a:p>
          <a:p>
            <a:pPr marL="36830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str1.append(str2);</a:t>
            </a:r>
            <a:endParaRPr sz="1200">
              <a:latin typeface="Courier New"/>
              <a:cs typeface="Courier New"/>
            </a:endParaRPr>
          </a:p>
          <a:p>
            <a:pPr marL="36830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System.</a:t>
            </a:r>
            <a:r>
              <a:rPr sz="1200" i="1" dirty="0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.println(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"Appended </a:t>
            </a:r>
            <a:r>
              <a:rPr sz="1200" spc="-5" dirty="0">
                <a:solidFill>
                  <a:srgbClr val="2A00FF"/>
                </a:solidFill>
                <a:latin typeface="Courier New"/>
                <a:cs typeface="Courier New"/>
              </a:rPr>
              <a:t>string </a:t>
            </a:r>
            <a:r>
              <a:rPr sz="1200" spc="5" dirty="0">
                <a:solidFill>
                  <a:srgbClr val="2A00FF"/>
                </a:solidFill>
                <a:latin typeface="Courier New"/>
                <a:cs typeface="Courier New"/>
              </a:rPr>
              <a:t>is 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:</a:t>
            </a:r>
            <a:r>
              <a:rPr sz="1200" spc="10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2A00FF"/>
                </a:solidFill>
                <a:latin typeface="Courier New"/>
                <a:cs typeface="Courier New"/>
              </a:rPr>
              <a:t>"</a:t>
            </a:r>
            <a:r>
              <a:rPr sz="1200" spc="5" dirty="0">
                <a:solidFill>
                  <a:srgbClr val="5F5F5F"/>
                </a:solidFill>
                <a:latin typeface="Courier New"/>
                <a:cs typeface="Courier New"/>
              </a:rPr>
              <a:t>+str1);</a:t>
            </a:r>
            <a:endParaRPr sz="1200">
              <a:latin typeface="Courier New"/>
              <a:cs typeface="Courier New"/>
            </a:endParaRPr>
          </a:p>
          <a:p>
            <a:pPr marL="18415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54167" y="3707891"/>
            <a:ext cx="3519170" cy="829310"/>
            <a:chOff x="5154167" y="3707891"/>
            <a:chExt cx="3519170" cy="829310"/>
          </a:xfrm>
        </p:grpSpPr>
        <p:sp>
          <p:nvSpPr>
            <p:cNvPr id="6" name="object 6"/>
            <p:cNvSpPr/>
            <p:nvPr/>
          </p:nvSpPr>
          <p:spPr>
            <a:xfrm>
              <a:off x="5167883" y="4224527"/>
              <a:ext cx="2650490" cy="307975"/>
            </a:xfrm>
            <a:custGeom>
              <a:avLst/>
              <a:gdLst/>
              <a:ahLst/>
              <a:cxnLst/>
              <a:rect l="l" t="t" r="r" b="b"/>
              <a:pathLst>
                <a:path w="2650490" h="307975">
                  <a:moveTo>
                    <a:pt x="2649982" y="0"/>
                  </a:moveTo>
                  <a:lnTo>
                    <a:pt x="0" y="0"/>
                  </a:lnTo>
                  <a:lnTo>
                    <a:pt x="0" y="307721"/>
                  </a:lnTo>
                  <a:lnTo>
                    <a:pt x="2649982" y="307721"/>
                  </a:lnTo>
                  <a:lnTo>
                    <a:pt x="2649982" y="0"/>
                  </a:lnTo>
                  <a:close/>
                </a:path>
              </a:pathLst>
            </a:custGeom>
            <a:solidFill>
              <a:srgbClr val="DFE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67883" y="4224527"/>
              <a:ext cx="2650490" cy="307975"/>
            </a:xfrm>
            <a:custGeom>
              <a:avLst/>
              <a:gdLst/>
              <a:ahLst/>
              <a:cxnLst/>
              <a:rect l="l" t="t" r="r" b="b"/>
              <a:pathLst>
                <a:path w="2650490" h="307975">
                  <a:moveTo>
                    <a:pt x="0" y="307721"/>
                  </a:moveTo>
                  <a:lnTo>
                    <a:pt x="2649982" y="307721"/>
                  </a:lnTo>
                  <a:lnTo>
                    <a:pt x="2649982" y="0"/>
                  </a:lnTo>
                  <a:lnTo>
                    <a:pt x="0" y="0"/>
                  </a:lnTo>
                  <a:lnTo>
                    <a:pt x="0" y="307721"/>
                  </a:lnTo>
                  <a:close/>
                </a:path>
              </a:pathLst>
            </a:custGeom>
            <a:ln w="9143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67883" y="3721607"/>
              <a:ext cx="3489960" cy="647700"/>
            </a:xfrm>
            <a:custGeom>
              <a:avLst/>
              <a:gdLst/>
              <a:ahLst/>
              <a:cxnLst/>
              <a:rect l="l" t="t" r="r" b="b"/>
              <a:pathLst>
                <a:path w="3489959" h="647700">
                  <a:moveTo>
                    <a:pt x="3166110" y="0"/>
                  </a:moveTo>
                  <a:lnTo>
                    <a:pt x="3166110" y="161924"/>
                  </a:lnTo>
                  <a:lnTo>
                    <a:pt x="0" y="161924"/>
                  </a:lnTo>
                  <a:lnTo>
                    <a:pt x="0" y="485774"/>
                  </a:lnTo>
                  <a:lnTo>
                    <a:pt x="3166110" y="485774"/>
                  </a:lnTo>
                  <a:lnTo>
                    <a:pt x="3166110" y="647699"/>
                  </a:lnTo>
                  <a:lnTo>
                    <a:pt x="3489960" y="323849"/>
                  </a:lnTo>
                  <a:lnTo>
                    <a:pt x="3166110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68645" y="3722369"/>
              <a:ext cx="3489960" cy="647700"/>
            </a:xfrm>
            <a:custGeom>
              <a:avLst/>
              <a:gdLst/>
              <a:ahLst/>
              <a:cxnLst/>
              <a:rect l="l" t="t" r="r" b="b"/>
              <a:pathLst>
                <a:path w="3489959" h="647700">
                  <a:moveTo>
                    <a:pt x="0" y="161924"/>
                  </a:moveTo>
                  <a:lnTo>
                    <a:pt x="3166109" y="161924"/>
                  </a:lnTo>
                  <a:lnTo>
                    <a:pt x="3166109" y="0"/>
                  </a:lnTo>
                  <a:lnTo>
                    <a:pt x="3489959" y="323849"/>
                  </a:lnTo>
                  <a:lnTo>
                    <a:pt x="3166109" y="647699"/>
                  </a:lnTo>
                  <a:lnTo>
                    <a:pt x="3166109" y="485774"/>
                  </a:lnTo>
                  <a:lnTo>
                    <a:pt x="0" y="485774"/>
                  </a:lnTo>
                  <a:lnTo>
                    <a:pt x="0" y="161924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48783" y="3764993"/>
            <a:ext cx="2457450" cy="71501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699770">
              <a:lnSpc>
                <a:spcPct val="100000"/>
              </a:lnSpc>
              <a:spcBef>
                <a:spcPts val="106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 the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program</a:t>
            </a:r>
            <a:r>
              <a:rPr sz="16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400" spc="-5" dirty="0">
                <a:solidFill>
                  <a:srgbClr val="5F5F5F"/>
                </a:solidFill>
                <a:latin typeface="Arial"/>
                <a:cs typeface="Arial"/>
              </a:rPr>
              <a:t>Appended</a:t>
            </a:r>
            <a:r>
              <a:rPr sz="1400" spc="-14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F5F5F"/>
                </a:solidFill>
                <a:latin typeface="Arial"/>
                <a:cs typeface="Arial"/>
              </a:rPr>
              <a:t>string</a:t>
            </a:r>
            <a:r>
              <a:rPr sz="1400" spc="-11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F5F5F"/>
                </a:solidFill>
                <a:latin typeface="Arial"/>
                <a:cs typeface="Arial"/>
              </a:rPr>
              <a:t>is:</a:t>
            </a:r>
            <a:r>
              <a:rPr sz="1400" spc="-6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HelloWorld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023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String</a:t>
            </a:r>
            <a:r>
              <a:rPr sz="2800" b="1" spc="-11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Builder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8683" y="811504"/>
            <a:ext cx="7467600" cy="6324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String Builder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same as String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Buffer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except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that String Builder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not thread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safe(not</a:t>
            </a:r>
            <a:r>
              <a:rPr sz="1400" spc="10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Synchronised)</a:t>
            </a:r>
            <a:endParaRPr sz="14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71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That means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data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not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safe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when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multiple threads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run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at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same</a:t>
            </a:r>
            <a:r>
              <a:rPr sz="1400" spc="-5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time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683" y="1585976"/>
            <a:ext cx="2447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95A82"/>
                </a:solidFill>
                <a:latin typeface="Carlito"/>
                <a:cs typeface="Carlito"/>
              </a:rPr>
              <a:t>For </a:t>
            </a:r>
            <a:r>
              <a:rPr sz="1400" b="1" spc="-10" dirty="0">
                <a:solidFill>
                  <a:srgbClr val="095A82"/>
                </a:solidFill>
                <a:latin typeface="Carlito"/>
                <a:cs typeface="Carlito"/>
              </a:rPr>
              <a:t>Example: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following</a:t>
            </a:r>
            <a:r>
              <a:rPr sz="1400" spc="-11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code: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6495" y="1571244"/>
            <a:ext cx="5186680" cy="646430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285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5"/>
              </a:spcBef>
            </a:pPr>
            <a:r>
              <a:rPr sz="1200" b="1" dirty="0">
                <a:latin typeface="Carlito"/>
                <a:cs typeface="Carlito"/>
              </a:rPr>
              <a:t>StringBuilder sb = </a:t>
            </a:r>
            <a:r>
              <a:rPr sz="1200" b="1" spc="-5" dirty="0">
                <a:latin typeface="Carlito"/>
                <a:cs typeface="Carlito"/>
              </a:rPr>
              <a:t>new StringBuilder(); </a:t>
            </a:r>
            <a:r>
              <a:rPr sz="1200" b="1" dirty="0">
                <a:latin typeface="Carlito"/>
                <a:cs typeface="Carlito"/>
              </a:rPr>
              <a:t>// </a:t>
            </a:r>
            <a:r>
              <a:rPr sz="1200" b="1" spc="-20" dirty="0">
                <a:latin typeface="Carlito"/>
                <a:cs typeface="Carlito"/>
              </a:rPr>
              <a:t>creates </a:t>
            </a:r>
            <a:r>
              <a:rPr sz="1200" b="1" spc="-5" dirty="0">
                <a:latin typeface="Carlito"/>
                <a:cs typeface="Carlito"/>
              </a:rPr>
              <a:t>empty </a:t>
            </a:r>
            <a:r>
              <a:rPr sz="1200" b="1" spc="-25" dirty="0">
                <a:latin typeface="Carlito"/>
                <a:cs typeface="Carlito"/>
              </a:rPr>
              <a:t>builder, </a:t>
            </a:r>
            <a:r>
              <a:rPr sz="1200" b="1" spc="-5" dirty="0">
                <a:latin typeface="Carlito"/>
                <a:cs typeface="Carlito"/>
              </a:rPr>
              <a:t>capacity</a:t>
            </a:r>
            <a:r>
              <a:rPr sz="1200" b="1" spc="-8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16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200" b="1" spc="-10" dirty="0">
                <a:latin typeface="Carlito"/>
                <a:cs typeface="Carlito"/>
              </a:rPr>
              <a:t>sb.append("Greetings"); </a:t>
            </a:r>
            <a:r>
              <a:rPr sz="1200" b="1" dirty="0">
                <a:latin typeface="Carlito"/>
                <a:cs typeface="Carlito"/>
              </a:rPr>
              <a:t>// adds 9 </a:t>
            </a:r>
            <a:r>
              <a:rPr sz="1200" b="1" spc="-20" dirty="0">
                <a:latin typeface="Carlito"/>
                <a:cs typeface="Carlito"/>
              </a:rPr>
              <a:t>character </a:t>
            </a:r>
            <a:r>
              <a:rPr sz="1200" b="1" spc="-5" dirty="0">
                <a:latin typeface="Carlito"/>
                <a:cs typeface="Carlito"/>
              </a:rPr>
              <a:t>string </a:t>
            </a:r>
            <a:r>
              <a:rPr sz="1200" b="1" spc="-15" dirty="0">
                <a:latin typeface="Carlito"/>
                <a:cs typeface="Carlito"/>
              </a:rPr>
              <a:t>at</a:t>
            </a:r>
            <a:r>
              <a:rPr sz="1200" b="1" spc="-60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beginning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023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String</a:t>
            </a:r>
            <a:r>
              <a:rPr sz="2800" b="1" spc="-11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Builder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683" y="811504"/>
            <a:ext cx="7467600" cy="6324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String Builder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same as String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Buffer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except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that String Builder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not thread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safe(not</a:t>
            </a:r>
            <a:r>
              <a:rPr sz="1400" spc="10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Synchronised)</a:t>
            </a:r>
            <a:endParaRPr sz="14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71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That means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data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not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safe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when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multiple threads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run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at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same</a:t>
            </a:r>
            <a:r>
              <a:rPr sz="1400" spc="-5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time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683" y="1585976"/>
            <a:ext cx="2447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95A82"/>
                </a:solidFill>
                <a:latin typeface="Carlito"/>
                <a:cs typeface="Carlito"/>
              </a:rPr>
              <a:t>For </a:t>
            </a:r>
            <a:r>
              <a:rPr sz="1400" b="1" spc="-10" dirty="0">
                <a:solidFill>
                  <a:srgbClr val="095A82"/>
                </a:solidFill>
                <a:latin typeface="Carlito"/>
                <a:cs typeface="Carlito"/>
              </a:rPr>
              <a:t>Example: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following</a:t>
            </a:r>
            <a:r>
              <a:rPr sz="1400" spc="-11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code: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99616" y="3953255"/>
            <a:ext cx="6097905" cy="371475"/>
            <a:chOff x="1499616" y="3953255"/>
            <a:chExt cx="6097905" cy="371475"/>
          </a:xfrm>
        </p:grpSpPr>
        <p:sp>
          <p:nvSpPr>
            <p:cNvPr id="7" name="object 7"/>
            <p:cNvSpPr/>
            <p:nvPr/>
          </p:nvSpPr>
          <p:spPr>
            <a:xfrm>
              <a:off x="1501140" y="3953255"/>
              <a:ext cx="6096000" cy="370840"/>
            </a:xfrm>
            <a:custGeom>
              <a:avLst/>
              <a:gdLst/>
              <a:ahLst/>
              <a:cxnLst/>
              <a:rect l="l" t="t" r="r" b="b"/>
              <a:pathLst>
                <a:path w="6096000" h="370839">
                  <a:moveTo>
                    <a:pt x="6096000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6096000" y="370332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DCE1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99616" y="3953255"/>
              <a:ext cx="6097270" cy="371475"/>
            </a:xfrm>
            <a:custGeom>
              <a:avLst/>
              <a:gdLst/>
              <a:ahLst/>
              <a:cxnLst/>
              <a:rect l="l" t="t" r="r" b="b"/>
              <a:pathLst>
                <a:path w="6097270" h="371475">
                  <a:moveTo>
                    <a:pt x="6097143" y="0"/>
                  </a:moveTo>
                  <a:lnTo>
                    <a:pt x="6090031" y="0"/>
                  </a:lnTo>
                  <a:lnTo>
                    <a:pt x="6090031" y="254"/>
                  </a:lnTo>
                  <a:lnTo>
                    <a:pt x="5709031" y="254"/>
                  </a:lnTo>
                  <a:lnTo>
                    <a:pt x="5709031" y="6604"/>
                  </a:lnTo>
                  <a:lnTo>
                    <a:pt x="5709031" y="364744"/>
                  </a:lnTo>
                  <a:lnTo>
                    <a:pt x="5340731" y="364744"/>
                  </a:lnTo>
                  <a:lnTo>
                    <a:pt x="5340731" y="6604"/>
                  </a:lnTo>
                  <a:lnTo>
                    <a:pt x="5709031" y="6604"/>
                  </a:lnTo>
                  <a:lnTo>
                    <a:pt x="5709031" y="254"/>
                  </a:lnTo>
                  <a:lnTo>
                    <a:pt x="5328031" y="254"/>
                  </a:lnTo>
                  <a:lnTo>
                    <a:pt x="5328031" y="6604"/>
                  </a:lnTo>
                  <a:lnTo>
                    <a:pt x="5328031" y="364744"/>
                  </a:lnTo>
                  <a:lnTo>
                    <a:pt x="4959858" y="364744"/>
                  </a:lnTo>
                  <a:lnTo>
                    <a:pt x="4959858" y="6604"/>
                  </a:lnTo>
                  <a:lnTo>
                    <a:pt x="5328031" y="6604"/>
                  </a:lnTo>
                  <a:lnTo>
                    <a:pt x="5328031" y="254"/>
                  </a:lnTo>
                  <a:lnTo>
                    <a:pt x="4947158" y="254"/>
                  </a:lnTo>
                  <a:lnTo>
                    <a:pt x="4947158" y="6604"/>
                  </a:lnTo>
                  <a:lnTo>
                    <a:pt x="4947158" y="364744"/>
                  </a:lnTo>
                  <a:lnTo>
                    <a:pt x="4578858" y="364744"/>
                  </a:lnTo>
                  <a:lnTo>
                    <a:pt x="4578858" y="6604"/>
                  </a:lnTo>
                  <a:lnTo>
                    <a:pt x="4947158" y="6604"/>
                  </a:lnTo>
                  <a:lnTo>
                    <a:pt x="4947158" y="254"/>
                  </a:lnTo>
                  <a:lnTo>
                    <a:pt x="4566158" y="254"/>
                  </a:lnTo>
                  <a:lnTo>
                    <a:pt x="4566158" y="6604"/>
                  </a:lnTo>
                  <a:lnTo>
                    <a:pt x="4566158" y="364744"/>
                  </a:lnTo>
                  <a:lnTo>
                    <a:pt x="4197858" y="364744"/>
                  </a:lnTo>
                  <a:lnTo>
                    <a:pt x="4197858" y="6604"/>
                  </a:lnTo>
                  <a:lnTo>
                    <a:pt x="4566158" y="6604"/>
                  </a:lnTo>
                  <a:lnTo>
                    <a:pt x="4566158" y="254"/>
                  </a:lnTo>
                  <a:lnTo>
                    <a:pt x="4185158" y="254"/>
                  </a:lnTo>
                  <a:lnTo>
                    <a:pt x="4185158" y="6604"/>
                  </a:lnTo>
                  <a:lnTo>
                    <a:pt x="4185158" y="364744"/>
                  </a:lnTo>
                  <a:lnTo>
                    <a:pt x="3816858" y="364744"/>
                  </a:lnTo>
                  <a:lnTo>
                    <a:pt x="3816858" y="6604"/>
                  </a:lnTo>
                  <a:lnTo>
                    <a:pt x="4185158" y="6604"/>
                  </a:lnTo>
                  <a:lnTo>
                    <a:pt x="4185158" y="254"/>
                  </a:lnTo>
                  <a:lnTo>
                    <a:pt x="3804158" y="254"/>
                  </a:lnTo>
                  <a:lnTo>
                    <a:pt x="3804158" y="6604"/>
                  </a:lnTo>
                  <a:lnTo>
                    <a:pt x="3804158" y="364744"/>
                  </a:lnTo>
                  <a:lnTo>
                    <a:pt x="3435858" y="364744"/>
                  </a:lnTo>
                  <a:lnTo>
                    <a:pt x="3435858" y="6604"/>
                  </a:lnTo>
                  <a:lnTo>
                    <a:pt x="3804158" y="6604"/>
                  </a:lnTo>
                  <a:lnTo>
                    <a:pt x="3804158" y="254"/>
                  </a:lnTo>
                  <a:lnTo>
                    <a:pt x="3423158" y="254"/>
                  </a:lnTo>
                  <a:lnTo>
                    <a:pt x="3423158" y="6604"/>
                  </a:lnTo>
                  <a:lnTo>
                    <a:pt x="3423158" y="364744"/>
                  </a:lnTo>
                  <a:lnTo>
                    <a:pt x="3054985" y="364744"/>
                  </a:lnTo>
                  <a:lnTo>
                    <a:pt x="3054985" y="6604"/>
                  </a:lnTo>
                  <a:lnTo>
                    <a:pt x="3423158" y="6604"/>
                  </a:lnTo>
                  <a:lnTo>
                    <a:pt x="3423158" y="254"/>
                  </a:lnTo>
                  <a:lnTo>
                    <a:pt x="3042285" y="254"/>
                  </a:lnTo>
                  <a:lnTo>
                    <a:pt x="3042285" y="6604"/>
                  </a:lnTo>
                  <a:lnTo>
                    <a:pt x="3042285" y="364744"/>
                  </a:lnTo>
                  <a:lnTo>
                    <a:pt x="2673985" y="364744"/>
                  </a:lnTo>
                  <a:lnTo>
                    <a:pt x="2673985" y="6604"/>
                  </a:lnTo>
                  <a:lnTo>
                    <a:pt x="3042285" y="6604"/>
                  </a:lnTo>
                  <a:lnTo>
                    <a:pt x="3042285" y="254"/>
                  </a:lnTo>
                  <a:lnTo>
                    <a:pt x="2661285" y="254"/>
                  </a:lnTo>
                  <a:lnTo>
                    <a:pt x="2661285" y="6604"/>
                  </a:lnTo>
                  <a:lnTo>
                    <a:pt x="2661285" y="364744"/>
                  </a:lnTo>
                  <a:lnTo>
                    <a:pt x="2292985" y="364744"/>
                  </a:lnTo>
                  <a:lnTo>
                    <a:pt x="2292985" y="6604"/>
                  </a:lnTo>
                  <a:lnTo>
                    <a:pt x="2661285" y="6604"/>
                  </a:lnTo>
                  <a:lnTo>
                    <a:pt x="2661285" y="254"/>
                  </a:lnTo>
                  <a:lnTo>
                    <a:pt x="2280285" y="254"/>
                  </a:lnTo>
                  <a:lnTo>
                    <a:pt x="2280285" y="6604"/>
                  </a:lnTo>
                  <a:lnTo>
                    <a:pt x="2280285" y="364744"/>
                  </a:lnTo>
                  <a:lnTo>
                    <a:pt x="1911985" y="364744"/>
                  </a:lnTo>
                  <a:lnTo>
                    <a:pt x="1911985" y="6604"/>
                  </a:lnTo>
                  <a:lnTo>
                    <a:pt x="2280285" y="6604"/>
                  </a:lnTo>
                  <a:lnTo>
                    <a:pt x="2280285" y="254"/>
                  </a:lnTo>
                  <a:lnTo>
                    <a:pt x="1899285" y="254"/>
                  </a:lnTo>
                  <a:lnTo>
                    <a:pt x="1899285" y="6604"/>
                  </a:lnTo>
                  <a:lnTo>
                    <a:pt x="1899285" y="364744"/>
                  </a:lnTo>
                  <a:lnTo>
                    <a:pt x="1530985" y="364744"/>
                  </a:lnTo>
                  <a:lnTo>
                    <a:pt x="1530985" y="6604"/>
                  </a:lnTo>
                  <a:lnTo>
                    <a:pt x="1899285" y="6604"/>
                  </a:lnTo>
                  <a:lnTo>
                    <a:pt x="1899285" y="254"/>
                  </a:lnTo>
                  <a:lnTo>
                    <a:pt x="1518285" y="254"/>
                  </a:lnTo>
                  <a:lnTo>
                    <a:pt x="1518285" y="6604"/>
                  </a:lnTo>
                  <a:lnTo>
                    <a:pt x="1518285" y="364744"/>
                  </a:lnTo>
                  <a:lnTo>
                    <a:pt x="1150112" y="364744"/>
                  </a:lnTo>
                  <a:lnTo>
                    <a:pt x="1150112" y="6604"/>
                  </a:lnTo>
                  <a:lnTo>
                    <a:pt x="1518285" y="6604"/>
                  </a:lnTo>
                  <a:lnTo>
                    <a:pt x="1518285" y="254"/>
                  </a:lnTo>
                  <a:lnTo>
                    <a:pt x="1137412" y="254"/>
                  </a:lnTo>
                  <a:lnTo>
                    <a:pt x="1137412" y="6604"/>
                  </a:lnTo>
                  <a:lnTo>
                    <a:pt x="1137412" y="364744"/>
                  </a:lnTo>
                  <a:lnTo>
                    <a:pt x="769112" y="364744"/>
                  </a:lnTo>
                  <a:lnTo>
                    <a:pt x="769112" y="6604"/>
                  </a:lnTo>
                  <a:lnTo>
                    <a:pt x="1137412" y="6604"/>
                  </a:lnTo>
                  <a:lnTo>
                    <a:pt x="1137412" y="254"/>
                  </a:lnTo>
                  <a:lnTo>
                    <a:pt x="756412" y="254"/>
                  </a:lnTo>
                  <a:lnTo>
                    <a:pt x="756412" y="6604"/>
                  </a:lnTo>
                  <a:lnTo>
                    <a:pt x="756412" y="364744"/>
                  </a:lnTo>
                  <a:lnTo>
                    <a:pt x="388112" y="364744"/>
                  </a:lnTo>
                  <a:lnTo>
                    <a:pt x="388112" y="6604"/>
                  </a:lnTo>
                  <a:lnTo>
                    <a:pt x="756412" y="6604"/>
                  </a:lnTo>
                  <a:lnTo>
                    <a:pt x="756412" y="254"/>
                  </a:lnTo>
                  <a:lnTo>
                    <a:pt x="375412" y="254"/>
                  </a:lnTo>
                  <a:lnTo>
                    <a:pt x="375412" y="6604"/>
                  </a:lnTo>
                  <a:lnTo>
                    <a:pt x="375412" y="364744"/>
                  </a:lnTo>
                  <a:lnTo>
                    <a:pt x="7112" y="364744"/>
                  </a:lnTo>
                  <a:lnTo>
                    <a:pt x="7112" y="6604"/>
                  </a:lnTo>
                  <a:lnTo>
                    <a:pt x="375412" y="6604"/>
                  </a:lnTo>
                  <a:lnTo>
                    <a:pt x="375412" y="254"/>
                  </a:lnTo>
                  <a:lnTo>
                    <a:pt x="0" y="254"/>
                  </a:lnTo>
                  <a:lnTo>
                    <a:pt x="0" y="6604"/>
                  </a:lnTo>
                  <a:lnTo>
                    <a:pt x="0" y="364744"/>
                  </a:lnTo>
                  <a:lnTo>
                    <a:pt x="0" y="371094"/>
                  </a:lnTo>
                  <a:lnTo>
                    <a:pt x="6097143" y="371094"/>
                  </a:lnTo>
                  <a:lnTo>
                    <a:pt x="6097143" y="364744"/>
                  </a:lnTo>
                  <a:lnTo>
                    <a:pt x="5721731" y="364744"/>
                  </a:lnTo>
                  <a:lnTo>
                    <a:pt x="5721731" y="6604"/>
                  </a:lnTo>
                  <a:lnTo>
                    <a:pt x="6090031" y="6604"/>
                  </a:lnTo>
                  <a:lnTo>
                    <a:pt x="6090031" y="364337"/>
                  </a:lnTo>
                  <a:lnTo>
                    <a:pt x="6097143" y="364337"/>
                  </a:lnTo>
                  <a:lnTo>
                    <a:pt x="6097143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20138" y="3731158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9323" y="3731158"/>
            <a:ext cx="6940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355" algn="l"/>
                <a:tab pos="589915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1	2	3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5208" y="3731158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4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03245" y="3731158"/>
            <a:ext cx="4057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5	6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80840" y="3731158"/>
            <a:ext cx="26003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  <a:tab pos="589915" algn="l"/>
                <a:tab pos="840105" algn="l"/>
                <a:tab pos="1179830" algn="l"/>
                <a:tab pos="211709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7	8	9	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10	11  </a:t>
            </a:r>
            <a:r>
              <a:rPr sz="1400" spc="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12  </a:t>
            </a:r>
            <a:r>
              <a:rPr sz="1400" spc="1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13	14</a:t>
            </a:r>
            <a:r>
              <a:rPr sz="1400" spc="15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15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06727" y="3959859"/>
            <a:ext cx="368300" cy="358140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36830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290"/>
              </a:spcBef>
            </a:pPr>
            <a:r>
              <a:rPr sz="1400" b="1" dirty="0">
                <a:solidFill>
                  <a:srgbClr val="006EC0"/>
                </a:solidFill>
                <a:latin typeface="Carlito"/>
                <a:cs typeface="Carlito"/>
              </a:rPr>
              <a:t>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87727" y="3959859"/>
            <a:ext cx="368300" cy="358140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48260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380"/>
              </a:spcBef>
            </a:pPr>
            <a:r>
              <a:rPr sz="1400" b="1" dirty="0">
                <a:solidFill>
                  <a:srgbClr val="006EC0"/>
                </a:solidFill>
                <a:latin typeface="Carlito"/>
                <a:cs typeface="Carlito"/>
              </a:rPr>
              <a:t>d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68727" y="3959859"/>
            <a:ext cx="368300" cy="358140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400" b="1" dirty="0">
                <a:solidFill>
                  <a:srgbClr val="006EC0"/>
                </a:solidFill>
                <a:latin typeface="Carlito"/>
                <a:cs typeface="Carlito"/>
              </a:rPr>
              <a:t>u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49727" y="3959859"/>
            <a:ext cx="368300" cy="358140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36830" rIns="0" bIns="0" rtlCol="0">
            <a:spAutoFit/>
          </a:bodyPr>
          <a:lstStyle/>
          <a:p>
            <a:pPr marR="15875" algn="ctr">
              <a:lnSpc>
                <a:spcPct val="100000"/>
              </a:lnSpc>
              <a:spcBef>
                <a:spcPts val="290"/>
              </a:spcBef>
            </a:pPr>
            <a:r>
              <a:rPr sz="1400" b="1" dirty="0">
                <a:solidFill>
                  <a:srgbClr val="006EC0"/>
                </a:solidFill>
                <a:latin typeface="Carlito"/>
                <a:cs typeface="Carlito"/>
              </a:rPr>
              <a:t>r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30601" y="3959859"/>
            <a:ext cx="368300" cy="358140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37465" rIns="0" bIns="0" rtlCol="0">
            <a:spAutoFit/>
          </a:bodyPr>
          <a:lstStyle/>
          <a:p>
            <a:pPr marR="8890" algn="ctr">
              <a:lnSpc>
                <a:spcPct val="100000"/>
              </a:lnSpc>
              <a:spcBef>
                <a:spcPts val="295"/>
              </a:spcBef>
            </a:pPr>
            <a:r>
              <a:rPr sz="1400" b="1" dirty="0">
                <a:solidFill>
                  <a:srgbClr val="006EC0"/>
                </a:solidFill>
                <a:latin typeface="Carlito"/>
                <a:cs typeface="Carlito"/>
              </a:rPr>
              <a:t>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11601" y="3959859"/>
            <a:ext cx="749300" cy="358140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4826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380"/>
              </a:spcBef>
              <a:tabLst>
                <a:tab pos="499109" algn="l"/>
              </a:tabLst>
            </a:pPr>
            <a:r>
              <a:rPr sz="1400" b="1" dirty="0">
                <a:solidFill>
                  <a:srgbClr val="006EC0"/>
                </a:solidFill>
                <a:latin typeface="Carlito"/>
                <a:cs typeface="Carlito"/>
              </a:rPr>
              <a:t>k	a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36785" y="4491037"/>
            <a:ext cx="942340" cy="287020"/>
            <a:chOff x="3236785" y="4491037"/>
            <a:chExt cx="942340" cy="287020"/>
          </a:xfrm>
        </p:grpSpPr>
        <p:sp>
          <p:nvSpPr>
            <p:cNvPr id="21" name="object 21"/>
            <p:cNvSpPr/>
            <p:nvPr/>
          </p:nvSpPr>
          <p:spPr>
            <a:xfrm>
              <a:off x="3241548" y="4495800"/>
              <a:ext cx="932815" cy="277495"/>
            </a:xfrm>
            <a:custGeom>
              <a:avLst/>
              <a:gdLst/>
              <a:ahLst/>
              <a:cxnLst/>
              <a:rect l="l" t="t" r="r" b="b"/>
              <a:pathLst>
                <a:path w="932814" h="277495">
                  <a:moveTo>
                    <a:pt x="932561" y="0"/>
                  </a:moveTo>
                  <a:lnTo>
                    <a:pt x="0" y="0"/>
                  </a:lnTo>
                  <a:lnTo>
                    <a:pt x="0" y="277241"/>
                  </a:lnTo>
                  <a:lnTo>
                    <a:pt x="932561" y="277241"/>
                  </a:lnTo>
                  <a:lnTo>
                    <a:pt x="932561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41548" y="4495800"/>
              <a:ext cx="932815" cy="277495"/>
            </a:xfrm>
            <a:custGeom>
              <a:avLst/>
              <a:gdLst/>
              <a:ahLst/>
              <a:cxnLst/>
              <a:rect l="l" t="t" r="r" b="b"/>
              <a:pathLst>
                <a:path w="932814" h="277495">
                  <a:moveTo>
                    <a:pt x="0" y="277241"/>
                  </a:moveTo>
                  <a:lnTo>
                    <a:pt x="932561" y="277241"/>
                  </a:lnTo>
                  <a:lnTo>
                    <a:pt x="932561" y="0"/>
                  </a:lnTo>
                  <a:lnTo>
                    <a:pt x="0" y="0"/>
                  </a:lnTo>
                  <a:lnTo>
                    <a:pt x="0" y="277241"/>
                  </a:lnTo>
                  <a:close/>
                </a:path>
              </a:pathLst>
            </a:custGeom>
            <a:ln w="9144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236976" y="4491228"/>
            <a:ext cx="941705" cy="28638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7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length ()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=</a:t>
            </a:r>
            <a:r>
              <a:rPr sz="12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7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119371" y="3927347"/>
            <a:ext cx="106680" cy="645160"/>
            <a:chOff x="4119371" y="3927347"/>
            <a:chExt cx="106680" cy="645160"/>
          </a:xfrm>
        </p:grpSpPr>
        <p:sp>
          <p:nvSpPr>
            <p:cNvPr id="25" name="object 25"/>
            <p:cNvSpPr/>
            <p:nvPr/>
          </p:nvSpPr>
          <p:spPr>
            <a:xfrm>
              <a:off x="4119371" y="3927347"/>
              <a:ext cx="106679" cy="6446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74997" y="3949445"/>
              <a:ext cx="0" cy="553085"/>
            </a:xfrm>
            <a:custGeom>
              <a:avLst/>
              <a:gdLst/>
              <a:ahLst/>
              <a:cxnLst/>
              <a:rect l="l" t="t" r="r" b="b"/>
              <a:pathLst>
                <a:path h="553085">
                  <a:moveTo>
                    <a:pt x="0" y="0"/>
                  </a:moveTo>
                  <a:lnTo>
                    <a:pt x="0" y="552869"/>
                  </a:lnTo>
                </a:path>
              </a:pathLst>
            </a:custGeom>
            <a:ln w="25908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874008" y="2970276"/>
            <a:ext cx="1287780" cy="307975"/>
          </a:xfrm>
          <a:prstGeom prst="rect">
            <a:avLst/>
          </a:prstGeom>
          <a:solidFill>
            <a:srgbClr val="92D050"/>
          </a:solidFill>
          <a:ln w="9144">
            <a:solidFill>
              <a:srgbClr val="9CB854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95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capacity ()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=</a:t>
            </a:r>
            <a:r>
              <a:rPr sz="1400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16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41348" y="3355847"/>
            <a:ext cx="5792470" cy="440690"/>
          </a:xfrm>
          <a:custGeom>
            <a:avLst/>
            <a:gdLst/>
            <a:ahLst/>
            <a:cxnLst/>
            <a:rect l="l" t="t" r="r" b="b"/>
            <a:pathLst>
              <a:path w="5792470" h="440689">
                <a:moveTo>
                  <a:pt x="0" y="440181"/>
                </a:moveTo>
                <a:lnTo>
                  <a:pt x="1904" y="370585"/>
                </a:lnTo>
                <a:lnTo>
                  <a:pt x="7112" y="310133"/>
                </a:lnTo>
                <a:lnTo>
                  <a:pt x="14985" y="262508"/>
                </a:lnTo>
                <a:lnTo>
                  <a:pt x="36702" y="220090"/>
                </a:lnTo>
                <a:lnTo>
                  <a:pt x="2870835" y="220090"/>
                </a:lnTo>
                <a:lnTo>
                  <a:pt x="2882391" y="208914"/>
                </a:lnTo>
                <a:lnTo>
                  <a:pt x="2892425" y="177672"/>
                </a:lnTo>
                <a:lnTo>
                  <a:pt x="2900426" y="130047"/>
                </a:lnTo>
                <a:lnTo>
                  <a:pt x="2905632" y="69595"/>
                </a:lnTo>
                <a:lnTo>
                  <a:pt x="2907411" y="0"/>
                </a:lnTo>
                <a:lnTo>
                  <a:pt x="2909316" y="69595"/>
                </a:lnTo>
                <a:lnTo>
                  <a:pt x="2914523" y="130047"/>
                </a:lnTo>
                <a:lnTo>
                  <a:pt x="2922524" y="177672"/>
                </a:lnTo>
                <a:lnTo>
                  <a:pt x="2932556" y="208914"/>
                </a:lnTo>
                <a:lnTo>
                  <a:pt x="2944114" y="220090"/>
                </a:lnTo>
                <a:lnTo>
                  <a:pt x="5755640" y="220090"/>
                </a:lnTo>
                <a:lnTo>
                  <a:pt x="5767197" y="231266"/>
                </a:lnTo>
                <a:lnTo>
                  <a:pt x="5777357" y="262508"/>
                </a:lnTo>
                <a:lnTo>
                  <a:pt x="5785231" y="310133"/>
                </a:lnTo>
                <a:lnTo>
                  <a:pt x="5790437" y="370585"/>
                </a:lnTo>
                <a:lnTo>
                  <a:pt x="5792343" y="440181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206495" y="1571244"/>
            <a:ext cx="5186045" cy="646430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285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5"/>
              </a:spcBef>
            </a:pPr>
            <a:r>
              <a:rPr sz="1200" b="1" dirty="0">
                <a:latin typeface="Carlito"/>
                <a:cs typeface="Carlito"/>
              </a:rPr>
              <a:t>StringBuilder sb = </a:t>
            </a:r>
            <a:r>
              <a:rPr sz="1200" b="1" spc="-5" dirty="0">
                <a:latin typeface="Carlito"/>
                <a:cs typeface="Carlito"/>
              </a:rPr>
              <a:t>new StringBuilder(); </a:t>
            </a:r>
            <a:r>
              <a:rPr sz="1200" b="1" dirty="0">
                <a:latin typeface="Carlito"/>
                <a:cs typeface="Carlito"/>
              </a:rPr>
              <a:t>// </a:t>
            </a:r>
            <a:r>
              <a:rPr sz="1200" b="1" spc="-20" dirty="0">
                <a:latin typeface="Carlito"/>
                <a:cs typeface="Carlito"/>
              </a:rPr>
              <a:t>creates </a:t>
            </a:r>
            <a:r>
              <a:rPr sz="1200" b="1" spc="-5" dirty="0">
                <a:latin typeface="Carlito"/>
                <a:cs typeface="Carlito"/>
              </a:rPr>
              <a:t>empty </a:t>
            </a:r>
            <a:r>
              <a:rPr sz="1200" b="1" spc="-25" dirty="0">
                <a:latin typeface="Carlito"/>
                <a:cs typeface="Carlito"/>
              </a:rPr>
              <a:t>builder, </a:t>
            </a:r>
            <a:r>
              <a:rPr sz="1200" b="1" spc="-5" dirty="0">
                <a:latin typeface="Carlito"/>
                <a:cs typeface="Carlito"/>
              </a:rPr>
              <a:t>capacity</a:t>
            </a:r>
            <a:r>
              <a:rPr sz="1200" b="1" spc="-8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16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200" b="1" spc="-10" dirty="0">
                <a:latin typeface="Carlito"/>
                <a:cs typeface="Carlito"/>
              </a:rPr>
              <a:t>sb.append("Greetings"); </a:t>
            </a:r>
            <a:r>
              <a:rPr sz="1200" b="1" dirty="0">
                <a:latin typeface="Carlito"/>
                <a:cs typeface="Carlito"/>
              </a:rPr>
              <a:t>// </a:t>
            </a:r>
            <a:r>
              <a:rPr sz="1200" b="1" spc="-5" dirty="0">
                <a:latin typeface="Carlito"/>
                <a:cs typeface="Carlito"/>
              </a:rPr>
              <a:t>adds </a:t>
            </a:r>
            <a:r>
              <a:rPr sz="1200" b="1" dirty="0">
                <a:latin typeface="Carlito"/>
                <a:cs typeface="Carlito"/>
              </a:rPr>
              <a:t>9 </a:t>
            </a:r>
            <a:r>
              <a:rPr sz="1200" b="1" spc="-20" dirty="0">
                <a:latin typeface="Carlito"/>
                <a:cs typeface="Carlito"/>
              </a:rPr>
              <a:t>character </a:t>
            </a:r>
            <a:r>
              <a:rPr sz="1200" b="1" spc="-5" dirty="0">
                <a:latin typeface="Carlito"/>
                <a:cs typeface="Carlito"/>
              </a:rPr>
              <a:t>string </a:t>
            </a:r>
            <a:r>
              <a:rPr sz="1200" b="1" spc="-15" dirty="0">
                <a:latin typeface="Carlito"/>
                <a:cs typeface="Carlito"/>
              </a:rPr>
              <a:t>at</a:t>
            </a:r>
            <a:r>
              <a:rPr sz="1200" b="1" spc="-45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beginning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45388" y="2383663"/>
            <a:ext cx="75965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will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produce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string builder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with 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length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9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capacity of 16. String builder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with 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length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7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capacity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16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shown</a:t>
            </a:r>
            <a:r>
              <a:rPr sz="1400" spc="-1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below</a:t>
            </a:r>
            <a:r>
              <a:rPr sz="1400" spc="-5" dirty="0">
                <a:solidFill>
                  <a:srgbClr val="7D7D7D"/>
                </a:solidFill>
                <a:latin typeface="Carlito"/>
                <a:cs typeface="Carlito"/>
              </a:rPr>
              <a:t>: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990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String Builder</a:t>
            </a:r>
            <a:r>
              <a:rPr sz="2800" b="1" spc="-5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Constructors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2517" y="1275588"/>
          <a:ext cx="6957695" cy="3235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513">
                <a:tc gridSpan="2"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StringBuilder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Constructors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solidFill>
                      <a:srgbClr val="095A8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671">
                <a:tc>
                  <a:txBody>
                    <a:bodyPr/>
                    <a:lstStyle/>
                    <a:p>
                      <a:pPr marL="12052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Constructor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95A82"/>
                      </a:solidFill>
                      <a:prstDash val="solid"/>
                    </a:lnL>
                    <a:lnR w="28575">
                      <a:solidFill>
                        <a:srgbClr val="1F6A8E"/>
                      </a:solidFill>
                      <a:prstDash val="solid"/>
                    </a:lnR>
                    <a:lnB w="12700">
                      <a:solidFill>
                        <a:srgbClr val="095A82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2698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1F6A8E"/>
                      </a:solidFill>
                      <a:prstDash val="solid"/>
                    </a:lnL>
                    <a:lnR w="9525">
                      <a:solidFill>
                        <a:srgbClr val="095A82"/>
                      </a:solidFill>
                      <a:prstDash val="solid"/>
                    </a:lnR>
                    <a:lnB w="12700">
                      <a:solidFill>
                        <a:srgbClr val="095A82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6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1322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StringBuilder()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445" marB="0">
                    <a:lnL w="9525">
                      <a:solidFill>
                        <a:srgbClr val="095A82"/>
                      </a:solidFill>
                      <a:prstDash val="solid"/>
                    </a:lnL>
                    <a:lnR w="28575">
                      <a:solidFill>
                        <a:srgbClr val="1F6A8E"/>
                      </a:solidFill>
                      <a:prstDash val="solid"/>
                    </a:lnR>
                    <a:lnT w="12700">
                      <a:solidFill>
                        <a:srgbClr val="095A82"/>
                      </a:solidFill>
                      <a:prstDash val="solid"/>
                    </a:lnT>
                    <a:lnB w="12700">
                      <a:solidFill>
                        <a:srgbClr val="095A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1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Creates</a:t>
                      </a:r>
                      <a:r>
                        <a:rPr sz="1200" spc="-1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an</a:t>
                      </a:r>
                      <a:r>
                        <a:rPr sz="1200" spc="-2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empty</a:t>
                      </a:r>
                      <a:r>
                        <a:rPr sz="1200" spc="-3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string</a:t>
                      </a:r>
                      <a:r>
                        <a:rPr sz="1200" spc="-7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builder</a:t>
                      </a:r>
                      <a:r>
                        <a:rPr sz="1200" spc="-7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with</a:t>
                      </a:r>
                      <a:r>
                        <a:rPr sz="1200" spc="-3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1200" spc="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capacity</a:t>
                      </a:r>
                      <a:r>
                        <a:rPr sz="1200" spc="-6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16</a:t>
                      </a:r>
                      <a:r>
                        <a:rPr sz="1200" spc="1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(16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37211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empty</a:t>
                      </a:r>
                      <a:r>
                        <a:rPr sz="1200" spc="-9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elements).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>
                    <a:lnL w="28575">
                      <a:solidFill>
                        <a:srgbClr val="1F6A8E"/>
                      </a:solidFill>
                      <a:prstDash val="solid"/>
                    </a:lnL>
                    <a:lnR w="9525">
                      <a:solidFill>
                        <a:srgbClr val="095A82"/>
                      </a:solidFill>
                      <a:prstDash val="solid"/>
                    </a:lnR>
                    <a:lnT w="12700">
                      <a:solidFill>
                        <a:srgbClr val="095A82"/>
                      </a:solidFill>
                      <a:prstDash val="solid"/>
                    </a:lnT>
                    <a:lnB w="12700">
                      <a:solidFill>
                        <a:srgbClr val="095A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331470" algn="r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StringBuilder(CharSequence</a:t>
                      </a:r>
                      <a:r>
                        <a:rPr sz="1200" spc="-12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cs)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095A82"/>
                      </a:solidFill>
                      <a:prstDash val="solid"/>
                    </a:lnL>
                    <a:lnR w="28575">
                      <a:solidFill>
                        <a:srgbClr val="1F6A8E"/>
                      </a:solidFill>
                      <a:prstDash val="solid"/>
                    </a:lnR>
                    <a:lnT w="12700">
                      <a:solidFill>
                        <a:srgbClr val="095A82"/>
                      </a:solidFill>
                      <a:prstDash val="solid"/>
                    </a:lnT>
                    <a:lnB w="12700">
                      <a:solidFill>
                        <a:srgbClr val="095A82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72110" marR="26479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Constructs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a string builder </a:t>
                      </a:r>
                      <a:r>
                        <a:rPr sz="1200" spc="-1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containing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same  </a:t>
                      </a:r>
                      <a:r>
                        <a:rPr sz="1200" spc="-1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characters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as the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specified </a:t>
                      </a:r>
                      <a:r>
                        <a:rPr sz="1200" spc="-1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CharSequence,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plus an </a:t>
                      </a:r>
                      <a:r>
                        <a:rPr sz="1200" spc="-1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extra 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16 empty elements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trailing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200" spc="-15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CharSequence.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28575">
                      <a:solidFill>
                        <a:srgbClr val="1F6A8E"/>
                      </a:solidFill>
                      <a:prstDash val="solid"/>
                    </a:lnL>
                    <a:lnR w="9525">
                      <a:solidFill>
                        <a:srgbClr val="095A82"/>
                      </a:solidFill>
                      <a:prstDash val="solid"/>
                    </a:lnR>
                    <a:lnT w="12700">
                      <a:solidFill>
                        <a:srgbClr val="095A82"/>
                      </a:solidFill>
                      <a:prstDash val="solid"/>
                    </a:lnT>
                    <a:lnB w="12700">
                      <a:solidFill>
                        <a:srgbClr val="095A82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6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389890" algn="r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StringBuilder(int</a:t>
                      </a:r>
                      <a:r>
                        <a:rPr sz="1200" spc="-11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initCapacity)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9525">
                      <a:solidFill>
                        <a:srgbClr val="095A82"/>
                      </a:solidFill>
                      <a:prstDash val="solid"/>
                    </a:lnL>
                    <a:lnR w="28575">
                      <a:solidFill>
                        <a:srgbClr val="1F6A8E"/>
                      </a:solidFill>
                      <a:prstDash val="solid"/>
                    </a:lnR>
                    <a:lnT w="12700">
                      <a:solidFill>
                        <a:srgbClr val="095A82"/>
                      </a:solidFill>
                      <a:prstDash val="solid"/>
                    </a:lnT>
                    <a:lnB w="12700">
                      <a:solidFill>
                        <a:srgbClr val="095A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110" marR="2260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1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Creates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an empty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string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builder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with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specified</a:t>
                      </a:r>
                      <a:r>
                        <a:rPr sz="1200" spc="-18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initial  </a:t>
                      </a:r>
                      <a:r>
                        <a:rPr sz="1200" spc="-1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capacity.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1F6A8E"/>
                      </a:solidFill>
                      <a:prstDash val="solid"/>
                    </a:lnL>
                    <a:lnR w="9525">
                      <a:solidFill>
                        <a:srgbClr val="095A82"/>
                      </a:solidFill>
                      <a:prstDash val="solid"/>
                    </a:lnR>
                    <a:lnT w="12700">
                      <a:solidFill>
                        <a:srgbClr val="095A82"/>
                      </a:solidFill>
                      <a:prstDash val="solid"/>
                    </a:lnT>
                    <a:lnB w="12700">
                      <a:solidFill>
                        <a:srgbClr val="095A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3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0805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200" spc="-1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StringBuilder(String</a:t>
                      </a:r>
                      <a:r>
                        <a:rPr sz="1200" spc="-6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s)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095A82"/>
                      </a:solidFill>
                      <a:prstDash val="solid"/>
                    </a:lnL>
                    <a:lnR w="28575">
                      <a:solidFill>
                        <a:srgbClr val="1F6A8E"/>
                      </a:solidFill>
                      <a:prstDash val="solid"/>
                    </a:lnR>
                    <a:lnT w="12700">
                      <a:solidFill>
                        <a:srgbClr val="095A82"/>
                      </a:solidFill>
                      <a:prstDash val="solid"/>
                    </a:lnT>
                    <a:lnB w="9525">
                      <a:solidFill>
                        <a:srgbClr val="095A82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372110" marR="17462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200" spc="-1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Creates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a string builder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whose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value is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initialized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by the 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specified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string, plus an </a:t>
                      </a:r>
                      <a:r>
                        <a:rPr sz="1200" spc="-1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extra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16 empty elements</a:t>
                      </a:r>
                      <a:r>
                        <a:rPr sz="1200" spc="-12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trailing 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200" spc="-5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string.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97790" marB="0">
                    <a:lnL w="28575">
                      <a:solidFill>
                        <a:srgbClr val="1F6A8E"/>
                      </a:solidFill>
                      <a:prstDash val="solid"/>
                    </a:lnL>
                    <a:lnR w="9525">
                      <a:solidFill>
                        <a:srgbClr val="095A82"/>
                      </a:solidFill>
                      <a:prstDash val="solid"/>
                    </a:lnR>
                    <a:lnT w="12700">
                      <a:solidFill>
                        <a:srgbClr val="095A82"/>
                      </a:solidFill>
                      <a:prstDash val="solid"/>
                    </a:lnT>
                    <a:lnB w="9525">
                      <a:solidFill>
                        <a:srgbClr val="095A82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7902</Words>
  <Application>Microsoft Office PowerPoint</Application>
  <PresentationFormat>On-screen Show (16:9)</PresentationFormat>
  <Paragraphs>1353</Paragraphs>
  <Slides>107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7" baseType="lpstr">
      <vt:lpstr>Arial</vt:lpstr>
      <vt:lpstr>Arial Black</vt:lpstr>
      <vt:lpstr>Calibri</vt:lpstr>
      <vt:lpstr>Carlito</vt:lpstr>
      <vt:lpstr>Courier New</vt:lpstr>
      <vt:lpstr>Symbol</vt:lpstr>
      <vt:lpstr>Tahoma</vt:lpstr>
      <vt:lpstr>Times New Roman</vt:lpstr>
      <vt:lpstr>Wingdings</vt:lpstr>
      <vt:lpstr>Office Theme</vt:lpstr>
      <vt:lpstr>Data Handling and Functions</vt:lpstr>
      <vt:lpstr>Course Outline</vt:lpstr>
      <vt:lpstr>Objectives</vt:lpstr>
      <vt:lpstr>Introduction to Arrays</vt:lpstr>
      <vt:lpstr>PowerPoint Presentation</vt:lpstr>
      <vt:lpstr>One day in office..</vt:lpstr>
      <vt:lpstr>One day in office..</vt:lpstr>
      <vt:lpstr>John’s Project – Question Statement</vt:lpstr>
      <vt:lpstr>Daisy was Confused!</vt:lpstr>
      <vt:lpstr>John already had a Plan</vt:lpstr>
      <vt:lpstr>PowerPoint Presentation</vt:lpstr>
      <vt:lpstr>John’s Solution</vt:lpstr>
      <vt:lpstr>John Presented the Solution</vt:lpstr>
      <vt:lpstr>John gets a Promotion!</vt:lpstr>
      <vt:lpstr>Arrays</vt:lpstr>
      <vt:lpstr>Arrays</vt:lpstr>
      <vt:lpstr>Declaring Arrays</vt:lpstr>
      <vt:lpstr>Declaring Arrays</vt:lpstr>
      <vt:lpstr>Declaring Arrays</vt:lpstr>
      <vt:lpstr>Declaring Arrays</vt:lpstr>
      <vt:lpstr>Declaring Arrays (contd.)</vt:lpstr>
      <vt:lpstr>PowerPoint Presentation</vt:lpstr>
      <vt:lpstr>Declaring Arrays (contd.)</vt:lpstr>
      <vt:lpstr>Declaring Arrays (contd.)</vt:lpstr>
      <vt:lpstr>Declaring Arrays (contd.)</vt:lpstr>
      <vt:lpstr>Types of Arrays</vt:lpstr>
      <vt:lpstr>How Single Dimensional Arrays are used?</vt:lpstr>
      <vt:lpstr>Multi Dimensional Array</vt:lpstr>
      <vt:lpstr>Multi Dimensional Array</vt:lpstr>
      <vt:lpstr>Multi Dimensional Array</vt:lpstr>
      <vt:lpstr>Multi Dimensional Array</vt:lpstr>
      <vt:lpstr>Q</vt:lpstr>
      <vt:lpstr>A</vt:lpstr>
      <vt:lpstr>Function</vt:lpstr>
      <vt:lpstr>Daisy seeks Help!</vt:lpstr>
      <vt:lpstr>John helps Daisy</vt:lpstr>
      <vt:lpstr>John helps Daisy</vt:lpstr>
      <vt:lpstr>John explain Functions</vt:lpstr>
      <vt:lpstr>John explain Functions</vt:lpstr>
      <vt:lpstr>01</vt:lpstr>
      <vt:lpstr>Why do we use Functions ?</vt:lpstr>
      <vt:lpstr>Why do we use Functions ?</vt:lpstr>
      <vt:lpstr>Why do we use Functions ?</vt:lpstr>
      <vt:lpstr>Why do we use Functions ?</vt:lpstr>
      <vt:lpstr>Why do we use Functions ?</vt:lpstr>
      <vt:lpstr>Different kinds of Functions</vt:lpstr>
      <vt:lpstr>Different kinds of Functions</vt:lpstr>
      <vt:lpstr>Different kinds of Functions</vt:lpstr>
      <vt:lpstr>What happens when a Function is Invoked?</vt:lpstr>
      <vt:lpstr>What happens when a Function is Invoked?</vt:lpstr>
      <vt:lpstr>What happens when a Function is Invoked?</vt:lpstr>
      <vt:lpstr>What happens when a Function is Invoked?</vt:lpstr>
      <vt:lpstr>What happens when a Function is Invoked? (contd.)</vt:lpstr>
      <vt:lpstr>What happens when a Function is Invoked? (contd.)</vt:lpstr>
      <vt:lpstr>What happens when a Function is Invoked? (contd.)</vt:lpstr>
      <vt:lpstr>What happens when a Function is Invoked? (contd.)</vt:lpstr>
      <vt:lpstr>Sample Program on Functions</vt:lpstr>
      <vt:lpstr>Sample Program on Functions(contd.)</vt:lpstr>
      <vt:lpstr>Sample Program on Functions</vt:lpstr>
      <vt:lpstr>Sample Program on Functions (Contd.)</vt:lpstr>
      <vt:lpstr>Sample Program on Functions (Contd.)</vt:lpstr>
      <vt:lpstr>Function Calling Ways</vt:lpstr>
      <vt:lpstr>Call by Value</vt:lpstr>
      <vt:lpstr>Call by Reference</vt:lpstr>
      <vt:lpstr>Call by Reference</vt:lpstr>
      <vt:lpstr>Call by Reference</vt:lpstr>
      <vt:lpstr>Polymorphism</vt:lpstr>
      <vt:lpstr>Function Overloading</vt:lpstr>
      <vt:lpstr>Function Overloading (contd.)</vt:lpstr>
      <vt:lpstr>Function Overloading (Contd.)</vt:lpstr>
      <vt:lpstr>Function Overloading (Contd.)</vt:lpstr>
      <vt:lpstr>Program on Function Overloading</vt:lpstr>
      <vt:lpstr>PowerPoint Presentation</vt:lpstr>
      <vt:lpstr>Mr. Letter is from “char datatype”</vt:lpstr>
      <vt:lpstr>Miss Sentence is sad!</vt:lpstr>
      <vt:lpstr>Miss Sentence has her own Place in Java</vt:lpstr>
      <vt:lpstr>Why do we use String?</vt:lpstr>
      <vt:lpstr>Why do we use String?</vt:lpstr>
      <vt:lpstr>String</vt:lpstr>
      <vt:lpstr>String</vt:lpstr>
      <vt:lpstr>String Functions</vt:lpstr>
      <vt:lpstr>String Functions (Contd.)</vt:lpstr>
      <vt:lpstr>String Functions (Contd.)</vt:lpstr>
      <vt:lpstr>String Functions (Contd.)</vt:lpstr>
      <vt:lpstr>String Functions (Contd.)</vt:lpstr>
      <vt:lpstr>String Functions (Contd.)</vt:lpstr>
      <vt:lpstr>String Functions (Contd.)</vt:lpstr>
      <vt:lpstr>String Functions (Contd.)</vt:lpstr>
      <vt:lpstr>String Functions (Contd.)</vt:lpstr>
      <vt:lpstr>String Functions (Contd.)</vt:lpstr>
      <vt:lpstr>String Functions (Contd.)</vt:lpstr>
      <vt:lpstr>String Buffer</vt:lpstr>
      <vt:lpstr>Q</vt:lpstr>
      <vt:lpstr>A</vt:lpstr>
      <vt:lpstr>Program on String Buffer</vt:lpstr>
      <vt:lpstr>Program on String Buffer</vt:lpstr>
      <vt:lpstr>String Builder</vt:lpstr>
      <vt:lpstr>String Builder</vt:lpstr>
      <vt:lpstr>String Builder Constructors</vt:lpstr>
      <vt:lpstr>Assignment – Single Dimensional Array</vt:lpstr>
      <vt:lpstr>Assignment – Two Dimensional Array</vt:lpstr>
      <vt:lpstr>Assignment – Functions</vt:lpstr>
      <vt:lpstr>Assignment – Functions Overloading</vt:lpstr>
      <vt:lpstr>Assignment</vt:lpstr>
      <vt:lpstr>Assignment (Contd.)</vt:lpstr>
      <vt:lpstr>Assignment (Contd.)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Edureka</dc:subject>
  <dc:creator>rajesh</dc:creator>
  <cp:keywords>Edureka</cp:keywords>
  <cp:lastModifiedBy>kabiraj shrestha</cp:lastModifiedBy>
  <cp:revision>2</cp:revision>
  <dcterms:created xsi:type="dcterms:W3CDTF">2023-03-30T02:04:55Z</dcterms:created>
  <dcterms:modified xsi:type="dcterms:W3CDTF">2023-05-16T11:02:36Z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2023-03-30T00:00:00Z</vt:filetime>
  </property>
</Properties>
</file>