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0"/>
            <a:ext cx="1714500" cy="3459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732" y="129539"/>
            <a:ext cx="8174534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5470" y="286510"/>
            <a:ext cx="1615439" cy="2895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143750" y="133350"/>
            <a:ext cx="1695450" cy="422909"/>
          </a:xfrm>
          <a:custGeom>
            <a:avLst/>
            <a:gdLst/>
            <a:ahLst/>
            <a:cxnLst/>
            <a:rect l="l" t="t" r="r" b="b"/>
            <a:pathLst>
              <a:path w="1695450" h="422909">
                <a:moveTo>
                  <a:pt x="1695450" y="0"/>
                </a:moveTo>
                <a:lnTo>
                  <a:pt x="0" y="0"/>
                </a:lnTo>
                <a:lnTo>
                  <a:pt x="0" y="422908"/>
                </a:lnTo>
                <a:lnTo>
                  <a:pt x="1695450" y="422908"/>
                </a:lnTo>
                <a:lnTo>
                  <a:pt x="1695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43750" y="133350"/>
            <a:ext cx="1695450" cy="422909"/>
          </a:xfrm>
          <a:custGeom>
            <a:avLst/>
            <a:gdLst/>
            <a:ahLst/>
            <a:cxnLst/>
            <a:rect l="l" t="t" r="r" b="b"/>
            <a:pathLst>
              <a:path w="1695450" h="422909">
                <a:moveTo>
                  <a:pt x="0" y="0"/>
                </a:moveTo>
                <a:lnTo>
                  <a:pt x="1695450" y="0"/>
                </a:lnTo>
                <a:lnTo>
                  <a:pt x="1695450" y="422909"/>
                </a:lnTo>
                <a:lnTo>
                  <a:pt x="0" y="4229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200" y="188026"/>
            <a:ext cx="2413000" cy="3927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5470" y="286510"/>
            <a:ext cx="1615439" cy="2895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143750" y="133350"/>
            <a:ext cx="1695450" cy="422909"/>
          </a:xfrm>
          <a:custGeom>
            <a:avLst/>
            <a:gdLst/>
            <a:ahLst/>
            <a:cxnLst/>
            <a:rect l="l" t="t" r="r" b="b"/>
            <a:pathLst>
              <a:path w="1695450" h="422909">
                <a:moveTo>
                  <a:pt x="1695450" y="0"/>
                </a:moveTo>
                <a:lnTo>
                  <a:pt x="0" y="0"/>
                </a:lnTo>
                <a:lnTo>
                  <a:pt x="0" y="422908"/>
                </a:lnTo>
                <a:lnTo>
                  <a:pt x="1695450" y="422908"/>
                </a:lnTo>
                <a:lnTo>
                  <a:pt x="1695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43750" y="133350"/>
            <a:ext cx="1695450" cy="422909"/>
          </a:xfrm>
          <a:custGeom>
            <a:avLst/>
            <a:gdLst/>
            <a:ahLst/>
            <a:cxnLst/>
            <a:rect l="l" t="t" r="r" b="b"/>
            <a:pathLst>
              <a:path w="1695450" h="422909">
                <a:moveTo>
                  <a:pt x="0" y="0"/>
                </a:moveTo>
                <a:lnTo>
                  <a:pt x="1695450" y="0"/>
                </a:lnTo>
                <a:lnTo>
                  <a:pt x="1695450" y="422909"/>
                </a:lnTo>
                <a:lnTo>
                  <a:pt x="0" y="4229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200" y="188026"/>
            <a:ext cx="2413000" cy="3927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0"/>
            <a:ext cx="1714500" cy="3459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05471" y="286510"/>
            <a:ext cx="1615439" cy="2895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475" y="117347"/>
            <a:ext cx="239204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6297" y="2061210"/>
            <a:ext cx="4364355" cy="146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1" y="4827449"/>
            <a:ext cx="63182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3.jp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10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0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00.png"/><Relationship Id="rId9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99.png"/><Relationship Id="rId7" Type="http://schemas.openxmlformats.org/officeDocument/2006/relationships/image" Target="../media/image12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21.png"/><Relationship Id="rId10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99.png"/><Relationship Id="rId7" Type="http://schemas.openxmlformats.org/officeDocument/2006/relationships/image" Target="../media/image122.png"/><Relationship Id="rId12" Type="http://schemas.openxmlformats.org/officeDocument/2006/relationships/image" Target="../media/image12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19.png"/><Relationship Id="rId5" Type="http://schemas.openxmlformats.org/officeDocument/2006/relationships/image" Target="../media/image121.png"/><Relationship Id="rId10" Type="http://schemas.openxmlformats.org/officeDocument/2006/relationships/image" Target="../media/image124.png"/><Relationship Id="rId4" Type="http://schemas.openxmlformats.org/officeDocument/2006/relationships/image" Target="../media/image120.png"/><Relationship Id="rId9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38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jp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jp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image" Target="../media/image3.jp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221.png"/><Relationship Id="rId3" Type="http://schemas.openxmlformats.org/officeDocument/2006/relationships/image" Target="../media/image213.png"/><Relationship Id="rId7" Type="http://schemas.openxmlformats.org/officeDocument/2006/relationships/image" Target="../media/image216.png"/><Relationship Id="rId12" Type="http://schemas.openxmlformats.org/officeDocument/2006/relationships/image" Target="../media/image220.png"/><Relationship Id="rId2" Type="http://schemas.openxmlformats.org/officeDocument/2006/relationships/image" Target="../media/image3.jpg"/><Relationship Id="rId16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19.png"/><Relationship Id="rId5" Type="http://schemas.openxmlformats.org/officeDocument/2006/relationships/image" Target="../media/image214.png"/><Relationship Id="rId15" Type="http://schemas.openxmlformats.org/officeDocument/2006/relationships/image" Target="../media/image223.png"/><Relationship Id="rId10" Type="http://schemas.openxmlformats.org/officeDocument/2006/relationships/image" Target="../media/image218.png"/><Relationship Id="rId4" Type="http://schemas.openxmlformats.org/officeDocument/2006/relationships/image" Target="../media/image204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78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image" Target="../media/image3.jp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5" Type="http://schemas.openxmlformats.org/officeDocument/2006/relationships/image" Target="../media/image236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4" Type="http://schemas.openxmlformats.org/officeDocument/2006/relationships/image" Target="../media/image23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jp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image" Target="../media/image237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5" Type="http://schemas.openxmlformats.org/officeDocument/2006/relationships/image" Target="../media/image25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5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7" Type="http://schemas.openxmlformats.org/officeDocument/2006/relationships/image" Target="../media/image26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8.jpg"/><Relationship Id="rId5" Type="http://schemas.openxmlformats.org/officeDocument/2006/relationships/image" Target="../media/image267.jpg"/><Relationship Id="rId4" Type="http://schemas.openxmlformats.org/officeDocument/2006/relationships/image" Target="../media/image266.jp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0"/>
            <a:ext cx="9144000" cy="8641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77" y="413926"/>
            <a:ext cx="1954176" cy="23803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2737" y="3165348"/>
            <a:ext cx="4959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00"/>
              </a:spcBef>
            </a:pPr>
            <a:r>
              <a:rPr sz="2000" b="1" spc="400" dirty="0">
                <a:solidFill>
                  <a:srgbClr val="242424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o</a:t>
            </a:r>
            <a:r>
              <a:rPr sz="2000" b="1" spc="-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u</a:t>
            </a:r>
            <a:r>
              <a:rPr sz="2000" b="1" spc="-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r>
              <a:rPr sz="2000" b="1" spc="-16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sz="2000" b="1" spc="-1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-</a:t>
            </a:r>
            <a:r>
              <a:rPr sz="2000" b="1" spc="-15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42424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256790" algn="l"/>
              </a:tabLst>
            </a:pPr>
            <a:r>
              <a:rPr sz="2000" b="1" spc="-15" dirty="0">
                <a:solidFill>
                  <a:srgbClr val="242424"/>
                </a:solidFill>
                <a:latin typeface="Arial"/>
                <a:cs typeface="Arial"/>
              </a:rPr>
              <a:t>PACKAGES</a:t>
            </a:r>
            <a:r>
              <a:rPr sz="2000" b="1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spc="190" dirty="0">
                <a:solidFill>
                  <a:srgbClr val="242424"/>
                </a:solidFill>
                <a:latin typeface="Arial"/>
                <a:cs typeface="Arial"/>
              </a:rPr>
              <a:t>AND	</a:t>
            </a:r>
            <a:r>
              <a:rPr sz="2000" b="1" spc="160" dirty="0">
                <a:solidFill>
                  <a:srgbClr val="242424"/>
                </a:solidFill>
                <a:latin typeface="Arial"/>
                <a:cs typeface="Arial"/>
              </a:rPr>
              <a:t>MULTI</a:t>
            </a:r>
            <a:r>
              <a:rPr sz="2000" b="1" spc="1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000" b="1" spc="160" dirty="0">
                <a:solidFill>
                  <a:srgbClr val="242424"/>
                </a:solidFill>
                <a:latin typeface="Arial"/>
                <a:cs typeface="Arial"/>
              </a:rPr>
              <a:t>THREADING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8274" y="138683"/>
            <a:ext cx="3642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25" dirty="0"/>
              <a:t> </a:t>
            </a:r>
            <a:r>
              <a:rPr spc="-10" dirty="0"/>
              <a:t>a</a:t>
            </a:r>
            <a:r>
              <a:rPr spc="-5" dirty="0"/>
              <a:t>r</a:t>
            </a:r>
            <a:r>
              <a:rPr dirty="0"/>
              <a:t>e</a:t>
            </a:r>
            <a:r>
              <a:rPr spc="-30" dirty="0"/>
              <a:t> </a:t>
            </a:r>
            <a:r>
              <a:rPr spc="-20" dirty="0"/>
              <a:t>“</a:t>
            </a:r>
            <a:r>
              <a:rPr spc="-25" dirty="0"/>
              <a:t>I</a:t>
            </a:r>
            <a:r>
              <a:rPr spc="-20" dirty="0"/>
              <a:t>n</a:t>
            </a:r>
            <a:r>
              <a:rPr spc="-15" dirty="0"/>
              <a:t>t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-20" dirty="0"/>
              <a:t>f</a:t>
            </a:r>
            <a:r>
              <a:rPr spc="-10" dirty="0"/>
              <a:t>a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s</a:t>
            </a:r>
            <a:r>
              <a:rPr dirty="0"/>
              <a:t>”</a:t>
            </a:r>
            <a:r>
              <a:rPr spc="-245" dirty="0"/>
              <a:t> </a:t>
            </a:r>
            <a:r>
              <a:rPr spc="-10" dirty="0"/>
              <a:t>u</a:t>
            </a:r>
            <a:r>
              <a:rPr spc="-15" dirty="0"/>
              <a:t>se</a:t>
            </a:r>
            <a:r>
              <a:rPr spc="-10" dirty="0"/>
              <a:t>d?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700" y="867155"/>
            <a:ext cx="658431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Interfaces</a:t>
            </a:r>
            <a:r>
              <a:rPr sz="1400" spc="-5" dirty="0">
                <a:latin typeface="Tahoma"/>
                <a:cs typeface="Tahoma"/>
              </a:rPr>
              <a:t> are </a:t>
            </a:r>
            <a:r>
              <a:rPr sz="1400" spc="-10" dirty="0">
                <a:latin typeface="Tahoma"/>
                <a:cs typeface="Tahoma"/>
              </a:rPr>
              <a:t>used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implement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expected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behaviour</a:t>
            </a:r>
            <a:r>
              <a:rPr sz="1400" spc="-5" dirty="0">
                <a:latin typeface="Tahoma"/>
                <a:cs typeface="Tahoma"/>
              </a:rPr>
              <a:t> of</a:t>
            </a:r>
            <a:r>
              <a:rPr sz="1400" dirty="0">
                <a:latin typeface="Tahoma"/>
                <a:cs typeface="Tahoma"/>
              </a:rPr>
              <a:t> a </a:t>
            </a:r>
            <a:r>
              <a:rPr sz="1400" spc="-10" dirty="0">
                <a:latin typeface="Tahoma"/>
                <a:cs typeface="Tahoma"/>
              </a:rPr>
              <a:t>system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/ </a:t>
            </a:r>
            <a:r>
              <a:rPr sz="1400" spc="-10" dirty="0">
                <a:latin typeface="Tahoma"/>
                <a:cs typeface="Tahoma"/>
              </a:rPr>
              <a:t>datatype.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ahoma"/>
                <a:cs typeface="Tahoma"/>
              </a:rPr>
              <a:t>Java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does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not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support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multiple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inheritance,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hence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interfaces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implemented.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33954" y="3557014"/>
            <a:ext cx="489584" cy="510540"/>
            <a:chOff x="1933954" y="3557014"/>
            <a:chExt cx="489584" cy="5105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3954" y="3557014"/>
              <a:ext cx="489204" cy="5105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198" y="3584446"/>
              <a:ext cx="399288" cy="4206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98" y="3584446"/>
              <a:ext cx="399415" cy="420370"/>
            </a:xfrm>
            <a:custGeom>
              <a:avLst/>
              <a:gdLst/>
              <a:ahLst/>
              <a:cxnLst/>
              <a:rect l="l" t="t" r="r" b="b"/>
              <a:pathLst>
                <a:path w="399414" h="420370">
                  <a:moveTo>
                    <a:pt x="0" y="210057"/>
                  </a:moveTo>
                  <a:lnTo>
                    <a:pt x="5333" y="161924"/>
                  </a:lnTo>
                  <a:lnTo>
                    <a:pt x="20319" y="117728"/>
                  </a:lnTo>
                  <a:lnTo>
                    <a:pt x="43814" y="78739"/>
                  </a:lnTo>
                  <a:lnTo>
                    <a:pt x="74802" y="46100"/>
                  </a:lnTo>
                  <a:lnTo>
                    <a:pt x="111760" y="21335"/>
                  </a:lnTo>
                  <a:lnTo>
                    <a:pt x="153797" y="5587"/>
                  </a:lnTo>
                  <a:lnTo>
                    <a:pt x="199644" y="0"/>
                  </a:lnTo>
                  <a:lnTo>
                    <a:pt x="245363" y="5587"/>
                  </a:lnTo>
                  <a:lnTo>
                    <a:pt x="287400" y="21335"/>
                  </a:lnTo>
                  <a:lnTo>
                    <a:pt x="324357" y="46100"/>
                  </a:lnTo>
                  <a:lnTo>
                    <a:pt x="355345" y="78739"/>
                  </a:lnTo>
                  <a:lnTo>
                    <a:pt x="378841" y="117728"/>
                  </a:lnTo>
                  <a:lnTo>
                    <a:pt x="393827" y="161924"/>
                  </a:lnTo>
                  <a:lnTo>
                    <a:pt x="399162" y="210057"/>
                  </a:lnTo>
                  <a:lnTo>
                    <a:pt x="393827" y="258317"/>
                  </a:lnTo>
                  <a:lnTo>
                    <a:pt x="378841" y="302526"/>
                  </a:lnTo>
                  <a:lnTo>
                    <a:pt x="355345" y="341541"/>
                  </a:lnTo>
                  <a:lnTo>
                    <a:pt x="324357" y="374078"/>
                  </a:lnTo>
                  <a:lnTo>
                    <a:pt x="287400" y="398881"/>
                  </a:lnTo>
                  <a:lnTo>
                    <a:pt x="245363" y="414693"/>
                  </a:lnTo>
                  <a:lnTo>
                    <a:pt x="199644" y="420242"/>
                  </a:lnTo>
                  <a:lnTo>
                    <a:pt x="153797" y="414693"/>
                  </a:lnTo>
                  <a:lnTo>
                    <a:pt x="111760" y="398881"/>
                  </a:lnTo>
                  <a:lnTo>
                    <a:pt x="74802" y="374078"/>
                  </a:lnTo>
                  <a:lnTo>
                    <a:pt x="43814" y="341541"/>
                  </a:lnTo>
                  <a:lnTo>
                    <a:pt x="20319" y="302526"/>
                  </a:lnTo>
                  <a:lnTo>
                    <a:pt x="5333" y="258317"/>
                  </a:lnTo>
                  <a:lnTo>
                    <a:pt x="0" y="21005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69820" y="2409444"/>
            <a:ext cx="1603375" cy="1676400"/>
            <a:chOff x="2369820" y="2409444"/>
            <a:chExt cx="1603375" cy="1676400"/>
          </a:xfrm>
        </p:grpSpPr>
        <p:sp>
          <p:nvSpPr>
            <p:cNvPr id="13" name="object 13"/>
            <p:cNvSpPr/>
            <p:nvPr/>
          </p:nvSpPr>
          <p:spPr>
            <a:xfrm>
              <a:off x="3115056" y="2622804"/>
              <a:ext cx="338455" cy="103505"/>
            </a:xfrm>
            <a:custGeom>
              <a:avLst/>
              <a:gdLst/>
              <a:ahLst/>
              <a:cxnLst/>
              <a:rect l="l" t="t" r="r" b="b"/>
              <a:pathLst>
                <a:path w="338454" h="103505">
                  <a:moveTo>
                    <a:pt x="335027" y="0"/>
                  </a:moveTo>
                  <a:lnTo>
                    <a:pt x="0" y="91692"/>
                  </a:lnTo>
                  <a:lnTo>
                    <a:pt x="3175" y="103376"/>
                  </a:lnTo>
                  <a:lnTo>
                    <a:pt x="338202" y="11555"/>
                  </a:lnTo>
                  <a:lnTo>
                    <a:pt x="3350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5818" y="2501646"/>
              <a:ext cx="338455" cy="346075"/>
            </a:xfrm>
            <a:custGeom>
              <a:avLst/>
              <a:gdLst/>
              <a:ahLst/>
              <a:cxnLst/>
              <a:rect l="l" t="t" r="r" b="b"/>
              <a:pathLst>
                <a:path w="338454" h="346075">
                  <a:moveTo>
                    <a:pt x="0" y="212852"/>
                  </a:moveTo>
                  <a:lnTo>
                    <a:pt x="167512" y="167259"/>
                  </a:lnTo>
                  <a:lnTo>
                    <a:pt x="121665" y="0"/>
                  </a:lnTo>
                  <a:lnTo>
                    <a:pt x="167512" y="167259"/>
                  </a:lnTo>
                  <a:lnTo>
                    <a:pt x="335027" y="121412"/>
                  </a:lnTo>
                  <a:lnTo>
                    <a:pt x="338202" y="132969"/>
                  </a:lnTo>
                  <a:lnTo>
                    <a:pt x="170687" y="178689"/>
                  </a:lnTo>
                  <a:lnTo>
                    <a:pt x="216661" y="345948"/>
                  </a:lnTo>
                  <a:lnTo>
                    <a:pt x="170687" y="178689"/>
                  </a:lnTo>
                  <a:lnTo>
                    <a:pt x="3175" y="224536"/>
                  </a:lnTo>
                  <a:lnTo>
                    <a:pt x="0" y="212852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5725" y="2468626"/>
              <a:ext cx="306070" cy="436245"/>
            </a:xfrm>
            <a:custGeom>
              <a:avLst/>
              <a:gdLst/>
              <a:ahLst/>
              <a:cxnLst/>
              <a:rect l="l" t="t" r="r" b="b"/>
              <a:pathLst>
                <a:path w="306069" h="436244">
                  <a:moveTo>
                    <a:pt x="10412" y="0"/>
                  </a:moveTo>
                  <a:lnTo>
                    <a:pt x="0" y="7112"/>
                  </a:lnTo>
                  <a:lnTo>
                    <a:pt x="295401" y="436119"/>
                  </a:lnTo>
                  <a:lnTo>
                    <a:pt x="305944" y="42900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7752" y="2409444"/>
              <a:ext cx="74549" cy="84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6851" y="3442716"/>
              <a:ext cx="83312" cy="7772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2300" y="3169920"/>
              <a:ext cx="372745" cy="307340"/>
            </a:xfrm>
            <a:custGeom>
              <a:avLst/>
              <a:gdLst/>
              <a:ahLst/>
              <a:cxnLst/>
              <a:rect l="l" t="t" r="r" b="b"/>
              <a:pathLst>
                <a:path w="372745" h="307339">
                  <a:moveTo>
                    <a:pt x="8126" y="0"/>
                  </a:moveTo>
                  <a:lnTo>
                    <a:pt x="0" y="9906"/>
                  </a:lnTo>
                  <a:lnTo>
                    <a:pt x="364615" y="307214"/>
                  </a:lnTo>
                  <a:lnTo>
                    <a:pt x="372745" y="297435"/>
                  </a:lnTo>
                  <a:lnTo>
                    <a:pt x="81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3864" y="3576826"/>
              <a:ext cx="489202" cy="5090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1108" y="3604260"/>
              <a:ext cx="399288" cy="4190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31108" y="3604260"/>
              <a:ext cx="399415" cy="419100"/>
            </a:xfrm>
            <a:custGeom>
              <a:avLst/>
              <a:gdLst/>
              <a:ahLst/>
              <a:cxnLst/>
              <a:rect l="l" t="t" r="r" b="b"/>
              <a:pathLst>
                <a:path w="399414" h="419100">
                  <a:moveTo>
                    <a:pt x="0" y="209549"/>
                  </a:moveTo>
                  <a:lnTo>
                    <a:pt x="5333" y="161543"/>
                  </a:lnTo>
                  <a:lnTo>
                    <a:pt x="20319" y="117347"/>
                  </a:lnTo>
                  <a:lnTo>
                    <a:pt x="43814" y="78485"/>
                  </a:lnTo>
                  <a:lnTo>
                    <a:pt x="74802" y="46100"/>
                  </a:lnTo>
                  <a:lnTo>
                    <a:pt x="111759" y="21335"/>
                  </a:lnTo>
                  <a:lnTo>
                    <a:pt x="153796" y="5587"/>
                  </a:lnTo>
                  <a:lnTo>
                    <a:pt x="199516" y="0"/>
                  </a:lnTo>
                  <a:lnTo>
                    <a:pt x="245363" y="5587"/>
                  </a:lnTo>
                  <a:lnTo>
                    <a:pt x="287400" y="21335"/>
                  </a:lnTo>
                  <a:lnTo>
                    <a:pt x="324357" y="46100"/>
                  </a:lnTo>
                  <a:lnTo>
                    <a:pt x="355345" y="78485"/>
                  </a:lnTo>
                  <a:lnTo>
                    <a:pt x="378840" y="117347"/>
                  </a:lnTo>
                  <a:lnTo>
                    <a:pt x="393827" y="161543"/>
                  </a:lnTo>
                  <a:lnTo>
                    <a:pt x="399162" y="209549"/>
                  </a:lnTo>
                  <a:lnTo>
                    <a:pt x="393827" y="257555"/>
                  </a:lnTo>
                  <a:lnTo>
                    <a:pt x="378840" y="301701"/>
                  </a:lnTo>
                  <a:lnTo>
                    <a:pt x="355345" y="340613"/>
                  </a:lnTo>
                  <a:lnTo>
                    <a:pt x="324357" y="373062"/>
                  </a:lnTo>
                  <a:lnTo>
                    <a:pt x="287400" y="397802"/>
                  </a:lnTo>
                  <a:lnTo>
                    <a:pt x="245363" y="413562"/>
                  </a:lnTo>
                  <a:lnTo>
                    <a:pt x="199516" y="419099"/>
                  </a:lnTo>
                  <a:lnTo>
                    <a:pt x="153796" y="413562"/>
                  </a:lnTo>
                  <a:lnTo>
                    <a:pt x="111759" y="397802"/>
                  </a:lnTo>
                  <a:lnTo>
                    <a:pt x="74802" y="373062"/>
                  </a:lnTo>
                  <a:lnTo>
                    <a:pt x="43814" y="340613"/>
                  </a:lnTo>
                  <a:lnTo>
                    <a:pt x="20319" y="301701"/>
                  </a:lnTo>
                  <a:lnTo>
                    <a:pt x="5333" y="257555"/>
                  </a:lnTo>
                  <a:lnTo>
                    <a:pt x="0" y="209549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9820" y="3434840"/>
              <a:ext cx="83818" cy="759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27097" y="3160776"/>
              <a:ext cx="410845" cy="309880"/>
            </a:xfrm>
            <a:custGeom>
              <a:avLst/>
              <a:gdLst/>
              <a:ahLst/>
              <a:cxnLst/>
              <a:rect l="l" t="t" r="r" b="b"/>
              <a:pathLst>
                <a:path w="410844" h="309879">
                  <a:moveTo>
                    <a:pt x="403097" y="0"/>
                  </a:moveTo>
                  <a:lnTo>
                    <a:pt x="0" y="299467"/>
                  </a:lnTo>
                  <a:lnTo>
                    <a:pt x="7618" y="309625"/>
                  </a:lnTo>
                  <a:lnTo>
                    <a:pt x="410590" y="10160"/>
                  </a:lnTo>
                  <a:lnTo>
                    <a:pt x="403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1740" y="3491482"/>
              <a:ext cx="975360" cy="205740"/>
            </a:xfrm>
            <a:custGeom>
              <a:avLst/>
              <a:gdLst/>
              <a:ahLst/>
              <a:cxnLst/>
              <a:rect l="l" t="t" r="r" b="b"/>
              <a:pathLst>
                <a:path w="975360" h="205739">
                  <a:moveTo>
                    <a:pt x="0" y="9906"/>
                  </a:moveTo>
                  <a:lnTo>
                    <a:pt x="23749" y="64135"/>
                  </a:lnTo>
                  <a:lnTo>
                    <a:pt x="78486" y="112268"/>
                  </a:lnTo>
                  <a:lnTo>
                    <a:pt x="115951" y="133477"/>
                  </a:lnTo>
                  <a:lnTo>
                    <a:pt x="159385" y="152273"/>
                  </a:lnTo>
                  <a:lnTo>
                    <a:pt x="208153" y="168783"/>
                  </a:lnTo>
                  <a:lnTo>
                    <a:pt x="261620" y="182499"/>
                  </a:lnTo>
                  <a:lnTo>
                    <a:pt x="319278" y="193167"/>
                  </a:lnTo>
                  <a:lnTo>
                    <a:pt x="380365" y="200788"/>
                  </a:lnTo>
                  <a:lnTo>
                    <a:pt x="444500" y="204979"/>
                  </a:lnTo>
                  <a:lnTo>
                    <a:pt x="510794" y="205487"/>
                  </a:lnTo>
                  <a:lnTo>
                    <a:pt x="574548" y="202439"/>
                  </a:lnTo>
                  <a:lnTo>
                    <a:pt x="635381" y="196089"/>
                  </a:lnTo>
                  <a:lnTo>
                    <a:pt x="692912" y="186563"/>
                  </a:lnTo>
                  <a:lnTo>
                    <a:pt x="746633" y="174244"/>
                  </a:lnTo>
                  <a:lnTo>
                    <a:pt x="795909" y="159258"/>
                  </a:lnTo>
                  <a:lnTo>
                    <a:pt x="840232" y="141859"/>
                  </a:lnTo>
                  <a:lnTo>
                    <a:pt x="879221" y="122301"/>
                  </a:lnTo>
                  <a:lnTo>
                    <a:pt x="912240" y="100838"/>
                  </a:lnTo>
                  <a:lnTo>
                    <a:pt x="958469" y="52959"/>
                  </a:lnTo>
                  <a:lnTo>
                    <a:pt x="970661" y="27051"/>
                  </a:lnTo>
                  <a:lnTo>
                    <a:pt x="97485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47797" y="372414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9750" y="4021835"/>
            <a:ext cx="70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interface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4515" y="4030979"/>
            <a:ext cx="70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interface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12848" y="1900426"/>
            <a:ext cx="619125" cy="570230"/>
            <a:chOff x="2212848" y="1900426"/>
            <a:chExt cx="619125" cy="57023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2848" y="1900426"/>
              <a:ext cx="618744" cy="56997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0092" y="1927858"/>
              <a:ext cx="528827" cy="48005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60092" y="1927858"/>
              <a:ext cx="528955" cy="480059"/>
            </a:xfrm>
            <a:custGeom>
              <a:avLst/>
              <a:gdLst/>
              <a:ahLst/>
              <a:cxnLst/>
              <a:rect l="l" t="t" r="r" b="b"/>
              <a:pathLst>
                <a:path w="528955" h="480060">
                  <a:moveTo>
                    <a:pt x="0" y="240028"/>
                  </a:moveTo>
                  <a:lnTo>
                    <a:pt x="4318" y="196849"/>
                  </a:lnTo>
                  <a:lnTo>
                    <a:pt x="16509" y="156208"/>
                  </a:lnTo>
                  <a:lnTo>
                    <a:pt x="36068" y="118870"/>
                  </a:lnTo>
                  <a:lnTo>
                    <a:pt x="62102" y="85342"/>
                  </a:lnTo>
                  <a:lnTo>
                    <a:pt x="93980" y="56386"/>
                  </a:lnTo>
                  <a:lnTo>
                    <a:pt x="130937" y="32764"/>
                  </a:lnTo>
                  <a:lnTo>
                    <a:pt x="172084" y="14984"/>
                  </a:lnTo>
                  <a:lnTo>
                    <a:pt x="216788" y="3808"/>
                  </a:lnTo>
                  <a:lnTo>
                    <a:pt x="264287" y="0"/>
                  </a:lnTo>
                  <a:lnTo>
                    <a:pt x="311912" y="3808"/>
                  </a:lnTo>
                  <a:lnTo>
                    <a:pt x="356615" y="14984"/>
                  </a:lnTo>
                  <a:lnTo>
                    <a:pt x="397763" y="32764"/>
                  </a:lnTo>
                  <a:lnTo>
                    <a:pt x="434720" y="56386"/>
                  </a:lnTo>
                  <a:lnTo>
                    <a:pt x="466597" y="85342"/>
                  </a:lnTo>
                  <a:lnTo>
                    <a:pt x="492632" y="118870"/>
                  </a:lnTo>
                  <a:lnTo>
                    <a:pt x="512190" y="156208"/>
                  </a:lnTo>
                  <a:lnTo>
                    <a:pt x="524382" y="196849"/>
                  </a:lnTo>
                  <a:lnTo>
                    <a:pt x="528701" y="240028"/>
                  </a:lnTo>
                  <a:lnTo>
                    <a:pt x="524382" y="283208"/>
                  </a:lnTo>
                  <a:lnTo>
                    <a:pt x="512190" y="323849"/>
                  </a:lnTo>
                  <a:lnTo>
                    <a:pt x="492632" y="361187"/>
                  </a:lnTo>
                  <a:lnTo>
                    <a:pt x="466597" y="394714"/>
                  </a:lnTo>
                  <a:lnTo>
                    <a:pt x="434720" y="423670"/>
                  </a:lnTo>
                  <a:lnTo>
                    <a:pt x="397763" y="447293"/>
                  </a:lnTo>
                  <a:lnTo>
                    <a:pt x="356615" y="465072"/>
                  </a:lnTo>
                  <a:lnTo>
                    <a:pt x="311912" y="476249"/>
                  </a:lnTo>
                  <a:lnTo>
                    <a:pt x="264287" y="480058"/>
                  </a:lnTo>
                  <a:lnTo>
                    <a:pt x="216788" y="476249"/>
                  </a:lnTo>
                  <a:lnTo>
                    <a:pt x="172084" y="465072"/>
                  </a:lnTo>
                  <a:lnTo>
                    <a:pt x="130937" y="447293"/>
                  </a:lnTo>
                  <a:lnTo>
                    <a:pt x="93980" y="423670"/>
                  </a:lnTo>
                  <a:lnTo>
                    <a:pt x="62102" y="394714"/>
                  </a:lnTo>
                  <a:lnTo>
                    <a:pt x="36068" y="361187"/>
                  </a:lnTo>
                  <a:lnTo>
                    <a:pt x="16509" y="323849"/>
                  </a:lnTo>
                  <a:lnTo>
                    <a:pt x="4318" y="283208"/>
                  </a:lnTo>
                  <a:lnTo>
                    <a:pt x="0" y="240028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39719" y="2025395"/>
            <a:ext cx="398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clas</a:t>
            </a:r>
            <a:r>
              <a:rPr sz="140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185160" y="1905000"/>
            <a:ext cx="617220" cy="570230"/>
            <a:chOff x="3185160" y="1905000"/>
            <a:chExt cx="617220" cy="57023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5160" y="1905000"/>
              <a:ext cx="617219" cy="5699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2404" y="1932432"/>
              <a:ext cx="527304" cy="48005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232404" y="1932432"/>
              <a:ext cx="527050" cy="480059"/>
            </a:xfrm>
            <a:custGeom>
              <a:avLst/>
              <a:gdLst/>
              <a:ahLst/>
              <a:cxnLst/>
              <a:rect l="l" t="t" r="r" b="b"/>
              <a:pathLst>
                <a:path w="527050" h="480060">
                  <a:moveTo>
                    <a:pt x="0" y="240029"/>
                  </a:moveTo>
                  <a:lnTo>
                    <a:pt x="4190" y="196849"/>
                  </a:lnTo>
                  <a:lnTo>
                    <a:pt x="16509" y="156209"/>
                  </a:lnTo>
                  <a:lnTo>
                    <a:pt x="35941" y="118871"/>
                  </a:lnTo>
                  <a:lnTo>
                    <a:pt x="61975" y="85342"/>
                  </a:lnTo>
                  <a:lnTo>
                    <a:pt x="93725" y="56386"/>
                  </a:lnTo>
                  <a:lnTo>
                    <a:pt x="130429" y="32765"/>
                  </a:lnTo>
                  <a:lnTo>
                    <a:pt x="171449" y="14985"/>
                  </a:lnTo>
                  <a:lnTo>
                    <a:pt x="216026" y="3809"/>
                  </a:lnTo>
                  <a:lnTo>
                    <a:pt x="263397" y="0"/>
                  </a:lnTo>
                  <a:lnTo>
                    <a:pt x="310895" y="3809"/>
                  </a:lnTo>
                  <a:lnTo>
                    <a:pt x="355472" y="14985"/>
                  </a:lnTo>
                  <a:lnTo>
                    <a:pt x="396494" y="32765"/>
                  </a:lnTo>
                  <a:lnTo>
                    <a:pt x="433196" y="56386"/>
                  </a:lnTo>
                  <a:lnTo>
                    <a:pt x="464946" y="85342"/>
                  </a:lnTo>
                  <a:lnTo>
                    <a:pt x="490981" y="118871"/>
                  </a:lnTo>
                  <a:lnTo>
                    <a:pt x="510412" y="156209"/>
                  </a:lnTo>
                  <a:lnTo>
                    <a:pt x="522731" y="196849"/>
                  </a:lnTo>
                  <a:lnTo>
                    <a:pt x="526922" y="240029"/>
                  </a:lnTo>
                  <a:lnTo>
                    <a:pt x="522731" y="283209"/>
                  </a:lnTo>
                  <a:lnTo>
                    <a:pt x="510412" y="323849"/>
                  </a:lnTo>
                  <a:lnTo>
                    <a:pt x="490981" y="361187"/>
                  </a:lnTo>
                  <a:lnTo>
                    <a:pt x="464946" y="394715"/>
                  </a:lnTo>
                  <a:lnTo>
                    <a:pt x="433196" y="423671"/>
                  </a:lnTo>
                  <a:lnTo>
                    <a:pt x="396494" y="447293"/>
                  </a:lnTo>
                  <a:lnTo>
                    <a:pt x="355472" y="465073"/>
                  </a:lnTo>
                  <a:lnTo>
                    <a:pt x="310895" y="476249"/>
                  </a:lnTo>
                  <a:lnTo>
                    <a:pt x="263397" y="480059"/>
                  </a:lnTo>
                  <a:lnTo>
                    <a:pt x="216026" y="476249"/>
                  </a:lnTo>
                  <a:lnTo>
                    <a:pt x="171449" y="465073"/>
                  </a:lnTo>
                  <a:lnTo>
                    <a:pt x="130429" y="447293"/>
                  </a:lnTo>
                  <a:lnTo>
                    <a:pt x="93725" y="423671"/>
                  </a:lnTo>
                  <a:lnTo>
                    <a:pt x="61975" y="394715"/>
                  </a:lnTo>
                  <a:lnTo>
                    <a:pt x="35941" y="361187"/>
                  </a:lnTo>
                  <a:lnTo>
                    <a:pt x="16509" y="323849"/>
                  </a:lnTo>
                  <a:lnTo>
                    <a:pt x="4190" y="283209"/>
                  </a:lnTo>
                  <a:lnTo>
                    <a:pt x="0" y="240029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300728" y="2043683"/>
            <a:ext cx="398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clas</a:t>
            </a:r>
            <a:r>
              <a:rPr sz="140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68522" y="2804160"/>
            <a:ext cx="617220" cy="570230"/>
            <a:chOff x="2668522" y="2804160"/>
            <a:chExt cx="617220" cy="570230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8522" y="2804160"/>
              <a:ext cx="617219" cy="56997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5766" y="2831592"/>
              <a:ext cx="527304" cy="4800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15766" y="2831592"/>
              <a:ext cx="527050" cy="480059"/>
            </a:xfrm>
            <a:custGeom>
              <a:avLst/>
              <a:gdLst/>
              <a:ahLst/>
              <a:cxnLst/>
              <a:rect l="l" t="t" r="r" b="b"/>
              <a:pathLst>
                <a:path w="527050" h="480060">
                  <a:moveTo>
                    <a:pt x="0" y="240029"/>
                  </a:moveTo>
                  <a:lnTo>
                    <a:pt x="4190" y="196849"/>
                  </a:lnTo>
                  <a:lnTo>
                    <a:pt x="16509" y="156208"/>
                  </a:lnTo>
                  <a:lnTo>
                    <a:pt x="35940" y="118870"/>
                  </a:lnTo>
                  <a:lnTo>
                    <a:pt x="61975" y="85342"/>
                  </a:lnTo>
                  <a:lnTo>
                    <a:pt x="93725" y="56386"/>
                  </a:lnTo>
                  <a:lnTo>
                    <a:pt x="130429" y="32764"/>
                  </a:lnTo>
                  <a:lnTo>
                    <a:pt x="171450" y="14984"/>
                  </a:lnTo>
                  <a:lnTo>
                    <a:pt x="216026" y="3808"/>
                  </a:lnTo>
                  <a:lnTo>
                    <a:pt x="263398" y="0"/>
                  </a:lnTo>
                  <a:lnTo>
                    <a:pt x="310895" y="3808"/>
                  </a:lnTo>
                  <a:lnTo>
                    <a:pt x="355473" y="14984"/>
                  </a:lnTo>
                  <a:lnTo>
                    <a:pt x="396494" y="32764"/>
                  </a:lnTo>
                  <a:lnTo>
                    <a:pt x="433196" y="56386"/>
                  </a:lnTo>
                  <a:lnTo>
                    <a:pt x="464946" y="85342"/>
                  </a:lnTo>
                  <a:lnTo>
                    <a:pt x="490981" y="118870"/>
                  </a:lnTo>
                  <a:lnTo>
                    <a:pt x="510413" y="156208"/>
                  </a:lnTo>
                  <a:lnTo>
                    <a:pt x="522731" y="196849"/>
                  </a:lnTo>
                  <a:lnTo>
                    <a:pt x="526923" y="240029"/>
                  </a:lnTo>
                  <a:lnTo>
                    <a:pt x="522731" y="283208"/>
                  </a:lnTo>
                  <a:lnTo>
                    <a:pt x="510413" y="323849"/>
                  </a:lnTo>
                  <a:lnTo>
                    <a:pt x="490981" y="361187"/>
                  </a:lnTo>
                  <a:lnTo>
                    <a:pt x="464946" y="394714"/>
                  </a:lnTo>
                  <a:lnTo>
                    <a:pt x="433196" y="423670"/>
                  </a:lnTo>
                  <a:lnTo>
                    <a:pt x="396494" y="447293"/>
                  </a:lnTo>
                  <a:lnTo>
                    <a:pt x="355473" y="465073"/>
                  </a:lnTo>
                  <a:lnTo>
                    <a:pt x="310895" y="476249"/>
                  </a:lnTo>
                  <a:lnTo>
                    <a:pt x="263398" y="480058"/>
                  </a:lnTo>
                  <a:lnTo>
                    <a:pt x="216026" y="476249"/>
                  </a:lnTo>
                  <a:lnTo>
                    <a:pt x="171450" y="465073"/>
                  </a:lnTo>
                  <a:lnTo>
                    <a:pt x="130429" y="447293"/>
                  </a:lnTo>
                  <a:lnTo>
                    <a:pt x="93725" y="423670"/>
                  </a:lnTo>
                  <a:lnTo>
                    <a:pt x="61975" y="394714"/>
                  </a:lnTo>
                  <a:lnTo>
                    <a:pt x="35940" y="361187"/>
                  </a:lnTo>
                  <a:lnTo>
                    <a:pt x="16509" y="323849"/>
                  </a:lnTo>
                  <a:lnTo>
                    <a:pt x="4190" y="283208"/>
                  </a:lnTo>
                  <a:lnTo>
                    <a:pt x="0" y="240029"/>
                  </a:lnTo>
                  <a:close/>
                </a:path>
              </a:pathLst>
            </a:custGeom>
            <a:ln w="9144">
              <a:solidFill>
                <a:srgbClr val="BC4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84094" y="2927604"/>
            <a:ext cx="3987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clas</a:t>
            </a:r>
            <a:r>
              <a:rPr sz="1400" dirty="0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13532" y="2412492"/>
            <a:ext cx="382270" cy="448309"/>
            <a:chOff x="3113532" y="2412492"/>
            <a:chExt cx="382270" cy="448309"/>
          </a:xfrm>
        </p:grpSpPr>
        <p:sp>
          <p:nvSpPr>
            <p:cNvPr id="44" name="object 44"/>
            <p:cNvSpPr/>
            <p:nvPr/>
          </p:nvSpPr>
          <p:spPr>
            <a:xfrm>
              <a:off x="3113532" y="2466340"/>
              <a:ext cx="337820" cy="394335"/>
            </a:xfrm>
            <a:custGeom>
              <a:avLst/>
              <a:gdLst/>
              <a:ahLst/>
              <a:cxnLst/>
              <a:rect l="l" t="t" r="r" b="b"/>
              <a:pathLst>
                <a:path w="337820" h="394335">
                  <a:moveTo>
                    <a:pt x="327914" y="0"/>
                  </a:moveTo>
                  <a:lnTo>
                    <a:pt x="0" y="385826"/>
                  </a:lnTo>
                  <a:lnTo>
                    <a:pt x="9650" y="393954"/>
                  </a:lnTo>
                  <a:lnTo>
                    <a:pt x="337566" y="8255"/>
                  </a:lnTo>
                  <a:lnTo>
                    <a:pt x="327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7443" y="2412492"/>
              <a:ext cx="78232" cy="8267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4433314" y="1805938"/>
            <a:ext cx="3716654" cy="1010285"/>
            <a:chOff x="4433314" y="1805938"/>
            <a:chExt cx="3716654" cy="1010285"/>
          </a:xfrm>
        </p:grpSpPr>
        <p:sp>
          <p:nvSpPr>
            <p:cNvPr id="47" name="object 47"/>
            <p:cNvSpPr/>
            <p:nvPr/>
          </p:nvSpPr>
          <p:spPr>
            <a:xfrm>
              <a:off x="5125210" y="1818130"/>
              <a:ext cx="3011170" cy="984250"/>
            </a:xfrm>
            <a:custGeom>
              <a:avLst/>
              <a:gdLst/>
              <a:ahLst/>
              <a:cxnLst/>
              <a:rect l="l" t="t" r="r" b="b"/>
              <a:pathLst>
                <a:path w="3011170" h="984250">
                  <a:moveTo>
                    <a:pt x="3011041" y="0"/>
                  </a:moveTo>
                  <a:lnTo>
                    <a:pt x="0" y="0"/>
                  </a:lnTo>
                  <a:lnTo>
                    <a:pt x="0" y="984121"/>
                  </a:lnTo>
                  <a:lnTo>
                    <a:pt x="2846959" y="984121"/>
                  </a:lnTo>
                  <a:lnTo>
                    <a:pt x="3011041" y="820037"/>
                  </a:lnTo>
                  <a:lnTo>
                    <a:pt x="30110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72044" y="2638042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209" y="0"/>
                  </a:moveTo>
                  <a:lnTo>
                    <a:pt x="32764" y="32766"/>
                  </a:lnTo>
                  <a:lnTo>
                    <a:pt x="0" y="164212"/>
                  </a:lnTo>
                  <a:lnTo>
                    <a:pt x="164209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25972" y="1818892"/>
              <a:ext cx="3011170" cy="984250"/>
            </a:xfrm>
            <a:custGeom>
              <a:avLst/>
              <a:gdLst/>
              <a:ahLst/>
              <a:cxnLst/>
              <a:rect l="l" t="t" r="r" b="b"/>
              <a:pathLst>
                <a:path w="3011170" h="984250">
                  <a:moveTo>
                    <a:pt x="2846958" y="984122"/>
                  </a:moveTo>
                  <a:lnTo>
                    <a:pt x="2879725" y="852804"/>
                  </a:lnTo>
                  <a:lnTo>
                    <a:pt x="3011043" y="820038"/>
                  </a:lnTo>
                  <a:lnTo>
                    <a:pt x="2846958" y="984122"/>
                  </a:lnTo>
                  <a:lnTo>
                    <a:pt x="0" y="984122"/>
                  </a:lnTo>
                  <a:lnTo>
                    <a:pt x="0" y="0"/>
                  </a:lnTo>
                  <a:lnTo>
                    <a:pt x="3011043" y="0"/>
                  </a:lnTo>
                  <a:lnTo>
                    <a:pt x="3011043" y="820038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33314" y="1969006"/>
              <a:ext cx="685800" cy="57150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228971" y="2163572"/>
            <a:ext cx="276479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ca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 cl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b</a:t>
            </a:r>
            <a:r>
              <a:rPr sz="1200" dirty="0">
                <a:latin typeface="Tahoma"/>
                <a:cs typeface="Tahoma"/>
              </a:rPr>
              <a:t>ut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ement  </a:t>
            </a:r>
            <a:r>
              <a:rPr sz="1200" spc="-10" dirty="0">
                <a:latin typeface="Tahoma"/>
                <a:cs typeface="Tahoma"/>
              </a:rPr>
              <a:t>many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interfaces.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523" y="138683"/>
            <a:ext cx="1219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88889" y="1202435"/>
            <a:ext cx="382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718820" algn="l"/>
                <a:tab pos="1613535" algn="l"/>
                <a:tab pos="2099945" algn="l"/>
                <a:tab pos="2406015" algn="l"/>
                <a:tab pos="2854325" algn="l"/>
                <a:tab pos="3220085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	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nt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fac</a:t>
            </a:r>
            <a:r>
              <a:rPr sz="1400" dirty="0">
                <a:latin typeface="Tahoma"/>
                <a:cs typeface="Tahoma"/>
              </a:rPr>
              <a:t>e	</a:t>
            </a:r>
            <a:r>
              <a:rPr sz="1400" spc="-30" dirty="0">
                <a:latin typeface="Tahoma"/>
                <a:cs typeface="Tahoma"/>
              </a:rPr>
              <a:t>h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s	a	</a:t>
            </a:r>
            <a:r>
              <a:rPr sz="1400" spc="-5" dirty="0">
                <a:latin typeface="Tahoma"/>
                <a:cs typeface="Tahoma"/>
              </a:rPr>
              <a:t>se</a:t>
            </a:r>
            <a:r>
              <a:rPr sz="1400" dirty="0">
                <a:latin typeface="Tahoma"/>
                <a:cs typeface="Tahoma"/>
              </a:rPr>
              <a:t>t	of	</a:t>
            </a:r>
            <a:r>
              <a:rPr sz="1400" spc="-10" dirty="0">
                <a:latin typeface="Tahoma"/>
                <a:cs typeface="Tahoma"/>
              </a:rPr>
              <a:t>m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5403" y="1421891"/>
            <a:ext cx="10045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declarations.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8254" y="1610867"/>
            <a:ext cx="3733800" cy="19431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116205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ahoma"/>
                <a:cs typeface="Tahoma"/>
              </a:rPr>
              <a:t>It does </a:t>
            </a:r>
            <a:r>
              <a:rPr sz="1400" spc="-5" dirty="0">
                <a:latin typeface="Tahoma"/>
                <a:cs typeface="Tahoma"/>
              </a:rPr>
              <a:t>not have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method </a:t>
            </a:r>
            <a:r>
              <a:rPr sz="1400" dirty="0">
                <a:latin typeface="Tahoma"/>
                <a:cs typeface="Tahoma"/>
              </a:rPr>
              <a:t>body </a:t>
            </a:r>
            <a:r>
              <a:rPr sz="1400" spc="-5" dirty="0">
                <a:latin typeface="Tahoma"/>
                <a:cs typeface="Tahoma"/>
              </a:rPr>
              <a:t>but only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 declaration.</a:t>
            </a:r>
            <a:endParaRPr sz="1400">
              <a:latin typeface="Tahoma"/>
              <a:cs typeface="Tahoma"/>
            </a:endParaRPr>
          </a:p>
          <a:p>
            <a:pPr marL="299720" marR="661670" indent="-286385">
              <a:lnSpc>
                <a:spcPts val="1610"/>
              </a:lnSpc>
              <a:spcBef>
                <a:spcPts val="135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20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120" dirty="0">
                <a:latin typeface="Tahoma"/>
                <a:cs typeface="Tahoma"/>
              </a:rPr>
              <a:t>u</a:t>
            </a:r>
            <a:r>
              <a:rPr sz="1400" spc="-11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225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i</a:t>
            </a:r>
            <a:r>
              <a:rPr sz="1400" spc="-120" dirty="0">
                <a:latin typeface="Tahoma"/>
                <a:cs typeface="Tahoma"/>
              </a:rPr>
              <a:t>nt</a:t>
            </a:r>
            <a:r>
              <a:rPr sz="1400" spc="-110" dirty="0">
                <a:latin typeface="Tahoma"/>
                <a:cs typeface="Tahoma"/>
              </a:rPr>
              <a:t>e</a:t>
            </a:r>
            <a:r>
              <a:rPr sz="1400" spc="-114" dirty="0">
                <a:latin typeface="Tahoma"/>
                <a:cs typeface="Tahoma"/>
              </a:rPr>
              <a:t>r</a:t>
            </a:r>
            <a:r>
              <a:rPr sz="1400" spc="-110" dirty="0">
                <a:latin typeface="Tahoma"/>
                <a:cs typeface="Tahoma"/>
              </a:rPr>
              <a:t>fac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class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220" dirty="0"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006EC0"/>
                </a:solidFill>
                <a:latin typeface="Tahoma"/>
                <a:cs typeface="Tahoma"/>
              </a:rPr>
              <a:t>“i</a:t>
            </a:r>
            <a:r>
              <a:rPr sz="1400" spc="-114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spc="-110" dirty="0">
                <a:solidFill>
                  <a:srgbClr val="006EC0"/>
                </a:solidFill>
                <a:latin typeface="Tahoma"/>
                <a:cs typeface="Tahoma"/>
              </a:rPr>
              <a:t>ple</a:t>
            </a:r>
            <a:r>
              <a:rPr sz="1400" spc="-114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spc="-1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20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400" spc="-110" dirty="0">
                <a:solidFill>
                  <a:srgbClr val="006EC0"/>
                </a:solidFill>
                <a:latin typeface="Tahoma"/>
                <a:cs typeface="Tahoma"/>
              </a:rPr>
              <a:t>s”  </a:t>
            </a:r>
            <a:r>
              <a:rPr sz="1400" spc="-10" dirty="0">
                <a:latin typeface="Tahoma"/>
                <a:cs typeface="Tahoma"/>
              </a:rPr>
              <a:t>keyword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" dirty="0">
                <a:latin typeface="Tahoma"/>
                <a:cs typeface="Tahoma"/>
              </a:rPr>
              <a:t> used.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In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case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you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don't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override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spc="-10" dirty="0">
                <a:latin typeface="Tahoma"/>
                <a:cs typeface="Tahoma"/>
              </a:rPr>
              <a:t> the methods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299720" marR="404495">
              <a:lnSpc>
                <a:spcPct val="100000"/>
              </a:lnSpc>
              <a:spcBef>
                <a:spcPts val="120"/>
              </a:spcBef>
            </a:pPr>
            <a:r>
              <a:rPr sz="1400" spc="-15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class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class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defined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abstract.</a:t>
            </a:r>
            <a:endParaRPr sz="1400">
              <a:latin typeface="Tahoma"/>
              <a:cs typeface="Tahoma"/>
            </a:endParaRPr>
          </a:p>
          <a:p>
            <a:pPr marL="299720" marR="26670" indent="-286385">
              <a:lnSpc>
                <a:spcPts val="1610"/>
              </a:lnSpc>
              <a:spcBef>
                <a:spcPts val="4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An </a:t>
            </a:r>
            <a:r>
              <a:rPr sz="1400" spc="-10" dirty="0">
                <a:latin typeface="Tahoma"/>
                <a:cs typeface="Tahoma"/>
              </a:rPr>
              <a:t>interface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same as class </a:t>
            </a:r>
            <a:r>
              <a:rPr sz="1400" spc="-10" dirty="0">
                <a:latin typeface="Tahoma"/>
                <a:cs typeface="Tahoma"/>
              </a:rPr>
              <a:t>except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</a:t>
            </a:r>
            <a:r>
              <a:rPr sz="1400" spc="-10" dirty="0">
                <a:latin typeface="Tahoma"/>
                <a:cs typeface="Tahoma"/>
              </a:rPr>
              <a:t> instantiated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but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cannot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8254" y="3515867"/>
            <a:ext cx="3839210" cy="9004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99720" marR="5080" indent="-287020" algn="just">
              <a:lnSpc>
                <a:spcPct val="103600"/>
              </a:lnSpc>
              <a:spcBef>
                <a:spcPts val="16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interface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defined</a:t>
            </a:r>
            <a:r>
              <a:rPr sz="1400" spc="4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434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using 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interface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keyword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</a:t>
            </a:r>
            <a:r>
              <a:rPr sz="1400" dirty="0">
                <a:latin typeface="Tahoma"/>
                <a:cs typeface="Tahoma"/>
              </a:rPr>
              <a:t> of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 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 marL="356235" algn="just">
              <a:lnSpc>
                <a:spcPts val="161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»  </a:t>
            </a:r>
            <a:r>
              <a:rPr sz="1400" spc="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interface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interface1{}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4" y="1147572"/>
            <a:ext cx="1388745" cy="688975"/>
            <a:chOff x="768094" y="1147572"/>
            <a:chExt cx="1388745" cy="6889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94" y="1147572"/>
              <a:ext cx="1388363" cy="6888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38" y="1175004"/>
              <a:ext cx="1298447" cy="5989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5338" y="1175004"/>
              <a:ext cx="1298575" cy="598805"/>
            </a:xfrm>
            <a:custGeom>
              <a:avLst/>
              <a:gdLst/>
              <a:ahLst/>
              <a:cxnLst/>
              <a:rect l="l" t="t" r="r" b="b"/>
              <a:pathLst>
                <a:path w="1298575" h="598805">
                  <a:moveTo>
                    <a:pt x="0" y="99695"/>
                  </a:moveTo>
                  <a:lnTo>
                    <a:pt x="7848" y="60960"/>
                  </a:lnTo>
                  <a:lnTo>
                    <a:pt x="29235" y="29210"/>
                  </a:lnTo>
                  <a:lnTo>
                    <a:pt x="60959" y="7874"/>
                  </a:lnTo>
                  <a:lnTo>
                    <a:pt x="99809" y="0"/>
                  </a:lnTo>
                  <a:lnTo>
                    <a:pt x="1198498" y="0"/>
                  </a:lnTo>
                  <a:lnTo>
                    <a:pt x="1237361" y="7874"/>
                  </a:lnTo>
                  <a:lnTo>
                    <a:pt x="1269111" y="29210"/>
                  </a:lnTo>
                  <a:lnTo>
                    <a:pt x="1290447" y="60960"/>
                  </a:lnTo>
                  <a:lnTo>
                    <a:pt x="1298321" y="99695"/>
                  </a:lnTo>
                  <a:lnTo>
                    <a:pt x="1298321" y="498729"/>
                  </a:lnTo>
                  <a:lnTo>
                    <a:pt x="1290447" y="537463"/>
                  </a:lnTo>
                  <a:lnTo>
                    <a:pt x="1269111" y="569213"/>
                  </a:lnTo>
                  <a:lnTo>
                    <a:pt x="1237361" y="590550"/>
                  </a:lnTo>
                  <a:lnTo>
                    <a:pt x="1198498" y="598424"/>
                  </a:lnTo>
                  <a:lnTo>
                    <a:pt x="99809" y="598424"/>
                  </a:lnTo>
                  <a:lnTo>
                    <a:pt x="60959" y="590550"/>
                  </a:lnTo>
                  <a:lnTo>
                    <a:pt x="29235" y="569213"/>
                  </a:lnTo>
                  <a:lnTo>
                    <a:pt x="7848" y="537463"/>
                  </a:lnTo>
                  <a:lnTo>
                    <a:pt x="0" y="498729"/>
                  </a:lnTo>
                  <a:lnTo>
                    <a:pt x="0" y="99695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7336" y="1282700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6194" y="2031492"/>
            <a:ext cx="1312545" cy="436245"/>
            <a:chOff x="806194" y="2031492"/>
            <a:chExt cx="1312545" cy="43624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4" y="2031492"/>
              <a:ext cx="1312163" cy="4358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38" y="2058924"/>
              <a:ext cx="1222247" cy="3459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3438" y="2058924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0" y="57657"/>
                  </a:moveTo>
                  <a:lnTo>
                    <a:pt x="4533" y="35178"/>
                  </a:lnTo>
                  <a:lnTo>
                    <a:pt x="16890" y="16890"/>
                  </a:lnTo>
                  <a:lnTo>
                    <a:pt x="35217" y="4571"/>
                  </a:lnTo>
                  <a:lnTo>
                    <a:pt x="57645" y="0"/>
                  </a:lnTo>
                  <a:lnTo>
                    <a:pt x="1164462" y="0"/>
                  </a:lnTo>
                  <a:lnTo>
                    <a:pt x="1186942" y="4571"/>
                  </a:lnTo>
                  <a:lnTo>
                    <a:pt x="1205230" y="16890"/>
                  </a:lnTo>
                  <a:lnTo>
                    <a:pt x="1217548" y="35178"/>
                  </a:lnTo>
                  <a:lnTo>
                    <a:pt x="1222121" y="57657"/>
                  </a:lnTo>
                  <a:lnTo>
                    <a:pt x="1222121" y="288163"/>
                  </a:lnTo>
                  <a:lnTo>
                    <a:pt x="1217548" y="310642"/>
                  </a:lnTo>
                  <a:lnTo>
                    <a:pt x="1205230" y="328930"/>
                  </a:lnTo>
                  <a:lnTo>
                    <a:pt x="1186942" y="341249"/>
                  </a:lnTo>
                  <a:lnTo>
                    <a:pt x="1164462" y="345820"/>
                  </a:lnTo>
                  <a:lnTo>
                    <a:pt x="57645" y="345820"/>
                  </a:lnTo>
                  <a:lnTo>
                    <a:pt x="35217" y="341249"/>
                  </a:lnTo>
                  <a:lnTo>
                    <a:pt x="16890" y="328930"/>
                  </a:lnTo>
                  <a:lnTo>
                    <a:pt x="4533" y="310642"/>
                  </a:lnTo>
                  <a:lnTo>
                    <a:pt x="0" y="288163"/>
                  </a:lnTo>
                  <a:lnTo>
                    <a:pt x="0" y="5765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0116" y="2115311"/>
            <a:ext cx="1148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ab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ac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1()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1622" y="2441448"/>
            <a:ext cx="1312545" cy="436245"/>
            <a:chOff x="801622" y="2441448"/>
            <a:chExt cx="1312545" cy="43624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22" y="2441448"/>
              <a:ext cx="1312163" cy="4358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866" y="2468880"/>
              <a:ext cx="1222246" cy="3459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48866" y="2468880"/>
              <a:ext cx="1222375" cy="346075"/>
            </a:xfrm>
            <a:custGeom>
              <a:avLst/>
              <a:gdLst/>
              <a:ahLst/>
              <a:cxnLst/>
              <a:rect l="l" t="t" r="r" b="b"/>
              <a:pathLst>
                <a:path w="1222375" h="346075">
                  <a:moveTo>
                    <a:pt x="0" y="57657"/>
                  </a:moveTo>
                  <a:lnTo>
                    <a:pt x="4533" y="35178"/>
                  </a:lnTo>
                  <a:lnTo>
                    <a:pt x="16890" y="16890"/>
                  </a:lnTo>
                  <a:lnTo>
                    <a:pt x="35217" y="4571"/>
                  </a:lnTo>
                  <a:lnTo>
                    <a:pt x="57645" y="0"/>
                  </a:lnTo>
                  <a:lnTo>
                    <a:pt x="1164463" y="0"/>
                  </a:lnTo>
                  <a:lnTo>
                    <a:pt x="1186942" y="4571"/>
                  </a:lnTo>
                  <a:lnTo>
                    <a:pt x="1205230" y="16890"/>
                  </a:lnTo>
                  <a:lnTo>
                    <a:pt x="1217549" y="35178"/>
                  </a:lnTo>
                  <a:lnTo>
                    <a:pt x="1222120" y="57657"/>
                  </a:lnTo>
                  <a:lnTo>
                    <a:pt x="1222120" y="288163"/>
                  </a:lnTo>
                  <a:lnTo>
                    <a:pt x="1217549" y="310642"/>
                  </a:lnTo>
                  <a:lnTo>
                    <a:pt x="1205230" y="328930"/>
                  </a:lnTo>
                  <a:lnTo>
                    <a:pt x="1186942" y="341249"/>
                  </a:lnTo>
                  <a:lnTo>
                    <a:pt x="1164463" y="345820"/>
                  </a:lnTo>
                  <a:lnTo>
                    <a:pt x="57645" y="345820"/>
                  </a:lnTo>
                  <a:lnTo>
                    <a:pt x="35217" y="341249"/>
                  </a:lnTo>
                  <a:lnTo>
                    <a:pt x="16890" y="328930"/>
                  </a:lnTo>
                  <a:lnTo>
                    <a:pt x="4533" y="310642"/>
                  </a:lnTo>
                  <a:lnTo>
                    <a:pt x="0" y="288163"/>
                  </a:lnTo>
                  <a:lnTo>
                    <a:pt x="0" y="5765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5544" y="2523744"/>
            <a:ext cx="11366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abstractMethod2();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1622" y="2849878"/>
            <a:ext cx="1312545" cy="437515"/>
            <a:chOff x="801622" y="2849878"/>
            <a:chExt cx="1312545" cy="43751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622" y="2849878"/>
              <a:ext cx="1312163" cy="4373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866" y="2877310"/>
              <a:ext cx="1222246" cy="34747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48866" y="2877310"/>
              <a:ext cx="1222375" cy="347345"/>
            </a:xfrm>
            <a:custGeom>
              <a:avLst/>
              <a:gdLst/>
              <a:ahLst/>
              <a:cxnLst/>
              <a:rect l="l" t="t" r="r" b="b"/>
              <a:pathLst>
                <a:path w="1222375" h="347344">
                  <a:moveTo>
                    <a:pt x="0" y="57785"/>
                  </a:moveTo>
                  <a:lnTo>
                    <a:pt x="4546" y="35306"/>
                  </a:lnTo>
                  <a:lnTo>
                    <a:pt x="16967" y="16890"/>
                  </a:lnTo>
                  <a:lnTo>
                    <a:pt x="35369" y="4571"/>
                  </a:lnTo>
                  <a:lnTo>
                    <a:pt x="57912" y="0"/>
                  </a:lnTo>
                  <a:lnTo>
                    <a:pt x="1164208" y="0"/>
                  </a:lnTo>
                  <a:lnTo>
                    <a:pt x="1186814" y="4571"/>
                  </a:lnTo>
                  <a:lnTo>
                    <a:pt x="1205230" y="16890"/>
                  </a:lnTo>
                  <a:lnTo>
                    <a:pt x="1217549" y="35306"/>
                  </a:lnTo>
                  <a:lnTo>
                    <a:pt x="1222120" y="57785"/>
                  </a:lnTo>
                  <a:lnTo>
                    <a:pt x="1222120" y="289179"/>
                  </a:lnTo>
                  <a:lnTo>
                    <a:pt x="1217549" y="311657"/>
                  </a:lnTo>
                  <a:lnTo>
                    <a:pt x="1205230" y="330073"/>
                  </a:lnTo>
                  <a:lnTo>
                    <a:pt x="1186814" y="342393"/>
                  </a:lnTo>
                  <a:lnTo>
                    <a:pt x="1164208" y="346964"/>
                  </a:lnTo>
                  <a:lnTo>
                    <a:pt x="57912" y="346964"/>
                  </a:lnTo>
                  <a:lnTo>
                    <a:pt x="35369" y="342393"/>
                  </a:lnTo>
                  <a:lnTo>
                    <a:pt x="16967" y="330073"/>
                  </a:lnTo>
                  <a:lnTo>
                    <a:pt x="4546" y="311657"/>
                  </a:lnTo>
                  <a:lnTo>
                    <a:pt x="0" y="289179"/>
                  </a:lnTo>
                  <a:lnTo>
                    <a:pt x="0" y="577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5544" y="2935223"/>
            <a:ext cx="1148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ab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ac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3()</a:t>
            </a:r>
            <a:r>
              <a:rPr sz="1100" dirty="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67226" y="1158238"/>
            <a:ext cx="1388745" cy="688975"/>
            <a:chOff x="2967226" y="1158238"/>
            <a:chExt cx="1388745" cy="68897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226" y="1158238"/>
              <a:ext cx="1388364" cy="6888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4470" y="1185670"/>
              <a:ext cx="1298447" cy="59893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014470" y="1185670"/>
              <a:ext cx="1298575" cy="598805"/>
            </a:xfrm>
            <a:custGeom>
              <a:avLst/>
              <a:gdLst/>
              <a:ahLst/>
              <a:cxnLst/>
              <a:rect l="l" t="t" r="r" b="b"/>
              <a:pathLst>
                <a:path w="1298575" h="598805">
                  <a:moveTo>
                    <a:pt x="0" y="99694"/>
                  </a:moveTo>
                  <a:lnTo>
                    <a:pt x="7873" y="60960"/>
                  </a:lnTo>
                  <a:lnTo>
                    <a:pt x="29209" y="29210"/>
                  </a:lnTo>
                  <a:lnTo>
                    <a:pt x="60959" y="7874"/>
                  </a:lnTo>
                  <a:lnTo>
                    <a:pt x="99821" y="0"/>
                  </a:lnTo>
                  <a:lnTo>
                    <a:pt x="1198499" y="0"/>
                  </a:lnTo>
                  <a:lnTo>
                    <a:pt x="1237361" y="7874"/>
                  </a:lnTo>
                  <a:lnTo>
                    <a:pt x="1269111" y="29210"/>
                  </a:lnTo>
                  <a:lnTo>
                    <a:pt x="1290447" y="60960"/>
                  </a:lnTo>
                  <a:lnTo>
                    <a:pt x="1298320" y="99694"/>
                  </a:lnTo>
                  <a:lnTo>
                    <a:pt x="1298320" y="498728"/>
                  </a:lnTo>
                  <a:lnTo>
                    <a:pt x="1290447" y="537463"/>
                  </a:lnTo>
                  <a:lnTo>
                    <a:pt x="1269111" y="569213"/>
                  </a:lnTo>
                  <a:lnTo>
                    <a:pt x="1237361" y="590550"/>
                  </a:lnTo>
                  <a:lnTo>
                    <a:pt x="1198499" y="598424"/>
                  </a:lnTo>
                  <a:lnTo>
                    <a:pt x="99821" y="598424"/>
                  </a:lnTo>
                  <a:lnTo>
                    <a:pt x="60959" y="590550"/>
                  </a:lnTo>
                  <a:lnTo>
                    <a:pt x="29209" y="569213"/>
                  </a:lnTo>
                  <a:lnTo>
                    <a:pt x="7873" y="537463"/>
                  </a:lnTo>
                  <a:lnTo>
                    <a:pt x="0" y="498728"/>
                  </a:lnTo>
                  <a:lnTo>
                    <a:pt x="0" y="9969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20235" y="1294891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47316" y="1453894"/>
            <a:ext cx="864235" cy="128270"/>
          </a:xfrm>
          <a:custGeom>
            <a:avLst/>
            <a:gdLst/>
            <a:ahLst/>
            <a:cxnLst/>
            <a:rect l="l" t="t" r="r" b="b"/>
            <a:pathLst>
              <a:path w="864235" h="128269">
                <a:moveTo>
                  <a:pt x="76200" y="0"/>
                </a:moveTo>
                <a:lnTo>
                  <a:pt x="0" y="64009"/>
                </a:lnTo>
                <a:lnTo>
                  <a:pt x="76200" y="128017"/>
                </a:lnTo>
                <a:lnTo>
                  <a:pt x="76187" y="57659"/>
                </a:lnTo>
                <a:lnTo>
                  <a:pt x="863865" y="57659"/>
                </a:lnTo>
                <a:lnTo>
                  <a:pt x="76200" y="57556"/>
                </a:lnTo>
                <a:lnTo>
                  <a:pt x="76200" y="0"/>
                </a:lnTo>
                <a:close/>
              </a:path>
              <a:path w="864235" h="128269">
                <a:moveTo>
                  <a:pt x="863865" y="57659"/>
                </a:moveTo>
                <a:lnTo>
                  <a:pt x="76187" y="57659"/>
                </a:lnTo>
                <a:lnTo>
                  <a:pt x="76200" y="70359"/>
                </a:lnTo>
                <a:lnTo>
                  <a:pt x="863865" y="70359"/>
                </a:lnTo>
                <a:lnTo>
                  <a:pt x="863865" y="57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997706" y="2025394"/>
            <a:ext cx="1323340" cy="1755775"/>
            <a:chOff x="2997706" y="2025394"/>
            <a:chExt cx="1323340" cy="175577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8376" y="2025394"/>
              <a:ext cx="1312164" cy="8945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5620" y="2052826"/>
              <a:ext cx="1222246" cy="8046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55620" y="2052826"/>
              <a:ext cx="1222375" cy="804545"/>
            </a:xfrm>
            <a:custGeom>
              <a:avLst/>
              <a:gdLst/>
              <a:ahLst/>
              <a:cxnLst/>
              <a:rect l="l" t="t" r="r" b="b"/>
              <a:pathLst>
                <a:path w="1222375" h="804544">
                  <a:moveTo>
                    <a:pt x="0" y="133985"/>
                  </a:moveTo>
                  <a:lnTo>
                    <a:pt x="6857" y="91694"/>
                  </a:lnTo>
                  <a:lnTo>
                    <a:pt x="25907" y="54864"/>
                  </a:lnTo>
                  <a:lnTo>
                    <a:pt x="54863" y="25908"/>
                  </a:lnTo>
                  <a:lnTo>
                    <a:pt x="91693" y="6858"/>
                  </a:lnTo>
                  <a:lnTo>
                    <a:pt x="134112" y="0"/>
                  </a:lnTo>
                  <a:lnTo>
                    <a:pt x="1088008" y="0"/>
                  </a:lnTo>
                  <a:lnTo>
                    <a:pt x="1130427" y="6858"/>
                  </a:lnTo>
                  <a:lnTo>
                    <a:pt x="1167257" y="25908"/>
                  </a:lnTo>
                  <a:lnTo>
                    <a:pt x="1196213" y="54864"/>
                  </a:lnTo>
                  <a:lnTo>
                    <a:pt x="1215263" y="91694"/>
                  </a:lnTo>
                  <a:lnTo>
                    <a:pt x="1222120" y="133985"/>
                  </a:lnTo>
                  <a:lnTo>
                    <a:pt x="1222120" y="670179"/>
                  </a:lnTo>
                  <a:lnTo>
                    <a:pt x="1215263" y="712470"/>
                  </a:lnTo>
                  <a:lnTo>
                    <a:pt x="1196213" y="749300"/>
                  </a:lnTo>
                  <a:lnTo>
                    <a:pt x="1167257" y="778256"/>
                  </a:lnTo>
                  <a:lnTo>
                    <a:pt x="1130427" y="797307"/>
                  </a:lnTo>
                  <a:lnTo>
                    <a:pt x="1088008" y="804165"/>
                  </a:lnTo>
                  <a:lnTo>
                    <a:pt x="134112" y="804165"/>
                  </a:lnTo>
                  <a:lnTo>
                    <a:pt x="91693" y="797307"/>
                  </a:lnTo>
                  <a:lnTo>
                    <a:pt x="54863" y="778256"/>
                  </a:lnTo>
                  <a:lnTo>
                    <a:pt x="25907" y="749300"/>
                  </a:lnTo>
                  <a:lnTo>
                    <a:pt x="6857" y="712470"/>
                  </a:lnTo>
                  <a:lnTo>
                    <a:pt x="0" y="670179"/>
                  </a:lnTo>
                  <a:lnTo>
                    <a:pt x="0" y="1339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5722" y="2618232"/>
              <a:ext cx="211454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13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7706" y="2886454"/>
              <a:ext cx="1310639" cy="89458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44950" y="2913886"/>
              <a:ext cx="1220723" cy="80467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44950" y="2913886"/>
              <a:ext cx="1220470" cy="804545"/>
            </a:xfrm>
            <a:custGeom>
              <a:avLst/>
              <a:gdLst/>
              <a:ahLst/>
              <a:cxnLst/>
              <a:rect l="l" t="t" r="r" b="b"/>
              <a:pathLst>
                <a:path w="1220470" h="804545">
                  <a:moveTo>
                    <a:pt x="0" y="133985"/>
                  </a:moveTo>
                  <a:lnTo>
                    <a:pt x="6858" y="91693"/>
                  </a:lnTo>
                  <a:lnTo>
                    <a:pt x="25908" y="54863"/>
                  </a:lnTo>
                  <a:lnTo>
                    <a:pt x="54864" y="25907"/>
                  </a:lnTo>
                  <a:lnTo>
                    <a:pt x="91693" y="6857"/>
                  </a:lnTo>
                  <a:lnTo>
                    <a:pt x="134112" y="0"/>
                  </a:lnTo>
                  <a:lnTo>
                    <a:pt x="1086231" y="0"/>
                  </a:lnTo>
                  <a:lnTo>
                    <a:pt x="1128649" y="6857"/>
                  </a:lnTo>
                  <a:lnTo>
                    <a:pt x="1165478" y="25907"/>
                  </a:lnTo>
                  <a:lnTo>
                    <a:pt x="1194435" y="54863"/>
                  </a:lnTo>
                  <a:lnTo>
                    <a:pt x="1213485" y="91693"/>
                  </a:lnTo>
                  <a:lnTo>
                    <a:pt x="1220343" y="133985"/>
                  </a:lnTo>
                  <a:lnTo>
                    <a:pt x="1220343" y="670179"/>
                  </a:lnTo>
                  <a:lnTo>
                    <a:pt x="1213485" y="712470"/>
                  </a:lnTo>
                  <a:lnTo>
                    <a:pt x="1194435" y="749300"/>
                  </a:lnTo>
                  <a:lnTo>
                    <a:pt x="1165478" y="778256"/>
                  </a:lnTo>
                  <a:lnTo>
                    <a:pt x="1128649" y="797306"/>
                  </a:lnTo>
                  <a:lnTo>
                    <a:pt x="1086231" y="804164"/>
                  </a:lnTo>
                  <a:lnTo>
                    <a:pt x="134112" y="804164"/>
                  </a:lnTo>
                  <a:lnTo>
                    <a:pt x="91693" y="797306"/>
                  </a:lnTo>
                  <a:lnTo>
                    <a:pt x="54864" y="778256"/>
                  </a:lnTo>
                  <a:lnTo>
                    <a:pt x="25908" y="749300"/>
                  </a:lnTo>
                  <a:lnTo>
                    <a:pt x="6858" y="712470"/>
                  </a:lnTo>
                  <a:lnTo>
                    <a:pt x="0" y="670179"/>
                  </a:lnTo>
                  <a:lnTo>
                    <a:pt x="0" y="13398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93163" y="1236979"/>
            <a:ext cx="764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Implements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6319" y="2087879"/>
            <a:ext cx="117411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ts val="131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ab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ac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1(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49530">
              <a:lnSpc>
                <a:spcPts val="1310"/>
              </a:lnSpc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  <a:spcBef>
                <a:spcPts val="815"/>
              </a:spcBef>
              <a:tabLst>
                <a:tab pos="31559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baseline="-27777" dirty="0">
                <a:latin typeface="Calibri"/>
                <a:cs typeface="Calibri"/>
              </a:rPr>
              <a:t>}</a:t>
            </a:r>
            <a:endParaRPr sz="1650" baseline="-2777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ab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ac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2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2(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5054" y="3479290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01213" y="3453384"/>
            <a:ext cx="337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99232" y="3747514"/>
            <a:ext cx="1310640" cy="894715"/>
            <a:chOff x="2999232" y="3747514"/>
            <a:chExt cx="1310640" cy="894715"/>
          </a:xfrm>
        </p:grpSpPr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9232" y="3747514"/>
              <a:ext cx="1310640" cy="8945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6476" y="3774946"/>
              <a:ext cx="1220724" cy="80467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46476" y="3774946"/>
              <a:ext cx="1220470" cy="804545"/>
            </a:xfrm>
            <a:custGeom>
              <a:avLst/>
              <a:gdLst/>
              <a:ahLst/>
              <a:cxnLst/>
              <a:rect l="l" t="t" r="r" b="b"/>
              <a:pathLst>
                <a:path w="1220470" h="804545">
                  <a:moveTo>
                    <a:pt x="0" y="134023"/>
                  </a:moveTo>
                  <a:lnTo>
                    <a:pt x="6857" y="91693"/>
                  </a:lnTo>
                  <a:lnTo>
                    <a:pt x="25907" y="54863"/>
                  </a:lnTo>
                  <a:lnTo>
                    <a:pt x="54863" y="25907"/>
                  </a:lnTo>
                  <a:lnTo>
                    <a:pt x="91693" y="6857"/>
                  </a:lnTo>
                  <a:lnTo>
                    <a:pt x="134112" y="0"/>
                  </a:lnTo>
                  <a:lnTo>
                    <a:pt x="1086231" y="0"/>
                  </a:lnTo>
                  <a:lnTo>
                    <a:pt x="1128649" y="6857"/>
                  </a:lnTo>
                  <a:lnTo>
                    <a:pt x="1165478" y="25907"/>
                  </a:lnTo>
                  <a:lnTo>
                    <a:pt x="1194435" y="54863"/>
                  </a:lnTo>
                  <a:lnTo>
                    <a:pt x="1213485" y="91693"/>
                  </a:lnTo>
                  <a:lnTo>
                    <a:pt x="1220343" y="134023"/>
                  </a:lnTo>
                  <a:lnTo>
                    <a:pt x="1220343" y="670140"/>
                  </a:lnTo>
                  <a:lnTo>
                    <a:pt x="1213485" y="712495"/>
                  </a:lnTo>
                  <a:lnTo>
                    <a:pt x="1194435" y="749287"/>
                  </a:lnTo>
                  <a:lnTo>
                    <a:pt x="1165478" y="778306"/>
                  </a:lnTo>
                  <a:lnTo>
                    <a:pt x="1128649" y="797331"/>
                  </a:lnTo>
                  <a:lnTo>
                    <a:pt x="1086231" y="804163"/>
                  </a:lnTo>
                  <a:lnTo>
                    <a:pt x="134112" y="804163"/>
                  </a:lnTo>
                  <a:lnTo>
                    <a:pt x="91693" y="797331"/>
                  </a:lnTo>
                  <a:lnTo>
                    <a:pt x="54863" y="778306"/>
                  </a:lnTo>
                  <a:lnTo>
                    <a:pt x="25907" y="749287"/>
                  </a:lnTo>
                  <a:lnTo>
                    <a:pt x="6857" y="712495"/>
                  </a:lnTo>
                  <a:lnTo>
                    <a:pt x="0" y="670140"/>
                  </a:lnTo>
                  <a:lnTo>
                    <a:pt x="0" y="134023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03626" y="3797808"/>
            <a:ext cx="1099820" cy="3854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Calibri"/>
                <a:cs typeface="Calibri"/>
              </a:rPr>
              <a:t>ab</a:t>
            </a:r>
            <a:r>
              <a:rPr sz="1100" spc="-15" dirty="0">
                <a:latin typeface="Calibri"/>
                <a:cs typeface="Calibri"/>
              </a:rPr>
              <a:t>st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ac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-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3(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16578" y="4340351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03116" y="4315967"/>
            <a:ext cx="337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636" y="138683"/>
            <a:ext cx="236601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pc="-10" dirty="0"/>
              <a:t>Where</a:t>
            </a:r>
            <a:r>
              <a:rPr spc="-40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15" dirty="0"/>
              <a:t>we</a:t>
            </a:r>
            <a:r>
              <a:rPr spc="-35" dirty="0"/>
              <a:t> </a:t>
            </a:r>
            <a:r>
              <a:rPr spc="-5" dirty="0"/>
              <a:t>use </a:t>
            </a:r>
            <a:r>
              <a:rPr spc="-575" dirty="0"/>
              <a:t> </a:t>
            </a:r>
            <a:r>
              <a:rPr spc="-30" dirty="0"/>
              <a:t>interfaces?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6478" y="2162555"/>
            <a:ext cx="310896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Any system which needs the expected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functionality,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requires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interfaces.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  <a:spcBef>
                <a:spcPts val="5"/>
              </a:spcBef>
            </a:pPr>
            <a:r>
              <a:rPr sz="1400" spc="-15" dirty="0">
                <a:latin typeface="Tahoma"/>
                <a:cs typeface="Tahoma"/>
              </a:rPr>
              <a:t>For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example,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basic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functions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of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bank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 deposit </a:t>
            </a:r>
            <a:r>
              <a:rPr sz="1400" spc="-5" dirty="0">
                <a:latin typeface="Tahoma"/>
                <a:cs typeface="Tahoma"/>
              </a:rPr>
              <a:t>and withdraw. These two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functions </a:t>
            </a:r>
            <a:r>
              <a:rPr sz="1400" spc="-10" dirty="0">
                <a:latin typeface="Tahoma"/>
                <a:cs typeface="Tahoma"/>
              </a:rPr>
              <a:t>can </a:t>
            </a:r>
            <a:r>
              <a:rPr sz="1400" spc="-5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part </a:t>
            </a:r>
            <a:r>
              <a:rPr sz="1400" spc="-5" dirty="0">
                <a:latin typeface="Tahoma"/>
                <a:cs typeface="Tahoma"/>
              </a:rPr>
              <a:t>of </a:t>
            </a:r>
            <a:r>
              <a:rPr sz="1400" spc="-15" dirty="0">
                <a:latin typeface="Tahoma"/>
                <a:cs typeface="Tahoma"/>
              </a:rPr>
              <a:t>interfaces </a:t>
            </a:r>
            <a:r>
              <a:rPr sz="1400" spc="-1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banking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application.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7383" y="1668715"/>
            <a:ext cx="3592195" cy="2569845"/>
            <a:chOff x="917383" y="1668715"/>
            <a:chExt cx="3592195" cy="25698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494" y="1671826"/>
              <a:ext cx="3585971" cy="25633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8970" y="1670302"/>
              <a:ext cx="3589020" cy="2566670"/>
            </a:xfrm>
            <a:custGeom>
              <a:avLst/>
              <a:gdLst/>
              <a:ahLst/>
              <a:cxnLst/>
              <a:rect l="l" t="t" r="r" b="b"/>
              <a:pathLst>
                <a:path w="3589020" h="2566670">
                  <a:moveTo>
                    <a:pt x="0" y="0"/>
                  </a:moveTo>
                  <a:lnTo>
                    <a:pt x="3589020" y="0"/>
                  </a:lnTo>
                  <a:lnTo>
                    <a:pt x="3589020" y="2566162"/>
                  </a:lnTo>
                  <a:lnTo>
                    <a:pt x="0" y="256616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1" y="117347"/>
            <a:ext cx="3122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spc="-20" dirty="0"/>
              <a:t>Program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6924" y="1417319"/>
            <a:ext cx="6567170" cy="2962910"/>
            <a:chOff x="1296924" y="1417319"/>
            <a:chExt cx="6567170" cy="2962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924" y="1417319"/>
              <a:ext cx="6566916" cy="29626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940" y="1510282"/>
              <a:ext cx="6315456" cy="2781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636" y="138683"/>
            <a:ext cx="1346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Interfaces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9726" y="775715"/>
            <a:ext cx="6296025" cy="955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ahoma"/>
                <a:cs typeface="Tahoma"/>
              </a:rPr>
              <a:t>Attributes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defined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</a:t>
            </a:r>
            <a:r>
              <a:rPr lang="en-US" sz="1400" spc="-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interfaces.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spc="-5" dirty="0">
                <a:latin typeface="Tahoma"/>
                <a:cs typeface="Tahoma"/>
              </a:rPr>
              <a:t>es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 a</a:t>
            </a:r>
            <a:r>
              <a:rPr sz="1400" spc="-30" dirty="0">
                <a:latin typeface="Tahoma"/>
                <a:cs typeface="Tahoma"/>
              </a:rPr>
              <a:t>t</a:t>
            </a:r>
            <a:r>
              <a:rPr sz="1400" spc="-20" dirty="0">
                <a:latin typeface="Tahoma"/>
                <a:cs typeface="Tahoma"/>
              </a:rPr>
              <a:t>tr</a:t>
            </a:r>
            <a:r>
              <a:rPr sz="1400" spc="-10" dirty="0">
                <a:latin typeface="Tahoma"/>
                <a:cs typeface="Tahoma"/>
              </a:rPr>
              <a:t>ib</a:t>
            </a:r>
            <a:r>
              <a:rPr sz="1400" spc="-20" dirty="0">
                <a:latin typeface="Tahoma"/>
                <a:cs typeface="Tahoma"/>
              </a:rPr>
              <a:t>ut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spc="-5" dirty="0">
                <a:latin typeface="Tahoma"/>
                <a:cs typeface="Tahoma"/>
              </a:rPr>
              <a:t>se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p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nt</a:t>
            </a:r>
            <a:r>
              <a:rPr sz="1400" dirty="0">
                <a:latin typeface="Tahoma"/>
                <a:cs typeface="Tahoma"/>
              </a:rPr>
              <a:t>ed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attribute </a:t>
            </a:r>
            <a:r>
              <a:rPr sz="1400" spc="-10" dirty="0">
                <a:latin typeface="Tahoma"/>
                <a:cs typeface="Tahoma"/>
              </a:rPr>
              <a:t>values </a:t>
            </a:r>
            <a:r>
              <a:rPr sz="1400" dirty="0">
                <a:latin typeface="Tahoma"/>
                <a:cs typeface="Tahoma"/>
              </a:rPr>
              <a:t>can’t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changed</a:t>
            </a:r>
            <a:r>
              <a:rPr sz="1400" dirty="0">
                <a:latin typeface="Tahoma"/>
                <a:cs typeface="Tahoma"/>
              </a:rPr>
              <a:t> in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as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5" dirty="0">
                <a:latin typeface="Tahoma"/>
                <a:cs typeface="Tahoma"/>
              </a:rPr>
              <a:t> acts </a:t>
            </a:r>
            <a:r>
              <a:rPr sz="1400" spc="-10" dirty="0">
                <a:latin typeface="Tahoma"/>
                <a:cs typeface="Tahoma"/>
              </a:rPr>
              <a:t>like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finalvariables.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2718" y="2974339"/>
            <a:ext cx="2158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Class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implementing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interface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2" y="2125978"/>
            <a:ext cx="1124711" cy="6583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216" y="2153410"/>
            <a:ext cx="1034796" cy="568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3304" y="2125978"/>
            <a:ext cx="1123187" cy="65836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773551" y="2153410"/>
            <a:ext cx="1120775" cy="568960"/>
            <a:chOff x="2773551" y="2153410"/>
            <a:chExt cx="1120775" cy="5689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0546" y="2153410"/>
              <a:ext cx="1033271" cy="568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3551" y="2404870"/>
              <a:ext cx="68579" cy="128014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56881" y="2144076"/>
          <a:ext cx="2928619" cy="56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17">
                <a:tc rowSpan="2"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Class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96B852"/>
                      </a:solidFill>
                      <a:prstDash val="solid"/>
                    </a:lnL>
                    <a:lnR w="12700">
                      <a:solidFill>
                        <a:srgbClr val="96B852"/>
                      </a:solidFill>
                      <a:prstDash val="solid"/>
                    </a:lnR>
                    <a:lnT w="12700">
                      <a:solidFill>
                        <a:srgbClr val="96B852"/>
                      </a:solidFill>
                      <a:prstDash val="solid"/>
                    </a:lnT>
                    <a:lnB w="12700">
                      <a:solidFill>
                        <a:srgbClr val="96B8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implements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96B852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Interface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730" marB="0">
                    <a:lnL w="12700">
                      <a:solidFill>
                        <a:srgbClr val="96B852"/>
                      </a:solidFill>
                      <a:prstDash val="solid"/>
                    </a:lnL>
                    <a:lnR w="12700">
                      <a:solidFill>
                        <a:srgbClr val="96B852"/>
                      </a:solidFill>
                      <a:prstDash val="solid"/>
                    </a:lnR>
                    <a:lnT w="12700">
                      <a:solidFill>
                        <a:srgbClr val="96B852"/>
                      </a:solidFill>
                      <a:prstDash val="solid"/>
                    </a:lnT>
                    <a:lnB w="12700">
                      <a:solidFill>
                        <a:srgbClr val="96B8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6B852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73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4916803" y="4120388"/>
            <a:ext cx="2670175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sz="1200" spc="-5" dirty="0">
                <a:latin typeface="Tahoma"/>
                <a:cs typeface="Tahoma"/>
              </a:rPr>
              <a:t>Class extending an </a:t>
            </a:r>
            <a:r>
              <a:rPr sz="1200" spc="-10" dirty="0">
                <a:latin typeface="Tahoma"/>
                <a:cs typeface="Tahoma"/>
              </a:rPr>
              <a:t>Abstract class which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implements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</a:t>
            </a:r>
            <a:r>
              <a:rPr sz="1200" dirty="0">
                <a:latin typeface="Tahoma"/>
                <a:cs typeface="Tahoma"/>
              </a:rPr>
              <a:t> interface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5302" y="2201164"/>
            <a:ext cx="546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ahoma"/>
                <a:cs typeface="Tahoma"/>
              </a:rPr>
              <a:t>i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42688" y="2130550"/>
            <a:ext cx="1125220" cy="658495"/>
            <a:chOff x="4742688" y="2130550"/>
            <a:chExt cx="1125220" cy="6584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2688" y="2130550"/>
              <a:ext cx="1124712" cy="6583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9932" y="2157982"/>
              <a:ext cx="1034795" cy="5684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789932" y="2157982"/>
            <a:ext cx="1035050" cy="56896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90"/>
              </a:spcBef>
            </a:pPr>
            <a:r>
              <a:rPr sz="1600" spc="-30" dirty="0">
                <a:latin typeface="Calibri"/>
                <a:cs typeface="Calibri"/>
              </a:rPr>
              <a:t>Interface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536434" y="2785313"/>
          <a:ext cx="1035685" cy="1081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6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BC49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extends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404040"/>
                      </a:solidFill>
                      <a:prstDash val="solid"/>
                    </a:lnL>
                    <a:lnB w="9525">
                      <a:solidFill>
                        <a:srgbClr val="BC49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Subclass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BC4946"/>
                      </a:solidFill>
                      <a:prstDash val="solid"/>
                    </a:lnL>
                    <a:lnR w="9525">
                      <a:solidFill>
                        <a:srgbClr val="BC4946"/>
                      </a:solidFill>
                      <a:prstDash val="solid"/>
                    </a:lnR>
                    <a:lnT w="9525">
                      <a:solidFill>
                        <a:srgbClr val="BC4946"/>
                      </a:solidFill>
                      <a:prstDash val="solid"/>
                    </a:lnT>
                    <a:lnB w="9525">
                      <a:solidFill>
                        <a:srgbClr val="BC49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23202" y="2383534"/>
            <a:ext cx="120396" cy="12953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495288" y="2127504"/>
            <a:ext cx="1122045" cy="670560"/>
            <a:chOff x="6495288" y="2127504"/>
            <a:chExt cx="1122045" cy="67056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5288" y="2127504"/>
              <a:ext cx="1121664" cy="65531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1008" y="2153412"/>
              <a:ext cx="1034796" cy="5684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3636" y="2721864"/>
              <a:ext cx="128016" cy="76073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3764" y="3270503"/>
            <a:ext cx="1124712" cy="6583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41007" y="3297935"/>
            <a:ext cx="1034796" cy="568450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242424"/>
                </a:solidFill>
              </a:rPr>
              <a:t>Annie’s</a:t>
            </a:r>
            <a:r>
              <a:rPr spc="-105" dirty="0">
                <a:solidFill>
                  <a:srgbClr val="242424"/>
                </a:solidFill>
              </a:rPr>
              <a:t> </a:t>
            </a:r>
            <a:r>
              <a:rPr spc="-25" dirty="0">
                <a:solidFill>
                  <a:srgbClr val="242424"/>
                </a:solidFill>
              </a:rPr>
              <a:t>Question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73982" y="1499108"/>
            <a:ext cx="1619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final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variable?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1997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242424"/>
                </a:solidFill>
              </a:rPr>
              <a:t>Ann</a:t>
            </a:r>
            <a:r>
              <a:rPr spc="-45" dirty="0">
                <a:solidFill>
                  <a:srgbClr val="242424"/>
                </a:solidFill>
              </a:rPr>
              <a:t>i</a:t>
            </a:r>
            <a:r>
              <a:rPr spc="-40" dirty="0">
                <a:solidFill>
                  <a:srgbClr val="242424"/>
                </a:solidFill>
              </a:rPr>
              <a:t>e</a:t>
            </a:r>
            <a:r>
              <a:rPr spc="-210" dirty="0">
                <a:solidFill>
                  <a:srgbClr val="242424"/>
                </a:solidFill>
              </a:rPr>
              <a:t>’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100" dirty="0">
                <a:solidFill>
                  <a:srgbClr val="242424"/>
                </a:solidFill>
              </a:rPr>
              <a:t> </a:t>
            </a:r>
            <a:r>
              <a:rPr spc="-50" dirty="0">
                <a:solidFill>
                  <a:srgbClr val="242424"/>
                </a:solidFill>
              </a:rPr>
              <a:t>An</a:t>
            </a:r>
            <a:r>
              <a:rPr spc="-65" dirty="0">
                <a:solidFill>
                  <a:srgbClr val="242424"/>
                </a:solidFill>
              </a:rPr>
              <a:t>s</a:t>
            </a:r>
            <a:r>
              <a:rPr spc="-70" dirty="0">
                <a:solidFill>
                  <a:srgbClr val="242424"/>
                </a:solidFill>
              </a:rPr>
              <a:t>w</a:t>
            </a:r>
            <a:r>
              <a:rPr spc="-55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69666" y="1407667"/>
            <a:ext cx="400748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If 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variable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is declared as final, the value of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that variable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cannot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modified.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01209" y="2510028"/>
            <a:ext cx="67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283" y="129539"/>
            <a:ext cx="3604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Interfaces</a:t>
            </a:r>
            <a:r>
              <a:rPr spc="-55" dirty="0"/>
              <a:t> </a:t>
            </a:r>
            <a:r>
              <a:rPr spc="-15" dirty="0"/>
              <a:t>can</a:t>
            </a:r>
            <a:r>
              <a:rPr spc="-45" dirty="0"/>
              <a:t> </a:t>
            </a:r>
            <a:r>
              <a:rPr spc="-10" dirty="0"/>
              <a:t>be</a:t>
            </a:r>
            <a:r>
              <a:rPr spc="-50" dirty="0"/>
              <a:t> </a:t>
            </a:r>
            <a:r>
              <a:rPr spc="-15" dirty="0"/>
              <a:t>Extended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8966" y="879347"/>
            <a:ext cx="5760720" cy="3915410"/>
            <a:chOff x="1648966" y="879347"/>
            <a:chExt cx="5760720" cy="3915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8966" y="879347"/>
              <a:ext cx="5760720" cy="3915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362" y="981455"/>
              <a:ext cx="5524498" cy="37155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283" y="129539"/>
            <a:ext cx="47517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Interfaces</a:t>
            </a:r>
            <a:r>
              <a:rPr spc="-45" dirty="0"/>
              <a:t> </a:t>
            </a:r>
            <a:r>
              <a:rPr spc="-15" dirty="0"/>
              <a:t>can</a:t>
            </a:r>
            <a:r>
              <a:rPr spc="-35" dirty="0"/>
              <a:t> </a:t>
            </a:r>
            <a:r>
              <a:rPr spc="-10" dirty="0"/>
              <a:t>be</a:t>
            </a:r>
            <a:r>
              <a:rPr spc="-40" dirty="0"/>
              <a:t> </a:t>
            </a:r>
            <a:r>
              <a:rPr spc="-15" dirty="0"/>
              <a:t>Extended</a:t>
            </a:r>
            <a:r>
              <a:rPr spc="-45" dirty="0"/>
              <a:t> </a:t>
            </a:r>
            <a:r>
              <a:rPr spc="-20" dirty="0"/>
              <a:t>(Contd.)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873" y="931163"/>
            <a:ext cx="7092315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Like</a:t>
            </a:r>
            <a:r>
              <a:rPr sz="1400" spc="-10" dirty="0">
                <a:latin typeface="Tahoma"/>
                <a:cs typeface="Tahoma"/>
              </a:rPr>
              <a:t> the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</a:t>
            </a:r>
            <a:r>
              <a:rPr sz="1400" spc="-10" dirty="0">
                <a:latin typeface="Tahoma"/>
                <a:cs typeface="Tahoma"/>
              </a:rPr>
              <a:t> extended, </a:t>
            </a:r>
            <a:r>
              <a:rPr sz="1400" spc="-5" dirty="0">
                <a:latin typeface="Tahoma"/>
                <a:cs typeface="Tahoma"/>
              </a:rPr>
              <a:t>even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interfaces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be</a:t>
            </a:r>
            <a:r>
              <a:rPr sz="1400" spc="-10" dirty="0">
                <a:latin typeface="Tahoma"/>
                <a:cs typeface="Tahoma"/>
              </a:rPr>
              <a:t> extended.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In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above </a:t>
            </a:r>
            <a:r>
              <a:rPr sz="1400" spc="-10" dirty="0">
                <a:latin typeface="Tahoma"/>
                <a:cs typeface="Tahoma"/>
              </a:rPr>
              <a:t>program, there</a:t>
            </a:r>
            <a:r>
              <a:rPr sz="1400" spc="-5" dirty="0">
                <a:latin typeface="Tahoma"/>
                <a:cs typeface="Tahoma"/>
              </a:rPr>
              <a:t> are </a:t>
            </a:r>
            <a:r>
              <a:rPr sz="1400" spc="-10" dirty="0">
                <a:latin typeface="Tahoma"/>
                <a:cs typeface="Tahoma"/>
              </a:rPr>
              <a:t>two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interfaces,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interface1 and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interface2.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720" marR="5080" indent="-287020">
              <a:lnSpc>
                <a:spcPct val="101400"/>
              </a:lnSpc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Interface2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extended</a:t>
            </a:r>
            <a:r>
              <a:rPr sz="1400" spc="-5" dirty="0">
                <a:latin typeface="Tahoma"/>
                <a:cs typeface="Tahoma"/>
              </a:rPr>
              <a:t> from</a:t>
            </a:r>
            <a:r>
              <a:rPr sz="1400" spc="-10" dirty="0">
                <a:latin typeface="Tahoma"/>
                <a:cs typeface="Tahoma"/>
              </a:rPr>
              <a:t> interface1.</a:t>
            </a:r>
            <a:r>
              <a:rPr sz="1400" spc="-5" dirty="0">
                <a:latin typeface="Tahoma"/>
                <a:cs typeface="Tahoma"/>
              </a:rPr>
              <a:t> If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 class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implementing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interface2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interface2 and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</a:t>
            </a:r>
            <a:r>
              <a:rPr sz="1400" spc="-5" dirty="0">
                <a:latin typeface="Tahoma"/>
                <a:cs typeface="Tahoma"/>
              </a:rPr>
              <a:t> should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implemented,</a:t>
            </a:r>
            <a:r>
              <a:rPr sz="1400" dirty="0">
                <a:latin typeface="Tahoma"/>
                <a:cs typeface="Tahoma"/>
              </a:rPr>
              <a:t> as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interface2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extended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from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interface1.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156" y="120395"/>
            <a:ext cx="18351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42424"/>
                </a:solidFill>
              </a:rPr>
              <a:t>Course</a:t>
            </a:r>
            <a:r>
              <a:rPr spc="-90" dirty="0">
                <a:solidFill>
                  <a:srgbClr val="242424"/>
                </a:solidFill>
              </a:rPr>
              <a:t> </a:t>
            </a:r>
            <a:r>
              <a:rPr spc="-50" dirty="0">
                <a:solidFill>
                  <a:srgbClr val="242424"/>
                </a:solidFill>
              </a:rPr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360" y="764539"/>
            <a:ext cx="2886075" cy="2034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b="1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b="1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0" y="2962148"/>
            <a:ext cx="133477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0" y="3510788"/>
            <a:ext cx="912494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1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0" y="4059428"/>
            <a:ext cx="966469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8528" y="761491"/>
            <a:ext cx="116522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8" y="1310132"/>
            <a:ext cx="85153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8" y="1858772"/>
            <a:ext cx="127254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8" y="2410460"/>
            <a:ext cx="10464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8" y="2959100"/>
            <a:ext cx="223139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-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  <a:spcBef>
                <a:spcPts val="70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25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8" y="4056379"/>
            <a:ext cx="146812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rvi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1834" y="2446020"/>
            <a:ext cx="152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5" dirty="0">
                <a:solidFill>
                  <a:srgbClr val="006EC0"/>
                </a:solidFill>
                <a:latin typeface="Calibri"/>
                <a:cs typeface="Calibri"/>
              </a:rPr>
              <a:t>Packages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964" y="123444"/>
            <a:ext cx="20472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42424"/>
                </a:solidFill>
              </a:rPr>
              <a:t>Wh</a:t>
            </a:r>
            <a:r>
              <a:rPr dirty="0">
                <a:solidFill>
                  <a:srgbClr val="242424"/>
                </a:solidFill>
              </a:rPr>
              <a:t>y</a:t>
            </a:r>
            <a:r>
              <a:rPr spc="-165" dirty="0">
                <a:solidFill>
                  <a:srgbClr val="242424"/>
                </a:solidFill>
              </a:rPr>
              <a:t> </a:t>
            </a:r>
            <a:r>
              <a:rPr spc="-35" dirty="0">
                <a:solidFill>
                  <a:srgbClr val="242424"/>
                </a:solidFill>
              </a:rPr>
              <a:t>P</a:t>
            </a:r>
            <a:r>
              <a:rPr spc="-25" dirty="0">
                <a:solidFill>
                  <a:srgbClr val="242424"/>
                </a:solidFill>
              </a:rPr>
              <a:t>ackag</a:t>
            </a:r>
            <a:r>
              <a:rPr spc="-35" dirty="0">
                <a:solidFill>
                  <a:srgbClr val="242424"/>
                </a:solidFill>
              </a:rPr>
              <a:t>e</a:t>
            </a:r>
            <a:r>
              <a:rPr spc="-30" dirty="0">
                <a:solidFill>
                  <a:srgbClr val="242424"/>
                </a:solidFill>
              </a:rPr>
              <a:t>s</a:t>
            </a:r>
            <a:r>
              <a:rPr dirty="0">
                <a:solidFill>
                  <a:srgbClr val="242424"/>
                </a:solidFill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090" y="794004"/>
            <a:ext cx="5277485" cy="12693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Programmers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easily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determine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classes arerelated.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mm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ypes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35" dirty="0">
                <a:solidFill>
                  <a:srgbClr val="242424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hav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fi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acces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ype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964" y="123444"/>
            <a:ext cx="25806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What</a:t>
            </a:r>
            <a:r>
              <a:rPr spc="-2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is</a:t>
            </a:r>
            <a:r>
              <a:rPr spc="-2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20" dirty="0">
                <a:solidFill>
                  <a:srgbClr val="242424"/>
                </a:solidFill>
              </a:rPr>
              <a:t> Package?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575" y="836675"/>
            <a:ext cx="6419850" cy="9525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mechanism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for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organizing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Java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namespaces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Programmers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organize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belonging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category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each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other’s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package-access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members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026" y="123444"/>
            <a:ext cx="4411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Naming</a:t>
            </a:r>
            <a:r>
              <a:rPr spc="-15" dirty="0">
                <a:solidFill>
                  <a:srgbClr val="242424"/>
                </a:solidFill>
              </a:rPr>
              <a:t> Convention </a:t>
            </a:r>
            <a:r>
              <a:rPr dirty="0">
                <a:solidFill>
                  <a:srgbClr val="242424"/>
                </a:solidFill>
              </a:rPr>
              <a:t>of</a:t>
            </a:r>
            <a:r>
              <a:rPr spc="-20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5" dirty="0">
                <a:solidFill>
                  <a:srgbClr val="242424"/>
                </a:solidFill>
              </a:rPr>
              <a:t> </a:t>
            </a:r>
            <a:r>
              <a:rPr spc="-20" dirty="0">
                <a:solidFill>
                  <a:srgbClr val="242424"/>
                </a:solidFill>
              </a:rPr>
              <a:t>Package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1062" y="952500"/>
            <a:ext cx="7765415" cy="1546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Package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 written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lower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case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(It 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mandatory. 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However,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is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standard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convention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followed)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Companies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reversed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begin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400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ahoma"/>
              <a:cs typeface="Tahoma"/>
            </a:endParaRPr>
          </a:p>
          <a:p>
            <a:pPr marL="12700" marR="60325">
              <a:lnSpc>
                <a:spcPct val="100000"/>
              </a:lnSpc>
            </a:pP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example: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com.example.mypackage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named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mypackage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programmer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example.com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026" y="123444"/>
            <a:ext cx="4384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Naming</a:t>
            </a:r>
            <a:r>
              <a:rPr spc="-10" dirty="0">
                <a:solidFill>
                  <a:srgbClr val="242424"/>
                </a:solidFill>
              </a:rPr>
              <a:t> </a:t>
            </a:r>
            <a:r>
              <a:rPr spc="-20" dirty="0">
                <a:solidFill>
                  <a:srgbClr val="242424"/>
                </a:solidFill>
              </a:rPr>
              <a:t>Convention</a:t>
            </a:r>
            <a:r>
              <a:rPr spc="-35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of</a:t>
            </a:r>
            <a:r>
              <a:rPr spc="-2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140" dirty="0">
                <a:solidFill>
                  <a:srgbClr val="242424"/>
                </a:solidFill>
              </a:rPr>
              <a:t> </a:t>
            </a:r>
            <a:r>
              <a:rPr spc="-20" dirty="0">
                <a:solidFill>
                  <a:srgbClr val="242424"/>
                </a:solidFill>
              </a:rPr>
              <a:t>Package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4836" y="903732"/>
            <a:ext cx="7674609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domain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contains: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97865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hyphen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special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character</a:t>
            </a:r>
            <a:endParaRPr sz="1400">
              <a:latin typeface="Tahoma"/>
              <a:cs typeface="Tahoma"/>
            </a:endParaRPr>
          </a:p>
          <a:p>
            <a:pPr marL="355600" marR="5080">
              <a:lnSpc>
                <a:spcPct val="101400"/>
              </a:lnSpc>
              <a:spcBef>
                <a:spcPts val="5"/>
              </a:spcBef>
              <a:tabLst>
                <a:tab pos="697865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package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begins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digit,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 illegal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character reserved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Java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keyword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such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as </a:t>
            </a:r>
            <a:r>
              <a:rPr sz="1400" spc="-4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“int”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event,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suggested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convention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add 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underscore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as follows: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3014" y="2623439"/>
          <a:ext cx="5533390" cy="1450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194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Legalizing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Package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Domain</a:t>
                      </a:r>
                      <a:r>
                        <a:rPr sz="1200" spc="-6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2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Package</a:t>
                      </a:r>
                      <a:r>
                        <a:rPr sz="1200" spc="-4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r>
                        <a:rPr sz="1200" spc="-1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Prefix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hyphenated-name.example.org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org.example.hyphenated_name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example.int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int_.example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123name.example.com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10" dirty="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com.example_123name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218" y="123444"/>
            <a:ext cx="1229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242424"/>
                </a:solidFill>
              </a:rPr>
              <a:t>P</a:t>
            </a:r>
            <a:r>
              <a:rPr spc="-25" dirty="0">
                <a:solidFill>
                  <a:srgbClr val="242424"/>
                </a:solidFill>
              </a:rPr>
              <a:t>ac</a:t>
            </a:r>
            <a:r>
              <a:rPr spc="-15" dirty="0">
                <a:solidFill>
                  <a:srgbClr val="242424"/>
                </a:solidFill>
              </a:rPr>
              <a:t>k</a:t>
            </a:r>
            <a:r>
              <a:rPr spc="-25" dirty="0">
                <a:solidFill>
                  <a:srgbClr val="242424"/>
                </a:solidFill>
              </a:rPr>
              <a:t>a</a:t>
            </a:r>
            <a:r>
              <a:rPr spc="-30" dirty="0">
                <a:solidFill>
                  <a:srgbClr val="242424"/>
                </a:solidFill>
              </a:rPr>
              <a:t>g</a:t>
            </a:r>
            <a:r>
              <a:rPr spc="-35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56488" y="2295144"/>
            <a:ext cx="1183005" cy="1064260"/>
            <a:chOff x="856488" y="2295144"/>
            <a:chExt cx="1183005" cy="10642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488" y="2295144"/>
              <a:ext cx="1182624" cy="10637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2322576"/>
              <a:ext cx="1092708" cy="9738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3732" y="2322576"/>
              <a:ext cx="1092835" cy="974090"/>
            </a:xfrm>
            <a:custGeom>
              <a:avLst/>
              <a:gdLst/>
              <a:ahLst/>
              <a:cxnLst/>
              <a:rect l="l" t="t" r="r" b="b"/>
              <a:pathLst>
                <a:path w="1092835" h="974089">
                  <a:moveTo>
                    <a:pt x="0" y="162306"/>
                  </a:moveTo>
                  <a:lnTo>
                    <a:pt x="5791" y="119125"/>
                  </a:lnTo>
                  <a:lnTo>
                    <a:pt x="22161" y="80391"/>
                  </a:lnTo>
                  <a:lnTo>
                    <a:pt x="47536" y="47498"/>
                  </a:lnTo>
                  <a:lnTo>
                    <a:pt x="80378" y="22098"/>
                  </a:lnTo>
                  <a:lnTo>
                    <a:pt x="119151" y="5842"/>
                  </a:lnTo>
                  <a:lnTo>
                    <a:pt x="162293" y="0"/>
                  </a:lnTo>
                  <a:lnTo>
                    <a:pt x="930275" y="0"/>
                  </a:lnTo>
                  <a:lnTo>
                    <a:pt x="973455" y="5842"/>
                  </a:lnTo>
                  <a:lnTo>
                    <a:pt x="1012190" y="22098"/>
                  </a:lnTo>
                  <a:lnTo>
                    <a:pt x="1045082" y="47498"/>
                  </a:lnTo>
                  <a:lnTo>
                    <a:pt x="1070483" y="80391"/>
                  </a:lnTo>
                  <a:lnTo>
                    <a:pt x="1086739" y="119125"/>
                  </a:lnTo>
                  <a:lnTo>
                    <a:pt x="1092581" y="162306"/>
                  </a:lnTo>
                  <a:lnTo>
                    <a:pt x="1092581" y="811276"/>
                  </a:lnTo>
                  <a:lnTo>
                    <a:pt x="1086739" y="854456"/>
                  </a:lnTo>
                  <a:lnTo>
                    <a:pt x="1070483" y="893191"/>
                  </a:lnTo>
                  <a:lnTo>
                    <a:pt x="1045082" y="926084"/>
                  </a:lnTo>
                  <a:lnTo>
                    <a:pt x="1012190" y="951485"/>
                  </a:lnTo>
                  <a:lnTo>
                    <a:pt x="973455" y="967741"/>
                  </a:lnTo>
                  <a:lnTo>
                    <a:pt x="930275" y="973583"/>
                  </a:lnTo>
                  <a:lnTo>
                    <a:pt x="162293" y="973583"/>
                  </a:lnTo>
                  <a:lnTo>
                    <a:pt x="119151" y="967741"/>
                  </a:lnTo>
                  <a:lnTo>
                    <a:pt x="80378" y="951485"/>
                  </a:lnTo>
                  <a:lnTo>
                    <a:pt x="47536" y="926084"/>
                  </a:lnTo>
                  <a:lnTo>
                    <a:pt x="22161" y="893191"/>
                  </a:lnTo>
                  <a:lnTo>
                    <a:pt x="5791" y="854456"/>
                  </a:lnTo>
                  <a:lnTo>
                    <a:pt x="0" y="811276"/>
                  </a:lnTo>
                  <a:lnTo>
                    <a:pt x="0" y="162306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4436" y="2689860"/>
            <a:ext cx="553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ect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59022" y="739140"/>
            <a:ext cx="4948555" cy="2040889"/>
            <a:chOff x="2859022" y="739140"/>
            <a:chExt cx="4948555" cy="204088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9022" y="2295142"/>
              <a:ext cx="1197863" cy="4846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266" y="2322576"/>
              <a:ext cx="1107946" cy="3947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06266" y="2322576"/>
              <a:ext cx="1108075" cy="394970"/>
            </a:xfrm>
            <a:custGeom>
              <a:avLst/>
              <a:gdLst/>
              <a:ahLst/>
              <a:cxnLst/>
              <a:rect l="l" t="t" r="r" b="b"/>
              <a:pathLst>
                <a:path w="1108075" h="394969">
                  <a:moveTo>
                    <a:pt x="0" y="65786"/>
                  </a:moveTo>
                  <a:lnTo>
                    <a:pt x="5206" y="40131"/>
                  </a:lnTo>
                  <a:lnTo>
                    <a:pt x="19304" y="19304"/>
                  </a:lnTo>
                  <a:lnTo>
                    <a:pt x="40131" y="5206"/>
                  </a:lnTo>
                  <a:lnTo>
                    <a:pt x="65786" y="0"/>
                  </a:lnTo>
                  <a:lnTo>
                    <a:pt x="1042034" y="0"/>
                  </a:lnTo>
                  <a:lnTo>
                    <a:pt x="1067689" y="5206"/>
                  </a:lnTo>
                  <a:lnTo>
                    <a:pt x="1088517" y="19304"/>
                  </a:lnTo>
                  <a:lnTo>
                    <a:pt x="1102614" y="40131"/>
                  </a:lnTo>
                  <a:lnTo>
                    <a:pt x="1107820" y="65786"/>
                  </a:lnTo>
                  <a:lnTo>
                    <a:pt x="1107820" y="328675"/>
                  </a:lnTo>
                  <a:lnTo>
                    <a:pt x="1102614" y="354330"/>
                  </a:lnTo>
                  <a:lnTo>
                    <a:pt x="1088517" y="375157"/>
                  </a:lnTo>
                  <a:lnTo>
                    <a:pt x="1067689" y="389256"/>
                  </a:lnTo>
                  <a:lnTo>
                    <a:pt x="1042034" y="394463"/>
                  </a:lnTo>
                  <a:lnTo>
                    <a:pt x="65786" y="394463"/>
                  </a:lnTo>
                  <a:lnTo>
                    <a:pt x="40131" y="389256"/>
                  </a:lnTo>
                  <a:lnTo>
                    <a:pt x="19304" y="375157"/>
                  </a:lnTo>
                  <a:lnTo>
                    <a:pt x="5206" y="354330"/>
                  </a:lnTo>
                  <a:lnTo>
                    <a:pt x="0" y="328675"/>
                  </a:lnTo>
                  <a:lnTo>
                    <a:pt x="0" y="6578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6970" y="1725168"/>
              <a:ext cx="1199388" cy="4846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4214" y="1752600"/>
              <a:ext cx="1109472" cy="3947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14214" y="1752600"/>
              <a:ext cx="1109345" cy="394970"/>
            </a:xfrm>
            <a:custGeom>
              <a:avLst/>
              <a:gdLst/>
              <a:ahLst/>
              <a:cxnLst/>
              <a:rect l="l" t="t" r="r" b="b"/>
              <a:pathLst>
                <a:path w="1109345" h="394969">
                  <a:moveTo>
                    <a:pt x="0" y="65786"/>
                  </a:moveTo>
                  <a:lnTo>
                    <a:pt x="5207" y="40132"/>
                  </a:lnTo>
                  <a:lnTo>
                    <a:pt x="19304" y="19303"/>
                  </a:lnTo>
                  <a:lnTo>
                    <a:pt x="40132" y="5207"/>
                  </a:lnTo>
                  <a:lnTo>
                    <a:pt x="65786" y="0"/>
                  </a:lnTo>
                  <a:lnTo>
                    <a:pt x="1043178" y="0"/>
                  </a:lnTo>
                  <a:lnTo>
                    <a:pt x="1068832" y="5207"/>
                  </a:lnTo>
                  <a:lnTo>
                    <a:pt x="1089660" y="19303"/>
                  </a:lnTo>
                  <a:lnTo>
                    <a:pt x="1103757" y="40132"/>
                  </a:lnTo>
                  <a:lnTo>
                    <a:pt x="1108964" y="65786"/>
                  </a:lnTo>
                  <a:lnTo>
                    <a:pt x="1108964" y="328675"/>
                  </a:lnTo>
                  <a:lnTo>
                    <a:pt x="1103757" y="354330"/>
                  </a:lnTo>
                  <a:lnTo>
                    <a:pt x="1089660" y="375157"/>
                  </a:lnTo>
                  <a:lnTo>
                    <a:pt x="1068832" y="389256"/>
                  </a:lnTo>
                  <a:lnTo>
                    <a:pt x="1043178" y="394463"/>
                  </a:lnTo>
                  <a:lnTo>
                    <a:pt x="65786" y="394463"/>
                  </a:lnTo>
                  <a:lnTo>
                    <a:pt x="40132" y="389256"/>
                  </a:lnTo>
                  <a:lnTo>
                    <a:pt x="19304" y="375157"/>
                  </a:lnTo>
                  <a:lnTo>
                    <a:pt x="5207" y="354330"/>
                  </a:lnTo>
                  <a:lnTo>
                    <a:pt x="0" y="328675"/>
                  </a:lnTo>
                  <a:lnTo>
                    <a:pt x="0" y="6578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6838" y="1213104"/>
              <a:ext cx="1199388" cy="483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082" y="1240536"/>
              <a:ext cx="1109472" cy="3931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44082" y="1240536"/>
              <a:ext cx="1109345" cy="393065"/>
            </a:xfrm>
            <a:custGeom>
              <a:avLst/>
              <a:gdLst/>
              <a:ahLst/>
              <a:cxnLst/>
              <a:rect l="l" t="t" r="r" b="b"/>
              <a:pathLst>
                <a:path w="1109345" h="393064">
                  <a:moveTo>
                    <a:pt x="0" y="65404"/>
                  </a:moveTo>
                  <a:lnTo>
                    <a:pt x="5206" y="40004"/>
                  </a:lnTo>
                  <a:lnTo>
                    <a:pt x="19176" y="19176"/>
                  </a:lnTo>
                  <a:lnTo>
                    <a:pt x="40004" y="5079"/>
                  </a:lnTo>
                  <a:lnTo>
                    <a:pt x="65531" y="0"/>
                  </a:lnTo>
                  <a:lnTo>
                    <a:pt x="1043431" y="0"/>
                  </a:lnTo>
                  <a:lnTo>
                    <a:pt x="1068958" y="5079"/>
                  </a:lnTo>
                  <a:lnTo>
                    <a:pt x="1089787" y="19176"/>
                  </a:lnTo>
                  <a:lnTo>
                    <a:pt x="1103756" y="40004"/>
                  </a:lnTo>
                  <a:lnTo>
                    <a:pt x="1108964" y="65404"/>
                  </a:lnTo>
                  <a:lnTo>
                    <a:pt x="1108964" y="327278"/>
                  </a:lnTo>
                  <a:lnTo>
                    <a:pt x="1103756" y="352678"/>
                  </a:lnTo>
                  <a:lnTo>
                    <a:pt x="1089787" y="373506"/>
                  </a:lnTo>
                  <a:lnTo>
                    <a:pt x="1068958" y="387604"/>
                  </a:lnTo>
                  <a:lnTo>
                    <a:pt x="1043431" y="392685"/>
                  </a:lnTo>
                  <a:lnTo>
                    <a:pt x="65531" y="392685"/>
                  </a:lnTo>
                  <a:lnTo>
                    <a:pt x="40004" y="387604"/>
                  </a:lnTo>
                  <a:lnTo>
                    <a:pt x="19176" y="373506"/>
                  </a:lnTo>
                  <a:lnTo>
                    <a:pt x="5206" y="352678"/>
                  </a:lnTo>
                  <a:lnTo>
                    <a:pt x="0" y="327278"/>
                  </a:lnTo>
                  <a:lnTo>
                    <a:pt x="0" y="6540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31864" y="739140"/>
              <a:ext cx="1275586" cy="4846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9108" y="766572"/>
              <a:ext cx="1185671" cy="3947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79108" y="766572"/>
              <a:ext cx="1185545" cy="394970"/>
            </a:xfrm>
            <a:custGeom>
              <a:avLst/>
              <a:gdLst/>
              <a:ahLst/>
              <a:cxnLst/>
              <a:rect l="l" t="t" r="r" b="b"/>
              <a:pathLst>
                <a:path w="1185545" h="394969">
                  <a:moveTo>
                    <a:pt x="0" y="65786"/>
                  </a:moveTo>
                  <a:lnTo>
                    <a:pt x="5207" y="40131"/>
                  </a:lnTo>
                  <a:lnTo>
                    <a:pt x="19303" y="19303"/>
                  </a:lnTo>
                  <a:lnTo>
                    <a:pt x="40132" y="5206"/>
                  </a:lnTo>
                  <a:lnTo>
                    <a:pt x="65786" y="0"/>
                  </a:lnTo>
                  <a:lnTo>
                    <a:pt x="1119377" y="0"/>
                  </a:lnTo>
                  <a:lnTo>
                    <a:pt x="1145032" y="5206"/>
                  </a:lnTo>
                  <a:lnTo>
                    <a:pt x="1165860" y="19303"/>
                  </a:lnTo>
                  <a:lnTo>
                    <a:pt x="1179957" y="40131"/>
                  </a:lnTo>
                  <a:lnTo>
                    <a:pt x="1185164" y="65786"/>
                  </a:lnTo>
                  <a:lnTo>
                    <a:pt x="1185164" y="328675"/>
                  </a:lnTo>
                  <a:lnTo>
                    <a:pt x="1179957" y="354329"/>
                  </a:lnTo>
                  <a:lnTo>
                    <a:pt x="1165860" y="375157"/>
                  </a:lnTo>
                  <a:lnTo>
                    <a:pt x="1145032" y="389255"/>
                  </a:lnTo>
                  <a:lnTo>
                    <a:pt x="1119377" y="394463"/>
                  </a:lnTo>
                  <a:lnTo>
                    <a:pt x="65786" y="394463"/>
                  </a:lnTo>
                  <a:lnTo>
                    <a:pt x="40132" y="389255"/>
                  </a:lnTo>
                  <a:lnTo>
                    <a:pt x="19303" y="375157"/>
                  </a:lnTo>
                  <a:lnTo>
                    <a:pt x="5207" y="354329"/>
                  </a:lnTo>
                  <a:lnTo>
                    <a:pt x="0" y="328675"/>
                  </a:lnTo>
                  <a:lnTo>
                    <a:pt x="0" y="6578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50766" y="859027"/>
            <a:ext cx="428117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MyClass.java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ahoma"/>
              <a:cs typeface="Tahoma"/>
            </a:endParaRPr>
          </a:p>
          <a:p>
            <a:pPr marL="619760" algn="ctr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myproject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079500">
              <a:lnSpc>
                <a:spcPct val="100000"/>
              </a:lnSpc>
              <a:spcBef>
                <a:spcPts val="975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src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9022" y="2860548"/>
            <a:ext cx="2307590" cy="1009015"/>
            <a:chOff x="2859022" y="2860548"/>
            <a:chExt cx="2307590" cy="1009015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022" y="2860548"/>
              <a:ext cx="1197863" cy="4831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6266" y="2887980"/>
              <a:ext cx="1107946" cy="393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06266" y="2887980"/>
              <a:ext cx="1108075" cy="393065"/>
            </a:xfrm>
            <a:custGeom>
              <a:avLst/>
              <a:gdLst/>
              <a:ahLst/>
              <a:cxnLst/>
              <a:rect l="l" t="t" r="r" b="b"/>
              <a:pathLst>
                <a:path w="1108075" h="393064">
                  <a:moveTo>
                    <a:pt x="0" y="65405"/>
                  </a:moveTo>
                  <a:lnTo>
                    <a:pt x="5206" y="40005"/>
                  </a:lnTo>
                  <a:lnTo>
                    <a:pt x="19176" y="19176"/>
                  </a:lnTo>
                  <a:lnTo>
                    <a:pt x="40005" y="5080"/>
                  </a:lnTo>
                  <a:lnTo>
                    <a:pt x="65531" y="0"/>
                  </a:lnTo>
                  <a:lnTo>
                    <a:pt x="1042289" y="0"/>
                  </a:lnTo>
                  <a:lnTo>
                    <a:pt x="1067816" y="5080"/>
                  </a:lnTo>
                  <a:lnTo>
                    <a:pt x="1088644" y="19176"/>
                  </a:lnTo>
                  <a:lnTo>
                    <a:pt x="1102614" y="40005"/>
                  </a:lnTo>
                  <a:lnTo>
                    <a:pt x="1107820" y="65405"/>
                  </a:lnTo>
                  <a:lnTo>
                    <a:pt x="1107820" y="327278"/>
                  </a:lnTo>
                  <a:lnTo>
                    <a:pt x="1102614" y="352678"/>
                  </a:lnTo>
                  <a:lnTo>
                    <a:pt x="1088644" y="373506"/>
                  </a:lnTo>
                  <a:lnTo>
                    <a:pt x="1067816" y="387604"/>
                  </a:lnTo>
                  <a:lnTo>
                    <a:pt x="1042289" y="392684"/>
                  </a:lnTo>
                  <a:lnTo>
                    <a:pt x="65531" y="392684"/>
                  </a:lnTo>
                  <a:lnTo>
                    <a:pt x="40005" y="387604"/>
                  </a:lnTo>
                  <a:lnTo>
                    <a:pt x="19176" y="373506"/>
                  </a:lnTo>
                  <a:lnTo>
                    <a:pt x="5206" y="352678"/>
                  </a:lnTo>
                  <a:lnTo>
                    <a:pt x="0" y="327278"/>
                  </a:lnTo>
                  <a:lnTo>
                    <a:pt x="0" y="65405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6970" y="3386328"/>
              <a:ext cx="1199388" cy="4831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4214" y="3413760"/>
              <a:ext cx="1109472" cy="39319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14214" y="3413760"/>
              <a:ext cx="1109345" cy="393065"/>
            </a:xfrm>
            <a:custGeom>
              <a:avLst/>
              <a:gdLst/>
              <a:ahLst/>
              <a:cxnLst/>
              <a:rect l="l" t="t" r="r" b="b"/>
              <a:pathLst>
                <a:path w="1109345" h="393064">
                  <a:moveTo>
                    <a:pt x="0" y="65404"/>
                  </a:moveTo>
                  <a:lnTo>
                    <a:pt x="5207" y="40004"/>
                  </a:lnTo>
                  <a:lnTo>
                    <a:pt x="19176" y="19176"/>
                  </a:lnTo>
                  <a:lnTo>
                    <a:pt x="40005" y="5079"/>
                  </a:lnTo>
                  <a:lnTo>
                    <a:pt x="65532" y="0"/>
                  </a:lnTo>
                  <a:lnTo>
                    <a:pt x="1043432" y="0"/>
                  </a:lnTo>
                  <a:lnTo>
                    <a:pt x="1068959" y="5079"/>
                  </a:lnTo>
                  <a:lnTo>
                    <a:pt x="1089787" y="19176"/>
                  </a:lnTo>
                  <a:lnTo>
                    <a:pt x="1103757" y="40004"/>
                  </a:lnTo>
                  <a:lnTo>
                    <a:pt x="1108964" y="65404"/>
                  </a:lnTo>
                  <a:lnTo>
                    <a:pt x="1108964" y="327278"/>
                  </a:lnTo>
                  <a:lnTo>
                    <a:pt x="1103757" y="352678"/>
                  </a:lnTo>
                  <a:lnTo>
                    <a:pt x="1089787" y="373506"/>
                  </a:lnTo>
                  <a:lnTo>
                    <a:pt x="1068959" y="387604"/>
                  </a:lnTo>
                  <a:lnTo>
                    <a:pt x="1043432" y="392684"/>
                  </a:lnTo>
                  <a:lnTo>
                    <a:pt x="65532" y="392684"/>
                  </a:lnTo>
                  <a:lnTo>
                    <a:pt x="40005" y="387604"/>
                  </a:lnTo>
                  <a:lnTo>
                    <a:pt x="19176" y="373506"/>
                  </a:lnTo>
                  <a:lnTo>
                    <a:pt x="5207" y="352678"/>
                  </a:lnTo>
                  <a:lnTo>
                    <a:pt x="0" y="327278"/>
                  </a:lnTo>
                  <a:lnTo>
                    <a:pt x="0" y="65404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282184" y="3779520"/>
            <a:ext cx="2588260" cy="942340"/>
            <a:chOff x="5282184" y="3779520"/>
            <a:chExt cx="2588260" cy="94234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2184" y="3779520"/>
              <a:ext cx="1197864" cy="4846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9428" y="3806952"/>
              <a:ext cx="1107948" cy="3947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29428" y="3806952"/>
              <a:ext cx="1108075" cy="394970"/>
            </a:xfrm>
            <a:custGeom>
              <a:avLst/>
              <a:gdLst/>
              <a:ahLst/>
              <a:cxnLst/>
              <a:rect l="l" t="t" r="r" b="b"/>
              <a:pathLst>
                <a:path w="1108075" h="394970">
                  <a:moveTo>
                    <a:pt x="0" y="65786"/>
                  </a:moveTo>
                  <a:lnTo>
                    <a:pt x="5207" y="40132"/>
                  </a:lnTo>
                  <a:lnTo>
                    <a:pt x="19304" y="19304"/>
                  </a:lnTo>
                  <a:lnTo>
                    <a:pt x="40132" y="5207"/>
                  </a:lnTo>
                  <a:lnTo>
                    <a:pt x="65786" y="0"/>
                  </a:lnTo>
                  <a:lnTo>
                    <a:pt x="1042035" y="0"/>
                  </a:lnTo>
                  <a:lnTo>
                    <a:pt x="1067689" y="5207"/>
                  </a:lnTo>
                  <a:lnTo>
                    <a:pt x="1088517" y="19304"/>
                  </a:lnTo>
                  <a:lnTo>
                    <a:pt x="1102614" y="40132"/>
                  </a:lnTo>
                  <a:lnTo>
                    <a:pt x="1107821" y="65786"/>
                  </a:lnTo>
                  <a:lnTo>
                    <a:pt x="1107821" y="328714"/>
                  </a:lnTo>
                  <a:lnTo>
                    <a:pt x="1102614" y="354304"/>
                  </a:lnTo>
                  <a:lnTo>
                    <a:pt x="1088517" y="375208"/>
                  </a:lnTo>
                  <a:lnTo>
                    <a:pt x="1067689" y="389293"/>
                  </a:lnTo>
                  <a:lnTo>
                    <a:pt x="1042035" y="394462"/>
                  </a:lnTo>
                  <a:lnTo>
                    <a:pt x="65786" y="394462"/>
                  </a:lnTo>
                  <a:lnTo>
                    <a:pt x="40132" y="389293"/>
                  </a:lnTo>
                  <a:lnTo>
                    <a:pt x="19304" y="375208"/>
                  </a:lnTo>
                  <a:lnTo>
                    <a:pt x="5207" y="354304"/>
                  </a:lnTo>
                  <a:lnTo>
                    <a:pt x="0" y="328714"/>
                  </a:lnTo>
                  <a:lnTo>
                    <a:pt x="0" y="6578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95872" y="4236719"/>
              <a:ext cx="1274063" cy="4846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43116" y="4264151"/>
              <a:ext cx="1184148" cy="39471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43116" y="4264151"/>
              <a:ext cx="1184275" cy="394970"/>
            </a:xfrm>
            <a:custGeom>
              <a:avLst/>
              <a:gdLst/>
              <a:ahLst/>
              <a:cxnLst/>
              <a:rect l="l" t="t" r="r" b="b"/>
              <a:pathLst>
                <a:path w="1184275" h="394970">
                  <a:moveTo>
                    <a:pt x="0" y="65747"/>
                  </a:moveTo>
                  <a:lnTo>
                    <a:pt x="5206" y="40157"/>
                  </a:lnTo>
                  <a:lnTo>
                    <a:pt x="19303" y="19253"/>
                  </a:lnTo>
                  <a:lnTo>
                    <a:pt x="40131" y="5168"/>
                  </a:lnTo>
                  <a:lnTo>
                    <a:pt x="65785" y="0"/>
                  </a:lnTo>
                  <a:lnTo>
                    <a:pt x="1118234" y="0"/>
                  </a:lnTo>
                  <a:lnTo>
                    <a:pt x="1143888" y="5168"/>
                  </a:lnTo>
                  <a:lnTo>
                    <a:pt x="1164716" y="19253"/>
                  </a:lnTo>
                  <a:lnTo>
                    <a:pt x="1178813" y="40157"/>
                  </a:lnTo>
                  <a:lnTo>
                    <a:pt x="1184020" y="65747"/>
                  </a:lnTo>
                  <a:lnTo>
                    <a:pt x="1184020" y="328714"/>
                  </a:lnTo>
                  <a:lnTo>
                    <a:pt x="1178813" y="354304"/>
                  </a:lnTo>
                  <a:lnTo>
                    <a:pt x="1164716" y="375208"/>
                  </a:lnTo>
                  <a:lnTo>
                    <a:pt x="1143888" y="389293"/>
                  </a:lnTo>
                  <a:lnTo>
                    <a:pt x="1118234" y="394462"/>
                  </a:lnTo>
                  <a:lnTo>
                    <a:pt x="65785" y="394462"/>
                  </a:lnTo>
                  <a:lnTo>
                    <a:pt x="40131" y="389293"/>
                  </a:lnTo>
                  <a:lnTo>
                    <a:pt x="19303" y="375208"/>
                  </a:lnTo>
                  <a:lnTo>
                    <a:pt x="5206" y="354304"/>
                  </a:lnTo>
                  <a:lnTo>
                    <a:pt x="0" y="328714"/>
                  </a:lnTo>
                  <a:lnTo>
                    <a:pt x="0" y="6574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352290" y="2980435"/>
            <a:ext cx="436245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bin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077595">
              <a:lnSpc>
                <a:spcPct val="100000"/>
              </a:lnSpc>
              <a:spcBef>
                <a:spcPts val="107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181100">
              <a:lnSpc>
                <a:spcPct val="100000"/>
              </a:lnSpc>
              <a:tabLst>
                <a:tab pos="2069464" algn="l"/>
                <a:tab pos="2197735" algn="l"/>
              </a:tabLst>
            </a:pPr>
            <a:r>
              <a:rPr sz="1200" u="sng" dirty="0">
                <a:solidFill>
                  <a:srgbClr val="242424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myproject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MyClass.class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66814" y="4223002"/>
            <a:ext cx="861060" cy="256540"/>
            <a:chOff x="5766814" y="4223002"/>
            <a:chExt cx="861060" cy="256540"/>
          </a:xfrm>
        </p:grpSpPr>
        <p:sp>
          <p:nvSpPr>
            <p:cNvPr id="40" name="object 40"/>
            <p:cNvSpPr/>
            <p:nvPr/>
          </p:nvSpPr>
          <p:spPr>
            <a:xfrm>
              <a:off x="5835394" y="4474462"/>
              <a:ext cx="792480" cy="0"/>
            </a:xfrm>
            <a:custGeom>
              <a:avLst/>
              <a:gdLst/>
              <a:ahLst/>
              <a:cxnLst/>
              <a:rect l="l" t="t" r="r" b="b"/>
              <a:pathLst>
                <a:path w="792479">
                  <a:moveTo>
                    <a:pt x="791973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6814" y="4223002"/>
              <a:ext cx="128014" cy="25145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996439" y="949452"/>
            <a:ext cx="4573270" cy="3130550"/>
            <a:chOff x="1996439" y="949452"/>
            <a:chExt cx="4573270" cy="3130550"/>
          </a:xfrm>
        </p:grpSpPr>
        <p:sp>
          <p:nvSpPr>
            <p:cNvPr id="43" name="object 43"/>
            <p:cNvSpPr/>
            <p:nvPr/>
          </p:nvSpPr>
          <p:spPr>
            <a:xfrm>
              <a:off x="1996439" y="3015994"/>
              <a:ext cx="76200" cy="128270"/>
            </a:xfrm>
            <a:custGeom>
              <a:avLst/>
              <a:gdLst/>
              <a:ahLst/>
              <a:cxnLst/>
              <a:rect l="l" t="t" r="r" b="b"/>
              <a:pathLst>
                <a:path w="76200" h="128269">
                  <a:moveTo>
                    <a:pt x="76200" y="0"/>
                  </a:moveTo>
                  <a:lnTo>
                    <a:pt x="0" y="64009"/>
                  </a:lnTo>
                  <a:lnTo>
                    <a:pt x="76200" y="128017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72938" y="3828286"/>
              <a:ext cx="128014" cy="2514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46702" y="363169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31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40352" y="3359936"/>
              <a:ext cx="13335" cy="260985"/>
            </a:xfrm>
            <a:custGeom>
              <a:avLst/>
              <a:gdLst/>
              <a:ahLst/>
              <a:cxnLst/>
              <a:rect l="l" t="t" r="r" b="b"/>
              <a:pathLst>
                <a:path w="13335" h="260985">
                  <a:moveTo>
                    <a:pt x="12801" y="0"/>
                  </a:moveTo>
                  <a:lnTo>
                    <a:pt x="0" y="0"/>
                  </a:lnTo>
                  <a:lnTo>
                    <a:pt x="0" y="260577"/>
                  </a:lnTo>
                  <a:lnTo>
                    <a:pt x="12801" y="260577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2694" y="3296412"/>
              <a:ext cx="128014" cy="76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72638" y="3073551"/>
              <a:ext cx="833755" cy="13335"/>
            </a:xfrm>
            <a:custGeom>
              <a:avLst/>
              <a:gdLst/>
              <a:ahLst/>
              <a:cxnLst/>
              <a:rect l="l" t="t" r="r" b="b"/>
              <a:pathLst>
                <a:path w="833755" h="13335">
                  <a:moveTo>
                    <a:pt x="833462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833462" y="12801"/>
                  </a:lnTo>
                  <a:lnTo>
                    <a:pt x="833462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14060" y="954024"/>
              <a:ext cx="755650" cy="0"/>
            </a:xfrm>
            <a:custGeom>
              <a:avLst/>
              <a:gdLst/>
              <a:ahLst/>
              <a:cxnLst/>
              <a:rect l="l" t="t" r="r" b="b"/>
              <a:pathLst>
                <a:path w="755650">
                  <a:moveTo>
                    <a:pt x="75564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45480" y="953973"/>
              <a:ext cx="128015" cy="2878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16550" y="1461516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827533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5590" y="1458417"/>
              <a:ext cx="128015" cy="2878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364990" y="198120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64731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00983" y="1981225"/>
              <a:ext cx="128270" cy="324485"/>
            </a:xfrm>
            <a:custGeom>
              <a:avLst/>
              <a:gdLst/>
              <a:ahLst/>
              <a:cxnLst/>
              <a:rect l="l" t="t" r="r" b="b"/>
              <a:pathLst>
                <a:path w="128270" h="324485">
                  <a:moveTo>
                    <a:pt x="70445" y="0"/>
                  </a:moveTo>
                  <a:lnTo>
                    <a:pt x="57657" y="0"/>
                  </a:lnTo>
                  <a:lnTo>
                    <a:pt x="57657" y="247877"/>
                  </a:lnTo>
                  <a:lnTo>
                    <a:pt x="0" y="247877"/>
                  </a:lnTo>
                  <a:lnTo>
                    <a:pt x="64007" y="324077"/>
                  </a:lnTo>
                  <a:lnTo>
                    <a:pt x="128015" y="247877"/>
                  </a:lnTo>
                  <a:lnTo>
                    <a:pt x="70445" y="247877"/>
                  </a:lnTo>
                  <a:lnTo>
                    <a:pt x="70445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65246" y="2511552"/>
              <a:ext cx="541020" cy="0"/>
            </a:xfrm>
            <a:custGeom>
              <a:avLst/>
              <a:gdLst/>
              <a:ahLst/>
              <a:cxnLst/>
              <a:rect l="l" t="t" r="r" b="b"/>
              <a:pathLst>
                <a:path w="541019">
                  <a:moveTo>
                    <a:pt x="540639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01239" y="2511590"/>
              <a:ext cx="128270" cy="567055"/>
            </a:xfrm>
            <a:custGeom>
              <a:avLst/>
              <a:gdLst/>
              <a:ahLst/>
              <a:cxnLst/>
              <a:rect l="l" t="t" r="r" b="b"/>
              <a:pathLst>
                <a:path w="128269" h="567055">
                  <a:moveTo>
                    <a:pt x="70459" y="0"/>
                  </a:moveTo>
                  <a:lnTo>
                    <a:pt x="57658" y="0"/>
                  </a:lnTo>
                  <a:lnTo>
                    <a:pt x="57658" y="490688"/>
                  </a:lnTo>
                  <a:lnTo>
                    <a:pt x="0" y="490688"/>
                  </a:lnTo>
                  <a:lnTo>
                    <a:pt x="64008" y="566761"/>
                  </a:lnTo>
                  <a:lnTo>
                    <a:pt x="128017" y="490688"/>
                  </a:lnTo>
                  <a:lnTo>
                    <a:pt x="70459" y="490688"/>
                  </a:lnTo>
                  <a:lnTo>
                    <a:pt x="70459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2265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242424"/>
                </a:solidFill>
              </a:rPr>
              <a:t>Ann</a:t>
            </a:r>
            <a:r>
              <a:rPr spc="-20" dirty="0">
                <a:solidFill>
                  <a:srgbClr val="242424"/>
                </a:solidFill>
              </a:rPr>
              <a:t>i</a:t>
            </a:r>
            <a:r>
              <a:rPr spc="-3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’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24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Q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spc="-10" dirty="0">
                <a:solidFill>
                  <a:srgbClr val="242424"/>
                </a:solidFill>
              </a:rPr>
              <a:t>es</a:t>
            </a:r>
            <a:r>
              <a:rPr dirty="0">
                <a:solidFill>
                  <a:srgbClr val="242424"/>
                </a:solidFill>
              </a:rPr>
              <a:t>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73982" y="1429003"/>
            <a:ext cx="401764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advantage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having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all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related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classes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package?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20472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242424"/>
                </a:solidFill>
              </a:rPr>
              <a:t>Ann</a:t>
            </a:r>
            <a:r>
              <a:rPr spc="-20" dirty="0">
                <a:solidFill>
                  <a:srgbClr val="242424"/>
                </a:solidFill>
              </a:rPr>
              <a:t>i</a:t>
            </a:r>
            <a:r>
              <a:rPr spc="-3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’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22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Ans</a:t>
            </a:r>
            <a:r>
              <a:rPr spc="-10" dirty="0">
                <a:solidFill>
                  <a:srgbClr val="242424"/>
                </a:solidFill>
              </a:rPr>
              <a:t>w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68521" y="1212596"/>
            <a:ext cx="4005579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ts val="1415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modularized.</a:t>
            </a:r>
            <a:endParaRPr sz="1200">
              <a:latin typeface="Tahoma"/>
              <a:cs typeface="Tahoma"/>
            </a:endParaRPr>
          </a:p>
          <a:p>
            <a:pPr marL="241935" indent="-229235">
              <a:lnSpc>
                <a:spcPts val="1415"/>
              </a:lnSpc>
              <a:buAutoNum type="arabicPeriod"/>
              <a:tabLst>
                <a:tab pos="241935" algn="l"/>
              </a:tabLst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Easy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handle.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Easy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copy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location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ts val="1415"/>
              </a:lnSpc>
              <a:spcBef>
                <a:spcPts val="70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another.</a:t>
            </a:r>
            <a:endParaRPr sz="1200">
              <a:latin typeface="Tahoma"/>
              <a:cs typeface="Tahoma"/>
            </a:endParaRPr>
          </a:p>
          <a:p>
            <a:pPr marL="241935" indent="-229235">
              <a:lnSpc>
                <a:spcPts val="1415"/>
              </a:lnSpc>
              <a:buAutoNum type="arabicPeriod" startAt="3"/>
              <a:tabLst>
                <a:tab pos="24193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classes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be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loaded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import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*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character.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46" y="2023872"/>
            <a:ext cx="8868410" cy="2070735"/>
            <a:chOff x="137946" y="2023872"/>
            <a:chExt cx="8868410" cy="2070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946" y="2036826"/>
              <a:ext cx="8868106" cy="2057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4839" y="2981705"/>
              <a:ext cx="1109345" cy="167640"/>
            </a:xfrm>
            <a:custGeom>
              <a:avLst/>
              <a:gdLst/>
              <a:ahLst/>
              <a:cxnLst/>
              <a:rect l="l" t="t" r="r" b="b"/>
              <a:pathLst>
                <a:path w="1109345" h="167639">
                  <a:moveTo>
                    <a:pt x="0" y="0"/>
                  </a:moveTo>
                  <a:lnTo>
                    <a:pt x="1108964" y="0"/>
                  </a:lnTo>
                  <a:lnTo>
                    <a:pt x="1108964" y="167387"/>
                  </a:lnTo>
                  <a:lnTo>
                    <a:pt x="0" y="16738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200" y="2036826"/>
              <a:ext cx="2438400" cy="268605"/>
            </a:xfrm>
            <a:custGeom>
              <a:avLst/>
              <a:gdLst/>
              <a:ahLst/>
              <a:cxnLst/>
              <a:rect l="l" t="t" r="r" b="b"/>
              <a:pathLst>
                <a:path w="2438400" h="268605">
                  <a:moveTo>
                    <a:pt x="0" y="0"/>
                  </a:moveTo>
                  <a:lnTo>
                    <a:pt x="2438131" y="0"/>
                  </a:lnTo>
                  <a:lnTo>
                    <a:pt x="2438131" y="268224"/>
                  </a:lnTo>
                  <a:lnTo>
                    <a:pt x="0" y="2682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028" y="2166660"/>
              <a:ext cx="2819400" cy="833755"/>
            </a:xfrm>
            <a:custGeom>
              <a:avLst/>
              <a:gdLst/>
              <a:ahLst/>
              <a:cxnLst/>
              <a:rect l="l" t="t" r="r" b="b"/>
              <a:pathLst>
                <a:path w="2819400" h="833755">
                  <a:moveTo>
                    <a:pt x="2703980" y="36678"/>
                  </a:moveTo>
                  <a:lnTo>
                    <a:pt x="0" y="796706"/>
                  </a:lnTo>
                  <a:lnTo>
                    <a:pt x="10309" y="833384"/>
                  </a:lnTo>
                  <a:lnTo>
                    <a:pt x="2714290" y="73357"/>
                  </a:lnTo>
                  <a:lnTo>
                    <a:pt x="2703980" y="36678"/>
                  </a:lnTo>
                  <a:close/>
                </a:path>
                <a:path w="2819400" h="833755">
                  <a:moveTo>
                    <a:pt x="2810990" y="31523"/>
                  </a:moveTo>
                  <a:lnTo>
                    <a:pt x="2722318" y="31523"/>
                  </a:lnTo>
                  <a:lnTo>
                    <a:pt x="2732628" y="68202"/>
                  </a:lnTo>
                  <a:lnTo>
                    <a:pt x="2714290" y="73357"/>
                  </a:lnTo>
                  <a:lnTo>
                    <a:pt x="2724599" y="110035"/>
                  </a:lnTo>
                  <a:lnTo>
                    <a:pt x="2810990" y="31523"/>
                  </a:lnTo>
                  <a:close/>
                </a:path>
                <a:path w="2819400" h="833755">
                  <a:moveTo>
                    <a:pt x="2722318" y="31523"/>
                  </a:moveTo>
                  <a:lnTo>
                    <a:pt x="2703980" y="36678"/>
                  </a:lnTo>
                  <a:lnTo>
                    <a:pt x="2714290" y="73357"/>
                  </a:lnTo>
                  <a:lnTo>
                    <a:pt x="2732628" y="68202"/>
                  </a:lnTo>
                  <a:lnTo>
                    <a:pt x="2722318" y="31523"/>
                  </a:lnTo>
                  <a:close/>
                </a:path>
                <a:path w="2819400" h="833755">
                  <a:moveTo>
                    <a:pt x="2693671" y="0"/>
                  </a:moveTo>
                  <a:lnTo>
                    <a:pt x="2703980" y="36678"/>
                  </a:lnTo>
                  <a:lnTo>
                    <a:pt x="2722318" y="31523"/>
                  </a:lnTo>
                  <a:lnTo>
                    <a:pt x="2810990" y="31523"/>
                  </a:lnTo>
                  <a:lnTo>
                    <a:pt x="2819171" y="24089"/>
                  </a:lnTo>
                  <a:lnTo>
                    <a:pt x="2693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7663" y="74676"/>
            <a:ext cx="2693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libri"/>
                <a:cs typeface="Calibri"/>
              </a:rPr>
              <a:t>P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og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-8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60" dirty="0">
                <a:latin typeface="Calibri"/>
                <a:cs typeface="Calibri"/>
              </a:rPr>
              <a:t>k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784859"/>
            <a:ext cx="322199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3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Company </a:t>
            </a:r>
            <a:r>
              <a:rPr sz="1400" spc="-5" dirty="0">
                <a:latin typeface="Tahoma"/>
                <a:cs typeface="Tahoma"/>
              </a:rPr>
              <a:t>URL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durshikshya.com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Package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ahoma"/>
                <a:cs typeface="Tahoma"/>
              </a:rPr>
              <a:t>com.durshikshya.pack1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17347"/>
            <a:ext cx="2653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20" dirty="0"/>
              <a:t>ackag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85" dirty="0"/>
              <a:t> </a:t>
            </a:r>
            <a:r>
              <a:rPr spc="-10" dirty="0"/>
              <a:t>I</a:t>
            </a:r>
            <a:r>
              <a:rPr spc="-5" dirty="0"/>
              <a:t>mp</a:t>
            </a:r>
            <a:r>
              <a:rPr dirty="0"/>
              <a:t>o</a:t>
            </a:r>
            <a:r>
              <a:rPr spc="5" dirty="0"/>
              <a:t>r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8623" y="1001267"/>
            <a:ext cx="7027545" cy="219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 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have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many </a:t>
            </a:r>
            <a:r>
              <a:rPr sz="1400" dirty="0">
                <a:latin typeface="Tahoma"/>
                <a:cs typeface="Tahoma"/>
              </a:rPr>
              <a:t>classes</a:t>
            </a:r>
            <a:r>
              <a:rPr sz="1400" spc="-5" dirty="0">
                <a:latin typeface="Tahoma"/>
                <a:cs typeface="Tahoma"/>
              </a:rPr>
              <a:t> and </a:t>
            </a:r>
            <a:r>
              <a:rPr sz="1400" dirty="0">
                <a:latin typeface="Tahoma"/>
                <a:cs typeface="Tahoma"/>
              </a:rPr>
              <a:t>each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class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have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many methods.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These methods </a:t>
            </a:r>
            <a:r>
              <a:rPr sz="1400" spc="-5" dirty="0">
                <a:latin typeface="Tahoma"/>
                <a:cs typeface="Tahoma"/>
              </a:rPr>
              <a:t>can be </a:t>
            </a:r>
            <a:r>
              <a:rPr sz="1400" spc="-10" dirty="0">
                <a:latin typeface="Tahoma"/>
                <a:cs typeface="Tahoma"/>
              </a:rPr>
              <a:t>used </a:t>
            </a:r>
            <a:r>
              <a:rPr sz="1400" spc="-5" dirty="0">
                <a:latin typeface="Tahoma"/>
                <a:cs typeface="Tahoma"/>
              </a:rPr>
              <a:t>by </a:t>
            </a:r>
            <a:r>
              <a:rPr sz="1400" spc="-10" dirty="0">
                <a:latin typeface="Tahoma"/>
                <a:cs typeface="Tahoma"/>
              </a:rPr>
              <a:t>another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10" dirty="0">
                <a:latin typeface="Tahoma"/>
                <a:cs typeface="Tahoma"/>
              </a:rPr>
              <a:t>another </a:t>
            </a:r>
            <a:r>
              <a:rPr sz="1400" spc="-5" dirty="0">
                <a:latin typeface="Tahoma"/>
                <a:cs typeface="Tahoma"/>
              </a:rPr>
              <a:t>package by </a:t>
            </a:r>
            <a:r>
              <a:rPr sz="1400" spc="-10" dirty="0">
                <a:latin typeface="Tahoma"/>
                <a:cs typeface="Tahoma"/>
              </a:rPr>
              <a:t>using the keyword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“import”</a:t>
            </a:r>
            <a:r>
              <a:rPr sz="1400" spc="-3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baseline="-3968" dirty="0">
                <a:latin typeface="Symbol"/>
                <a:cs typeface="Symbol"/>
              </a:rPr>
              <a:t></a:t>
            </a:r>
            <a:r>
              <a:rPr sz="2100" spc="7" baseline="-3968" dirty="0">
                <a:latin typeface="Times New Roman"/>
                <a:cs typeface="Times New Roman"/>
              </a:rPr>
              <a:t> </a:t>
            </a:r>
            <a:r>
              <a:rPr sz="2100" spc="-37" baseline="-3968" dirty="0">
                <a:latin typeface="Tahoma"/>
                <a:cs typeface="Tahoma"/>
              </a:rPr>
              <a:t>Syntax</a:t>
            </a:r>
            <a:r>
              <a:rPr sz="2100" spc="-67" baseline="-3968" dirty="0">
                <a:latin typeface="Tahoma"/>
                <a:cs typeface="Tahoma"/>
              </a:rPr>
              <a:t> </a:t>
            </a:r>
            <a:r>
              <a:rPr sz="2100" spc="-22" baseline="-3968" dirty="0">
                <a:latin typeface="Tahoma"/>
                <a:cs typeface="Tahoma"/>
              </a:rPr>
              <a:t>is:</a:t>
            </a:r>
            <a:r>
              <a:rPr sz="2100" spc="-52" baseline="-3968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import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&lt;package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name&gt;.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&lt;class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name&gt;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95705" algn="l"/>
                <a:tab pos="3052445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Or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import	&lt;package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name&gt;.*;	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loads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given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ahoma"/>
                <a:cs typeface="Tahoma"/>
              </a:rPr>
              <a:t>W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ca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als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i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po</a:t>
            </a:r>
            <a:r>
              <a:rPr sz="1400" spc="-40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be</a:t>
            </a:r>
            <a:r>
              <a:rPr sz="1400" spc="-40" dirty="0">
                <a:latin typeface="Tahoma"/>
                <a:cs typeface="Tahoma"/>
              </a:rPr>
              <a:t>r</a:t>
            </a:r>
            <a:r>
              <a:rPr sz="1400" spc="-3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</a:t>
            </a:r>
            <a:r>
              <a:rPr sz="1400" spc="-3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eg</a:t>
            </a:r>
            <a:r>
              <a:rPr sz="1400" dirty="0">
                <a:latin typeface="Tahoma"/>
                <a:cs typeface="Tahoma"/>
              </a:rPr>
              <a:t>: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PI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e</a:t>
            </a:r>
            <a:r>
              <a:rPr sz="1400" spc="-40" dirty="0">
                <a:latin typeface="Tahoma"/>
                <a:cs typeface="Tahoma"/>
              </a:rPr>
              <a:t>t</a:t>
            </a:r>
            <a:r>
              <a:rPr sz="1400" spc="-3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97122" y="3256788"/>
            <a:ext cx="3031490" cy="588645"/>
            <a:chOff x="2897122" y="3256788"/>
            <a:chExt cx="3031490" cy="5886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7122" y="3256788"/>
              <a:ext cx="3031235" cy="5882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610" y="3326892"/>
              <a:ext cx="2846832" cy="45262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100" y="1129282"/>
            <a:ext cx="4457700" cy="3637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1419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O</a:t>
            </a:r>
            <a:r>
              <a:rPr spc="-10" dirty="0">
                <a:solidFill>
                  <a:srgbClr val="242424"/>
                </a:solidFill>
              </a:rPr>
              <a:t>b</a:t>
            </a:r>
            <a:r>
              <a:rPr spc="-5" dirty="0">
                <a:solidFill>
                  <a:srgbClr val="242424"/>
                </a:solidFill>
              </a:rPr>
              <a:t>j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c</a:t>
            </a:r>
            <a:r>
              <a:rPr spc="-15" dirty="0">
                <a:solidFill>
                  <a:srgbClr val="242424"/>
                </a:solidFill>
              </a:rPr>
              <a:t>ti</a:t>
            </a:r>
            <a:r>
              <a:rPr spc="-30" dirty="0">
                <a:solidFill>
                  <a:srgbClr val="242424"/>
                </a:solidFill>
              </a:rPr>
              <a:t>v</a:t>
            </a:r>
            <a:r>
              <a:rPr dirty="0">
                <a:solidFill>
                  <a:srgbClr val="242424"/>
                </a:solidFill>
              </a:rPr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843788"/>
            <a:ext cx="4291965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Extend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Import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various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exceptions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try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catch block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Handle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exception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throw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throws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keyword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threads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runnable interface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62" y="117347"/>
            <a:ext cx="2840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Program</a:t>
            </a:r>
            <a:r>
              <a:rPr spc="-65" dirty="0"/>
              <a:t> </a:t>
            </a:r>
            <a:r>
              <a:rPr spc="-10" dirty="0"/>
              <a:t>on</a:t>
            </a:r>
            <a:r>
              <a:rPr spc="-70" dirty="0"/>
              <a:t> </a:t>
            </a:r>
            <a:r>
              <a:rPr spc="-30" dirty="0"/>
              <a:t>Packages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581150"/>
            <a:ext cx="9107170" cy="2661920"/>
            <a:chOff x="0" y="1581150"/>
            <a:chExt cx="9107170" cy="2661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3550"/>
              <a:ext cx="3904884" cy="20383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998" y="1581150"/>
              <a:ext cx="4916129" cy="26617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47237" y="1800226"/>
              <a:ext cx="1224915" cy="171450"/>
            </a:xfrm>
            <a:custGeom>
              <a:avLst/>
              <a:gdLst/>
              <a:ahLst/>
              <a:cxnLst/>
              <a:rect l="l" t="t" r="r" b="b"/>
              <a:pathLst>
                <a:path w="1224914" h="171450">
                  <a:moveTo>
                    <a:pt x="1053312" y="114299"/>
                  </a:moveTo>
                  <a:lnTo>
                    <a:pt x="1053312" y="171450"/>
                  </a:lnTo>
                  <a:lnTo>
                    <a:pt x="1167612" y="114300"/>
                  </a:lnTo>
                  <a:lnTo>
                    <a:pt x="1053312" y="114299"/>
                  </a:lnTo>
                  <a:close/>
                </a:path>
                <a:path w="1224914" h="171450">
                  <a:moveTo>
                    <a:pt x="1053312" y="57149"/>
                  </a:moveTo>
                  <a:lnTo>
                    <a:pt x="1053312" y="114299"/>
                  </a:lnTo>
                  <a:lnTo>
                    <a:pt x="1081887" y="114300"/>
                  </a:lnTo>
                  <a:lnTo>
                    <a:pt x="1081887" y="57150"/>
                  </a:lnTo>
                  <a:lnTo>
                    <a:pt x="1053312" y="57149"/>
                  </a:lnTo>
                  <a:close/>
                </a:path>
                <a:path w="1224914" h="171450">
                  <a:moveTo>
                    <a:pt x="1053312" y="0"/>
                  </a:moveTo>
                  <a:lnTo>
                    <a:pt x="1053312" y="57149"/>
                  </a:lnTo>
                  <a:lnTo>
                    <a:pt x="1081887" y="57150"/>
                  </a:lnTo>
                  <a:lnTo>
                    <a:pt x="1081887" y="114300"/>
                  </a:lnTo>
                  <a:lnTo>
                    <a:pt x="1167615" y="114298"/>
                  </a:lnTo>
                  <a:lnTo>
                    <a:pt x="1224762" y="85725"/>
                  </a:lnTo>
                  <a:lnTo>
                    <a:pt x="1053312" y="0"/>
                  </a:lnTo>
                  <a:close/>
                </a:path>
                <a:path w="1224914" h="171450">
                  <a:moveTo>
                    <a:pt x="0" y="57148"/>
                  </a:moveTo>
                  <a:lnTo>
                    <a:pt x="0" y="114298"/>
                  </a:lnTo>
                  <a:lnTo>
                    <a:pt x="1053312" y="114299"/>
                  </a:lnTo>
                  <a:lnTo>
                    <a:pt x="1053312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648" y="129539"/>
            <a:ext cx="2252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cc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200" dirty="0"/>
              <a:t> </a:t>
            </a:r>
            <a:r>
              <a:rPr spc="-5" dirty="0"/>
              <a:t>Mo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15" dirty="0"/>
              <a:t>f</a:t>
            </a:r>
            <a:r>
              <a:rPr spc="-5" dirty="0"/>
              <a:t>i</a:t>
            </a:r>
            <a:r>
              <a:rPr spc="-15" dirty="0"/>
              <a:t>e</a:t>
            </a:r>
            <a:r>
              <a:rPr dirty="0"/>
              <a:t>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2866" y="3912108"/>
            <a:ext cx="530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These </a:t>
            </a:r>
            <a:r>
              <a:rPr sz="1400" spc="-5" dirty="0">
                <a:latin typeface="Tahoma"/>
                <a:cs typeface="Tahoma"/>
              </a:rPr>
              <a:t>Scope </a:t>
            </a:r>
            <a:r>
              <a:rPr sz="1400" dirty="0">
                <a:latin typeface="Tahoma"/>
                <a:cs typeface="Tahoma"/>
              </a:rPr>
              <a:t>Modifiers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 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attribute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42944" y="1857754"/>
            <a:ext cx="1574800" cy="398145"/>
            <a:chOff x="3742944" y="1857754"/>
            <a:chExt cx="1574800" cy="3981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2944" y="1857754"/>
              <a:ext cx="1574290" cy="3977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188" y="1885186"/>
              <a:ext cx="1484376" cy="3078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90188" y="1885188"/>
            <a:ext cx="148463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latin typeface="Tahoma"/>
                <a:cs typeface="Tahoma"/>
              </a:rPr>
              <a:t>Access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Modifiers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1516" y="2192844"/>
            <a:ext cx="5808345" cy="1083945"/>
            <a:chOff x="1461516" y="2192844"/>
            <a:chExt cx="5808345" cy="1083945"/>
          </a:xfrm>
        </p:grpSpPr>
        <p:sp>
          <p:nvSpPr>
            <p:cNvPr id="13" name="object 13"/>
            <p:cNvSpPr/>
            <p:nvPr/>
          </p:nvSpPr>
          <p:spPr>
            <a:xfrm>
              <a:off x="1877568" y="2197606"/>
              <a:ext cx="5327650" cy="291465"/>
            </a:xfrm>
            <a:custGeom>
              <a:avLst/>
              <a:gdLst/>
              <a:ahLst/>
              <a:cxnLst/>
              <a:rect l="l" t="t" r="r" b="b"/>
              <a:pathLst>
                <a:path w="5327650" h="291464">
                  <a:moveTo>
                    <a:pt x="2651760" y="0"/>
                  </a:moveTo>
                  <a:lnTo>
                    <a:pt x="2651760" y="287782"/>
                  </a:lnTo>
                </a:path>
                <a:path w="5327650" h="291464">
                  <a:moveTo>
                    <a:pt x="0" y="291085"/>
                  </a:moveTo>
                  <a:lnTo>
                    <a:pt x="5327650" y="291085"/>
                  </a:lnTo>
                </a:path>
              </a:pathLst>
            </a:custGeom>
            <a:ln w="914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560" y="2488690"/>
              <a:ext cx="128015" cy="2514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8810" y="2488690"/>
              <a:ext cx="128014" cy="2514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1430" y="2488690"/>
              <a:ext cx="128014" cy="2514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1462" y="2488690"/>
              <a:ext cx="128016" cy="2514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1516" y="2724910"/>
              <a:ext cx="829056" cy="5516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8760" y="2752342"/>
              <a:ext cx="739140" cy="46177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08760" y="2752344"/>
            <a:ext cx="73914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Tahoma"/>
                <a:cs typeface="Tahoma"/>
              </a:rPr>
              <a:t>Public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89148" y="2724910"/>
            <a:ext cx="856615" cy="551815"/>
            <a:chOff x="3089148" y="2724910"/>
            <a:chExt cx="856615" cy="55181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9148" y="2724910"/>
              <a:ext cx="856488" cy="5516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6392" y="2752342"/>
              <a:ext cx="766570" cy="46177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36392" y="2752344"/>
            <a:ext cx="76708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35"/>
              </a:spcBef>
            </a:pPr>
            <a:r>
              <a:rPr sz="1200" spc="-20" dirty="0">
                <a:latin typeface="Tahoma"/>
                <a:cs typeface="Tahoma"/>
              </a:rPr>
              <a:t>Private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63666" y="2726434"/>
            <a:ext cx="919480" cy="551815"/>
            <a:chOff x="4963666" y="2726434"/>
            <a:chExt cx="919480" cy="55181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63666" y="2726434"/>
              <a:ext cx="918972" cy="5516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910" y="2753866"/>
              <a:ext cx="829055" cy="46177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010910" y="2753866"/>
            <a:ext cx="82931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latin typeface="Tahoma"/>
                <a:cs typeface="Tahoma"/>
              </a:rPr>
              <a:t>Protected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693406" y="2726434"/>
            <a:ext cx="962025" cy="551815"/>
            <a:chOff x="6693406" y="2726434"/>
            <a:chExt cx="962025" cy="55181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3406" y="2726434"/>
              <a:ext cx="961644" cy="5516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40650" y="2753866"/>
              <a:ext cx="871726" cy="46177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740652" y="2753866"/>
            <a:ext cx="8718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61290" marR="96520" indent="-56515">
              <a:lnSpc>
                <a:spcPts val="1390"/>
              </a:lnSpc>
              <a:spcBef>
                <a:spcPts val="484"/>
              </a:spcBef>
            </a:pP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ef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or  package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8378" y="888491"/>
            <a:ext cx="2305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Th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ccess</a:t>
            </a:r>
            <a:r>
              <a:rPr sz="1400" spc="-2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od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if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ie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s: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648" y="129539"/>
            <a:ext cx="2124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cc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220" dirty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i</a:t>
            </a:r>
            <a:r>
              <a:rPr spc="-10" dirty="0"/>
              <a:t>f</a:t>
            </a:r>
            <a:r>
              <a:rPr dirty="0"/>
              <a:t>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18" y="958595"/>
            <a:ext cx="7267575" cy="272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071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cce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 M</a:t>
            </a:r>
            <a:r>
              <a:rPr sz="1400" dirty="0">
                <a:latin typeface="Tahoma"/>
                <a:cs typeface="Tahoma"/>
              </a:rPr>
              <a:t>od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f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er</a:t>
            </a:r>
            <a:r>
              <a:rPr sz="1400" spc="-5" dirty="0">
                <a:latin typeface="Tahoma"/>
                <a:cs typeface="Tahoma"/>
              </a:rPr>
              <a:t> spec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5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5" dirty="0">
                <a:latin typeface="Tahoma"/>
                <a:cs typeface="Tahoma"/>
              </a:rPr>
              <a:t> 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scope/accessib</a:t>
            </a:r>
            <a:r>
              <a:rPr sz="1400" dirty="0">
                <a:latin typeface="Tahoma"/>
                <a:cs typeface="Tahoma"/>
              </a:rPr>
              <a:t>ili</a:t>
            </a:r>
            <a:r>
              <a:rPr sz="1400" spc="-2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35" dirty="0">
                <a:latin typeface="Tahoma"/>
                <a:cs typeface="Tahoma"/>
              </a:rPr>
              <a:t>v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iabl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od 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clas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</a:t>
            </a:r>
            <a:r>
              <a:rPr sz="1400" spc="-35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2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  </a:t>
            </a:r>
            <a:r>
              <a:rPr sz="1400" spc="-5" dirty="0">
                <a:latin typeface="Tahoma"/>
                <a:cs typeface="Tahoma"/>
              </a:rPr>
              <a:t>sa</a:t>
            </a:r>
            <a:r>
              <a:rPr sz="1400" spc="-1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ff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as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m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d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ff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t</a:t>
            </a:r>
            <a:r>
              <a:rPr sz="1400" spc="-20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Access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Modifier: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Data abstraction </a:t>
            </a:r>
            <a:r>
              <a:rPr sz="1400" dirty="0">
                <a:latin typeface="Tahoma"/>
                <a:cs typeface="Tahoma"/>
              </a:rPr>
              <a:t>/ </a:t>
            </a:r>
            <a:r>
              <a:rPr sz="1400" spc="-10" dirty="0">
                <a:latin typeface="Tahoma"/>
                <a:cs typeface="Tahoma"/>
              </a:rPr>
              <a:t>hiding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one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concept </a:t>
            </a:r>
            <a:r>
              <a:rPr sz="1400" dirty="0">
                <a:latin typeface="Tahoma"/>
                <a:cs typeface="Tahoma"/>
              </a:rPr>
              <a:t>of Object </a:t>
            </a:r>
            <a:r>
              <a:rPr sz="1400" spc="-5" dirty="0">
                <a:latin typeface="Tahoma"/>
                <a:cs typeface="Tahoma"/>
              </a:rPr>
              <a:t>Oriented </a:t>
            </a:r>
            <a:r>
              <a:rPr sz="1400" spc="-15" dirty="0">
                <a:latin typeface="Tahoma"/>
                <a:cs typeface="Tahoma"/>
              </a:rPr>
              <a:t>Programming. </a:t>
            </a:r>
            <a:r>
              <a:rPr sz="1400" spc="-10" dirty="0">
                <a:latin typeface="Tahoma"/>
                <a:cs typeface="Tahoma"/>
              </a:rPr>
              <a:t>This means,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client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will not</a:t>
            </a:r>
            <a:r>
              <a:rPr sz="1400" spc="-10" dirty="0">
                <a:latin typeface="Tahoma"/>
                <a:cs typeface="Tahoma"/>
              </a:rPr>
              <a:t> know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implementation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details.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achieved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through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Access</a:t>
            </a:r>
            <a:r>
              <a:rPr sz="1400" spc="-2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Modifier.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12700" marR="181610">
              <a:lnSpc>
                <a:spcPct val="101400"/>
              </a:lnSpc>
            </a:pP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Example: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attribute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made </a:t>
            </a:r>
            <a:r>
              <a:rPr sz="1400" spc="-10" dirty="0">
                <a:latin typeface="Tahoma"/>
                <a:cs typeface="Tahoma"/>
              </a:rPr>
              <a:t>private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5" dirty="0">
                <a:latin typeface="Tahoma"/>
                <a:cs typeface="Tahoma"/>
              </a:rPr>
              <a:t> can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accessed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only</a:t>
            </a:r>
            <a:r>
              <a:rPr sz="1400" dirty="0">
                <a:latin typeface="Tahoma"/>
                <a:cs typeface="Tahoma"/>
              </a:rPr>
              <a:t> in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-3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which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defined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5" y="117347"/>
            <a:ext cx="32753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</a:t>
            </a:r>
            <a:r>
              <a:rPr spc="-25" dirty="0"/>
              <a:t> </a:t>
            </a:r>
            <a:r>
              <a:rPr spc="-5" dirty="0"/>
              <a:t>Modifier</a:t>
            </a:r>
            <a:r>
              <a:rPr spc="-1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Public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238" y="885444"/>
            <a:ext cx="722439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Tahoma"/>
                <a:cs typeface="Tahoma"/>
              </a:rPr>
              <a:t>Public: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When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attribute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5" dirty="0">
                <a:latin typeface="Tahoma"/>
                <a:cs typeface="Tahoma"/>
              </a:rPr>
              <a:t> method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declared </a:t>
            </a:r>
            <a:r>
              <a:rPr sz="1400" spc="-5" dirty="0">
                <a:latin typeface="Tahoma"/>
                <a:cs typeface="Tahoma"/>
              </a:rPr>
              <a:t>as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public </a:t>
            </a:r>
            <a:r>
              <a:rPr sz="1400" spc="-10" dirty="0">
                <a:latin typeface="Tahoma"/>
                <a:cs typeface="Tahoma"/>
              </a:rPr>
              <a:t>then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accessed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anywhere.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Any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package, </a:t>
            </a:r>
            <a:r>
              <a:rPr sz="1400" spc="-20" dirty="0">
                <a:latin typeface="Tahoma"/>
                <a:cs typeface="Tahoma"/>
              </a:rPr>
              <a:t>any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accessibility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available.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24754" y="1780031"/>
            <a:ext cx="2816225" cy="2553970"/>
            <a:chOff x="4524754" y="1780031"/>
            <a:chExt cx="2816225" cy="2553970"/>
          </a:xfrm>
        </p:grpSpPr>
        <p:sp>
          <p:nvSpPr>
            <p:cNvPr id="9" name="object 9"/>
            <p:cNvSpPr/>
            <p:nvPr/>
          </p:nvSpPr>
          <p:spPr>
            <a:xfrm>
              <a:off x="4524754" y="1780031"/>
              <a:ext cx="2816225" cy="2553970"/>
            </a:xfrm>
            <a:custGeom>
              <a:avLst/>
              <a:gdLst/>
              <a:ahLst/>
              <a:cxnLst/>
              <a:rect l="l" t="t" r="r" b="b"/>
              <a:pathLst>
                <a:path w="2816225" h="2553970">
                  <a:moveTo>
                    <a:pt x="2815844" y="0"/>
                  </a:moveTo>
                  <a:lnTo>
                    <a:pt x="0" y="0"/>
                  </a:lnTo>
                  <a:lnTo>
                    <a:pt x="0" y="2553843"/>
                  </a:lnTo>
                  <a:lnTo>
                    <a:pt x="2815844" y="2553843"/>
                  </a:lnTo>
                  <a:lnTo>
                    <a:pt x="2815844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002" y="2074163"/>
              <a:ext cx="1114043" cy="8046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1246" y="2101595"/>
              <a:ext cx="1024126" cy="7147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1246" y="2101595"/>
              <a:ext cx="1024255" cy="715010"/>
            </a:xfrm>
            <a:custGeom>
              <a:avLst/>
              <a:gdLst/>
              <a:ahLst/>
              <a:cxnLst/>
              <a:rect l="l" t="t" r="r" b="b"/>
              <a:pathLst>
                <a:path w="1024254" h="715010">
                  <a:moveTo>
                    <a:pt x="0" y="119126"/>
                  </a:moveTo>
                  <a:lnTo>
                    <a:pt x="9398" y="72771"/>
                  </a:lnTo>
                  <a:lnTo>
                    <a:pt x="34925" y="34925"/>
                  </a:lnTo>
                  <a:lnTo>
                    <a:pt x="72771" y="9398"/>
                  </a:lnTo>
                  <a:lnTo>
                    <a:pt x="119125" y="0"/>
                  </a:lnTo>
                  <a:lnTo>
                    <a:pt x="904875" y="0"/>
                  </a:lnTo>
                  <a:lnTo>
                    <a:pt x="951229" y="9398"/>
                  </a:lnTo>
                  <a:lnTo>
                    <a:pt x="989076" y="34925"/>
                  </a:lnTo>
                  <a:lnTo>
                    <a:pt x="1014603" y="72771"/>
                  </a:lnTo>
                  <a:lnTo>
                    <a:pt x="1024002" y="119126"/>
                  </a:lnTo>
                  <a:lnTo>
                    <a:pt x="1024002" y="595376"/>
                  </a:lnTo>
                  <a:lnTo>
                    <a:pt x="1014603" y="641731"/>
                  </a:lnTo>
                  <a:lnTo>
                    <a:pt x="989076" y="679577"/>
                  </a:lnTo>
                  <a:lnTo>
                    <a:pt x="951229" y="705104"/>
                  </a:lnTo>
                  <a:lnTo>
                    <a:pt x="904875" y="714502"/>
                  </a:lnTo>
                  <a:lnTo>
                    <a:pt x="119125" y="714502"/>
                  </a:lnTo>
                  <a:lnTo>
                    <a:pt x="72771" y="705104"/>
                  </a:lnTo>
                  <a:lnTo>
                    <a:pt x="34925" y="679577"/>
                  </a:lnTo>
                  <a:lnTo>
                    <a:pt x="9398" y="641731"/>
                  </a:lnTo>
                  <a:lnTo>
                    <a:pt x="0" y="595376"/>
                  </a:lnTo>
                  <a:lnTo>
                    <a:pt x="0" y="11912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574" y="2474975"/>
              <a:ext cx="993648" cy="7924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820" y="2502407"/>
              <a:ext cx="903730" cy="7025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79820" y="2502407"/>
              <a:ext cx="903605" cy="702310"/>
            </a:xfrm>
            <a:custGeom>
              <a:avLst/>
              <a:gdLst/>
              <a:ahLst/>
              <a:cxnLst/>
              <a:rect l="l" t="t" r="r" b="b"/>
              <a:pathLst>
                <a:path w="903604" h="702310">
                  <a:moveTo>
                    <a:pt x="0" y="351028"/>
                  </a:moveTo>
                  <a:lnTo>
                    <a:pt x="3047" y="310134"/>
                  </a:lnTo>
                  <a:lnTo>
                    <a:pt x="11937" y="270637"/>
                  </a:lnTo>
                  <a:lnTo>
                    <a:pt x="26288" y="232664"/>
                  </a:lnTo>
                  <a:lnTo>
                    <a:pt x="45846" y="196723"/>
                  </a:lnTo>
                  <a:lnTo>
                    <a:pt x="70357" y="162814"/>
                  </a:lnTo>
                  <a:lnTo>
                    <a:pt x="99187" y="131444"/>
                  </a:lnTo>
                  <a:lnTo>
                    <a:pt x="132333" y="102869"/>
                  </a:lnTo>
                  <a:lnTo>
                    <a:pt x="169163" y="77089"/>
                  </a:lnTo>
                  <a:lnTo>
                    <a:pt x="209550" y="54610"/>
                  </a:lnTo>
                  <a:lnTo>
                    <a:pt x="252983" y="35687"/>
                  </a:lnTo>
                  <a:lnTo>
                    <a:pt x="299338" y="20447"/>
                  </a:lnTo>
                  <a:lnTo>
                    <a:pt x="348106" y="9271"/>
                  </a:lnTo>
                  <a:lnTo>
                    <a:pt x="398906" y="2412"/>
                  </a:lnTo>
                  <a:lnTo>
                    <a:pt x="451611" y="0"/>
                  </a:lnTo>
                  <a:lnTo>
                    <a:pt x="504316" y="2412"/>
                  </a:lnTo>
                  <a:lnTo>
                    <a:pt x="555116" y="9271"/>
                  </a:lnTo>
                  <a:lnTo>
                    <a:pt x="603884" y="20447"/>
                  </a:lnTo>
                  <a:lnTo>
                    <a:pt x="650239" y="35687"/>
                  </a:lnTo>
                  <a:lnTo>
                    <a:pt x="693674" y="54610"/>
                  </a:lnTo>
                  <a:lnTo>
                    <a:pt x="734059" y="77089"/>
                  </a:lnTo>
                  <a:lnTo>
                    <a:pt x="770889" y="102869"/>
                  </a:lnTo>
                  <a:lnTo>
                    <a:pt x="804036" y="131444"/>
                  </a:lnTo>
                  <a:lnTo>
                    <a:pt x="832865" y="162814"/>
                  </a:lnTo>
                  <a:lnTo>
                    <a:pt x="857376" y="196723"/>
                  </a:lnTo>
                  <a:lnTo>
                    <a:pt x="876935" y="232664"/>
                  </a:lnTo>
                  <a:lnTo>
                    <a:pt x="891286" y="270637"/>
                  </a:lnTo>
                  <a:lnTo>
                    <a:pt x="900177" y="310134"/>
                  </a:lnTo>
                  <a:lnTo>
                    <a:pt x="903225" y="351028"/>
                  </a:lnTo>
                  <a:lnTo>
                    <a:pt x="900177" y="392049"/>
                  </a:lnTo>
                  <a:lnTo>
                    <a:pt x="891286" y="431546"/>
                  </a:lnTo>
                  <a:lnTo>
                    <a:pt x="876935" y="469519"/>
                  </a:lnTo>
                  <a:lnTo>
                    <a:pt x="857376" y="505460"/>
                  </a:lnTo>
                  <a:lnTo>
                    <a:pt x="832865" y="539369"/>
                  </a:lnTo>
                  <a:lnTo>
                    <a:pt x="804036" y="570738"/>
                  </a:lnTo>
                  <a:lnTo>
                    <a:pt x="770889" y="599313"/>
                  </a:lnTo>
                  <a:lnTo>
                    <a:pt x="734059" y="625094"/>
                  </a:lnTo>
                  <a:lnTo>
                    <a:pt x="693674" y="647573"/>
                  </a:lnTo>
                  <a:lnTo>
                    <a:pt x="650239" y="666496"/>
                  </a:lnTo>
                  <a:lnTo>
                    <a:pt x="603884" y="681736"/>
                  </a:lnTo>
                  <a:lnTo>
                    <a:pt x="555116" y="692912"/>
                  </a:lnTo>
                  <a:lnTo>
                    <a:pt x="504316" y="699769"/>
                  </a:lnTo>
                  <a:lnTo>
                    <a:pt x="451611" y="702183"/>
                  </a:lnTo>
                  <a:lnTo>
                    <a:pt x="398906" y="699769"/>
                  </a:lnTo>
                  <a:lnTo>
                    <a:pt x="348106" y="692912"/>
                  </a:lnTo>
                  <a:lnTo>
                    <a:pt x="299338" y="681736"/>
                  </a:lnTo>
                  <a:lnTo>
                    <a:pt x="252983" y="666496"/>
                  </a:lnTo>
                  <a:lnTo>
                    <a:pt x="209550" y="647573"/>
                  </a:lnTo>
                  <a:lnTo>
                    <a:pt x="169163" y="625094"/>
                  </a:lnTo>
                  <a:lnTo>
                    <a:pt x="132333" y="599313"/>
                  </a:lnTo>
                  <a:lnTo>
                    <a:pt x="99187" y="570738"/>
                  </a:lnTo>
                  <a:lnTo>
                    <a:pt x="70357" y="539369"/>
                  </a:lnTo>
                  <a:lnTo>
                    <a:pt x="45846" y="505460"/>
                  </a:lnTo>
                  <a:lnTo>
                    <a:pt x="26288" y="469519"/>
                  </a:lnTo>
                  <a:lnTo>
                    <a:pt x="11937" y="431546"/>
                  </a:lnTo>
                  <a:lnTo>
                    <a:pt x="3047" y="392049"/>
                  </a:lnTo>
                  <a:lnTo>
                    <a:pt x="0" y="35102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17308" y="2705100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9070" y="3485388"/>
            <a:ext cx="993775" cy="794385"/>
            <a:chOff x="5529070" y="3485388"/>
            <a:chExt cx="993775" cy="7943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9070" y="3485388"/>
              <a:ext cx="993647" cy="794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6314" y="3512820"/>
              <a:ext cx="903731" cy="70408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76314" y="3512820"/>
              <a:ext cx="903605" cy="704215"/>
            </a:xfrm>
            <a:custGeom>
              <a:avLst/>
              <a:gdLst/>
              <a:ahLst/>
              <a:cxnLst/>
              <a:rect l="l" t="t" r="r" b="b"/>
              <a:pathLst>
                <a:path w="903604" h="704214">
                  <a:moveTo>
                    <a:pt x="0" y="351916"/>
                  </a:moveTo>
                  <a:lnTo>
                    <a:pt x="3048" y="310895"/>
                  </a:lnTo>
                  <a:lnTo>
                    <a:pt x="11937" y="271271"/>
                  </a:lnTo>
                  <a:lnTo>
                    <a:pt x="26288" y="233298"/>
                  </a:lnTo>
                  <a:lnTo>
                    <a:pt x="45847" y="197230"/>
                  </a:lnTo>
                  <a:lnTo>
                    <a:pt x="70358" y="163321"/>
                  </a:lnTo>
                  <a:lnTo>
                    <a:pt x="99187" y="131825"/>
                  </a:lnTo>
                  <a:lnTo>
                    <a:pt x="132334" y="103123"/>
                  </a:lnTo>
                  <a:lnTo>
                    <a:pt x="169163" y="77342"/>
                  </a:lnTo>
                  <a:lnTo>
                    <a:pt x="209550" y="54736"/>
                  </a:lnTo>
                  <a:lnTo>
                    <a:pt x="252984" y="35813"/>
                  </a:lnTo>
                  <a:lnTo>
                    <a:pt x="299338" y="20573"/>
                  </a:lnTo>
                  <a:lnTo>
                    <a:pt x="348107" y="9270"/>
                  </a:lnTo>
                  <a:lnTo>
                    <a:pt x="398907" y="2412"/>
                  </a:lnTo>
                  <a:lnTo>
                    <a:pt x="451612" y="0"/>
                  </a:lnTo>
                  <a:lnTo>
                    <a:pt x="504317" y="2412"/>
                  </a:lnTo>
                  <a:lnTo>
                    <a:pt x="555117" y="9270"/>
                  </a:lnTo>
                  <a:lnTo>
                    <a:pt x="603885" y="20573"/>
                  </a:lnTo>
                  <a:lnTo>
                    <a:pt x="650239" y="35813"/>
                  </a:lnTo>
                  <a:lnTo>
                    <a:pt x="693674" y="54736"/>
                  </a:lnTo>
                  <a:lnTo>
                    <a:pt x="734060" y="77342"/>
                  </a:lnTo>
                  <a:lnTo>
                    <a:pt x="770889" y="103123"/>
                  </a:lnTo>
                  <a:lnTo>
                    <a:pt x="804037" y="131825"/>
                  </a:lnTo>
                  <a:lnTo>
                    <a:pt x="832866" y="163321"/>
                  </a:lnTo>
                  <a:lnTo>
                    <a:pt x="857376" y="197230"/>
                  </a:lnTo>
                  <a:lnTo>
                    <a:pt x="876936" y="233298"/>
                  </a:lnTo>
                  <a:lnTo>
                    <a:pt x="891287" y="271271"/>
                  </a:lnTo>
                  <a:lnTo>
                    <a:pt x="900177" y="310895"/>
                  </a:lnTo>
                  <a:lnTo>
                    <a:pt x="903225" y="351916"/>
                  </a:lnTo>
                  <a:lnTo>
                    <a:pt x="900177" y="393026"/>
                  </a:lnTo>
                  <a:lnTo>
                    <a:pt x="891287" y="432688"/>
                  </a:lnTo>
                  <a:lnTo>
                    <a:pt x="876936" y="470687"/>
                  </a:lnTo>
                  <a:lnTo>
                    <a:pt x="857376" y="506768"/>
                  </a:lnTo>
                  <a:lnTo>
                    <a:pt x="832866" y="540677"/>
                  </a:lnTo>
                  <a:lnTo>
                    <a:pt x="804037" y="572122"/>
                  </a:lnTo>
                  <a:lnTo>
                    <a:pt x="770889" y="600862"/>
                  </a:lnTo>
                  <a:lnTo>
                    <a:pt x="734060" y="626630"/>
                  </a:lnTo>
                  <a:lnTo>
                    <a:pt x="693674" y="649160"/>
                  </a:lnTo>
                  <a:lnTo>
                    <a:pt x="650239" y="668185"/>
                  </a:lnTo>
                  <a:lnTo>
                    <a:pt x="603885" y="683438"/>
                  </a:lnTo>
                  <a:lnTo>
                    <a:pt x="555117" y="694665"/>
                  </a:lnTo>
                  <a:lnTo>
                    <a:pt x="504317" y="701599"/>
                  </a:lnTo>
                  <a:lnTo>
                    <a:pt x="451612" y="703961"/>
                  </a:lnTo>
                  <a:lnTo>
                    <a:pt x="398907" y="701599"/>
                  </a:lnTo>
                  <a:lnTo>
                    <a:pt x="348107" y="694665"/>
                  </a:lnTo>
                  <a:lnTo>
                    <a:pt x="299338" y="683438"/>
                  </a:lnTo>
                  <a:lnTo>
                    <a:pt x="252984" y="668185"/>
                  </a:lnTo>
                  <a:lnTo>
                    <a:pt x="209550" y="649160"/>
                  </a:lnTo>
                  <a:lnTo>
                    <a:pt x="169163" y="626630"/>
                  </a:lnTo>
                  <a:lnTo>
                    <a:pt x="132334" y="600862"/>
                  </a:lnTo>
                  <a:lnTo>
                    <a:pt x="99187" y="572122"/>
                  </a:lnTo>
                  <a:lnTo>
                    <a:pt x="70358" y="540677"/>
                  </a:lnTo>
                  <a:lnTo>
                    <a:pt x="45847" y="506768"/>
                  </a:lnTo>
                  <a:lnTo>
                    <a:pt x="26288" y="470687"/>
                  </a:lnTo>
                  <a:lnTo>
                    <a:pt x="11937" y="432688"/>
                  </a:lnTo>
                  <a:lnTo>
                    <a:pt x="3048" y="393026"/>
                  </a:lnTo>
                  <a:lnTo>
                    <a:pt x="0" y="35191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12790" y="3713988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9054" y="1716822"/>
            <a:ext cx="1060450" cy="10325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3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.</a:t>
            </a:r>
            <a:r>
              <a:rPr sz="1200" b="1" spc="-20" dirty="0">
                <a:solidFill>
                  <a:srgbClr val="006EC0"/>
                </a:solidFill>
                <a:latin typeface="Tahoma"/>
                <a:cs typeface="Tahoma"/>
              </a:rPr>
              <a:t>du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.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sz="1200" b="1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k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200025" marR="193675" indent="-1905" algn="ctr">
              <a:lnSpc>
                <a:spcPts val="1610"/>
              </a:lnSpc>
              <a:spcBef>
                <a:spcPts val="969"/>
              </a:spcBef>
            </a:pPr>
            <a:r>
              <a:rPr sz="1400" spc="-25" dirty="0">
                <a:latin typeface="Calibri"/>
                <a:cs typeface="Calibri"/>
              </a:rPr>
              <a:t>Class1 </a:t>
            </a:r>
            <a:r>
              <a:rPr sz="1400" spc="-20" dirty="0">
                <a:latin typeface="Calibri"/>
                <a:cs typeface="Calibri"/>
              </a:rPr>
              <a:t> Public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65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b</a:t>
            </a:r>
            <a:r>
              <a:rPr sz="1400" spc="-40" dirty="0">
                <a:latin typeface="Calibri"/>
                <a:cs typeface="Calibri"/>
              </a:rPr>
              <a:t>e</a:t>
            </a:r>
            <a:r>
              <a:rPr sz="1400" spc="-10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05354" y="1780031"/>
            <a:ext cx="2816225" cy="2553970"/>
          </a:xfrm>
          <a:custGeom>
            <a:avLst/>
            <a:gdLst/>
            <a:ahLst/>
            <a:cxnLst/>
            <a:rect l="l" t="t" r="r" b="b"/>
            <a:pathLst>
              <a:path w="2816225" h="2553970">
                <a:moveTo>
                  <a:pt x="2815844" y="0"/>
                </a:moveTo>
                <a:lnTo>
                  <a:pt x="0" y="0"/>
                </a:lnTo>
                <a:lnTo>
                  <a:pt x="0" y="2553843"/>
                </a:lnTo>
                <a:lnTo>
                  <a:pt x="2815844" y="2553843"/>
                </a:lnTo>
                <a:lnTo>
                  <a:pt x="281584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18384" y="1831339"/>
            <a:ext cx="106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08048" y="2506978"/>
            <a:ext cx="993775" cy="792480"/>
            <a:chOff x="1908048" y="2506978"/>
            <a:chExt cx="993775" cy="79248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048" y="2506978"/>
              <a:ext cx="993647" cy="7924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292" y="2534410"/>
              <a:ext cx="903732" cy="7025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55292" y="2534410"/>
              <a:ext cx="903605" cy="702310"/>
            </a:xfrm>
            <a:custGeom>
              <a:avLst/>
              <a:gdLst/>
              <a:ahLst/>
              <a:cxnLst/>
              <a:rect l="l" t="t" r="r" b="b"/>
              <a:pathLst>
                <a:path w="903605" h="702310">
                  <a:moveTo>
                    <a:pt x="0" y="351027"/>
                  </a:moveTo>
                  <a:lnTo>
                    <a:pt x="3047" y="310133"/>
                  </a:lnTo>
                  <a:lnTo>
                    <a:pt x="11937" y="270637"/>
                  </a:lnTo>
                  <a:lnTo>
                    <a:pt x="26288" y="232663"/>
                  </a:lnTo>
                  <a:lnTo>
                    <a:pt x="45846" y="196723"/>
                  </a:lnTo>
                  <a:lnTo>
                    <a:pt x="70357" y="162813"/>
                  </a:lnTo>
                  <a:lnTo>
                    <a:pt x="99187" y="131444"/>
                  </a:lnTo>
                  <a:lnTo>
                    <a:pt x="132333" y="102869"/>
                  </a:lnTo>
                  <a:lnTo>
                    <a:pt x="169163" y="77088"/>
                  </a:lnTo>
                  <a:lnTo>
                    <a:pt x="209550" y="54610"/>
                  </a:lnTo>
                  <a:lnTo>
                    <a:pt x="252983" y="35687"/>
                  </a:lnTo>
                  <a:lnTo>
                    <a:pt x="299338" y="20446"/>
                  </a:lnTo>
                  <a:lnTo>
                    <a:pt x="348106" y="9270"/>
                  </a:lnTo>
                  <a:lnTo>
                    <a:pt x="398906" y="2412"/>
                  </a:lnTo>
                  <a:lnTo>
                    <a:pt x="451612" y="0"/>
                  </a:lnTo>
                  <a:lnTo>
                    <a:pt x="504316" y="2412"/>
                  </a:lnTo>
                  <a:lnTo>
                    <a:pt x="555116" y="9270"/>
                  </a:lnTo>
                  <a:lnTo>
                    <a:pt x="603884" y="20446"/>
                  </a:lnTo>
                  <a:lnTo>
                    <a:pt x="650239" y="35687"/>
                  </a:lnTo>
                  <a:lnTo>
                    <a:pt x="693674" y="54610"/>
                  </a:lnTo>
                  <a:lnTo>
                    <a:pt x="734059" y="77088"/>
                  </a:lnTo>
                  <a:lnTo>
                    <a:pt x="770889" y="102869"/>
                  </a:lnTo>
                  <a:lnTo>
                    <a:pt x="804037" y="131444"/>
                  </a:lnTo>
                  <a:lnTo>
                    <a:pt x="832865" y="162813"/>
                  </a:lnTo>
                  <a:lnTo>
                    <a:pt x="857376" y="196723"/>
                  </a:lnTo>
                  <a:lnTo>
                    <a:pt x="876934" y="232663"/>
                  </a:lnTo>
                  <a:lnTo>
                    <a:pt x="891285" y="270637"/>
                  </a:lnTo>
                  <a:lnTo>
                    <a:pt x="900176" y="310133"/>
                  </a:lnTo>
                  <a:lnTo>
                    <a:pt x="903224" y="351027"/>
                  </a:lnTo>
                  <a:lnTo>
                    <a:pt x="900176" y="392049"/>
                  </a:lnTo>
                  <a:lnTo>
                    <a:pt x="891285" y="431545"/>
                  </a:lnTo>
                  <a:lnTo>
                    <a:pt x="876934" y="469519"/>
                  </a:lnTo>
                  <a:lnTo>
                    <a:pt x="857376" y="505460"/>
                  </a:lnTo>
                  <a:lnTo>
                    <a:pt x="832865" y="539369"/>
                  </a:lnTo>
                  <a:lnTo>
                    <a:pt x="804037" y="570738"/>
                  </a:lnTo>
                  <a:lnTo>
                    <a:pt x="770889" y="599313"/>
                  </a:lnTo>
                  <a:lnTo>
                    <a:pt x="734059" y="625094"/>
                  </a:lnTo>
                  <a:lnTo>
                    <a:pt x="693674" y="647573"/>
                  </a:lnTo>
                  <a:lnTo>
                    <a:pt x="650239" y="666495"/>
                  </a:lnTo>
                  <a:lnTo>
                    <a:pt x="603884" y="681736"/>
                  </a:lnTo>
                  <a:lnTo>
                    <a:pt x="555116" y="692912"/>
                  </a:lnTo>
                  <a:lnTo>
                    <a:pt x="504316" y="699769"/>
                  </a:lnTo>
                  <a:lnTo>
                    <a:pt x="451612" y="702182"/>
                  </a:lnTo>
                  <a:lnTo>
                    <a:pt x="398906" y="699769"/>
                  </a:lnTo>
                  <a:lnTo>
                    <a:pt x="348106" y="692912"/>
                  </a:lnTo>
                  <a:lnTo>
                    <a:pt x="299338" y="681736"/>
                  </a:lnTo>
                  <a:lnTo>
                    <a:pt x="252983" y="666495"/>
                  </a:lnTo>
                  <a:lnTo>
                    <a:pt x="209550" y="647573"/>
                  </a:lnTo>
                  <a:lnTo>
                    <a:pt x="169163" y="625094"/>
                  </a:lnTo>
                  <a:lnTo>
                    <a:pt x="132333" y="599313"/>
                  </a:lnTo>
                  <a:lnTo>
                    <a:pt x="99187" y="570738"/>
                  </a:lnTo>
                  <a:lnTo>
                    <a:pt x="70357" y="539369"/>
                  </a:lnTo>
                  <a:lnTo>
                    <a:pt x="45846" y="505460"/>
                  </a:lnTo>
                  <a:lnTo>
                    <a:pt x="26288" y="469519"/>
                  </a:lnTo>
                  <a:lnTo>
                    <a:pt x="11937" y="431545"/>
                  </a:lnTo>
                  <a:lnTo>
                    <a:pt x="3047" y="392049"/>
                  </a:lnTo>
                  <a:lnTo>
                    <a:pt x="0" y="351027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90623" y="2735579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10482" y="3133344"/>
            <a:ext cx="1199515" cy="1039494"/>
            <a:chOff x="3110482" y="3133344"/>
            <a:chExt cx="1199515" cy="1039494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0482" y="3133344"/>
              <a:ext cx="1199387" cy="10393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7726" y="3160776"/>
              <a:ext cx="1109472" cy="94945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57726" y="3160776"/>
              <a:ext cx="1109345" cy="949325"/>
            </a:xfrm>
            <a:custGeom>
              <a:avLst/>
              <a:gdLst/>
              <a:ahLst/>
              <a:cxnLst/>
              <a:rect l="l" t="t" r="r" b="b"/>
              <a:pathLst>
                <a:path w="1109345" h="949325">
                  <a:moveTo>
                    <a:pt x="0" y="474472"/>
                  </a:moveTo>
                  <a:lnTo>
                    <a:pt x="2286" y="431292"/>
                  </a:lnTo>
                  <a:lnTo>
                    <a:pt x="8890" y="389255"/>
                  </a:lnTo>
                  <a:lnTo>
                    <a:pt x="19812" y="348361"/>
                  </a:lnTo>
                  <a:lnTo>
                    <a:pt x="34671" y="308991"/>
                  </a:lnTo>
                  <a:lnTo>
                    <a:pt x="53340" y="271144"/>
                  </a:lnTo>
                  <a:lnTo>
                    <a:pt x="75692" y="235076"/>
                  </a:lnTo>
                  <a:lnTo>
                    <a:pt x="101473" y="200913"/>
                  </a:lnTo>
                  <a:lnTo>
                    <a:pt x="130429" y="168782"/>
                  </a:lnTo>
                  <a:lnTo>
                    <a:pt x="162433" y="138937"/>
                  </a:lnTo>
                  <a:lnTo>
                    <a:pt x="197231" y="111632"/>
                  </a:lnTo>
                  <a:lnTo>
                    <a:pt x="234696" y="86868"/>
                  </a:lnTo>
                  <a:lnTo>
                    <a:pt x="274700" y="64769"/>
                  </a:lnTo>
                  <a:lnTo>
                    <a:pt x="316864" y="45719"/>
                  </a:lnTo>
                  <a:lnTo>
                    <a:pt x="361061" y="29718"/>
                  </a:lnTo>
                  <a:lnTo>
                    <a:pt x="407035" y="16891"/>
                  </a:lnTo>
                  <a:lnTo>
                    <a:pt x="454787" y="7619"/>
                  </a:lnTo>
                  <a:lnTo>
                    <a:pt x="504063" y="1905"/>
                  </a:lnTo>
                  <a:lnTo>
                    <a:pt x="554482" y="0"/>
                  </a:lnTo>
                  <a:lnTo>
                    <a:pt x="604901" y="1905"/>
                  </a:lnTo>
                  <a:lnTo>
                    <a:pt x="654176" y="7619"/>
                  </a:lnTo>
                  <a:lnTo>
                    <a:pt x="701929" y="16891"/>
                  </a:lnTo>
                  <a:lnTo>
                    <a:pt x="747902" y="29718"/>
                  </a:lnTo>
                  <a:lnTo>
                    <a:pt x="792099" y="45719"/>
                  </a:lnTo>
                  <a:lnTo>
                    <a:pt x="834263" y="64769"/>
                  </a:lnTo>
                  <a:lnTo>
                    <a:pt x="874268" y="86868"/>
                  </a:lnTo>
                  <a:lnTo>
                    <a:pt x="911733" y="111632"/>
                  </a:lnTo>
                  <a:lnTo>
                    <a:pt x="946531" y="138937"/>
                  </a:lnTo>
                  <a:lnTo>
                    <a:pt x="978535" y="168782"/>
                  </a:lnTo>
                  <a:lnTo>
                    <a:pt x="1007491" y="200913"/>
                  </a:lnTo>
                  <a:lnTo>
                    <a:pt x="1033272" y="235076"/>
                  </a:lnTo>
                  <a:lnTo>
                    <a:pt x="1055624" y="271144"/>
                  </a:lnTo>
                  <a:lnTo>
                    <a:pt x="1074293" y="308991"/>
                  </a:lnTo>
                  <a:lnTo>
                    <a:pt x="1089152" y="348361"/>
                  </a:lnTo>
                  <a:lnTo>
                    <a:pt x="1100074" y="389255"/>
                  </a:lnTo>
                  <a:lnTo>
                    <a:pt x="1106677" y="431292"/>
                  </a:lnTo>
                  <a:lnTo>
                    <a:pt x="1108964" y="474472"/>
                  </a:lnTo>
                  <a:lnTo>
                    <a:pt x="1106677" y="517652"/>
                  </a:lnTo>
                  <a:lnTo>
                    <a:pt x="1100074" y="559816"/>
                  </a:lnTo>
                  <a:lnTo>
                    <a:pt x="1089152" y="600583"/>
                  </a:lnTo>
                  <a:lnTo>
                    <a:pt x="1074293" y="640080"/>
                  </a:lnTo>
                  <a:lnTo>
                    <a:pt x="1055624" y="677926"/>
                  </a:lnTo>
                  <a:lnTo>
                    <a:pt x="1033272" y="713943"/>
                  </a:lnTo>
                  <a:lnTo>
                    <a:pt x="1007491" y="748106"/>
                  </a:lnTo>
                  <a:lnTo>
                    <a:pt x="978535" y="780161"/>
                  </a:lnTo>
                  <a:lnTo>
                    <a:pt x="946531" y="809967"/>
                  </a:lnTo>
                  <a:lnTo>
                    <a:pt x="911733" y="837349"/>
                  </a:lnTo>
                  <a:lnTo>
                    <a:pt x="874268" y="862139"/>
                  </a:lnTo>
                  <a:lnTo>
                    <a:pt x="834263" y="884161"/>
                  </a:lnTo>
                  <a:lnTo>
                    <a:pt x="792099" y="903262"/>
                  </a:lnTo>
                  <a:lnTo>
                    <a:pt x="747902" y="919264"/>
                  </a:lnTo>
                  <a:lnTo>
                    <a:pt x="701929" y="931989"/>
                  </a:lnTo>
                  <a:lnTo>
                    <a:pt x="654176" y="941298"/>
                  </a:lnTo>
                  <a:lnTo>
                    <a:pt x="604901" y="947000"/>
                  </a:lnTo>
                  <a:lnTo>
                    <a:pt x="554482" y="948944"/>
                  </a:lnTo>
                  <a:lnTo>
                    <a:pt x="504063" y="947000"/>
                  </a:lnTo>
                  <a:lnTo>
                    <a:pt x="454787" y="941298"/>
                  </a:lnTo>
                  <a:lnTo>
                    <a:pt x="407035" y="931989"/>
                  </a:lnTo>
                  <a:lnTo>
                    <a:pt x="361061" y="919264"/>
                  </a:lnTo>
                  <a:lnTo>
                    <a:pt x="316864" y="903262"/>
                  </a:lnTo>
                  <a:lnTo>
                    <a:pt x="274700" y="884161"/>
                  </a:lnTo>
                  <a:lnTo>
                    <a:pt x="234696" y="862139"/>
                  </a:lnTo>
                  <a:lnTo>
                    <a:pt x="197231" y="837349"/>
                  </a:lnTo>
                  <a:lnTo>
                    <a:pt x="162433" y="809967"/>
                  </a:lnTo>
                  <a:lnTo>
                    <a:pt x="130429" y="780161"/>
                  </a:lnTo>
                  <a:lnTo>
                    <a:pt x="101473" y="748106"/>
                  </a:lnTo>
                  <a:lnTo>
                    <a:pt x="75692" y="713943"/>
                  </a:lnTo>
                  <a:lnTo>
                    <a:pt x="53340" y="677926"/>
                  </a:lnTo>
                  <a:lnTo>
                    <a:pt x="34671" y="640080"/>
                  </a:lnTo>
                  <a:lnTo>
                    <a:pt x="19812" y="600583"/>
                  </a:lnTo>
                  <a:lnTo>
                    <a:pt x="8890" y="559816"/>
                  </a:lnTo>
                  <a:lnTo>
                    <a:pt x="2286" y="517652"/>
                  </a:lnTo>
                  <a:lnTo>
                    <a:pt x="0" y="47447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50621" y="3275076"/>
            <a:ext cx="552450" cy="6477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indent="53975" algn="just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Calibri"/>
                <a:cs typeface="Calibri"/>
              </a:rPr>
              <a:t>Class4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x</a:t>
            </a:r>
            <a:r>
              <a:rPr sz="1400" spc="-6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ds  </a:t>
            </a:r>
            <a:r>
              <a:rPr sz="1400" spc="-25" dirty="0">
                <a:latin typeface="Calibri"/>
                <a:cs typeface="Calibri"/>
              </a:rPr>
              <a:t>Class1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59022" y="2295144"/>
            <a:ext cx="3357245" cy="1339850"/>
            <a:chOff x="2859022" y="2295144"/>
            <a:chExt cx="3357245" cy="133985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001" y="2621915"/>
              <a:ext cx="96137" cy="1151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72326" y="2453640"/>
              <a:ext cx="477520" cy="231775"/>
            </a:xfrm>
            <a:custGeom>
              <a:avLst/>
              <a:gdLst/>
              <a:ahLst/>
              <a:cxnLst/>
              <a:rect l="l" t="t" r="r" b="b"/>
              <a:pathLst>
                <a:path w="477520" h="231775">
                  <a:moveTo>
                    <a:pt x="5334" y="0"/>
                  </a:moveTo>
                  <a:lnTo>
                    <a:pt x="0" y="11430"/>
                  </a:lnTo>
                  <a:lnTo>
                    <a:pt x="471931" y="231648"/>
                  </a:lnTo>
                  <a:lnTo>
                    <a:pt x="477392" y="220091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574" y="3538218"/>
              <a:ext cx="114425" cy="9626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12662" y="2813304"/>
              <a:ext cx="375285" cy="755650"/>
            </a:xfrm>
            <a:custGeom>
              <a:avLst/>
              <a:gdLst/>
              <a:ahLst/>
              <a:cxnLst/>
              <a:rect l="l" t="t" r="r" b="b"/>
              <a:pathLst>
                <a:path w="375285" h="755650">
                  <a:moveTo>
                    <a:pt x="11429" y="0"/>
                  </a:moveTo>
                  <a:lnTo>
                    <a:pt x="0" y="5586"/>
                  </a:lnTo>
                  <a:lnTo>
                    <a:pt x="363346" y="755394"/>
                  </a:lnTo>
                  <a:lnTo>
                    <a:pt x="374775" y="749806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022" y="2733802"/>
              <a:ext cx="90805" cy="12191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930523" y="2295144"/>
              <a:ext cx="1722120" cy="506095"/>
            </a:xfrm>
            <a:custGeom>
              <a:avLst/>
              <a:gdLst/>
              <a:ahLst/>
              <a:cxnLst/>
              <a:rect l="l" t="t" r="r" b="b"/>
              <a:pathLst>
                <a:path w="1722120" h="506094">
                  <a:moveTo>
                    <a:pt x="1718437" y="0"/>
                  </a:moveTo>
                  <a:lnTo>
                    <a:pt x="0" y="493523"/>
                  </a:lnTo>
                  <a:lnTo>
                    <a:pt x="3556" y="505713"/>
                  </a:lnTo>
                  <a:lnTo>
                    <a:pt x="1721991" y="12192"/>
                  </a:lnTo>
                  <a:lnTo>
                    <a:pt x="171843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3734" y="3139313"/>
              <a:ext cx="98933" cy="9867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033899" y="2581656"/>
              <a:ext cx="622300" cy="607695"/>
            </a:xfrm>
            <a:custGeom>
              <a:avLst/>
              <a:gdLst/>
              <a:ahLst/>
              <a:cxnLst/>
              <a:rect l="l" t="t" r="r" b="b"/>
              <a:pathLst>
                <a:path w="622300" h="607694">
                  <a:moveTo>
                    <a:pt x="612900" y="0"/>
                  </a:moveTo>
                  <a:lnTo>
                    <a:pt x="0" y="598552"/>
                  </a:lnTo>
                  <a:lnTo>
                    <a:pt x="8888" y="607569"/>
                  </a:lnTo>
                  <a:lnTo>
                    <a:pt x="621790" y="9142"/>
                  </a:lnTo>
                  <a:lnTo>
                    <a:pt x="6129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475" y="117347"/>
            <a:ext cx="3749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cc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i</a:t>
            </a:r>
            <a:r>
              <a:rPr spc="-10" dirty="0"/>
              <a:t>f</a:t>
            </a:r>
            <a:r>
              <a:rPr dirty="0"/>
              <a:t>i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–</a:t>
            </a:r>
            <a:r>
              <a:rPr spc="-225" dirty="0"/>
              <a:t> </a:t>
            </a:r>
            <a:r>
              <a:rPr spc="-20" dirty="0"/>
              <a:t>P</a:t>
            </a:r>
            <a:r>
              <a:rPr spc="-5" dirty="0"/>
              <a:t>r</a:t>
            </a:r>
            <a:r>
              <a:rPr spc="-10" dirty="0"/>
              <a:t>ot</a:t>
            </a:r>
            <a:r>
              <a:rPr spc="-20" dirty="0"/>
              <a:t>e</a:t>
            </a:r>
            <a:r>
              <a:rPr spc="-10" dirty="0"/>
              <a:t>ct</a:t>
            </a:r>
            <a:r>
              <a:rPr spc="-20" dirty="0"/>
              <a:t>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508" y="873251"/>
            <a:ext cx="706818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Tahoma"/>
                <a:cs typeface="Tahoma"/>
              </a:rPr>
              <a:t>Protected: When </a:t>
            </a:r>
            <a:r>
              <a:rPr sz="1400" spc="-5" dirty="0">
                <a:latin typeface="Tahoma"/>
                <a:cs typeface="Tahoma"/>
              </a:rPr>
              <a:t>an </a:t>
            </a:r>
            <a:r>
              <a:rPr sz="1400" spc="-10" dirty="0">
                <a:latin typeface="Tahoma"/>
                <a:cs typeface="Tahoma"/>
              </a:rPr>
              <a:t>attribute </a:t>
            </a:r>
            <a:r>
              <a:rPr sz="1400" spc="-5" dirty="0">
                <a:latin typeface="Tahoma"/>
                <a:cs typeface="Tahoma"/>
              </a:rPr>
              <a:t>or </a:t>
            </a:r>
            <a:r>
              <a:rPr sz="1400" spc="-10" dirty="0">
                <a:latin typeface="Tahoma"/>
                <a:cs typeface="Tahoma"/>
              </a:rPr>
              <a:t>method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declared as </a:t>
            </a:r>
            <a:r>
              <a:rPr sz="1400" spc="-10" dirty="0">
                <a:latin typeface="Tahoma"/>
                <a:cs typeface="Tahoma"/>
              </a:rPr>
              <a:t>protected then </a:t>
            </a:r>
            <a:r>
              <a:rPr sz="1400" dirty="0">
                <a:latin typeface="Tahoma"/>
                <a:cs typeface="Tahoma"/>
              </a:rPr>
              <a:t>it is </a:t>
            </a:r>
            <a:r>
              <a:rPr sz="1400" spc="-5" dirty="0">
                <a:latin typeface="Tahoma"/>
                <a:cs typeface="Tahoma"/>
              </a:rPr>
              <a:t>visible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all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same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package</a:t>
            </a:r>
            <a:r>
              <a:rPr sz="1400" spc="-10" dirty="0">
                <a:latin typeface="Tahoma"/>
                <a:cs typeface="Tahoma"/>
              </a:rPr>
              <a:t> and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spc="-10" dirty="0">
                <a:latin typeface="Tahoma"/>
                <a:cs typeface="Tahoma"/>
              </a:rPr>
              <a:t> subclasses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different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4088" y="1780031"/>
            <a:ext cx="2816225" cy="2552700"/>
            <a:chOff x="4514088" y="1780031"/>
            <a:chExt cx="2816225" cy="2552700"/>
          </a:xfrm>
        </p:grpSpPr>
        <p:sp>
          <p:nvSpPr>
            <p:cNvPr id="9" name="object 9"/>
            <p:cNvSpPr/>
            <p:nvPr/>
          </p:nvSpPr>
          <p:spPr>
            <a:xfrm>
              <a:off x="4514088" y="1780031"/>
              <a:ext cx="2816225" cy="2552700"/>
            </a:xfrm>
            <a:custGeom>
              <a:avLst/>
              <a:gdLst/>
              <a:ahLst/>
              <a:cxnLst/>
              <a:rect l="l" t="t" r="r" b="b"/>
              <a:pathLst>
                <a:path w="2816225" h="2552700">
                  <a:moveTo>
                    <a:pt x="2815842" y="0"/>
                  </a:moveTo>
                  <a:lnTo>
                    <a:pt x="0" y="0"/>
                  </a:lnTo>
                  <a:lnTo>
                    <a:pt x="0" y="2552700"/>
                  </a:lnTo>
                  <a:lnTo>
                    <a:pt x="2815842" y="2552700"/>
                  </a:lnTo>
                  <a:lnTo>
                    <a:pt x="2815842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812" y="2074163"/>
              <a:ext cx="1115566" cy="8046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056" y="2101595"/>
              <a:ext cx="1025650" cy="7147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39056" y="2101595"/>
              <a:ext cx="1025525" cy="715010"/>
            </a:xfrm>
            <a:custGeom>
              <a:avLst/>
              <a:gdLst/>
              <a:ahLst/>
              <a:cxnLst/>
              <a:rect l="l" t="t" r="r" b="b"/>
              <a:pathLst>
                <a:path w="1025525" h="715010">
                  <a:moveTo>
                    <a:pt x="0" y="119126"/>
                  </a:moveTo>
                  <a:lnTo>
                    <a:pt x="9398" y="72771"/>
                  </a:lnTo>
                  <a:lnTo>
                    <a:pt x="34925" y="34925"/>
                  </a:lnTo>
                  <a:lnTo>
                    <a:pt x="72771" y="9398"/>
                  </a:lnTo>
                  <a:lnTo>
                    <a:pt x="119126" y="0"/>
                  </a:lnTo>
                  <a:lnTo>
                    <a:pt x="906018" y="0"/>
                  </a:lnTo>
                  <a:lnTo>
                    <a:pt x="952373" y="9398"/>
                  </a:lnTo>
                  <a:lnTo>
                    <a:pt x="990219" y="34925"/>
                  </a:lnTo>
                  <a:lnTo>
                    <a:pt x="1015746" y="72771"/>
                  </a:lnTo>
                  <a:lnTo>
                    <a:pt x="1025144" y="119126"/>
                  </a:lnTo>
                  <a:lnTo>
                    <a:pt x="1025144" y="595376"/>
                  </a:lnTo>
                  <a:lnTo>
                    <a:pt x="1015746" y="641731"/>
                  </a:lnTo>
                  <a:lnTo>
                    <a:pt x="990219" y="679577"/>
                  </a:lnTo>
                  <a:lnTo>
                    <a:pt x="952373" y="705104"/>
                  </a:lnTo>
                  <a:lnTo>
                    <a:pt x="906018" y="714502"/>
                  </a:lnTo>
                  <a:lnTo>
                    <a:pt x="119126" y="714502"/>
                  </a:lnTo>
                  <a:lnTo>
                    <a:pt x="72771" y="705104"/>
                  </a:lnTo>
                  <a:lnTo>
                    <a:pt x="34925" y="679577"/>
                  </a:lnTo>
                  <a:lnTo>
                    <a:pt x="9398" y="641731"/>
                  </a:lnTo>
                  <a:lnTo>
                    <a:pt x="0" y="595376"/>
                  </a:lnTo>
                  <a:lnTo>
                    <a:pt x="0" y="11912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8" y="2474975"/>
              <a:ext cx="993646" cy="7924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2502407"/>
              <a:ext cx="903730" cy="7025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69152" y="2502407"/>
              <a:ext cx="903605" cy="702310"/>
            </a:xfrm>
            <a:custGeom>
              <a:avLst/>
              <a:gdLst/>
              <a:ahLst/>
              <a:cxnLst/>
              <a:rect l="l" t="t" r="r" b="b"/>
              <a:pathLst>
                <a:path w="903604" h="702310">
                  <a:moveTo>
                    <a:pt x="0" y="351028"/>
                  </a:moveTo>
                  <a:lnTo>
                    <a:pt x="3048" y="310134"/>
                  </a:lnTo>
                  <a:lnTo>
                    <a:pt x="11937" y="270637"/>
                  </a:lnTo>
                  <a:lnTo>
                    <a:pt x="26288" y="232664"/>
                  </a:lnTo>
                  <a:lnTo>
                    <a:pt x="45847" y="196723"/>
                  </a:lnTo>
                  <a:lnTo>
                    <a:pt x="70358" y="162814"/>
                  </a:lnTo>
                  <a:lnTo>
                    <a:pt x="99187" y="131444"/>
                  </a:lnTo>
                  <a:lnTo>
                    <a:pt x="132334" y="102869"/>
                  </a:lnTo>
                  <a:lnTo>
                    <a:pt x="169163" y="77089"/>
                  </a:lnTo>
                  <a:lnTo>
                    <a:pt x="209550" y="54610"/>
                  </a:lnTo>
                  <a:lnTo>
                    <a:pt x="252984" y="35687"/>
                  </a:lnTo>
                  <a:lnTo>
                    <a:pt x="299338" y="20447"/>
                  </a:lnTo>
                  <a:lnTo>
                    <a:pt x="348106" y="9271"/>
                  </a:lnTo>
                  <a:lnTo>
                    <a:pt x="398906" y="2412"/>
                  </a:lnTo>
                  <a:lnTo>
                    <a:pt x="451612" y="0"/>
                  </a:lnTo>
                  <a:lnTo>
                    <a:pt x="504317" y="2412"/>
                  </a:lnTo>
                  <a:lnTo>
                    <a:pt x="555117" y="9271"/>
                  </a:lnTo>
                  <a:lnTo>
                    <a:pt x="603884" y="20447"/>
                  </a:lnTo>
                  <a:lnTo>
                    <a:pt x="650240" y="35687"/>
                  </a:lnTo>
                  <a:lnTo>
                    <a:pt x="693674" y="54610"/>
                  </a:lnTo>
                  <a:lnTo>
                    <a:pt x="734059" y="77089"/>
                  </a:lnTo>
                  <a:lnTo>
                    <a:pt x="770890" y="102869"/>
                  </a:lnTo>
                  <a:lnTo>
                    <a:pt x="804037" y="131444"/>
                  </a:lnTo>
                  <a:lnTo>
                    <a:pt x="832866" y="162814"/>
                  </a:lnTo>
                  <a:lnTo>
                    <a:pt x="857376" y="196723"/>
                  </a:lnTo>
                  <a:lnTo>
                    <a:pt x="876935" y="232664"/>
                  </a:lnTo>
                  <a:lnTo>
                    <a:pt x="891287" y="270637"/>
                  </a:lnTo>
                  <a:lnTo>
                    <a:pt x="900177" y="310134"/>
                  </a:lnTo>
                  <a:lnTo>
                    <a:pt x="903225" y="351028"/>
                  </a:lnTo>
                  <a:lnTo>
                    <a:pt x="900177" y="392049"/>
                  </a:lnTo>
                  <a:lnTo>
                    <a:pt x="891287" y="431546"/>
                  </a:lnTo>
                  <a:lnTo>
                    <a:pt x="876935" y="469519"/>
                  </a:lnTo>
                  <a:lnTo>
                    <a:pt x="857376" y="505460"/>
                  </a:lnTo>
                  <a:lnTo>
                    <a:pt x="832866" y="539369"/>
                  </a:lnTo>
                  <a:lnTo>
                    <a:pt x="804037" y="570738"/>
                  </a:lnTo>
                  <a:lnTo>
                    <a:pt x="770890" y="599313"/>
                  </a:lnTo>
                  <a:lnTo>
                    <a:pt x="734059" y="625094"/>
                  </a:lnTo>
                  <a:lnTo>
                    <a:pt x="693674" y="647573"/>
                  </a:lnTo>
                  <a:lnTo>
                    <a:pt x="650240" y="666496"/>
                  </a:lnTo>
                  <a:lnTo>
                    <a:pt x="603884" y="681736"/>
                  </a:lnTo>
                  <a:lnTo>
                    <a:pt x="555117" y="692912"/>
                  </a:lnTo>
                  <a:lnTo>
                    <a:pt x="504317" y="699769"/>
                  </a:lnTo>
                  <a:lnTo>
                    <a:pt x="451612" y="702183"/>
                  </a:lnTo>
                  <a:lnTo>
                    <a:pt x="398906" y="699769"/>
                  </a:lnTo>
                  <a:lnTo>
                    <a:pt x="348106" y="692912"/>
                  </a:lnTo>
                  <a:lnTo>
                    <a:pt x="299338" y="681736"/>
                  </a:lnTo>
                  <a:lnTo>
                    <a:pt x="252984" y="666496"/>
                  </a:lnTo>
                  <a:lnTo>
                    <a:pt x="209550" y="647573"/>
                  </a:lnTo>
                  <a:lnTo>
                    <a:pt x="169163" y="625094"/>
                  </a:lnTo>
                  <a:lnTo>
                    <a:pt x="132334" y="599313"/>
                  </a:lnTo>
                  <a:lnTo>
                    <a:pt x="99187" y="570738"/>
                  </a:lnTo>
                  <a:lnTo>
                    <a:pt x="70358" y="539369"/>
                  </a:lnTo>
                  <a:lnTo>
                    <a:pt x="45847" y="505460"/>
                  </a:lnTo>
                  <a:lnTo>
                    <a:pt x="26288" y="469519"/>
                  </a:lnTo>
                  <a:lnTo>
                    <a:pt x="11937" y="431546"/>
                  </a:lnTo>
                  <a:lnTo>
                    <a:pt x="3048" y="392049"/>
                  </a:lnTo>
                  <a:lnTo>
                    <a:pt x="0" y="35102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06259" y="2705100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16878" y="3485388"/>
            <a:ext cx="995680" cy="792480"/>
            <a:chOff x="5516878" y="3485388"/>
            <a:chExt cx="995680" cy="79248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6878" y="3485388"/>
              <a:ext cx="995172" cy="7924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4122" y="3512820"/>
              <a:ext cx="905254" cy="7025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64122" y="3512820"/>
              <a:ext cx="905510" cy="702310"/>
            </a:xfrm>
            <a:custGeom>
              <a:avLst/>
              <a:gdLst/>
              <a:ahLst/>
              <a:cxnLst/>
              <a:rect l="l" t="t" r="r" b="b"/>
              <a:pathLst>
                <a:path w="905510" h="702310">
                  <a:moveTo>
                    <a:pt x="0" y="351027"/>
                  </a:moveTo>
                  <a:lnTo>
                    <a:pt x="3048" y="310133"/>
                  </a:lnTo>
                  <a:lnTo>
                    <a:pt x="11937" y="270636"/>
                  </a:lnTo>
                  <a:lnTo>
                    <a:pt x="26415" y="232663"/>
                  </a:lnTo>
                  <a:lnTo>
                    <a:pt x="45974" y="196722"/>
                  </a:lnTo>
                  <a:lnTo>
                    <a:pt x="70485" y="162813"/>
                  </a:lnTo>
                  <a:lnTo>
                    <a:pt x="99440" y="131444"/>
                  </a:lnTo>
                  <a:lnTo>
                    <a:pt x="132587" y="102869"/>
                  </a:lnTo>
                  <a:lnTo>
                    <a:pt x="169545" y="77088"/>
                  </a:lnTo>
                  <a:lnTo>
                    <a:pt x="209930" y="54609"/>
                  </a:lnTo>
                  <a:lnTo>
                    <a:pt x="253491" y="35686"/>
                  </a:lnTo>
                  <a:lnTo>
                    <a:pt x="299847" y="20446"/>
                  </a:lnTo>
                  <a:lnTo>
                    <a:pt x="348741" y="9270"/>
                  </a:lnTo>
                  <a:lnTo>
                    <a:pt x="399796" y="2412"/>
                  </a:lnTo>
                  <a:lnTo>
                    <a:pt x="452500" y="0"/>
                  </a:lnTo>
                  <a:lnTo>
                    <a:pt x="505205" y="2412"/>
                  </a:lnTo>
                  <a:lnTo>
                    <a:pt x="556260" y="9270"/>
                  </a:lnTo>
                  <a:lnTo>
                    <a:pt x="605154" y="20446"/>
                  </a:lnTo>
                  <a:lnTo>
                    <a:pt x="651510" y="35686"/>
                  </a:lnTo>
                  <a:lnTo>
                    <a:pt x="695071" y="54609"/>
                  </a:lnTo>
                  <a:lnTo>
                    <a:pt x="735456" y="77088"/>
                  </a:lnTo>
                  <a:lnTo>
                    <a:pt x="772413" y="102869"/>
                  </a:lnTo>
                  <a:lnTo>
                    <a:pt x="805561" y="131444"/>
                  </a:lnTo>
                  <a:lnTo>
                    <a:pt x="834516" y="162813"/>
                  </a:lnTo>
                  <a:lnTo>
                    <a:pt x="859027" y="196722"/>
                  </a:lnTo>
                  <a:lnTo>
                    <a:pt x="878586" y="232663"/>
                  </a:lnTo>
                  <a:lnTo>
                    <a:pt x="893063" y="270636"/>
                  </a:lnTo>
                  <a:lnTo>
                    <a:pt x="901953" y="310133"/>
                  </a:lnTo>
                  <a:lnTo>
                    <a:pt x="905001" y="351027"/>
                  </a:lnTo>
                  <a:lnTo>
                    <a:pt x="901953" y="392036"/>
                  </a:lnTo>
                  <a:lnTo>
                    <a:pt x="893063" y="431596"/>
                  </a:lnTo>
                  <a:lnTo>
                    <a:pt x="878586" y="469493"/>
                  </a:lnTo>
                  <a:lnTo>
                    <a:pt x="859027" y="505485"/>
                  </a:lnTo>
                  <a:lnTo>
                    <a:pt x="834516" y="539305"/>
                  </a:lnTo>
                  <a:lnTo>
                    <a:pt x="805561" y="570674"/>
                  </a:lnTo>
                  <a:lnTo>
                    <a:pt x="772413" y="599351"/>
                  </a:lnTo>
                  <a:lnTo>
                    <a:pt x="735456" y="625055"/>
                  </a:lnTo>
                  <a:lnTo>
                    <a:pt x="695071" y="647522"/>
                  </a:lnTo>
                  <a:lnTo>
                    <a:pt x="651510" y="666495"/>
                  </a:lnTo>
                  <a:lnTo>
                    <a:pt x="605154" y="681710"/>
                  </a:lnTo>
                  <a:lnTo>
                    <a:pt x="556260" y="692911"/>
                  </a:lnTo>
                  <a:lnTo>
                    <a:pt x="505205" y="699820"/>
                  </a:lnTo>
                  <a:lnTo>
                    <a:pt x="452500" y="702182"/>
                  </a:lnTo>
                  <a:lnTo>
                    <a:pt x="399796" y="699820"/>
                  </a:lnTo>
                  <a:lnTo>
                    <a:pt x="348741" y="692911"/>
                  </a:lnTo>
                  <a:lnTo>
                    <a:pt x="299847" y="681710"/>
                  </a:lnTo>
                  <a:lnTo>
                    <a:pt x="253491" y="666495"/>
                  </a:lnTo>
                  <a:lnTo>
                    <a:pt x="209930" y="647522"/>
                  </a:lnTo>
                  <a:lnTo>
                    <a:pt x="169545" y="625055"/>
                  </a:lnTo>
                  <a:lnTo>
                    <a:pt x="132587" y="599351"/>
                  </a:lnTo>
                  <a:lnTo>
                    <a:pt x="99440" y="570674"/>
                  </a:lnTo>
                  <a:lnTo>
                    <a:pt x="70485" y="539305"/>
                  </a:lnTo>
                  <a:lnTo>
                    <a:pt x="45974" y="505485"/>
                  </a:lnTo>
                  <a:lnTo>
                    <a:pt x="26415" y="469493"/>
                  </a:lnTo>
                  <a:lnTo>
                    <a:pt x="11937" y="431596"/>
                  </a:lnTo>
                  <a:lnTo>
                    <a:pt x="3048" y="392036"/>
                  </a:lnTo>
                  <a:lnTo>
                    <a:pt x="0" y="35102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01614" y="3713988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7753" y="1716822"/>
            <a:ext cx="1060450" cy="10325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3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.</a:t>
            </a:r>
            <a:r>
              <a:rPr sz="1200" b="1" spc="-20" dirty="0">
                <a:solidFill>
                  <a:srgbClr val="006EC0"/>
                </a:solidFill>
                <a:latin typeface="Tahoma"/>
                <a:cs typeface="Tahoma"/>
              </a:rPr>
              <a:t>du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.</a:t>
            </a: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sz="1200" b="1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k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179705" marR="205104" indent="13335" algn="ctr">
              <a:lnSpc>
                <a:spcPts val="1610"/>
              </a:lnSpc>
              <a:spcBef>
                <a:spcPts val="969"/>
              </a:spcBef>
            </a:pPr>
            <a:r>
              <a:rPr sz="1400" spc="-25" dirty="0">
                <a:latin typeface="Calibri"/>
                <a:cs typeface="Calibri"/>
              </a:rPr>
              <a:t>Class1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105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6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6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ed  </a:t>
            </a:r>
            <a:r>
              <a:rPr sz="1400" spc="-50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-55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b</a:t>
            </a:r>
            <a:r>
              <a:rPr sz="1400" spc="-35" dirty="0">
                <a:latin typeface="Calibri"/>
                <a:cs typeface="Calibri"/>
              </a:rPr>
              <a:t>e</a:t>
            </a:r>
            <a:r>
              <a:rPr sz="1400" spc="-7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94688" y="1780031"/>
            <a:ext cx="2816225" cy="2552700"/>
          </a:xfrm>
          <a:custGeom>
            <a:avLst/>
            <a:gdLst/>
            <a:ahLst/>
            <a:cxnLst/>
            <a:rect l="l" t="t" r="r" b="b"/>
            <a:pathLst>
              <a:path w="2816225" h="2552700">
                <a:moveTo>
                  <a:pt x="2815842" y="0"/>
                </a:moveTo>
                <a:lnTo>
                  <a:pt x="0" y="0"/>
                </a:lnTo>
                <a:lnTo>
                  <a:pt x="0" y="2552700"/>
                </a:lnTo>
                <a:lnTo>
                  <a:pt x="2815842" y="2552700"/>
                </a:lnTo>
                <a:lnTo>
                  <a:pt x="281584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07464" y="1831339"/>
            <a:ext cx="106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97378" y="2506978"/>
            <a:ext cx="993775" cy="792480"/>
            <a:chOff x="1897378" y="2506978"/>
            <a:chExt cx="993775" cy="79248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8" y="2506978"/>
              <a:ext cx="993646" cy="7924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622" y="2534410"/>
              <a:ext cx="903732" cy="70256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44622" y="2534410"/>
              <a:ext cx="903605" cy="702310"/>
            </a:xfrm>
            <a:custGeom>
              <a:avLst/>
              <a:gdLst/>
              <a:ahLst/>
              <a:cxnLst/>
              <a:rect l="l" t="t" r="r" b="b"/>
              <a:pathLst>
                <a:path w="903605" h="702310">
                  <a:moveTo>
                    <a:pt x="0" y="351027"/>
                  </a:moveTo>
                  <a:lnTo>
                    <a:pt x="3048" y="310133"/>
                  </a:lnTo>
                  <a:lnTo>
                    <a:pt x="11937" y="270637"/>
                  </a:lnTo>
                  <a:lnTo>
                    <a:pt x="26288" y="232663"/>
                  </a:lnTo>
                  <a:lnTo>
                    <a:pt x="45846" y="196723"/>
                  </a:lnTo>
                  <a:lnTo>
                    <a:pt x="70357" y="162813"/>
                  </a:lnTo>
                  <a:lnTo>
                    <a:pt x="99187" y="131444"/>
                  </a:lnTo>
                  <a:lnTo>
                    <a:pt x="132333" y="102869"/>
                  </a:lnTo>
                  <a:lnTo>
                    <a:pt x="169163" y="77088"/>
                  </a:lnTo>
                  <a:lnTo>
                    <a:pt x="209550" y="54610"/>
                  </a:lnTo>
                  <a:lnTo>
                    <a:pt x="252983" y="35687"/>
                  </a:lnTo>
                  <a:lnTo>
                    <a:pt x="299338" y="20446"/>
                  </a:lnTo>
                  <a:lnTo>
                    <a:pt x="348106" y="9270"/>
                  </a:lnTo>
                  <a:lnTo>
                    <a:pt x="398906" y="2412"/>
                  </a:lnTo>
                  <a:lnTo>
                    <a:pt x="451612" y="0"/>
                  </a:lnTo>
                  <a:lnTo>
                    <a:pt x="504317" y="2412"/>
                  </a:lnTo>
                  <a:lnTo>
                    <a:pt x="555117" y="9270"/>
                  </a:lnTo>
                  <a:lnTo>
                    <a:pt x="603884" y="20446"/>
                  </a:lnTo>
                  <a:lnTo>
                    <a:pt x="650239" y="35687"/>
                  </a:lnTo>
                  <a:lnTo>
                    <a:pt x="693674" y="54610"/>
                  </a:lnTo>
                  <a:lnTo>
                    <a:pt x="734059" y="77088"/>
                  </a:lnTo>
                  <a:lnTo>
                    <a:pt x="770889" y="102869"/>
                  </a:lnTo>
                  <a:lnTo>
                    <a:pt x="804037" y="131444"/>
                  </a:lnTo>
                  <a:lnTo>
                    <a:pt x="832865" y="162813"/>
                  </a:lnTo>
                  <a:lnTo>
                    <a:pt x="857376" y="196723"/>
                  </a:lnTo>
                  <a:lnTo>
                    <a:pt x="876934" y="232663"/>
                  </a:lnTo>
                  <a:lnTo>
                    <a:pt x="891286" y="270637"/>
                  </a:lnTo>
                  <a:lnTo>
                    <a:pt x="900176" y="310133"/>
                  </a:lnTo>
                  <a:lnTo>
                    <a:pt x="903224" y="351027"/>
                  </a:lnTo>
                  <a:lnTo>
                    <a:pt x="900176" y="392049"/>
                  </a:lnTo>
                  <a:lnTo>
                    <a:pt x="891286" y="431545"/>
                  </a:lnTo>
                  <a:lnTo>
                    <a:pt x="876934" y="469519"/>
                  </a:lnTo>
                  <a:lnTo>
                    <a:pt x="857376" y="505460"/>
                  </a:lnTo>
                  <a:lnTo>
                    <a:pt x="832865" y="539369"/>
                  </a:lnTo>
                  <a:lnTo>
                    <a:pt x="804037" y="570738"/>
                  </a:lnTo>
                  <a:lnTo>
                    <a:pt x="770889" y="599313"/>
                  </a:lnTo>
                  <a:lnTo>
                    <a:pt x="734059" y="625094"/>
                  </a:lnTo>
                  <a:lnTo>
                    <a:pt x="693674" y="647573"/>
                  </a:lnTo>
                  <a:lnTo>
                    <a:pt x="650239" y="666495"/>
                  </a:lnTo>
                  <a:lnTo>
                    <a:pt x="603884" y="681736"/>
                  </a:lnTo>
                  <a:lnTo>
                    <a:pt x="555117" y="692912"/>
                  </a:lnTo>
                  <a:lnTo>
                    <a:pt x="504317" y="699769"/>
                  </a:lnTo>
                  <a:lnTo>
                    <a:pt x="451612" y="702182"/>
                  </a:lnTo>
                  <a:lnTo>
                    <a:pt x="398906" y="699769"/>
                  </a:lnTo>
                  <a:lnTo>
                    <a:pt x="348106" y="692912"/>
                  </a:lnTo>
                  <a:lnTo>
                    <a:pt x="299338" y="681736"/>
                  </a:lnTo>
                  <a:lnTo>
                    <a:pt x="252983" y="666495"/>
                  </a:lnTo>
                  <a:lnTo>
                    <a:pt x="209550" y="647573"/>
                  </a:lnTo>
                  <a:lnTo>
                    <a:pt x="169163" y="625094"/>
                  </a:lnTo>
                  <a:lnTo>
                    <a:pt x="132333" y="599313"/>
                  </a:lnTo>
                  <a:lnTo>
                    <a:pt x="99187" y="570738"/>
                  </a:lnTo>
                  <a:lnTo>
                    <a:pt x="70357" y="539369"/>
                  </a:lnTo>
                  <a:lnTo>
                    <a:pt x="45846" y="505460"/>
                  </a:lnTo>
                  <a:lnTo>
                    <a:pt x="26288" y="469519"/>
                  </a:lnTo>
                  <a:lnTo>
                    <a:pt x="11937" y="431545"/>
                  </a:lnTo>
                  <a:lnTo>
                    <a:pt x="3048" y="392049"/>
                  </a:lnTo>
                  <a:lnTo>
                    <a:pt x="0" y="351027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79572" y="2735579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98292" y="3133344"/>
            <a:ext cx="1201420" cy="1038225"/>
            <a:chOff x="3098292" y="3133344"/>
            <a:chExt cx="1201420" cy="103822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98292" y="3133344"/>
              <a:ext cx="1200910" cy="10378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5536" y="3160776"/>
              <a:ext cx="1110996" cy="9479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45536" y="3160776"/>
              <a:ext cx="1111250" cy="948055"/>
            </a:xfrm>
            <a:custGeom>
              <a:avLst/>
              <a:gdLst/>
              <a:ahLst/>
              <a:cxnLst/>
              <a:rect l="l" t="t" r="r" b="b"/>
              <a:pathLst>
                <a:path w="1111250" h="948054">
                  <a:moveTo>
                    <a:pt x="0" y="473964"/>
                  </a:moveTo>
                  <a:lnTo>
                    <a:pt x="2286" y="430784"/>
                  </a:lnTo>
                  <a:lnTo>
                    <a:pt x="8889" y="388747"/>
                  </a:lnTo>
                  <a:lnTo>
                    <a:pt x="19812" y="347980"/>
                  </a:lnTo>
                  <a:lnTo>
                    <a:pt x="34797" y="308610"/>
                  </a:lnTo>
                  <a:lnTo>
                    <a:pt x="53466" y="270763"/>
                  </a:lnTo>
                  <a:lnTo>
                    <a:pt x="75818" y="234696"/>
                  </a:lnTo>
                  <a:lnTo>
                    <a:pt x="101600" y="200660"/>
                  </a:lnTo>
                  <a:lnTo>
                    <a:pt x="130555" y="168529"/>
                  </a:lnTo>
                  <a:lnTo>
                    <a:pt x="162687" y="138811"/>
                  </a:lnTo>
                  <a:lnTo>
                    <a:pt x="197485" y="111506"/>
                  </a:lnTo>
                  <a:lnTo>
                    <a:pt x="235076" y="86741"/>
                  </a:lnTo>
                  <a:lnTo>
                    <a:pt x="275081" y="64643"/>
                  </a:lnTo>
                  <a:lnTo>
                    <a:pt x="317246" y="45593"/>
                  </a:lnTo>
                  <a:lnTo>
                    <a:pt x="361568" y="29591"/>
                  </a:lnTo>
                  <a:lnTo>
                    <a:pt x="407669" y="16891"/>
                  </a:lnTo>
                  <a:lnTo>
                    <a:pt x="455549" y="7619"/>
                  </a:lnTo>
                  <a:lnTo>
                    <a:pt x="504825" y="1905"/>
                  </a:lnTo>
                  <a:lnTo>
                    <a:pt x="555371" y="0"/>
                  </a:lnTo>
                  <a:lnTo>
                    <a:pt x="605916" y="1905"/>
                  </a:lnTo>
                  <a:lnTo>
                    <a:pt x="655192" y="7619"/>
                  </a:lnTo>
                  <a:lnTo>
                    <a:pt x="703072" y="16891"/>
                  </a:lnTo>
                  <a:lnTo>
                    <a:pt x="749173" y="29591"/>
                  </a:lnTo>
                  <a:lnTo>
                    <a:pt x="793496" y="45593"/>
                  </a:lnTo>
                  <a:lnTo>
                    <a:pt x="835660" y="64643"/>
                  </a:lnTo>
                  <a:lnTo>
                    <a:pt x="875664" y="86741"/>
                  </a:lnTo>
                  <a:lnTo>
                    <a:pt x="913256" y="111506"/>
                  </a:lnTo>
                  <a:lnTo>
                    <a:pt x="948054" y="138811"/>
                  </a:lnTo>
                  <a:lnTo>
                    <a:pt x="980186" y="168529"/>
                  </a:lnTo>
                  <a:lnTo>
                    <a:pt x="1009141" y="200660"/>
                  </a:lnTo>
                  <a:lnTo>
                    <a:pt x="1034923" y="234696"/>
                  </a:lnTo>
                  <a:lnTo>
                    <a:pt x="1057275" y="270763"/>
                  </a:lnTo>
                  <a:lnTo>
                    <a:pt x="1075943" y="308610"/>
                  </a:lnTo>
                  <a:lnTo>
                    <a:pt x="1090929" y="347980"/>
                  </a:lnTo>
                  <a:lnTo>
                    <a:pt x="1101852" y="388747"/>
                  </a:lnTo>
                  <a:lnTo>
                    <a:pt x="1108455" y="430784"/>
                  </a:lnTo>
                  <a:lnTo>
                    <a:pt x="1110741" y="473964"/>
                  </a:lnTo>
                  <a:lnTo>
                    <a:pt x="1108455" y="517017"/>
                  </a:lnTo>
                  <a:lnTo>
                    <a:pt x="1101852" y="559054"/>
                  </a:lnTo>
                  <a:lnTo>
                    <a:pt x="1090929" y="599821"/>
                  </a:lnTo>
                  <a:lnTo>
                    <a:pt x="1075943" y="639318"/>
                  </a:lnTo>
                  <a:lnTo>
                    <a:pt x="1057275" y="677037"/>
                  </a:lnTo>
                  <a:lnTo>
                    <a:pt x="1034923" y="713079"/>
                  </a:lnTo>
                  <a:lnTo>
                    <a:pt x="1009141" y="747204"/>
                  </a:lnTo>
                  <a:lnTo>
                    <a:pt x="980186" y="779221"/>
                  </a:lnTo>
                  <a:lnTo>
                    <a:pt x="948054" y="809002"/>
                  </a:lnTo>
                  <a:lnTo>
                    <a:pt x="913256" y="836345"/>
                  </a:lnTo>
                  <a:lnTo>
                    <a:pt x="875664" y="861098"/>
                  </a:lnTo>
                  <a:lnTo>
                    <a:pt x="835660" y="883094"/>
                  </a:lnTo>
                  <a:lnTo>
                    <a:pt x="793496" y="902169"/>
                  </a:lnTo>
                  <a:lnTo>
                    <a:pt x="749173" y="918146"/>
                  </a:lnTo>
                  <a:lnTo>
                    <a:pt x="703072" y="930872"/>
                  </a:lnTo>
                  <a:lnTo>
                    <a:pt x="655192" y="940169"/>
                  </a:lnTo>
                  <a:lnTo>
                    <a:pt x="605916" y="945871"/>
                  </a:lnTo>
                  <a:lnTo>
                    <a:pt x="555371" y="947802"/>
                  </a:lnTo>
                  <a:lnTo>
                    <a:pt x="504825" y="945871"/>
                  </a:lnTo>
                  <a:lnTo>
                    <a:pt x="455549" y="940169"/>
                  </a:lnTo>
                  <a:lnTo>
                    <a:pt x="407669" y="930872"/>
                  </a:lnTo>
                  <a:lnTo>
                    <a:pt x="361568" y="918146"/>
                  </a:lnTo>
                  <a:lnTo>
                    <a:pt x="317246" y="902169"/>
                  </a:lnTo>
                  <a:lnTo>
                    <a:pt x="275081" y="883094"/>
                  </a:lnTo>
                  <a:lnTo>
                    <a:pt x="235076" y="861098"/>
                  </a:lnTo>
                  <a:lnTo>
                    <a:pt x="197485" y="836345"/>
                  </a:lnTo>
                  <a:lnTo>
                    <a:pt x="162687" y="809002"/>
                  </a:lnTo>
                  <a:lnTo>
                    <a:pt x="130555" y="779221"/>
                  </a:lnTo>
                  <a:lnTo>
                    <a:pt x="101600" y="747204"/>
                  </a:lnTo>
                  <a:lnTo>
                    <a:pt x="75818" y="713079"/>
                  </a:lnTo>
                  <a:lnTo>
                    <a:pt x="53466" y="677037"/>
                  </a:lnTo>
                  <a:lnTo>
                    <a:pt x="34797" y="639318"/>
                  </a:lnTo>
                  <a:lnTo>
                    <a:pt x="19812" y="599821"/>
                  </a:lnTo>
                  <a:lnTo>
                    <a:pt x="8889" y="559054"/>
                  </a:lnTo>
                  <a:lnTo>
                    <a:pt x="2286" y="517017"/>
                  </a:lnTo>
                  <a:lnTo>
                    <a:pt x="0" y="47396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37856" y="3275076"/>
            <a:ext cx="556260" cy="6477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indent="55880" algn="just">
              <a:lnSpc>
                <a:spcPts val="1610"/>
              </a:lnSpc>
              <a:spcBef>
                <a:spcPts val="210"/>
              </a:spcBef>
            </a:pPr>
            <a:r>
              <a:rPr sz="1400" spc="-25" dirty="0">
                <a:latin typeface="Calibri"/>
                <a:cs typeface="Calibri"/>
              </a:rPr>
              <a:t>Class4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x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ends  </a:t>
            </a:r>
            <a:r>
              <a:rPr sz="1400" spc="-25" dirty="0">
                <a:latin typeface="Calibri"/>
                <a:cs typeface="Calibri"/>
              </a:rPr>
              <a:t>Class1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73066" y="2453638"/>
            <a:ext cx="2231390" cy="1181100"/>
            <a:chOff x="3973066" y="2453638"/>
            <a:chExt cx="2231390" cy="118110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8190" y="2621913"/>
              <a:ext cx="95758" cy="1151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61660" y="2453638"/>
              <a:ext cx="476250" cy="231775"/>
            </a:xfrm>
            <a:custGeom>
              <a:avLst/>
              <a:gdLst/>
              <a:ahLst/>
              <a:cxnLst/>
              <a:rect l="l" t="t" r="r" b="b"/>
              <a:pathLst>
                <a:path w="476250" h="231775">
                  <a:moveTo>
                    <a:pt x="5334" y="0"/>
                  </a:moveTo>
                  <a:lnTo>
                    <a:pt x="0" y="11429"/>
                  </a:lnTo>
                  <a:lnTo>
                    <a:pt x="470662" y="231647"/>
                  </a:lnTo>
                  <a:lnTo>
                    <a:pt x="475994" y="22009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3906" y="3538218"/>
              <a:ext cx="114425" cy="9626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01994" y="2813302"/>
              <a:ext cx="375285" cy="755650"/>
            </a:xfrm>
            <a:custGeom>
              <a:avLst/>
              <a:gdLst/>
              <a:ahLst/>
              <a:cxnLst/>
              <a:rect l="l" t="t" r="r" b="b"/>
              <a:pathLst>
                <a:path w="375285" h="755650">
                  <a:moveTo>
                    <a:pt x="11428" y="0"/>
                  </a:moveTo>
                  <a:lnTo>
                    <a:pt x="0" y="5586"/>
                  </a:lnTo>
                  <a:lnTo>
                    <a:pt x="363345" y="755394"/>
                  </a:lnTo>
                  <a:lnTo>
                    <a:pt x="374775" y="749806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3066" y="3137787"/>
              <a:ext cx="98933" cy="986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23231" y="2580130"/>
              <a:ext cx="622300" cy="607695"/>
            </a:xfrm>
            <a:custGeom>
              <a:avLst/>
              <a:gdLst/>
              <a:ahLst/>
              <a:cxnLst/>
              <a:rect l="l" t="t" r="r" b="b"/>
              <a:pathLst>
                <a:path w="622300" h="607694">
                  <a:moveTo>
                    <a:pt x="612900" y="0"/>
                  </a:moveTo>
                  <a:lnTo>
                    <a:pt x="0" y="598552"/>
                  </a:lnTo>
                  <a:lnTo>
                    <a:pt x="8888" y="607569"/>
                  </a:lnTo>
                  <a:lnTo>
                    <a:pt x="621790" y="9142"/>
                  </a:lnTo>
                  <a:lnTo>
                    <a:pt x="6129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8143" y="915923"/>
            <a:ext cx="7755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Private: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Method,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Variable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Constructor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defined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private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only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accessed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within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declared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itself.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Access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not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available</a:t>
            </a:r>
            <a:r>
              <a:rPr sz="1400" spc="-10" dirty="0">
                <a:latin typeface="Tahoma"/>
                <a:cs typeface="Tahoma"/>
              </a:rPr>
              <a:t> outside 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2752" y="1769363"/>
            <a:ext cx="2818130" cy="2553970"/>
            <a:chOff x="4492752" y="1769363"/>
            <a:chExt cx="2818130" cy="2553970"/>
          </a:xfrm>
        </p:grpSpPr>
        <p:sp>
          <p:nvSpPr>
            <p:cNvPr id="8" name="object 8"/>
            <p:cNvSpPr/>
            <p:nvPr/>
          </p:nvSpPr>
          <p:spPr>
            <a:xfrm>
              <a:off x="4492752" y="1769363"/>
              <a:ext cx="2818130" cy="2553970"/>
            </a:xfrm>
            <a:custGeom>
              <a:avLst/>
              <a:gdLst/>
              <a:ahLst/>
              <a:cxnLst/>
              <a:rect l="l" t="t" r="r" b="b"/>
              <a:pathLst>
                <a:path w="2818129" h="2553970">
                  <a:moveTo>
                    <a:pt x="2817623" y="0"/>
                  </a:moveTo>
                  <a:lnTo>
                    <a:pt x="0" y="0"/>
                  </a:lnTo>
                  <a:lnTo>
                    <a:pt x="0" y="2553843"/>
                  </a:lnTo>
                  <a:lnTo>
                    <a:pt x="2817623" y="2553843"/>
                  </a:lnTo>
                  <a:lnTo>
                    <a:pt x="2817623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063496"/>
              <a:ext cx="1114044" cy="804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9244" y="2090928"/>
              <a:ext cx="1024126" cy="7147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19244" y="2090928"/>
              <a:ext cx="1024255" cy="715010"/>
            </a:xfrm>
            <a:custGeom>
              <a:avLst/>
              <a:gdLst/>
              <a:ahLst/>
              <a:cxnLst/>
              <a:rect l="l" t="t" r="r" b="b"/>
              <a:pathLst>
                <a:path w="1024254" h="715010">
                  <a:moveTo>
                    <a:pt x="0" y="119126"/>
                  </a:moveTo>
                  <a:lnTo>
                    <a:pt x="9397" y="72771"/>
                  </a:lnTo>
                  <a:lnTo>
                    <a:pt x="34925" y="34925"/>
                  </a:lnTo>
                  <a:lnTo>
                    <a:pt x="72770" y="9398"/>
                  </a:lnTo>
                  <a:lnTo>
                    <a:pt x="119125" y="0"/>
                  </a:lnTo>
                  <a:lnTo>
                    <a:pt x="904875" y="0"/>
                  </a:lnTo>
                  <a:lnTo>
                    <a:pt x="951229" y="9398"/>
                  </a:lnTo>
                  <a:lnTo>
                    <a:pt x="989076" y="34925"/>
                  </a:lnTo>
                  <a:lnTo>
                    <a:pt x="1014603" y="72771"/>
                  </a:lnTo>
                  <a:lnTo>
                    <a:pt x="1024002" y="119126"/>
                  </a:lnTo>
                  <a:lnTo>
                    <a:pt x="1024002" y="595376"/>
                  </a:lnTo>
                  <a:lnTo>
                    <a:pt x="1014603" y="641731"/>
                  </a:lnTo>
                  <a:lnTo>
                    <a:pt x="989076" y="679577"/>
                  </a:lnTo>
                  <a:lnTo>
                    <a:pt x="951229" y="705104"/>
                  </a:lnTo>
                  <a:lnTo>
                    <a:pt x="904875" y="714502"/>
                  </a:lnTo>
                  <a:lnTo>
                    <a:pt x="119125" y="714502"/>
                  </a:lnTo>
                  <a:lnTo>
                    <a:pt x="72770" y="705104"/>
                  </a:lnTo>
                  <a:lnTo>
                    <a:pt x="34925" y="679577"/>
                  </a:lnTo>
                  <a:lnTo>
                    <a:pt x="9397" y="641731"/>
                  </a:lnTo>
                  <a:lnTo>
                    <a:pt x="0" y="595376"/>
                  </a:lnTo>
                  <a:lnTo>
                    <a:pt x="0" y="11912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572" y="2464308"/>
              <a:ext cx="995172" cy="794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816" y="2491740"/>
              <a:ext cx="905256" cy="7040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47816" y="2491740"/>
              <a:ext cx="905510" cy="704215"/>
            </a:xfrm>
            <a:custGeom>
              <a:avLst/>
              <a:gdLst/>
              <a:ahLst/>
              <a:cxnLst/>
              <a:rect l="l" t="t" r="r" b="b"/>
              <a:pathLst>
                <a:path w="905509" h="704214">
                  <a:moveTo>
                    <a:pt x="0" y="352044"/>
                  </a:moveTo>
                  <a:lnTo>
                    <a:pt x="3048" y="310896"/>
                  </a:lnTo>
                  <a:lnTo>
                    <a:pt x="11937" y="271272"/>
                  </a:lnTo>
                  <a:lnTo>
                    <a:pt x="26416" y="233299"/>
                  </a:lnTo>
                  <a:lnTo>
                    <a:pt x="45974" y="197231"/>
                  </a:lnTo>
                  <a:lnTo>
                    <a:pt x="70485" y="163322"/>
                  </a:lnTo>
                  <a:lnTo>
                    <a:pt x="99441" y="131826"/>
                  </a:lnTo>
                  <a:lnTo>
                    <a:pt x="132587" y="103124"/>
                  </a:lnTo>
                  <a:lnTo>
                    <a:pt x="169545" y="77343"/>
                  </a:lnTo>
                  <a:lnTo>
                    <a:pt x="209931" y="54737"/>
                  </a:lnTo>
                  <a:lnTo>
                    <a:pt x="253492" y="35814"/>
                  </a:lnTo>
                  <a:lnTo>
                    <a:pt x="299847" y="20574"/>
                  </a:lnTo>
                  <a:lnTo>
                    <a:pt x="348742" y="9271"/>
                  </a:lnTo>
                  <a:lnTo>
                    <a:pt x="399795" y="2412"/>
                  </a:lnTo>
                  <a:lnTo>
                    <a:pt x="452501" y="0"/>
                  </a:lnTo>
                  <a:lnTo>
                    <a:pt x="505206" y="2412"/>
                  </a:lnTo>
                  <a:lnTo>
                    <a:pt x="556260" y="9271"/>
                  </a:lnTo>
                  <a:lnTo>
                    <a:pt x="605155" y="20574"/>
                  </a:lnTo>
                  <a:lnTo>
                    <a:pt x="651510" y="35814"/>
                  </a:lnTo>
                  <a:lnTo>
                    <a:pt x="695070" y="54737"/>
                  </a:lnTo>
                  <a:lnTo>
                    <a:pt x="735457" y="77343"/>
                  </a:lnTo>
                  <a:lnTo>
                    <a:pt x="772413" y="103124"/>
                  </a:lnTo>
                  <a:lnTo>
                    <a:pt x="805561" y="131826"/>
                  </a:lnTo>
                  <a:lnTo>
                    <a:pt x="834516" y="163322"/>
                  </a:lnTo>
                  <a:lnTo>
                    <a:pt x="859028" y="197231"/>
                  </a:lnTo>
                  <a:lnTo>
                    <a:pt x="878587" y="233299"/>
                  </a:lnTo>
                  <a:lnTo>
                    <a:pt x="893064" y="271272"/>
                  </a:lnTo>
                  <a:lnTo>
                    <a:pt x="901955" y="310896"/>
                  </a:lnTo>
                  <a:lnTo>
                    <a:pt x="905003" y="352044"/>
                  </a:lnTo>
                  <a:lnTo>
                    <a:pt x="901955" y="393065"/>
                  </a:lnTo>
                  <a:lnTo>
                    <a:pt x="893064" y="432689"/>
                  </a:lnTo>
                  <a:lnTo>
                    <a:pt x="878587" y="470662"/>
                  </a:lnTo>
                  <a:lnTo>
                    <a:pt x="859028" y="506730"/>
                  </a:lnTo>
                  <a:lnTo>
                    <a:pt x="834516" y="540639"/>
                  </a:lnTo>
                  <a:lnTo>
                    <a:pt x="805561" y="572135"/>
                  </a:lnTo>
                  <a:lnTo>
                    <a:pt x="772413" y="600837"/>
                  </a:lnTo>
                  <a:lnTo>
                    <a:pt x="735457" y="626618"/>
                  </a:lnTo>
                  <a:lnTo>
                    <a:pt x="695070" y="649224"/>
                  </a:lnTo>
                  <a:lnTo>
                    <a:pt x="651510" y="668147"/>
                  </a:lnTo>
                  <a:lnTo>
                    <a:pt x="605155" y="683388"/>
                  </a:lnTo>
                  <a:lnTo>
                    <a:pt x="556260" y="694691"/>
                  </a:lnTo>
                  <a:lnTo>
                    <a:pt x="505206" y="701549"/>
                  </a:lnTo>
                  <a:lnTo>
                    <a:pt x="452501" y="703962"/>
                  </a:lnTo>
                  <a:lnTo>
                    <a:pt x="399795" y="701549"/>
                  </a:lnTo>
                  <a:lnTo>
                    <a:pt x="348742" y="694691"/>
                  </a:lnTo>
                  <a:lnTo>
                    <a:pt x="299847" y="683388"/>
                  </a:lnTo>
                  <a:lnTo>
                    <a:pt x="253492" y="668147"/>
                  </a:lnTo>
                  <a:lnTo>
                    <a:pt x="209931" y="649224"/>
                  </a:lnTo>
                  <a:lnTo>
                    <a:pt x="169545" y="626618"/>
                  </a:lnTo>
                  <a:lnTo>
                    <a:pt x="132587" y="600837"/>
                  </a:lnTo>
                  <a:lnTo>
                    <a:pt x="99441" y="572135"/>
                  </a:lnTo>
                  <a:lnTo>
                    <a:pt x="70485" y="540639"/>
                  </a:lnTo>
                  <a:lnTo>
                    <a:pt x="45974" y="506730"/>
                  </a:lnTo>
                  <a:lnTo>
                    <a:pt x="26416" y="470662"/>
                  </a:lnTo>
                  <a:lnTo>
                    <a:pt x="11937" y="432689"/>
                  </a:lnTo>
                  <a:lnTo>
                    <a:pt x="3048" y="393065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5814" y="2692907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97066" y="3474720"/>
            <a:ext cx="993775" cy="794385"/>
            <a:chOff x="5497066" y="3474720"/>
            <a:chExt cx="993775" cy="79438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7066" y="3474720"/>
              <a:ext cx="993648" cy="7940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4310" y="3502152"/>
              <a:ext cx="903731" cy="7040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44310" y="3502152"/>
              <a:ext cx="903605" cy="704215"/>
            </a:xfrm>
            <a:custGeom>
              <a:avLst/>
              <a:gdLst/>
              <a:ahLst/>
              <a:cxnLst/>
              <a:rect l="l" t="t" r="r" b="b"/>
              <a:pathLst>
                <a:path w="903604" h="704214">
                  <a:moveTo>
                    <a:pt x="0" y="352044"/>
                  </a:moveTo>
                  <a:lnTo>
                    <a:pt x="3048" y="310896"/>
                  </a:lnTo>
                  <a:lnTo>
                    <a:pt x="11937" y="271272"/>
                  </a:lnTo>
                  <a:lnTo>
                    <a:pt x="26288" y="233299"/>
                  </a:lnTo>
                  <a:lnTo>
                    <a:pt x="45847" y="197231"/>
                  </a:lnTo>
                  <a:lnTo>
                    <a:pt x="70358" y="163322"/>
                  </a:lnTo>
                  <a:lnTo>
                    <a:pt x="99187" y="131826"/>
                  </a:lnTo>
                  <a:lnTo>
                    <a:pt x="132334" y="103124"/>
                  </a:lnTo>
                  <a:lnTo>
                    <a:pt x="169163" y="77343"/>
                  </a:lnTo>
                  <a:lnTo>
                    <a:pt x="209550" y="54737"/>
                  </a:lnTo>
                  <a:lnTo>
                    <a:pt x="252984" y="35814"/>
                  </a:lnTo>
                  <a:lnTo>
                    <a:pt x="299338" y="20574"/>
                  </a:lnTo>
                  <a:lnTo>
                    <a:pt x="348107" y="9271"/>
                  </a:lnTo>
                  <a:lnTo>
                    <a:pt x="398907" y="2412"/>
                  </a:lnTo>
                  <a:lnTo>
                    <a:pt x="451612" y="0"/>
                  </a:lnTo>
                  <a:lnTo>
                    <a:pt x="504316" y="2412"/>
                  </a:lnTo>
                  <a:lnTo>
                    <a:pt x="555116" y="9271"/>
                  </a:lnTo>
                  <a:lnTo>
                    <a:pt x="603885" y="20574"/>
                  </a:lnTo>
                  <a:lnTo>
                    <a:pt x="650239" y="35814"/>
                  </a:lnTo>
                  <a:lnTo>
                    <a:pt x="693674" y="54737"/>
                  </a:lnTo>
                  <a:lnTo>
                    <a:pt x="734060" y="77343"/>
                  </a:lnTo>
                  <a:lnTo>
                    <a:pt x="770889" y="103124"/>
                  </a:lnTo>
                  <a:lnTo>
                    <a:pt x="804037" y="131826"/>
                  </a:lnTo>
                  <a:lnTo>
                    <a:pt x="832865" y="163322"/>
                  </a:lnTo>
                  <a:lnTo>
                    <a:pt x="857376" y="197231"/>
                  </a:lnTo>
                  <a:lnTo>
                    <a:pt x="876936" y="233299"/>
                  </a:lnTo>
                  <a:lnTo>
                    <a:pt x="891287" y="271272"/>
                  </a:lnTo>
                  <a:lnTo>
                    <a:pt x="900177" y="310896"/>
                  </a:lnTo>
                  <a:lnTo>
                    <a:pt x="903225" y="352044"/>
                  </a:lnTo>
                  <a:lnTo>
                    <a:pt x="900177" y="393026"/>
                  </a:lnTo>
                  <a:lnTo>
                    <a:pt x="891287" y="432689"/>
                  </a:lnTo>
                  <a:lnTo>
                    <a:pt x="876936" y="470687"/>
                  </a:lnTo>
                  <a:lnTo>
                    <a:pt x="857376" y="506768"/>
                  </a:lnTo>
                  <a:lnTo>
                    <a:pt x="832865" y="540677"/>
                  </a:lnTo>
                  <a:lnTo>
                    <a:pt x="804037" y="572122"/>
                  </a:lnTo>
                  <a:lnTo>
                    <a:pt x="770889" y="600862"/>
                  </a:lnTo>
                  <a:lnTo>
                    <a:pt x="734060" y="626630"/>
                  </a:lnTo>
                  <a:lnTo>
                    <a:pt x="693674" y="649160"/>
                  </a:lnTo>
                  <a:lnTo>
                    <a:pt x="650239" y="668185"/>
                  </a:lnTo>
                  <a:lnTo>
                    <a:pt x="603885" y="683438"/>
                  </a:lnTo>
                  <a:lnTo>
                    <a:pt x="555116" y="694665"/>
                  </a:lnTo>
                  <a:lnTo>
                    <a:pt x="504316" y="701599"/>
                  </a:lnTo>
                  <a:lnTo>
                    <a:pt x="451612" y="703962"/>
                  </a:lnTo>
                  <a:lnTo>
                    <a:pt x="398907" y="701599"/>
                  </a:lnTo>
                  <a:lnTo>
                    <a:pt x="348107" y="694665"/>
                  </a:lnTo>
                  <a:lnTo>
                    <a:pt x="299338" y="683438"/>
                  </a:lnTo>
                  <a:lnTo>
                    <a:pt x="252984" y="668185"/>
                  </a:lnTo>
                  <a:lnTo>
                    <a:pt x="209550" y="649160"/>
                  </a:lnTo>
                  <a:lnTo>
                    <a:pt x="169163" y="626630"/>
                  </a:lnTo>
                  <a:lnTo>
                    <a:pt x="132334" y="600862"/>
                  </a:lnTo>
                  <a:lnTo>
                    <a:pt x="99187" y="572122"/>
                  </a:lnTo>
                  <a:lnTo>
                    <a:pt x="70358" y="540677"/>
                  </a:lnTo>
                  <a:lnTo>
                    <a:pt x="45847" y="506768"/>
                  </a:lnTo>
                  <a:lnTo>
                    <a:pt x="26288" y="470687"/>
                  </a:lnTo>
                  <a:lnTo>
                    <a:pt x="11937" y="432689"/>
                  </a:lnTo>
                  <a:lnTo>
                    <a:pt x="3048" y="393026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80784" y="3704844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7304" y="1707678"/>
            <a:ext cx="1060450" cy="10293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co.durs.pack1</a:t>
            </a:r>
            <a:endParaRPr sz="1200">
              <a:latin typeface="Tahoma"/>
              <a:cs typeface="Tahoma"/>
            </a:endParaRPr>
          </a:p>
          <a:p>
            <a:pPr marL="185420" marR="206375" indent="116839">
              <a:lnSpc>
                <a:spcPct val="95000"/>
              </a:lnSpc>
              <a:spcBef>
                <a:spcPts val="940"/>
              </a:spcBef>
            </a:pPr>
            <a:r>
              <a:rPr sz="1400" spc="-25" dirty="0">
                <a:latin typeface="Calibri"/>
                <a:cs typeface="Calibri"/>
              </a:rPr>
              <a:t>Class1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Private 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b</a:t>
            </a:r>
            <a:r>
              <a:rPr sz="1400" spc="-40" dirty="0">
                <a:latin typeface="Calibri"/>
                <a:cs typeface="Calibri"/>
              </a:rPr>
              <a:t>e</a:t>
            </a:r>
            <a:r>
              <a:rPr sz="1400" spc="-10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3350" y="1769363"/>
            <a:ext cx="2818130" cy="2553970"/>
          </a:xfrm>
          <a:custGeom>
            <a:avLst/>
            <a:gdLst/>
            <a:ahLst/>
            <a:cxnLst/>
            <a:rect l="l" t="t" r="r" b="b"/>
            <a:pathLst>
              <a:path w="2818129" h="2553970">
                <a:moveTo>
                  <a:pt x="2817623" y="0"/>
                </a:moveTo>
                <a:lnTo>
                  <a:pt x="0" y="0"/>
                </a:lnTo>
                <a:lnTo>
                  <a:pt x="0" y="2553843"/>
                </a:lnTo>
                <a:lnTo>
                  <a:pt x="2817623" y="2553843"/>
                </a:lnTo>
                <a:lnTo>
                  <a:pt x="2817623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7017" y="1822195"/>
            <a:ext cx="106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6044" y="2496310"/>
            <a:ext cx="993775" cy="794385"/>
            <a:chOff x="1876044" y="2496310"/>
            <a:chExt cx="993775" cy="79438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044" y="2496310"/>
              <a:ext cx="993646" cy="7940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3288" y="2523742"/>
              <a:ext cx="903732" cy="7040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23288" y="2523742"/>
              <a:ext cx="903605" cy="704215"/>
            </a:xfrm>
            <a:custGeom>
              <a:avLst/>
              <a:gdLst/>
              <a:ahLst/>
              <a:cxnLst/>
              <a:rect l="l" t="t" r="r" b="b"/>
              <a:pathLst>
                <a:path w="903605" h="704214">
                  <a:moveTo>
                    <a:pt x="0" y="352044"/>
                  </a:moveTo>
                  <a:lnTo>
                    <a:pt x="3048" y="310895"/>
                  </a:lnTo>
                  <a:lnTo>
                    <a:pt x="11937" y="271272"/>
                  </a:lnTo>
                  <a:lnTo>
                    <a:pt x="26288" y="233299"/>
                  </a:lnTo>
                  <a:lnTo>
                    <a:pt x="45847" y="197231"/>
                  </a:lnTo>
                  <a:lnTo>
                    <a:pt x="70357" y="163322"/>
                  </a:lnTo>
                  <a:lnTo>
                    <a:pt x="99187" y="131825"/>
                  </a:lnTo>
                  <a:lnTo>
                    <a:pt x="132334" y="103124"/>
                  </a:lnTo>
                  <a:lnTo>
                    <a:pt x="169163" y="77343"/>
                  </a:lnTo>
                  <a:lnTo>
                    <a:pt x="209550" y="54737"/>
                  </a:lnTo>
                  <a:lnTo>
                    <a:pt x="252984" y="35813"/>
                  </a:lnTo>
                  <a:lnTo>
                    <a:pt x="299338" y="20574"/>
                  </a:lnTo>
                  <a:lnTo>
                    <a:pt x="348106" y="9270"/>
                  </a:lnTo>
                  <a:lnTo>
                    <a:pt x="398906" y="2412"/>
                  </a:lnTo>
                  <a:lnTo>
                    <a:pt x="451612" y="0"/>
                  </a:lnTo>
                  <a:lnTo>
                    <a:pt x="504317" y="2412"/>
                  </a:lnTo>
                  <a:lnTo>
                    <a:pt x="555117" y="9270"/>
                  </a:lnTo>
                  <a:lnTo>
                    <a:pt x="603885" y="20574"/>
                  </a:lnTo>
                  <a:lnTo>
                    <a:pt x="650239" y="35813"/>
                  </a:lnTo>
                  <a:lnTo>
                    <a:pt x="693674" y="54737"/>
                  </a:lnTo>
                  <a:lnTo>
                    <a:pt x="734060" y="77343"/>
                  </a:lnTo>
                  <a:lnTo>
                    <a:pt x="770889" y="103124"/>
                  </a:lnTo>
                  <a:lnTo>
                    <a:pt x="804037" y="131825"/>
                  </a:lnTo>
                  <a:lnTo>
                    <a:pt x="832866" y="163322"/>
                  </a:lnTo>
                  <a:lnTo>
                    <a:pt x="857376" y="197231"/>
                  </a:lnTo>
                  <a:lnTo>
                    <a:pt x="876935" y="233299"/>
                  </a:lnTo>
                  <a:lnTo>
                    <a:pt x="891286" y="271272"/>
                  </a:lnTo>
                  <a:lnTo>
                    <a:pt x="900176" y="310895"/>
                  </a:lnTo>
                  <a:lnTo>
                    <a:pt x="903224" y="352044"/>
                  </a:lnTo>
                  <a:lnTo>
                    <a:pt x="900176" y="393064"/>
                  </a:lnTo>
                  <a:lnTo>
                    <a:pt x="891286" y="432688"/>
                  </a:lnTo>
                  <a:lnTo>
                    <a:pt x="876935" y="470662"/>
                  </a:lnTo>
                  <a:lnTo>
                    <a:pt x="857376" y="506730"/>
                  </a:lnTo>
                  <a:lnTo>
                    <a:pt x="832866" y="540638"/>
                  </a:lnTo>
                  <a:lnTo>
                    <a:pt x="804037" y="572135"/>
                  </a:lnTo>
                  <a:lnTo>
                    <a:pt x="770889" y="600837"/>
                  </a:lnTo>
                  <a:lnTo>
                    <a:pt x="734060" y="626618"/>
                  </a:lnTo>
                  <a:lnTo>
                    <a:pt x="693674" y="649224"/>
                  </a:lnTo>
                  <a:lnTo>
                    <a:pt x="650239" y="668147"/>
                  </a:lnTo>
                  <a:lnTo>
                    <a:pt x="603885" y="683388"/>
                  </a:lnTo>
                  <a:lnTo>
                    <a:pt x="555117" y="694690"/>
                  </a:lnTo>
                  <a:lnTo>
                    <a:pt x="504317" y="701549"/>
                  </a:lnTo>
                  <a:lnTo>
                    <a:pt x="451612" y="703962"/>
                  </a:lnTo>
                  <a:lnTo>
                    <a:pt x="398906" y="701549"/>
                  </a:lnTo>
                  <a:lnTo>
                    <a:pt x="348106" y="694690"/>
                  </a:lnTo>
                  <a:lnTo>
                    <a:pt x="299338" y="683388"/>
                  </a:lnTo>
                  <a:lnTo>
                    <a:pt x="252984" y="668147"/>
                  </a:lnTo>
                  <a:lnTo>
                    <a:pt x="209550" y="649224"/>
                  </a:lnTo>
                  <a:lnTo>
                    <a:pt x="169163" y="626618"/>
                  </a:lnTo>
                  <a:lnTo>
                    <a:pt x="132334" y="600837"/>
                  </a:lnTo>
                  <a:lnTo>
                    <a:pt x="99187" y="572135"/>
                  </a:lnTo>
                  <a:lnTo>
                    <a:pt x="70357" y="540638"/>
                  </a:lnTo>
                  <a:lnTo>
                    <a:pt x="45847" y="506730"/>
                  </a:lnTo>
                  <a:lnTo>
                    <a:pt x="26288" y="470662"/>
                  </a:lnTo>
                  <a:lnTo>
                    <a:pt x="11937" y="432688"/>
                  </a:lnTo>
                  <a:lnTo>
                    <a:pt x="3048" y="393064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58873" y="2726435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78478" y="3122676"/>
            <a:ext cx="1199515" cy="1039494"/>
            <a:chOff x="3078478" y="3122676"/>
            <a:chExt cx="1199515" cy="1039494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8478" y="3122676"/>
              <a:ext cx="1199388" cy="10393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25722" y="3150108"/>
              <a:ext cx="1109471" cy="94945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25722" y="3150108"/>
              <a:ext cx="1109345" cy="949325"/>
            </a:xfrm>
            <a:custGeom>
              <a:avLst/>
              <a:gdLst/>
              <a:ahLst/>
              <a:cxnLst/>
              <a:rect l="l" t="t" r="r" b="b"/>
              <a:pathLst>
                <a:path w="1109345" h="949325">
                  <a:moveTo>
                    <a:pt x="0" y="474472"/>
                  </a:moveTo>
                  <a:lnTo>
                    <a:pt x="2286" y="431292"/>
                  </a:lnTo>
                  <a:lnTo>
                    <a:pt x="8889" y="389255"/>
                  </a:lnTo>
                  <a:lnTo>
                    <a:pt x="19812" y="348361"/>
                  </a:lnTo>
                  <a:lnTo>
                    <a:pt x="34670" y="308991"/>
                  </a:lnTo>
                  <a:lnTo>
                    <a:pt x="53339" y="271144"/>
                  </a:lnTo>
                  <a:lnTo>
                    <a:pt x="75692" y="235077"/>
                  </a:lnTo>
                  <a:lnTo>
                    <a:pt x="101473" y="200914"/>
                  </a:lnTo>
                  <a:lnTo>
                    <a:pt x="130428" y="168783"/>
                  </a:lnTo>
                  <a:lnTo>
                    <a:pt x="162433" y="138937"/>
                  </a:lnTo>
                  <a:lnTo>
                    <a:pt x="197230" y="111633"/>
                  </a:lnTo>
                  <a:lnTo>
                    <a:pt x="234696" y="86868"/>
                  </a:lnTo>
                  <a:lnTo>
                    <a:pt x="274700" y="64769"/>
                  </a:lnTo>
                  <a:lnTo>
                    <a:pt x="316864" y="45719"/>
                  </a:lnTo>
                  <a:lnTo>
                    <a:pt x="361061" y="29718"/>
                  </a:lnTo>
                  <a:lnTo>
                    <a:pt x="407035" y="16891"/>
                  </a:lnTo>
                  <a:lnTo>
                    <a:pt x="454787" y="7619"/>
                  </a:lnTo>
                  <a:lnTo>
                    <a:pt x="504063" y="1905"/>
                  </a:lnTo>
                  <a:lnTo>
                    <a:pt x="554481" y="0"/>
                  </a:lnTo>
                  <a:lnTo>
                    <a:pt x="604901" y="1905"/>
                  </a:lnTo>
                  <a:lnTo>
                    <a:pt x="654176" y="7619"/>
                  </a:lnTo>
                  <a:lnTo>
                    <a:pt x="701928" y="16891"/>
                  </a:lnTo>
                  <a:lnTo>
                    <a:pt x="747902" y="29718"/>
                  </a:lnTo>
                  <a:lnTo>
                    <a:pt x="792099" y="45719"/>
                  </a:lnTo>
                  <a:lnTo>
                    <a:pt x="834263" y="64769"/>
                  </a:lnTo>
                  <a:lnTo>
                    <a:pt x="874267" y="86868"/>
                  </a:lnTo>
                  <a:lnTo>
                    <a:pt x="911733" y="111633"/>
                  </a:lnTo>
                  <a:lnTo>
                    <a:pt x="946530" y="138937"/>
                  </a:lnTo>
                  <a:lnTo>
                    <a:pt x="978535" y="168783"/>
                  </a:lnTo>
                  <a:lnTo>
                    <a:pt x="1007490" y="200914"/>
                  </a:lnTo>
                  <a:lnTo>
                    <a:pt x="1033272" y="235077"/>
                  </a:lnTo>
                  <a:lnTo>
                    <a:pt x="1055624" y="271144"/>
                  </a:lnTo>
                  <a:lnTo>
                    <a:pt x="1074292" y="308991"/>
                  </a:lnTo>
                  <a:lnTo>
                    <a:pt x="1089152" y="348361"/>
                  </a:lnTo>
                  <a:lnTo>
                    <a:pt x="1100074" y="389255"/>
                  </a:lnTo>
                  <a:lnTo>
                    <a:pt x="1106677" y="431292"/>
                  </a:lnTo>
                  <a:lnTo>
                    <a:pt x="1108964" y="474472"/>
                  </a:lnTo>
                  <a:lnTo>
                    <a:pt x="1106677" y="517652"/>
                  </a:lnTo>
                  <a:lnTo>
                    <a:pt x="1100074" y="559816"/>
                  </a:lnTo>
                  <a:lnTo>
                    <a:pt x="1089152" y="600583"/>
                  </a:lnTo>
                  <a:lnTo>
                    <a:pt x="1074292" y="640080"/>
                  </a:lnTo>
                  <a:lnTo>
                    <a:pt x="1055624" y="677926"/>
                  </a:lnTo>
                  <a:lnTo>
                    <a:pt x="1033272" y="713994"/>
                  </a:lnTo>
                  <a:lnTo>
                    <a:pt x="1007490" y="748106"/>
                  </a:lnTo>
                  <a:lnTo>
                    <a:pt x="978535" y="780161"/>
                  </a:lnTo>
                  <a:lnTo>
                    <a:pt x="946530" y="809967"/>
                  </a:lnTo>
                  <a:lnTo>
                    <a:pt x="911733" y="837349"/>
                  </a:lnTo>
                  <a:lnTo>
                    <a:pt x="874267" y="862139"/>
                  </a:lnTo>
                  <a:lnTo>
                    <a:pt x="834263" y="884161"/>
                  </a:lnTo>
                  <a:lnTo>
                    <a:pt x="792099" y="903262"/>
                  </a:lnTo>
                  <a:lnTo>
                    <a:pt x="747902" y="919264"/>
                  </a:lnTo>
                  <a:lnTo>
                    <a:pt x="701928" y="931989"/>
                  </a:lnTo>
                  <a:lnTo>
                    <a:pt x="654176" y="941298"/>
                  </a:lnTo>
                  <a:lnTo>
                    <a:pt x="604901" y="947000"/>
                  </a:lnTo>
                  <a:lnTo>
                    <a:pt x="554481" y="948944"/>
                  </a:lnTo>
                  <a:lnTo>
                    <a:pt x="504063" y="947000"/>
                  </a:lnTo>
                  <a:lnTo>
                    <a:pt x="454787" y="941298"/>
                  </a:lnTo>
                  <a:lnTo>
                    <a:pt x="407035" y="931989"/>
                  </a:lnTo>
                  <a:lnTo>
                    <a:pt x="361061" y="919264"/>
                  </a:lnTo>
                  <a:lnTo>
                    <a:pt x="316864" y="903262"/>
                  </a:lnTo>
                  <a:lnTo>
                    <a:pt x="274700" y="884161"/>
                  </a:lnTo>
                  <a:lnTo>
                    <a:pt x="234696" y="862139"/>
                  </a:lnTo>
                  <a:lnTo>
                    <a:pt x="197230" y="837349"/>
                  </a:lnTo>
                  <a:lnTo>
                    <a:pt x="162433" y="809967"/>
                  </a:lnTo>
                  <a:lnTo>
                    <a:pt x="130428" y="780161"/>
                  </a:lnTo>
                  <a:lnTo>
                    <a:pt x="101473" y="748106"/>
                  </a:lnTo>
                  <a:lnTo>
                    <a:pt x="75692" y="713994"/>
                  </a:lnTo>
                  <a:lnTo>
                    <a:pt x="53339" y="677926"/>
                  </a:lnTo>
                  <a:lnTo>
                    <a:pt x="34670" y="640080"/>
                  </a:lnTo>
                  <a:lnTo>
                    <a:pt x="19812" y="600583"/>
                  </a:lnTo>
                  <a:lnTo>
                    <a:pt x="8889" y="559816"/>
                  </a:lnTo>
                  <a:lnTo>
                    <a:pt x="2286" y="517652"/>
                  </a:lnTo>
                  <a:lnTo>
                    <a:pt x="0" y="47447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17093" y="3265932"/>
            <a:ext cx="556260" cy="644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55880" algn="just">
              <a:lnSpc>
                <a:spcPct val="95000"/>
              </a:lnSpc>
              <a:spcBef>
                <a:spcPts val="180"/>
              </a:spcBef>
            </a:pPr>
            <a:r>
              <a:rPr sz="1400" spc="-25" dirty="0">
                <a:latin typeface="Calibri"/>
                <a:cs typeface="Calibri"/>
              </a:rPr>
              <a:t>Class4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x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ends  </a:t>
            </a:r>
            <a:r>
              <a:rPr sz="1400" spc="-25" dirty="0">
                <a:latin typeface="Calibri"/>
                <a:cs typeface="Calibri"/>
              </a:rPr>
              <a:t>Class1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87475" y="117347"/>
            <a:ext cx="3399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</a:t>
            </a:r>
            <a:r>
              <a:rPr spc="-25" dirty="0"/>
              <a:t> </a:t>
            </a:r>
            <a:r>
              <a:rPr spc="-5" dirty="0"/>
              <a:t>Modifier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5" dirty="0"/>
              <a:t>Private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13383" y="873251"/>
            <a:ext cx="708914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Tahoma"/>
                <a:cs typeface="Tahoma"/>
              </a:rPr>
              <a:t>Default: When no </a:t>
            </a:r>
            <a:r>
              <a:rPr sz="1400" spc="-5" dirty="0">
                <a:latin typeface="Tahoma"/>
                <a:cs typeface="Tahoma"/>
              </a:rPr>
              <a:t>access modifier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defined </a:t>
            </a:r>
            <a:r>
              <a:rPr sz="1400" spc="-10" dirty="0">
                <a:latin typeface="Tahoma"/>
                <a:cs typeface="Tahoma"/>
              </a:rPr>
              <a:t>then </a:t>
            </a:r>
            <a:r>
              <a:rPr sz="1400" dirty="0">
                <a:latin typeface="Tahoma"/>
                <a:cs typeface="Tahoma"/>
              </a:rPr>
              <a:t>it is </a:t>
            </a:r>
            <a:r>
              <a:rPr sz="1400" spc="-5" dirty="0">
                <a:latin typeface="Tahoma"/>
                <a:cs typeface="Tahoma"/>
              </a:rPr>
              <a:t>said </a:t>
            </a:r>
            <a:r>
              <a:rPr sz="1400" spc="-10" dirty="0">
                <a:latin typeface="Tahoma"/>
                <a:cs typeface="Tahoma"/>
              </a:rPr>
              <a:t>to have </a:t>
            </a:r>
            <a:r>
              <a:rPr sz="1400" spc="-5" dirty="0">
                <a:latin typeface="Tahoma"/>
                <a:cs typeface="Tahoma"/>
              </a:rPr>
              <a:t>default </a:t>
            </a:r>
            <a:r>
              <a:rPr sz="1400" spc="-10" dirty="0">
                <a:latin typeface="Tahoma"/>
                <a:cs typeface="Tahoma"/>
              </a:rPr>
              <a:t>access </a:t>
            </a:r>
            <a:r>
              <a:rPr sz="1400" spc="-5" dirty="0">
                <a:latin typeface="Tahoma"/>
                <a:cs typeface="Tahoma"/>
              </a:rPr>
              <a:t>modifier.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attribute/method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10" dirty="0">
                <a:latin typeface="Tahoma"/>
                <a:cs typeface="Tahoma"/>
              </a:rPr>
              <a:t>used </a:t>
            </a:r>
            <a:r>
              <a:rPr sz="1400" spc="-5" dirty="0">
                <a:latin typeface="Tahoma"/>
                <a:cs typeface="Tahoma"/>
              </a:rPr>
              <a:t>only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5" dirty="0">
                <a:latin typeface="Tahoma"/>
                <a:cs typeface="Tahoma"/>
              </a:rPr>
              <a:t>given package. It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10" dirty="0">
                <a:latin typeface="Tahoma"/>
                <a:cs typeface="Tahoma"/>
              </a:rPr>
              <a:t>not </a:t>
            </a:r>
            <a:r>
              <a:rPr sz="1400" spc="-5" dirty="0">
                <a:latin typeface="Tahoma"/>
                <a:cs typeface="Tahoma"/>
              </a:rPr>
              <a:t>accessible </a:t>
            </a:r>
            <a:r>
              <a:rPr sz="1400" spc="-10" dirty="0">
                <a:latin typeface="Tahoma"/>
                <a:cs typeface="Tahoma"/>
              </a:rPr>
              <a:t>outside the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2752" y="1769363"/>
            <a:ext cx="2818130" cy="2553970"/>
            <a:chOff x="4492752" y="1769363"/>
            <a:chExt cx="2818130" cy="2553970"/>
          </a:xfrm>
        </p:grpSpPr>
        <p:sp>
          <p:nvSpPr>
            <p:cNvPr id="8" name="object 8"/>
            <p:cNvSpPr/>
            <p:nvPr/>
          </p:nvSpPr>
          <p:spPr>
            <a:xfrm>
              <a:off x="4492752" y="1769363"/>
              <a:ext cx="2818130" cy="2553970"/>
            </a:xfrm>
            <a:custGeom>
              <a:avLst/>
              <a:gdLst/>
              <a:ahLst/>
              <a:cxnLst/>
              <a:rect l="l" t="t" r="r" b="b"/>
              <a:pathLst>
                <a:path w="2818129" h="2553970">
                  <a:moveTo>
                    <a:pt x="2817623" y="0"/>
                  </a:moveTo>
                  <a:lnTo>
                    <a:pt x="0" y="0"/>
                  </a:lnTo>
                  <a:lnTo>
                    <a:pt x="0" y="2553843"/>
                  </a:lnTo>
                  <a:lnTo>
                    <a:pt x="2817623" y="2553843"/>
                  </a:lnTo>
                  <a:lnTo>
                    <a:pt x="2817623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063496"/>
              <a:ext cx="1114044" cy="804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9244" y="2090928"/>
              <a:ext cx="1024126" cy="7147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19244" y="2090928"/>
              <a:ext cx="1024255" cy="715010"/>
            </a:xfrm>
            <a:custGeom>
              <a:avLst/>
              <a:gdLst/>
              <a:ahLst/>
              <a:cxnLst/>
              <a:rect l="l" t="t" r="r" b="b"/>
              <a:pathLst>
                <a:path w="1024254" h="715010">
                  <a:moveTo>
                    <a:pt x="0" y="119126"/>
                  </a:moveTo>
                  <a:lnTo>
                    <a:pt x="9397" y="72771"/>
                  </a:lnTo>
                  <a:lnTo>
                    <a:pt x="34925" y="34925"/>
                  </a:lnTo>
                  <a:lnTo>
                    <a:pt x="72770" y="9398"/>
                  </a:lnTo>
                  <a:lnTo>
                    <a:pt x="119125" y="0"/>
                  </a:lnTo>
                  <a:lnTo>
                    <a:pt x="904875" y="0"/>
                  </a:lnTo>
                  <a:lnTo>
                    <a:pt x="951229" y="9398"/>
                  </a:lnTo>
                  <a:lnTo>
                    <a:pt x="989076" y="34925"/>
                  </a:lnTo>
                  <a:lnTo>
                    <a:pt x="1014603" y="72771"/>
                  </a:lnTo>
                  <a:lnTo>
                    <a:pt x="1024002" y="119126"/>
                  </a:lnTo>
                  <a:lnTo>
                    <a:pt x="1024002" y="595376"/>
                  </a:lnTo>
                  <a:lnTo>
                    <a:pt x="1014603" y="641731"/>
                  </a:lnTo>
                  <a:lnTo>
                    <a:pt x="989076" y="679577"/>
                  </a:lnTo>
                  <a:lnTo>
                    <a:pt x="951229" y="705104"/>
                  </a:lnTo>
                  <a:lnTo>
                    <a:pt x="904875" y="714502"/>
                  </a:lnTo>
                  <a:lnTo>
                    <a:pt x="119125" y="714502"/>
                  </a:lnTo>
                  <a:lnTo>
                    <a:pt x="72770" y="705104"/>
                  </a:lnTo>
                  <a:lnTo>
                    <a:pt x="34925" y="679577"/>
                  </a:lnTo>
                  <a:lnTo>
                    <a:pt x="9397" y="641731"/>
                  </a:lnTo>
                  <a:lnTo>
                    <a:pt x="0" y="595376"/>
                  </a:lnTo>
                  <a:lnTo>
                    <a:pt x="0" y="11912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572" y="2464308"/>
              <a:ext cx="995172" cy="794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816" y="2491740"/>
              <a:ext cx="905256" cy="7040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47816" y="2491740"/>
              <a:ext cx="905510" cy="704215"/>
            </a:xfrm>
            <a:custGeom>
              <a:avLst/>
              <a:gdLst/>
              <a:ahLst/>
              <a:cxnLst/>
              <a:rect l="l" t="t" r="r" b="b"/>
              <a:pathLst>
                <a:path w="905509" h="704214">
                  <a:moveTo>
                    <a:pt x="0" y="352044"/>
                  </a:moveTo>
                  <a:lnTo>
                    <a:pt x="3048" y="310896"/>
                  </a:lnTo>
                  <a:lnTo>
                    <a:pt x="11937" y="271272"/>
                  </a:lnTo>
                  <a:lnTo>
                    <a:pt x="26416" y="233299"/>
                  </a:lnTo>
                  <a:lnTo>
                    <a:pt x="45974" y="197231"/>
                  </a:lnTo>
                  <a:lnTo>
                    <a:pt x="70485" y="163322"/>
                  </a:lnTo>
                  <a:lnTo>
                    <a:pt x="99441" y="131826"/>
                  </a:lnTo>
                  <a:lnTo>
                    <a:pt x="132587" y="103124"/>
                  </a:lnTo>
                  <a:lnTo>
                    <a:pt x="169545" y="77343"/>
                  </a:lnTo>
                  <a:lnTo>
                    <a:pt x="209931" y="54737"/>
                  </a:lnTo>
                  <a:lnTo>
                    <a:pt x="253492" y="35814"/>
                  </a:lnTo>
                  <a:lnTo>
                    <a:pt x="299847" y="20574"/>
                  </a:lnTo>
                  <a:lnTo>
                    <a:pt x="348742" y="9271"/>
                  </a:lnTo>
                  <a:lnTo>
                    <a:pt x="399795" y="2412"/>
                  </a:lnTo>
                  <a:lnTo>
                    <a:pt x="452501" y="0"/>
                  </a:lnTo>
                  <a:lnTo>
                    <a:pt x="505206" y="2412"/>
                  </a:lnTo>
                  <a:lnTo>
                    <a:pt x="556260" y="9271"/>
                  </a:lnTo>
                  <a:lnTo>
                    <a:pt x="605155" y="20574"/>
                  </a:lnTo>
                  <a:lnTo>
                    <a:pt x="651510" y="35814"/>
                  </a:lnTo>
                  <a:lnTo>
                    <a:pt x="695070" y="54737"/>
                  </a:lnTo>
                  <a:lnTo>
                    <a:pt x="735457" y="77343"/>
                  </a:lnTo>
                  <a:lnTo>
                    <a:pt x="772413" y="103124"/>
                  </a:lnTo>
                  <a:lnTo>
                    <a:pt x="805561" y="131826"/>
                  </a:lnTo>
                  <a:lnTo>
                    <a:pt x="834516" y="163322"/>
                  </a:lnTo>
                  <a:lnTo>
                    <a:pt x="859028" y="197231"/>
                  </a:lnTo>
                  <a:lnTo>
                    <a:pt x="878587" y="233299"/>
                  </a:lnTo>
                  <a:lnTo>
                    <a:pt x="893064" y="271272"/>
                  </a:lnTo>
                  <a:lnTo>
                    <a:pt x="901955" y="310896"/>
                  </a:lnTo>
                  <a:lnTo>
                    <a:pt x="905003" y="352044"/>
                  </a:lnTo>
                  <a:lnTo>
                    <a:pt x="901955" y="393065"/>
                  </a:lnTo>
                  <a:lnTo>
                    <a:pt x="893064" y="432689"/>
                  </a:lnTo>
                  <a:lnTo>
                    <a:pt x="878587" y="470662"/>
                  </a:lnTo>
                  <a:lnTo>
                    <a:pt x="859028" y="506730"/>
                  </a:lnTo>
                  <a:lnTo>
                    <a:pt x="834516" y="540639"/>
                  </a:lnTo>
                  <a:lnTo>
                    <a:pt x="805561" y="572135"/>
                  </a:lnTo>
                  <a:lnTo>
                    <a:pt x="772413" y="600837"/>
                  </a:lnTo>
                  <a:lnTo>
                    <a:pt x="735457" y="626618"/>
                  </a:lnTo>
                  <a:lnTo>
                    <a:pt x="695070" y="649224"/>
                  </a:lnTo>
                  <a:lnTo>
                    <a:pt x="651510" y="668147"/>
                  </a:lnTo>
                  <a:lnTo>
                    <a:pt x="605155" y="683388"/>
                  </a:lnTo>
                  <a:lnTo>
                    <a:pt x="556260" y="694691"/>
                  </a:lnTo>
                  <a:lnTo>
                    <a:pt x="505206" y="701549"/>
                  </a:lnTo>
                  <a:lnTo>
                    <a:pt x="452501" y="703962"/>
                  </a:lnTo>
                  <a:lnTo>
                    <a:pt x="399795" y="701549"/>
                  </a:lnTo>
                  <a:lnTo>
                    <a:pt x="348742" y="694691"/>
                  </a:lnTo>
                  <a:lnTo>
                    <a:pt x="299847" y="683388"/>
                  </a:lnTo>
                  <a:lnTo>
                    <a:pt x="253492" y="668147"/>
                  </a:lnTo>
                  <a:lnTo>
                    <a:pt x="209931" y="649224"/>
                  </a:lnTo>
                  <a:lnTo>
                    <a:pt x="169545" y="626618"/>
                  </a:lnTo>
                  <a:lnTo>
                    <a:pt x="132587" y="600837"/>
                  </a:lnTo>
                  <a:lnTo>
                    <a:pt x="99441" y="572135"/>
                  </a:lnTo>
                  <a:lnTo>
                    <a:pt x="70485" y="540639"/>
                  </a:lnTo>
                  <a:lnTo>
                    <a:pt x="45974" y="506730"/>
                  </a:lnTo>
                  <a:lnTo>
                    <a:pt x="26416" y="470662"/>
                  </a:lnTo>
                  <a:lnTo>
                    <a:pt x="11937" y="432689"/>
                  </a:lnTo>
                  <a:lnTo>
                    <a:pt x="3048" y="393065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5814" y="2692907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97066" y="3474720"/>
            <a:ext cx="993775" cy="794385"/>
            <a:chOff x="5497066" y="3474720"/>
            <a:chExt cx="993775" cy="79438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7066" y="3474720"/>
              <a:ext cx="993648" cy="7940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4310" y="3502152"/>
              <a:ext cx="903731" cy="7040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44310" y="3502152"/>
              <a:ext cx="903605" cy="704215"/>
            </a:xfrm>
            <a:custGeom>
              <a:avLst/>
              <a:gdLst/>
              <a:ahLst/>
              <a:cxnLst/>
              <a:rect l="l" t="t" r="r" b="b"/>
              <a:pathLst>
                <a:path w="903604" h="704214">
                  <a:moveTo>
                    <a:pt x="0" y="352044"/>
                  </a:moveTo>
                  <a:lnTo>
                    <a:pt x="3048" y="310896"/>
                  </a:lnTo>
                  <a:lnTo>
                    <a:pt x="11937" y="271272"/>
                  </a:lnTo>
                  <a:lnTo>
                    <a:pt x="26288" y="233299"/>
                  </a:lnTo>
                  <a:lnTo>
                    <a:pt x="45847" y="197231"/>
                  </a:lnTo>
                  <a:lnTo>
                    <a:pt x="70358" y="163322"/>
                  </a:lnTo>
                  <a:lnTo>
                    <a:pt x="99187" y="131826"/>
                  </a:lnTo>
                  <a:lnTo>
                    <a:pt x="132334" y="103124"/>
                  </a:lnTo>
                  <a:lnTo>
                    <a:pt x="169163" y="77343"/>
                  </a:lnTo>
                  <a:lnTo>
                    <a:pt x="209550" y="54737"/>
                  </a:lnTo>
                  <a:lnTo>
                    <a:pt x="252984" y="35814"/>
                  </a:lnTo>
                  <a:lnTo>
                    <a:pt x="299338" y="20574"/>
                  </a:lnTo>
                  <a:lnTo>
                    <a:pt x="348107" y="9271"/>
                  </a:lnTo>
                  <a:lnTo>
                    <a:pt x="398907" y="2412"/>
                  </a:lnTo>
                  <a:lnTo>
                    <a:pt x="451612" y="0"/>
                  </a:lnTo>
                  <a:lnTo>
                    <a:pt x="504316" y="2412"/>
                  </a:lnTo>
                  <a:lnTo>
                    <a:pt x="555116" y="9271"/>
                  </a:lnTo>
                  <a:lnTo>
                    <a:pt x="603885" y="20574"/>
                  </a:lnTo>
                  <a:lnTo>
                    <a:pt x="650239" y="35814"/>
                  </a:lnTo>
                  <a:lnTo>
                    <a:pt x="693674" y="54737"/>
                  </a:lnTo>
                  <a:lnTo>
                    <a:pt x="734060" y="77343"/>
                  </a:lnTo>
                  <a:lnTo>
                    <a:pt x="770889" y="103124"/>
                  </a:lnTo>
                  <a:lnTo>
                    <a:pt x="804037" y="131826"/>
                  </a:lnTo>
                  <a:lnTo>
                    <a:pt x="832865" y="163322"/>
                  </a:lnTo>
                  <a:lnTo>
                    <a:pt x="857376" y="197231"/>
                  </a:lnTo>
                  <a:lnTo>
                    <a:pt x="876936" y="233299"/>
                  </a:lnTo>
                  <a:lnTo>
                    <a:pt x="891287" y="271272"/>
                  </a:lnTo>
                  <a:lnTo>
                    <a:pt x="900177" y="310896"/>
                  </a:lnTo>
                  <a:lnTo>
                    <a:pt x="903225" y="352044"/>
                  </a:lnTo>
                  <a:lnTo>
                    <a:pt x="900177" y="393026"/>
                  </a:lnTo>
                  <a:lnTo>
                    <a:pt x="891287" y="432689"/>
                  </a:lnTo>
                  <a:lnTo>
                    <a:pt x="876936" y="470687"/>
                  </a:lnTo>
                  <a:lnTo>
                    <a:pt x="857376" y="506768"/>
                  </a:lnTo>
                  <a:lnTo>
                    <a:pt x="832865" y="540677"/>
                  </a:lnTo>
                  <a:lnTo>
                    <a:pt x="804037" y="572122"/>
                  </a:lnTo>
                  <a:lnTo>
                    <a:pt x="770889" y="600862"/>
                  </a:lnTo>
                  <a:lnTo>
                    <a:pt x="734060" y="626630"/>
                  </a:lnTo>
                  <a:lnTo>
                    <a:pt x="693674" y="649160"/>
                  </a:lnTo>
                  <a:lnTo>
                    <a:pt x="650239" y="668185"/>
                  </a:lnTo>
                  <a:lnTo>
                    <a:pt x="603885" y="683438"/>
                  </a:lnTo>
                  <a:lnTo>
                    <a:pt x="555116" y="694665"/>
                  </a:lnTo>
                  <a:lnTo>
                    <a:pt x="504316" y="701599"/>
                  </a:lnTo>
                  <a:lnTo>
                    <a:pt x="451612" y="703962"/>
                  </a:lnTo>
                  <a:lnTo>
                    <a:pt x="398907" y="701599"/>
                  </a:lnTo>
                  <a:lnTo>
                    <a:pt x="348107" y="694665"/>
                  </a:lnTo>
                  <a:lnTo>
                    <a:pt x="299338" y="683438"/>
                  </a:lnTo>
                  <a:lnTo>
                    <a:pt x="252984" y="668185"/>
                  </a:lnTo>
                  <a:lnTo>
                    <a:pt x="209550" y="649160"/>
                  </a:lnTo>
                  <a:lnTo>
                    <a:pt x="169163" y="626630"/>
                  </a:lnTo>
                  <a:lnTo>
                    <a:pt x="132334" y="600862"/>
                  </a:lnTo>
                  <a:lnTo>
                    <a:pt x="99187" y="572122"/>
                  </a:lnTo>
                  <a:lnTo>
                    <a:pt x="70358" y="540677"/>
                  </a:lnTo>
                  <a:lnTo>
                    <a:pt x="45847" y="506768"/>
                  </a:lnTo>
                  <a:lnTo>
                    <a:pt x="26288" y="470687"/>
                  </a:lnTo>
                  <a:lnTo>
                    <a:pt x="11937" y="432689"/>
                  </a:lnTo>
                  <a:lnTo>
                    <a:pt x="3048" y="393026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80784" y="3704844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7304" y="1707678"/>
            <a:ext cx="1060450" cy="10293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co.durs.pack1</a:t>
            </a:r>
            <a:endParaRPr sz="1200">
              <a:latin typeface="Tahoma"/>
              <a:cs typeface="Tahoma"/>
            </a:endParaRPr>
          </a:p>
          <a:p>
            <a:pPr marL="185420" marR="206375" indent="116839">
              <a:lnSpc>
                <a:spcPct val="95000"/>
              </a:lnSpc>
              <a:spcBef>
                <a:spcPts val="940"/>
              </a:spcBef>
            </a:pPr>
            <a:r>
              <a:rPr sz="1400" spc="-25" dirty="0">
                <a:latin typeface="Calibri"/>
                <a:cs typeface="Calibri"/>
              </a:rPr>
              <a:t>Class1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Default 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m</a:t>
            </a:r>
            <a:r>
              <a:rPr sz="1400" spc="-30" dirty="0">
                <a:latin typeface="Calibri"/>
                <a:cs typeface="Calibri"/>
              </a:rPr>
              <a:t>b</a:t>
            </a:r>
            <a:r>
              <a:rPr sz="1400" spc="-40" dirty="0">
                <a:latin typeface="Calibri"/>
                <a:cs typeface="Calibri"/>
              </a:rPr>
              <a:t>e</a:t>
            </a:r>
            <a:r>
              <a:rPr sz="1400" spc="-10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3350" y="1769363"/>
            <a:ext cx="2818130" cy="2553970"/>
          </a:xfrm>
          <a:custGeom>
            <a:avLst/>
            <a:gdLst/>
            <a:ahLst/>
            <a:cxnLst/>
            <a:rect l="l" t="t" r="r" b="b"/>
            <a:pathLst>
              <a:path w="2818129" h="2553970">
                <a:moveTo>
                  <a:pt x="2817623" y="0"/>
                </a:moveTo>
                <a:lnTo>
                  <a:pt x="0" y="0"/>
                </a:lnTo>
                <a:lnTo>
                  <a:pt x="0" y="2553843"/>
                </a:lnTo>
                <a:lnTo>
                  <a:pt x="2817623" y="2553843"/>
                </a:lnTo>
                <a:lnTo>
                  <a:pt x="2817623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87017" y="1822195"/>
            <a:ext cx="106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006EC0"/>
                </a:solidFill>
                <a:latin typeface="Tahoma"/>
                <a:cs typeface="Tahoma"/>
              </a:rPr>
              <a:t>co.durs.pack2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6044" y="2496310"/>
            <a:ext cx="993775" cy="794385"/>
            <a:chOff x="1876044" y="2496310"/>
            <a:chExt cx="993775" cy="79438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044" y="2496310"/>
              <a:ext cx="993646" cy="7940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3288" y="2523742"/>
              <a:ext cx="903732" cy="7040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23288" y="2523742"/>
              <a:ext cx="903605" cy="704215"/>
            </a:xfrm>
            <a:custGeom>
              <a:avLst/>
              <a:gdLst/>
              <a:ahLst/>
              <a:cxnLst/>
              <a:rect l="l" t="t" r="r" b="b"/>
              <a:pathLst>
                <a:path w="903605" h="704214">
                  <a:moveTo>
                    <a:pt x="0" y="352044"/>
                  </a:moveTo>
                  <a:lnTo>
                    <a:pt x="3048" y="310895"/>
                  </a:lnTo>
                  <a:lnTo>
                    <a:pt x="11937" y="271272"/>
                  </a:lnTo>
                  <a:lnTo>
                    <a:pt x="26288" y="233299"/>
                  </a:lnTo>
                  <a:lnTo>
                    <a:pt x="45847" y="197231"/>
                  </a:lnTo>
                  <a:lnTo>
                    <a:pt x="70357" y="163322"/>
                  </a:lnTo>
                  <a:lnTo>
                    <a:pt x="99187" y="131825"/>
                  </a:lnTo>
                  <a:lnTo>
                    <a:pt x="132334" y="103124"/>
                  </a:lnTo>
                  <a:lnTo>
                    <a:pt x="169163" y="77343"/>
                  </a:lnTo>
                  <a:lnTo>
                    <a:pt x="209550" y="54737"/>
                  </a:lnTo>
                  <a:lnTo>
                    <a:pt x="252984" y="35813"/>
                  </a:lnTo>
                  <a:lnTo>
                    <a:pt x="299338" y="20574"/>
                  </a:lnTo>
                  <a:lnTo>
                    <a:pt x="348106" y="9270"/>
                  </a:lnTo>
                  <a:lnTo>
                    <a:pt x="398906" y="2412"/>
                  </a:lnTo>
                  <a:lnTo>
                    <a:pt x="451612" y="0"/>
                  </a:lnTo>
                  <a:lnTo>
                    <a:pt x="504317" y="2412"/>
                  </a:lnTo>
                  <a:lnTo>
                    <a:pt x="555117" y="9270"/>
                  </a:lnTo>
                  <a:lnTo>
                    <a:pt x="603885" y="20574"/>
                  </a:lnTo>
                  <a:lnTo>
                    <a:pt x="650239" y="35813"/>
                  </a:lnTo>
                  <a:lnTo>
                    <a:pt x="693674" y="54737"/>
                  </a:lnTo>
                  <a:lnTo>
                    <a:pt x="734060" y="77343"/>
                  </a:lnTo>
                  <a:lnTo>
                    <a:pt x="770889" y="103124"/>
                  </a:lnTo>
                  <a:lnTo>
                    <a:pt x="804037" y="131825"/>
                  </a:lnTo>
                  <a:lnTo>
                    <a:pt x="832866" y="163322"/>
                  </a:lnTo>
                  <a:lnTo>
                    <a:pt x="857376" y="197231"/>
                  </a:lnTo>
                  <a:lnTo>
                    <a:pt x="876935" y="233299"/>
                  </a:lnTo>
                  <a:lnTo>
                    <a:pt x="891286" y="271272"/>
                  </a:lnTo>
                  <a:lnTo>
                    <a:pt x="900176" y="310895"/>
                  </a:lnTo>
                  <a:lnTo>
                    <a:pt x="903224" y="352044"/>
                  </a:lnTo>
                  <a:lnTo>
                    <a:pt x="900176" y="393064"/>
                  </a:lnTo>
                  <a:lnTo>
                    <a:pt x="891286" y="432688"/>
                  </a:lnTo>
                  <a:lnTo>
                    <a:pt x="876935" y="470662"/>
                  </a:lnTo>
                  <a:lnTo>
                    <a:pt x="857376" y="506730"/>
                  </a:lnTo>
                  <a:lnTo>
                    <a:pt x="832866" y="540638"/>
                  </a:lnTo>
                  <a:lnTo>
                    <a:pt x="804037" y="572135"/>
                  </a:lnTo>
                  <a:lnTo>
                    <a:pt x="770889" y="600837"/>
                  </a:lnTo>
                  <a:lnTo>
                    <a:pt x="734060" y="626618"/>
                  </a:lnTo>
                  <a:lnTo>
                    <a:pt x="693674" y="649224"/>
                  </a:lnTo>
                  <a:lnTo>
                    <a:pt x="650239" y="668147"/>
                  </a:lnTo>
                  <a:lnTo>
                    <a:pt x="603885" y="683388"/>
                  </a:lnTo>
                  <a:lnTo>
                    <a:pt x="555117" y="694690"/>
                  </a:lnTo>
                  <a:lnTo>
                    <a:pt x="504317" y="701549"/>
                  </a:lnTo>
                  <a:lnTo>
                    <a:pt x="451612" y="703962"/>
                  </a:lnTo>
                  <a:lnTo>
                    <a:pt x="398906" y="701549"/>
                  </a:lnTo>
                  <a:lnTo>
                    <a:pt x="348106" y="694690"/>
                  </a:lnTo>
                  <a:lnTo>
                    <a:pt x="299338" y="683388"/>
                  </a:lnTo>
                  <a:lnTo>
                    <a:pt x="252984" y="668147"/>
                  </a:lnTo>
                  <a:lnTo>
                    <a:pt x="209550" y="649224"/>
                  </a:lnTo>
                  <a:lnTo>
                    <a:pt x="169163" y="626618"/>
                  </a:lnTo>
                  <a:lnTo>
                    <a:pt x="132334" y="600837"/>
                  </a:lnTo>
                  <a:lnTo>
                    <a:pt x="99187" y="572135"/>
                  </a:lnTo>
                  <a:lnTo>
                    <a:pt x="70357" y="540638"/>
                  </a:lnTo>
                  <a:lnTo>
                    <a:pt x="45847" y="506730"/>
                  </a:lnTo>
                  <a:lnTo>
                    <a:pt x="26288" y="470662"/>
                  </a:lnTo>
                  <a:lnTo>
                    <a:pt x="11937" y="432688"/>
                  </a:lnTo>
                  <a:lnTo>
                    <a:pt x="3048" y="393064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58873" y="2726435"/>
            <a:ext cx="447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l</a:t>
            </a:r>
            <a:r>
              <a:rPr sz="1400" spc="-30" dirty="0">
                <a:latin typeface="Calibri"/>
                <a:cs typeface="Calibri"/>
              </a:rPr>
              <a:t>ass</a:t>
            </a: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78478" y="3122676"/>
            <a:ext cx="1199515" cy="1039494"/>
            <a:chOff x="3078478" y="3122676"/>
            <a:chExt cx="1199515" cy="1039494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8478" y="3122676"/>
              <a:ext cx="1199388" cy="10393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25722" y="3150108"/>
              <a:ext cx="1109471" cy="94945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25722" y="3150108"/>
              <a:ext cx="1109345" cy="949325"/>
            </a:xfrm>
            <a:custGeom>
              <a:avLst/>
              <a:gdLst/>
              <a:ahLst/>
              <a:cxnLst/>
              <a:rect l="l" t="t" r="r" b="b"/>
              <a:pathLst>
                <a:path w="1109345" h="949325">
                  <a:moveTo>
                    <a:pt x="0" y="474472"/>
                  </a:moveTo>
                  <a:lnTo>
                    <a:pt x="2286" y="431292"/>
                  </a:lnTo>
                  <a:lnTo>
                    <a:pt x="8889" y="389255"/>
                  </a:lnTo>
                  <a:lnTo>
                    <a:pt x="19812" y="348361"/>
                  </a:lnTo>
                  <a:lnTo>
                    <a:pt x="34670" y="308991"/>
                  </a:lnTo>
                  <a:lnTo>
                    <a:pt x="53339" y="271144"/>
                  </a:lnTo>
                  <a:lnTo>
                    <a:pt x="75692" y="235077"/>
                  </a:lnTo>
                  <a:lnTo>
                    <a:pt x="101473" y="200914"/>
                  </a:lnTo>
                  <a:lnTo>
                    <a:pt x="130428" y="168783"/>
                  </a:lnTo>
                  <a:lnTo>
                    <a:pt x="162433" y="138937"/>
                  </a:lnTo>
                  <a:lnTo>
                    <a:pt x="197230" y="111633"/>
                  </a:lnTo>
                  <a:lnTo>
                    <a:pt x="234696" y="86868"/>
                  </a:lnTo>
                  <a:lnTo>
                    <a:pt x="274700" y="64769"/>
                  </a:lnTo>
                  <a:lnTo>
                    <a:pt x="316864" y="45719"/>
                  </a:lnTo>
                  <a:lnTo>
                    <a:pt x="361061" y="29718"/>
                  </a:lnTo>
                  <a:lnTo>
                    <a:pt x="407035" y="16891"/>
                  </a:lnTo>
                  <a:lnTo>
                    <a:pt x="454787" y="7619"/>
                  </a:lnTo>
                  <a:lnTo>
                    <a:pt x="504063" y="1905"/>
                  </a:lnTo>
                  <a:lnTo>
                    <a:pt x="554481" y="0"/>
                  </a:lnTo>
                  <a:lnTo>
                    <a:pt x="604901" y="1905"/>
                  </a:lnTo>
                  <a:lnTo>
                    <a:pt x="654176" y="7619"/>
                  </a:lnTo>
                  <a:lnTo>
                    <a:pt x="701928" y="16891"/>
                  </a:lnTo>
                  <a:lnTo>
                    <a:pt x="747902" y="29718"/>
                  </a:lnTo>
                  <a:lnTo>
                    <a:pt x="792099" y="45719"/>
                  </a:lnTo>
                  <a:lnTo>
                    <a:pt x="834263" y="64769"/>
                  </a:lnTo>
                  <a:lnTo>
                    <a:pt x="874267" y="86868"/>
                  </a:lnTo>
                  <a:lnTo>
                    <a:pt x="911733" y="111633"/>
                  </a:lnTo>
                  <a:lnTo>
                    <a:pt x="946530" y="138937"/>
                  </a:lnTo>
                  <a:lnTo>
                    <a:pt x="978535" y="168783"/>
                  </a:lnTo>
                  <a:lnTo>
                    <a:pt x="1007490" y="200914"/>
                  </a:lnTo>
                  <a:lnTo>
                    <a:pt x="1033272" y="235077"/>
                  </a:lnTo>
                  <a:lnTo>
                    <a:pt x="1055624" y="271144"/>
                  </a:lnTo>
                  <a:lnTo>
                    <a:pt x="1074292" y="308991"/>
                  </a:lnTo>
                  <a:lnTo>
                    <a:pt x="1089152" y="348361"/>
                  </a:lnTo>
                  <a:lnTo>
                    <a:pt x="1100074" y="389255"/>
                  </a:lnTo>
                  <a:lnTo>
                    <a:pt x="1106677" y="431292"/>
                  </a:lnTo>
                  <a:lnTo>
                    <a:pt x="1108964" y="474472"/>
                  </a:lnTo>
                  <a:lnTo>
                    <a:pt x="1106677" y="517652"/>
                  </a:lnTo>
                  <a:lnTo>
                    <a:pt x="1100074" y="559816"/>
                  </a:lnTo>
                  <a:lnTo>
                    <a:pt x="1089152" y="600583"/>
                  </a:lnTo>
                  <a:lnTo>
                    <a:pt x="1074292" y="640080"/>
                  </a:lnTo>
                  <a:lnTo>
                    <a:pt x="1055624" y="677926"/>
                  </a:lnTo>
                  <a:lnTo>
                    <a:pt x="1033272" y="713994"/>
                  </a:lnTo>
                  <a:lnTo>
                    <a:pt x="1007490" y="748106"/>
                  </a:lnTo>
                  <a:lnTo>
                    <a:pt x="978535" y="780161"/>
                  </a:lnTo>
                  <a:lnTo>
                    <a:pt x="946530" y="809967"/>
                  </a:lnTo>
                  <a:lnTo>
                    <a:pt x="911733" y="837349"/>
                  </a:lnTo>
                  <a:lnTo>
                    <a:pt x="874267" y="862139"/>
                  </a:lnTo>
                  <a:lnTo>
                    <a:pt x="834263" y="884161"/>
                  </a:lnTo>
                  <a:lnTo>
                    <a:pt x="792099" y="903262"/>
                  </a:lnTo>
                  <a:lnTo>
                    <a:pt x="747902" y="919264"/>
                  </a:lnTo>
                  <a:lnTo>
                    <a:pt x="701928" y="931989"/>
                  </a:lnTo>
                  <a:lnTo>
                    <a:pt x="654176" y="941298"/>
                  </a:lnTo>
                  <a:lnTo>
                    <a:pt x="604901" y="947000"/>
                  </a:lnTo>
                  <a:lnTo>
                    <a:pt x="554481" y="948944"/>
                  </a:lnTo>
                  <a:lnTo>
                    <a:pt x="504063" y="947000"/>
                  </a:lnTo>
                  <a:lnTo>
                    <a:pt x="454787" y="941298"/>
                  </a:lnTo>
                  <a:lnTo>
                    <a:pt x="407035" y="931989"/>
                  </a:lnTo>
                  <a:lnTo>
                    <a:pt x="361061" y="919264"/>
                  </a:lnTo>
                  <a:lnTo>
                    <a:pt x="316864" y="903262"/>
                  </a:lnTo>
                  <a:lnTo>
                    <a:pt x="274700" y="884161"/>
                  </a:lnTo>
                  <a:lnTo>
                    <a:pt x="234696" y="862139"/>
                  </a:lnTo>
                  <a:lnTo>
                    <a:pt x="197230" y="837349"/>
                  </a:lnTo>
                  <a:lnTo>
                    <a:pt x="162433" y="809967"/>
                  </a:lnTo>
                  <a:lnTo>
                    <a:pt x="130428" y="780161"/>
                  </a:lnTo>
                  <a:lnTo>
                    <a:pt x="101473" y="748106"/>
                  </a:lnTo>
                  <a:lnTo>
                    <a:pt x="75692" y="713994"/>
                  </a:lnTo>
                  <a:lnTo>
                    <a:pt x="53339" y="677926"/>
                  </a:lnTo>
                  <a:lnTo>
                    <a:pt x="34670" y="640080"/>
                  </a:lnTo>
                  <a:lnTo>
                    <a:pt x="19812" y="600583"/>
                  </a:lnTo>
                  <a:lnTo>
                    <a:pt x="8889" y="559816"/>
                  </a:lnTo>
                  <a:lnTo>
                    <a:pt x="2286" y="517652"/>
                  </a:lnTo>
                  <a:lnTo>
                    <a:pt x="0" y="47447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18871" y="3265932"/>
            <a:ext cx="552450" cy="644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53975" algn="just">
              <a:lnSpc>
                <a:spcPct val="95000"/>
              </a:lnSpc>
              <a:spcBef>
                <a:spcPts val="180"/>
              </a:spcBef>
            </a:pPr>
            <a:r>
              <a:rPr sz="1400" spc="-25" dirty="0">
                <a:latin typeface="Calibri"/>
                <a:cs typeface="Calibri"/>
              </a:rPr>
              <a:t>Class4 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x</a:t>
            </a:r>
            <a:r>
              <a:rPr sz="1400" spc="-60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30" dirty="0">
                <a:latin typeface="Calibri"/>
                <a:cs typeface="Calibri"/>
              </a:rPr>
              <a:t>ds  </a:t>
            </a:r>
            <a:r>
              <a:rPr sz="1400" spc="-25" dirty="0">
                <a:latin typeface="Calibri"/>
                <a:cs typeface="Calibri"/>
              </a:rPr>
              <a:t>Class1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80658" y="2442972"/>
            <a:ext cx="902335" cy="1182370"/>
            <a:chOff x="5280658" y="2442972"/>
            <a:chExt cx="902335" cy="1182370"/>
          </a:xfrm>
        </p:grpSpPr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6854" y="2611247"/>
              <a:ext cx="95758" cy="1151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40322" y="2442972"/>
              <a:ext cx="476250" cy="231775"/>
            </a:xfrm>
            <a:custGeom>
              <a:avLst/>
              <a:gdLst/>
              <a:ahLst/>
              <a:cxnLst/>
              <a:rect l="l" t="t" r="r" b="b"/>
              <a:pathLst>
                <a:path w="476250" h="231775">
                  <a:moveTo>
                    <a:pt x="5334" y="0"/>
                  </a:moveTo>
                  <a:lnTo>
                    <a:pt x="0" y="11428"/>
                  </a:lnTo>
                  <a:lnTo>
                    <a:pt x="470662" y="231646"/>
                  </a:lnTo>
                  <a:lnTo>
                    <a:pt x="475996" y="220089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8407" y="3529582"/>
              <a:ext cx="116586" cy="95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80658" y="2802636"/>
              <a:ext cx="342265" cy="755650"/>
            </a:xfrm>
            <a:custGeom>
              <a:avLst/>
              <a:gdLst/>
              <a:ahLst/>
              <a:cxnLst/>
              <a:rect l="l" t="t" r="r" b="b"/>
              <a:pathLst>
                <a:path w="342264" h="755650">
                  <a:moveTo>
                    <a:pt x="11684" y="0"/>
                  </a:moveTo>
                  <a:lnTo>
                    <a:pt x="0" y="5080"/>
                  </a:lnTo>
                  <a:lnTo>
                    <a:pt x="330201" y="755140"/>
                  </a:lnTo>
                  <a:lnTo>
                    <a:pt x="341885" y="750060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</a:t>
            </a:r>
            <a:r>
              <a:rPr spc="-40" dirty="0"/>
              <a:t> </a:t>
            </a:r>
            <a:r>
              <a:rPr spc="-5" dirty="0"/>
              <a:t>Modifier</a:t>
            </a:r>
            <a:r>
              <a:rPr spc="-25" dirty="0"/>
              <a:t> </a:t>
            </a:r>
            <a:r>
              <a:rPr dirty="0"/>
              <a:t>–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475" y="522732"/>
            <a:ext cx="991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latin typeface="Calibri"/>
                <a:cs typeface="Calibri"/>
              </a:rPr>
              <a:t>Default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352" y="129539"/>
            <a:ext cx="1775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cc</a:t>
            </a:r>
            <a:r>
              <a:rPr spc="-10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229" dirty="0"/>
              <a:t> </a:t>
            </a:r>
            <a:r>
              <a:rPr spc="-20" dirty="0"/>
              <a:t>Le</a:t>
            </a:r>
            <a:r>
              <a:rPr spc="-10" dirty="0"/>
              <a:t>v</a:t>
            </a:r>
            <a:r>
              <a:rPr spc="-20" dirty="0"/>
              <a:t>e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76297" y="2061210"/>
          <a:ext cx="4345303" cy="1448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Modifier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Class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Package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Subclass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World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Public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Protected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od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private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EC0"/>
                      </a:solidFill>
                      <a:prstDash val="solid"/>
                    </a:lnL>
                    <a:lnR w="1905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5146" y="2510028"/>
            <a:ext cx="67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13176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Exception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634" y="871187"/>
            <a:ext cx="7137400" cy="1113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25"/>
              </a:spcBef>
            </a:pPr>
            <a:r>
              <a:rPr sz="1550" spc="-55" dirty="0">
                <a:solidFill>
                  <a:srgbClr val="006EC0"/>
                </a:solidFill>
                <a:latin typeface="Tahoma"/>
                <a:cs typeface="Tahoma"/>
              </a:rPr>
              <a:t>An</a:t>
            </a:r>
            <a:r>
              <a:rPr sz="155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0" dirty="0">
                <a:solidFill>
                  <a:srgbClr val="006EC0"/>
                </a:solidFill>
                <a:latin typeface="Tahoma"/>
                <a:cs typeface="Tahoma"/>
              </a:rPr>
              <a:t>exception</a:t>
            </a:r>
            <a:r>
              <a:rPr sz="1550" spc="-10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40" dirty="0">
                <a:solidFill>
                  <a:srgbClr val="006EC0"/>
                </a:solidFill>
                <a:latin typeface="Tahoma"/>
                <a:cs typeface="Tahoma"/>
              </a:rPr>
              <a:t>is</a:t>
            </a:r>
            <a:r>
              <a:rPr sz="155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50" dirty="0">
                <a:solidFill>
                  <a:srgbClr val="006EC0"/>
                </a:solidFill>
                <a:latin typeface="Tahoma"/>
                <a:cs typeface="Tahoma"/>
              </a:rPr>
              <a:t>an</a:t>
            </a:r>
            <a:r>
              <a:rPr sz="155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0" dirty="0">
                <a:solidFill>
                  <a:srgbClr val="006EC0"/>
                </a:solidFill>
                <a:latin typeface="Tahoma"/>
                <a:cs typeface="Tahoma"/>
              </a:rPr>
              <a:t>event,</a:t>
            </a:r>
            <a:r>
              <a:rPr sz="1550" spc="-1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75" dirty="0">
                <a:solidFill>
                  <a:srgbClr val="006EC0"/>
                </a:solidFill>
                <a:latin typeface="Tahoma"/>
                <a:cs typeface="Tahoma"/>
              </a:rPr>
              <a:t>which</a:t>
            </a:r>
            <a:r>
              <a:rPr sz="1550" spc="-114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75" dirty="0">
                <a:solidFill>
                  <a:srgbClr val="006EC0"/>
                </a:solidFill>
                <a:latin typeface="Tahoma"/>
                <a:cs typeface="Tahoma"/>
              </a:rPr>
              <a:t>occurs</a:t>
            </a:r>
            <a:r>
              <a:rPr sz="1550" spc="-114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during</a:t>
            </a:r>
            <a:r>
              <a:rPr sz="1550" spc="-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1550" spc="-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rgbClr val="006EC0"/>
                </a:solidFill>
                <a:latin typeface="Tahoma"/>
                <a:cs typeface="Tahoma"/>
              </a:rPr>
              <a:t>execution</a:t>
            </a:r>
            <a:r>
              <a:rPr sz="1550" spc="-1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45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55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90" dirty="0">
                <a:solidFill>
                  <a:srgbClr val="006EC0"/>
                </a:solidFill>
                <a:latin typeface="Tahoma"/>
                <a:cs typeface="Tahoma"/>
              </a:rPr>
              <a:t>program,</a:t>
            </a:r>
            <a:r>
              <a:rPr sz="1550" spc="-1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70" dirty="0">
                <a:solidFill>
                  <a:srgbClr val="006EC0"/>
                </a:solidFill>
                <a:latin typeface="Tahoma"/>
                <a:cs typeface="Tahoma"/>
              </a:rPr>
              <a:t>that</a:t>
            </a:r>
            <a:r>
              <a:rPr sz="1550" spc="-1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disrupts</a:t>
            </a:r>
            <a:r>
              <a:rPr sz="155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the </a:t>
            </a:r>
            <a:r>
              <a:rPr sz="1550" spc="-4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0" dirty="0">
                <a:solidFill>
                  <a:srgbClr val="006EC0"/>
                </a:solidFill>
                <a:latin typeface="Tahoma"/>
                <a:cs typeface="Tahoma"/>
              </a:rPr>
              <a:t>normal</a:t>
            </a:r>
            <a:r>
              <a:rPr sz="1550" spc="-1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0" dirty="0">
                <a:solidFill>
                  <a:srgbClr val="006EC0"/>
                </a:solidFill>
                <a:latin typeface="Tahoma"/>
                <a:cs typeface="Tahoma"/>
              </a:rPr>
              <a:t>flow</a:t>
            </a:r>
            <a:r>
              <a:rPr sz="155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45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55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65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1550" spc="-1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rgbClr val="006EC0"/>
                </a:solidFill>
                <a:latin typeface="Tahoma"/>
                <a:cs typeface="Tahoma"/>
              </a:rPr>
              <a:t>program's</a:t>
            </a:r>
            <a:r>
              <a:rPr sz="1550" spc="-1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70" dirty="0">
                <a:solidFill>
                  <a:srgbClr val="006EC0"/>
                </a:solidFill>
                <a:latin typeface="Tahoma"/>
                <a:cs typeface="Tahoma"/>
              </a:rPr>
              <a:t>instructions</a:t>
            </a:r>
            <a:r>
              <a:rPr sz="155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35" dirty="0">
                <a:solidFill>
                  <a:srgbClr val="006EC0"/>
                </a:solidFill>
                <a:latin typeface="Tahoma"/>
                <a:cs typeface="Tahoma"/>
              </a:rPr>
              <a:t>--</a:t>
            </a:r>
            <a:r>
              <a:rPr sz="1550" spc="-1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550" spc="-85" dirty="0">
                <a:solidFill>
                  <a:srgbClr val="006EC0"/>
                </a:solidFill>
                <a:latin typeface="Tahoma"/>
                <a:cs typeface="Tahoma"/>
              </a:rPr>
              <a:t>Oracle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ahoma"/>
              <a:cs typeface="Tahoma"/>
            </a:endParaRPr>
          </a:p>
          <a:p>
            <a:pPr marL="12700" marR="4137660">
              <a:lnSpc>
                <a:spcPts val="1580"/>
              </a:lnSpc>
            </a:pPr>
            <a:r>
              <a:rPr sz="1400" dirty="0">
                <a:latin typeface="Tahoma"/>
                <a:cs typeface="Tahoma"/>
              </a:rPr>
              <a:t>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f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f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-5" dirty="0">
                <a:latin typeface="Tahoma"/>
                <a:cs typeface="Tahoma"/>
              </a:rPr>
              <a:t>-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e</a:t>
            </a:r>
            <a:r>
              <a:rPr sz="1400" spc="-7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r</a:t>
            </a:r>
            <a:r>
              <a:rPr sz="1400" spc="-65" dirty="0">
                <a:latin typeface="Tahoma"/>
                <a:cs typeface="Tahoma"/>
              </a:rPr>
              <a:t>o</a:t>
            </a:r>
            <a:r>
              <a:rPr sz="1400" spc="-260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.  </a:t>
            </a:r>
            <a:r>
              <a:rPr sz="1400" spc="5" dirty="0">
                <a:latin typeface="Tahoma"/>
                <a:cs typeface="Tahoma"/>
              </a:rPr>
              <a:t>Below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few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them: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8262" y="2258566"/>
            <a:ext cx="5991225" cy="379730"/>
            <a:chOff x="588262" y="2258566"/>
            <a:chExt cx="5991225" cy="3797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2" y="2267710"/>
              <a:ext cx="5990843" cy="3703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91790" y="2268472"/>
              <a:ext cx="2639695" cy="224154"/>
            </a:xfrm>
            <a:custGeom>
              <a:avLst/>
              <a:gdLst/>
              <a:ahLst/>
              <a:cxnLst/>
              <a:rect l="l" t="t" r="r" b="b"/>
              <a:pathLst>
                <a:path w="2639695" h="224155">
                  <a:moveTo>
                    <a:pt x="0" y="0"/>
                  </a:moveTo>
                  <a:lnTo>
                    <a:pt x="2639187" y="0"/>
                  </a:lnTo>
                  <a:lnTo>
                    <a:pt x="2639187" y="223645"/>
                  </a:lnTo>
                  <a:lnTo>
                    <a:pt x="0" y="223645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8930" y="2967226"/>
            <a:ext cx="6379845" cy="396240"/>
            <a:chOff x="598930" y="2967226"/>
            <a:chExt cx="6379845" cy="3962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0" y="2974846"/>
              <a:ext cx="6379463" cy="3886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16758" y="2977132"/>
              <a:ext cx="3710940" cy="225425"/>
            </a:xfrm>
            <a:custGeom>
              <a:avLst/>
              <a:gdLst/>
              <a:ahLst/>
              <a:cxnLst/>
              <a:rect l="l" t="t" r="r" b="b"/>
              <a:pathLst>
                <a:path w="3710940" h="225425">
                  <a:moveTo>
                    <a:pt x="0" y="0"/>
                  </a:moveTo>
                  <a:lnTo>
                    <a:pt x="3710940" y="0"/>
                  </a:lnTo>
                  <a:lnTo>
                    <a:pt x="3710940" y="225044"/>
                  </a:lnTo>
                  <a:lnTo>
                    <a:pt x="0" y="225044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48640" y="3686554"/>
            <a:ext cx="5523230" cy="403860"/>
            <a:chOff x="548640" y="3686554"/>
            <a:chExt cx="5523230" cy="4038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" y="3686554"/>
              <a:ext cx="5522976" cy="40385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30472" y="3697984"/>
              <a:ext cx="2814955" cy="224154"/>
            </a:xfrm>
            <a:custGeom>
              <a:avLst/>
              <a:gdLst/>
              <a:ahLst/>
              <a:cxnLst/>
              <a:rect l="l" t="t" r="r" b="b"/>
              <a:pathLst>
                <a:path w="2814954" h="224154">
                  <a:moveTo>
                    <a:pt x="0" y="0"/>
                  </a:moveTo>
                  <a:lnTo>
                    <a:pt x="2814448" y="0"/>
                  </a:lnTo>
                  <a:lnTo>
                    <a:pt x="2814448" y="223647"/>
                  </a:lnTo>
                  <a:lnTo>
                    <a:pt x="0" y="223647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9366" y="1118616"/>
            <a:ext cx="5497195" cy="3441065"/>
            <a:chOff x="1039366" y="1118616"/>
            <a:chExt cx="5497195" cy="34410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6916" y="1127760"/>
              <a:ext cx="3770376" cy="3422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2344" y="1123188"/>
              <a:ext cx="3779520" cy="3432175"/>
            </a:xfrm>
            <a:custGeom>
              <a:avLst/>
              <a:gdLst/>
              <a:ahLst/>
              <a:cxnLst/>
              <a:rect l="l" t="t" r="r" b="b"/>
              <a:pathLst>
                <a:path w="3779520" h="3432175">
                  <a:moveTo>
                    <a:pt x="0" y="0"/>
                  </a:moveTo>
                  <a:lnTo>
                    <a:pt x="3779520" y="0"/>
                  </a:lnTo>
                  <a:lnTo>
                    <a:pt x="3779520" y="3431921"/>
                  </a:lnTo>
                  <a:lnTo>
                    <a:pt x="0" y="343192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532" y="1232916"/>
              <a:ext cx="2103118" cy="8488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3938" y="1693164"/>
              <a:ext cx="2677795" cy="1272540"/>
            </a:xfrm>
            <a:custGeom>
              <a:avLst/>
              <a:gdLst/>
              <a:ahLst/>
              <a:cxnLst/>
              <a:rect l="l" t="t" r="r" b="b"/>
              <a:pathLst>
                <a:path w="2677795" h="1272539">
                  <a:moveTo>
                    <a:pt x="0" y="212090"/>
                  </a:moveTo>
                  <a:lnTo>
                    <a:pt x="5600" y="163449"/>
                  </a:lnTo>
                  <a:lnTo>
                    <a:pt x="21551" y="118872"/>
                  </a:lnTo>
                  <a:lnTo>
                    <a:pt x="46583" y="79501"/>
                  </a:lnTo>
                  <a:lnTo>
                    <a:pt x="79413" y="46609"/>
                  </a:lnTo>
                  <a:lnTo>
                    <a:pt x="118783" y="21589"/>
                  </a:lnTo>
                  <a:lnTo>
                    <a:pt x="163410" y="5587"/>
                  </a:lnTo>
                  <a:lnTo>
                    <a:pt x="212026" y="0"/>
                  </a:lnTo>
                  <a:lnTo>
                    <a:pt x="901191" y="0"/>
                  </a:lnTo>
                  <a:lnTo>
                    <a:pt x="1287398" y="0"/>
                  </a:lnTo>
                  <a:lnTo>
                    <a:pt x="1332865" y="0"/>
                  </a:lnTo>
                  <a:lnTo>
                    <a:pt x="1381505" y="5587"/>
                  </a:lnTo>
                  <a:lnTo>
                    <a:pt x="1426083" y="21589"/>
                  </a:lnTo>
                  <a:lnTo>
                    <a:pt x="1465453" y="46609"/>
                  </a:lnTo>
                  <a:lnTo>
                    <a:pt x="1498346" y="79501"/>
                  </a:lnTo>
                  <a:lnTo>
                    <a:pt x="1523365" y="118872"/>
                  </a:lnTo>
                  <a:lnTo>
                    <a:pt x="1539240" y="163449"/>
                  </a:lnTo>
                  <a:lnTo>
                    <a:pt x="1544955" y="212090"/>
                  </a:lnTo>
                  <a:lnTo>
                    <a:pt x="1544955" y="742315"/>
                  </a:lnTo>
                  <a:lnTo>
                    <a:pt x="2677541" y="672211"/>
                  </a:lnTo>
                  <a:lnTo>
                    <a:pt x="1544955" y="1060451"/>
                  </a:lnTo>
                  <a:lnTo>
                    <a:pt x="1539240" y="1109092"/>
                  </a:lnTo>
                  <a:lnTo>
                    <a:pt x="1523365" y="1153669"/>
                  </a:lnTo>
                  <a:lnTo>
                    <a:pt x="1498346" y="1193039"/>
                  </a:lnTo>
                  <a:lnTo>
                    <a:pt x="1465453" y="1225932"/>
                  </a:lnTo>
                  <a:lnTo>
                    <a:pt x="1426083" y="1250951"/>
                  </a:lnTo>
                  <a:lnTo>
                    <a:pt x="1381505" y="1266953"/>
                  </a:lnTo>
                  <a:lnTo>
                    <a:pt x="1332865" y="1272541"/>
                  </a:lnTo>
                  <a:lnTo>
                    <a:pt x="1287398" y="1272541"/>
                  </a:lnTo>
                  <a:lnTo>
                    <a:pt x="901191" y="1272541"/>
                  </a:lnTo>
                  <a:lnTo>
                    <a:pt x="212026" y="1272541"/>
                  </a:lnTo>
                  <a:lnTo>
                    <a:pt x="163410" y="1266953"/>
                  </a:lnTo>
                  <a:lnTo>
                    <a:pt x="118783" y="1250951"/>
                  </a:lnTo>
                  <a:lnTo>
                    <a:pt x="79413" y="1225932"/>
                  </a:lnTo>
                  <a:lnTo>
                    <a:pt x="46583" y="1193039"/>
                  </a:lnTo>
                  <a:lnTo>
                    <a:pt x="21551" y="1153669"/>
                  </a:lnTo>
                  <a:lnTo>
                    <a:pt x="5600" y="1109092"/>
                  </a:lnTo>
                  <a:lnTo>
                    <a:pt x="0" y="1060451"/>
                  </a:lnTo>
                  <a:lnTo>
                    <a:pt x="0" y="742315"/>
                  </a:lnTo>
                  <a:lnTo>
                    <a:pt x="0" y="212090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1939" y="1770379"/>
            <a:ext cx="1259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Hi John,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conducting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training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fresher's in our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co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818" y="135636"/>
            <a:ext cx="2150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John</a:t>
            </a:r>
            <a:r>
              <a:rPr spc="-5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gets</a:t>
            </a:r>
            <a:r>
              <a:rPr spc="-40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35" dirty="0">
                <a:solidFill>
                  <a:srgbClr val="242424"/>
                </a:solidFill>
              </a:rPr>
              <a:t> </a:t>
            </a:r>
            <a:r>
              <a:rPr spc="-60" dirty="0">
                <a:solidFill>
                  <a:srgbClr val="242424"/>
                </a:solidFill>
              </a:rPr>
              <a:t>Task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2474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70" dirty="0"/>
              <a:t>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spc="-30" dirty="0"/>
              <a:t>Exception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26178" y="1301496"/>
            <a:ext cx="1038225" cy="398145"/>
            <a:chOff x="3726178" y="1301496"/>
            <a:chExt cx="1038225" cy="3981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178" y="1301496"/>
              <a:ext cx="1037843" cy="397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2" y="1328928"/>
              <a:ext cx="947926" cy="3078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73422" y="1328926"/>
            <a:ext cx="94805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latin typeface="Tahoma"/>
                <a:cs typeface="Tahoma"/>
              </a:rPr>
              <a:t>Exception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9680" y="1632013"/>
            <a:ext cx="5672455" cy="1215390"/>
            <a:chOff x="1249680" y="1632013"/>
            <a:chExt cx="5672455" cy="1215390"/>
          </a:xfrm>
        </p:grpSpPr>
        <p:sp>
          <p:nvSpPr>
            <p:cNvPr id="12" name="object 12"/>
            <p:cNvSpPr/>
            <p:nvPr/>
          </p:nvSpPr>
          <p:spPr>
            <a:xfrm>
              <a:off x="1828800" y="1636776"/>
              <a:ext cx="5055235" cy="388620"/>
            </a:xfrm>
            <a:custGeom>
              <a:avLst/>
              <a:gdLst/>
              <a:ahLst/>
              <a:cxnLst/>
              <a:rect l="l" t="t" r="r" b="b"/>
              <a:pathLst>
                <a:path w="5055234" h="388619">
                  <a:moveTo>
                    <a:pt x="2418588" y="0"/>
                  </a:moveTo>
                  <a:lnTo>
                    <a:pt x="2418588" y="388113"/>
                  </a:lnTo>
                </a:path>
                <a:path w="5055234" h="388619">
                  <a:moveTo>
                    <a:pt x="0" y="387097"/>
                  </a:moveTo>
                  <a:lnTo>
                    <a:pt x="5054728" y="387097"/>
                  </a:lnTo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700" y="2023921"/>
              <a:ext cx="76200" cy="2981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9286" y="2023921"/>
              <a:ext cx="76200" cy="298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5808" y="2023921"/>
              <a:ext cx="76200" cy="298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680" y="2295144"/>
              <a:ext cx="1153668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924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96924" y="2322576"/>
            <a:ext cx="1063625" cy="461645"/>
          </a:xfrm>
          <a:prstGeom prst="rect">
            <a:avLst/>
          </a:prstGeom>
          <a:ln w="9652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3355" marR="169545" indent="7493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Checked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8266" y="2295144"/>
            <a:ext cx="1153795" cy="551815"/>
            <a:chOff x="3668266" y="2295144"/>
            <a:chExt cx="1153795" cy="5518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8266" y="2295144"/>
              <a:ext cx="1153666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510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15510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4625" marR="169545" indent="7874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Runtime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4788" y="2295144"/>
            <a:ext cx="1153795" cy="551815"/>
            <a:chOff x="6304788" y="2295144"/>
            <a:chExt cx="1153795" cy="55181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88" y="2295144"/>
              <a:ext cx="1153666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2032" y="2322576"/>
              <a:ext cx="1063751" cy="4617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352032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Tahoma"/>
                <a:cs typeface="Tahoma"/>
              </a:rPr>
              <a:t>Error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24226" y="2784348"/>
            <a:ext cx="354965" cy="1049020"/>
            <a:chOff x="1824226" y="2784348"/>
            <a:chExt cx="354965" cy="1049020"/>
          </a:xfrm>
        </p:grpSpPr>
        <p:sp>
          <p:nvSpPr>
            <p:cNvPr id="28" name="object 28"/>
            <p:cNvSpPr/>
            <p:nvPr/>
          </p:nvSpPr>
          <p:spPr>
            <a:xfrm>
              <a:off x="1828798" y="2784348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0"/>
                  </a:moveTo>
                  <a:lnTo>
                    <a:pt x="0" y="1010410"/>
                  </a:lnTo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2483" y="3756660"/>
              <a:ext cx="63625" cy="76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28799" y="3788410"/>
              <a:ext cx="350520" cy="12700"/>
            </a:xfrm>
            <a:custGeom>
              <a:avLst/>
              <a:gdLst/>
              <a:ahLst/>
              <a:cxnLst/>
              <a:rect l="l" t="t" r="r" b="b"/>
              <a:pathLst>
                <a:path w="350519" h="12700">
                  <a:moveTo>
                    <a:pt x="27367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73672" y="12700"/>
                  </a:lnTo>
                  <a:lnTo>
                    <a:pt x="273672" y="0"/>
                  </a:lnTo>
                  <a:close/>
                </a:path>
                <a:path w="350519" h="12700">
                  <a:moveTo>
                    <a:pt x="350012" y="6350"/>
                  </a:moveTo>
                  <a:lnTo>
                    <a:pt x="337312" y="0"/>
                  </a:lnTo>
                  <a:lnTo>
                    <a:pt x="286385" y="0"/>
                  </a:lnTo>
                  <a:lnTo>
                    <a:pt x="286385" y="12700"/>
                  </a:lnTo>
                  <a:lnTo>
                    <a:pt x="337312" y="12700"/>
                  </a:lnTo>
                  <a:lnTo>
                    <a:pt x="350012" y="635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57169" y="3437635"/>
            <a:ext cx="533717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Checked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exceptions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checked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compile-time.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Tahoma"/>
                <a:cs typeface="Tahoma"/>
              </a:rPr>
              <a:t>It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means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if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method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is</a:t>
            </a:r>
            <a:r>
              <a:rPr sz="1200" spc="-10" dirty="0">
                <a:latin typeface="Tahoma"/>
                <a:cs typeface="Tahoma"/>
              </a:rPr>
              <a:t> throwing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checked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exception then it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should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handle the</a:t>
            </a:r>
            <a:endParaRPr sz="1200">
              <a:latin typeface="Tahoma"/>
              <a:cs typeface="Tahoma"/>
            </a:endParaRPr>
          </a:p>
          <a:p>
            <a:pPr marL="12700" marR="67310">
              <a:lnSpc>
                <a:spcPts val="1420"/>
              </a:lnSpc>
              <a:spcBef>
                <a:spcPts val="110"/>
              </a:spcBef>
            </a:pPr>
            <a:r>
              <a:rPr sz="1200" spc="-5" dirty="0">
                <a:latin typeface="Tahoma"/>
                <a:cs typeface="Tahoma"/>
              </a:rPr>
              <a:t>exception using </a:t>
            </a:r>
            <a:r>
              <a:rPr sz="1200" spc="-10" dirty="0">
                <a:latin typeface="Tahoma"/>
                <a:cs typeface="Tahoma"/>
              </a:rPr>
              <a:t>try-catch block </a:t>
            </a:r>
            <a:r>
              <a:rPr sz="1200" spc="-5" dirty="0">
                <a:latin typeface="Tahoma"/>
                <a:cs typeface="Tahoma"/>
              </a:rPr>
              <a:t>or it should declare the exception using </a:t>
            </a:r>
            <a:r>
              <a:rPr sz="1200" spc="-10" dirty="0">
                <a:latin typeface="Tahoma"/>
                <a:cs typeface="Tahoma"/>
              </a:rPr>
              <a:t>throws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keyword,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otherwise the </a:t>
            </a:r>
            <a:r>
              <a:rPr sz="1200" spc="-10" dirty="0">
                <a:latin typeface="Tahoma"/>
                <a:cs typeface="Tahoma"/>
              </a:rPr>
              <a:t>program </a:t>
            </a:r>
            <a:r>
              <a:rPr sz="1200" spc="-5" dirty="0">
                <a:latin typeface="Tahoma"/>
                <a:cs typeface="Tahoma"/>
              </a:rPr>
              <a:t>will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give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compilation</a:t>
            </a:r>
            <a:r>
              <a:rPr sz="1200" spc="-5" dirty="0">
                <a:latin typeface="Tahoma"/>
                <a:cs typeface="Tahoma"/>
              </a:rPr>
              <a:t> error.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2474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70" dirty="0"/>
              <a:t>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spc="-30" dirty="0"/>
              <a:t>Exception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26178" y="1301496"/>
            <a:ext cx="1038225" cy="398145"/>
            <a:chOff x="3726178" y="1301496"/>
            <a:chExt cx="1038225" cy="3981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178" y="1301496"/>
              <a:ext cx="1037843" cy="397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2" y="1328928"/>
              <a:ext cx="947926" cy="3078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73422" y="1328926"/>
            <a:ext cx="94805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latin typeface="Tahoma"/>
                <a:cs typeface="Tahoma"/>
              </a:rPr>
              <a:t>Exception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9680" y="1632013"/>
            <a:ext cx="5672455" cy="1215390"/>
            <a:chOff x="1249680" y="1632013"/>
            <a:chExt cx="5672455" cy="1215390"/>
          </a:xfrm>
        </p:grpSpPr>
        <p:sp>
          <p:nvSpPr>
            <p:cNvPr id="12" name="object 12"/>
            <p:cNvSpPr/>
            <p:nvPr/>
          </p:nvSpPr>
          <p:spPr>
            <a:xfrm>
              <a:off x="1828800" y="1636776"/>
              <a:ext cx="5055235" cy="388620"/>
            </a:xfrm>
            <a:custGeom>
              <a:avLst/>
              <a:gdLst/>
              <a:ahLst/>
              <a:cxnLst/>
              <a:rect l="l" t="t" r="r" b="b"/>
              <a:pathLst>
                <a:path w="5055234" h="388619">
                  <a:moveTo>
                    <a:pt x="2418588" y="0"/>
                  </a:moveTo>
                  <a:lnTo>
                    <a:pt x="2418588" y="388113"/>
                  </a:lnTo>
                </a:path>
                <a:path w="5055234" h="388619">
                  <a:moveTo>
                    <a:pt x="0" y="387097"/>
                  </a:moveTo>
                  <a:lnTo>
                    <a:pt x="5054728" y="387097"/>
                  </a:lnTo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700" y="2023921"/>
              <a:ext cx="76200" cy="2981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9286" y="2023921"/>
              <a:ext cx="76200" cy="298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5808" y="2023921"/>
              <a:ext cx="76200" cy="298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680" y="2295144"/>
              <a:ext cx="1153668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924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96924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3355" marR="170180" indent="7493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Checked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8266" y="2295144"/>
            <a:ext cx="1153795" cy="551815"/>
            <a:chOff x="3668266" y="2295144"/>
            <a:chExt cx="1153795" cy="5518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8266" y="2295144"/>
              <a:ext cx="1153666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510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15510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4625" marR="169545" indent="7874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Runtime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4788" y="2295144"/>
            <a:ext cx="1153795" cy="551815"/>
            <a:chOff x="6304788" y="2295144"/>
            <a:chExt cx="1153795" cy="55181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88" y="2295144"/>
              <a:ext cx="1153666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2032" y="2322576"/>
              <a:ext cx="1063751" cy="4617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352032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Tahoma"/>
                <a:cs typeface="Tahoma"/>
              </a:rPr>
              <a:t>Error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09288" y="2784348"/>
            <a:ext cx="76200" cy="452755"/>
            <a:chOff x="4209288" y="2784348"/>
            <a:chExt cx="76200" cy="45275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9288" y="3160649"/>
              <a:ext cx="76200" cy="763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39641" y="2784348"/>
              <a:ext cx="14604" cy="376555"/>
            </a:xfrm>
            <a:custGeom>
              <a:avLst/>
              <a:gdLst/>
              <a:ahLst/>
              <a:cxnLst/>
              <a:rect l="l" t="t" r="r" b="b"/>
              <a:pathLst>
                <a:path w="14604" h="376555">
                  <a:moveTo>
                    <a:pt x="12700" y="0"/>
                  </a:moveTo>
                  <a:lnTo>
                    <a:pt x="0" y="0"/>
                  </a:lnTo>
                  <a:lnTo>
                    <a:pt x="1524" y="376426"/>
                  </a:lnTo>
                  <a:lnTo>
                    <a:pt x="14224" y="37642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90216" y="3309620"/>
            <a:ext cx="5846445" cy="94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latin typeface="Tahoma"/>
                <a:cs typeface="Tahoma"/>
              </a:rPr>
              <a:t>Unchecked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exceptions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dirty="0">
                <a:latin typeface="Tahoma"/>
                <a:cs typeface="Tahoma"/>
              </a:rPr>
              <a:t> not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checked at compile</a:t>
            </a:r>
            <a:r>
              <a:rPr sz="1200" spc="-5" dirty="0">
                <a:latin typeface="Tahoma"/>
                <a:cs typeface="Tahoma"/>
              </a:rPr>
              <a:t> time.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means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your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program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throwing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spc="-5" dirty="0">
                <a:latin typeface="Tahoma"/>
                <a:cs typeface="Tahoma"/>
              </a:rPr>
              <a:t> unchecked </a:t>
            </a:r>
            <a:r>
              <a:rPr sz="1200" spc="-10" dirty="0">
                <a:latin typeface="Tahoma"/>
                <a:cs typeface="Tahoma"/>
              </a:rPr>
              <a:t>exception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 even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you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didn’t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handle/declare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 </a:t>
            </a:r>
            <a:r>
              <a:rPr sz="1200" spc="-10" dirty="0">
                <a:latin typeface="Tahoma"/>
                <a:cs typeface="Tahoma"/>
              </a:rPr>
              <a:t>exception,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program </a:t>
            </a:r>
            <a:r>
              <a:rPr sz="1200" dirty="0">
                <a:latin typeface="Tahoma"/>
                <a:cs typeface="Tahoma"/>
              </a:rPr>
              <a:t>won’t </a:t>
            </a:r>
            <a:r>
              <a:rPr sz="1200" spc="-10" dirty="0">
                <a:latin typeface="Tahoma"/>
                <a:cs typeface="Tahoma"/>
              </a:rPr>
              <a:t>give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10" dirty="0">
                <a:latin typeface="Tahoma"/>
                <a:cs typeface="Tahoma"/>
              </a:rPr>
              <a:t>compilation </a:t>
            </a:r>
            <a:r>
              <a:rPr sz="1200" spc="-80" dirty="0">
                <a:latin typeface="Tahoma"/>
                <a:cs typeface="Tahoma"/>
              </a:rPr>
              <a:t>error. </a:t>
            </a:r>
            <a:r>
              <a:rPr sz="1200" spc="-5" dirty="0">
                <a:latin typeface="Tahoma"/>
                <a:cs typeface="Tahoma"/>
              </a:rPr>
              <a:t>It </a:t>
            </a:r>
            <a:r>
              <a:rPr sz="1200" dirty="0">
                <a:latin typeface="Tahoma"/>
                <a:cs typeface="Tahoma"/>
              </a:rPr>
              <a:t>is up </a:t>
            </a:r>
            <a:r>
              <a:rPr sz="1200" spc="-5" dirty="0">
                <a:latin typeface="Tahoma"/>
                <a:cs typeface="Tahoma"/>
              </a:rPr>
              <a:t>to the </a:t>
            </a:r>
            <a:r>
              <a:rPr sz="1200" spc="-15" dirty="0">
                <a:latin typeface="Tahoma"/>
                <a:cs typeface="Tahoma"/>
              </a:rPr>
              <a:t>programmer </a:t>
            </a:r>
            <a:r>
              <a:rPr sz="1200" spc="-5" dirty="0">
                <a:latin typeface="Tahoma"/>
                <a:cs typeface="Tahoma"/>
              </a:rPr>
              <a:t>to </a:t>
            </a:r>
            <a:r>
              <a:rPr sz="1200" spc="-10" dirty="0">
                <a:latin typeface="Tahoma"/>
                <a:cs typeface="Tahoma"/>
              </a:rPr>
              <a:t>judge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conditions</a:t>
            </a:r>
            <a:r>
              <a:rPr sz="1200" spc="-5" dirty="0">
                <a:latin typeface="Tahoma"/>
                <a:cs typeface="Tahoma"/>
              </a:rPr>
              <a:t> in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advance,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 can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cause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exceptions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handle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them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appropriately.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All unchecked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exceptions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are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direct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sub classes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RuntimeException class.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142875"/>
            <a:ext cx="1695450" cy="422909"/>
            <a:chOff x="7143750" y="133350"/>
            <a:chExt cx="1695450" cy="422909"/>
          </a:xfrm>
        </p:grpSpPr>
        <p:sp>
          <p:nvSpPr>
            <p:cNvPr id="3" name="object 3"/>
            <p:cNvSpPr/>
            <p:nvPr/>
          </p:nvSpPr>
          <p:spPr>
            <a:xfrm>
              <a:off x="7143750" y="133350"/>
              <a:ext cx="1695450" cy="422909"/>
            </a:xfrm>
            <a:custGeom>
              <a:avLst/>
              <a:gdLst/>
              <a:ahLst/>
              <a:cxnLst/>
              <a:rect l="l" t="t" r="r" b="b"/>
              <a:pathLst>
                <a:path w="1695450" h="422909">
                  <a:moveTo>
                    <a:pt x="1695450" y="0"/>
                  </a:moveTo>
                  <a:lnTo>
                    <a:pt x="0" y="0"/>
                  </a:lnTo>
                  <a:lnTo>
                    <a:pt x="0" y="422908"/>
                  </a:lnTo>
                  <a:lnTo>
                    <a:pt x="1695450" y="422908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43750" y="133350"/>
              <a:ext cx="1695450" cy="422909"/>
            </a:xfrm>
            <a:custGeom>
              <a:avLst/>
              <a:gdLst/>
              <a:ahLst/>
              <a:cxnLst/>
              <a:rect l="l" t="t" r="r" b="b"/>
              <a:pathLst>
                <a:path w="1695450" h="422909">
                  <a:moveTo>
                    <a:pt x="0" y="0"/>
                  </a:moveTo>
                  <a:lnTo>
                    <a:pt x="1695450" y="0"/>
                  </a:lnTo>
                  <a:lnTo>
                    <a:pt x="1695450" y="422909"/>
                  </a:lnTo>
                  <a:lnTo>
                    <a:pt x="0" y="42290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248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</a:t>
            </a:r>
            <a:r>
              <a:rPr spc="-30" dirty="0"/>
              <a:t>e</a:t>
            </a:r>
            <a:r>
              <a:rPr dirty="0"/>
              <a:t>s</a:t>
            </a:r>
            <a:r>
              <a:rPr spc="-4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200" dirty="0"/>
              <a:t> </a:t>
            </a:r>
            <a:r>
              <a:rPr spc="-10" dirty="0"/>
              <a:t>E</a:t>
            </a:r>
            <a:r>
              <a:rPr spc="-20" dirty="0"/>
              <a:t>x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p</a:t>
            </a:r>
            <a:r>
              <a:rPr spc="-15" dirty="0"/>
              <a:t>tio</a:t>
            </a:r>
            <a:r>
              <a:rPr dirty="0"/>
              <a:t>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26178" y="1301496"/>
            <a:ext cx="1038225" cy="398145"/>
            <a:chOff x="3726178" y="1301496"/>
            <a:chExt cx="1038225" cy="3981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178" y="1301496"/>
              <a:ext cx="1037843" cy="397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2" y="1328928"/>
              <a:ext cx="947926" cy="3078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73422" y="1328926"/>
            <a:ext cx="94805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latin typeface="Tahoma"/>
                <a:cs typeface="Tahoma"/>
              </a:rPr>
              <a:t>Exception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9680" y="1632013"/>
            <a:ext cx="5672455" cy="1215390"/>
            <a:chOff x="1249680" y="1632013"/>
            <a:chExt cx="5672455" cy="1215390"/>
          </a:xfrm>
        </p:grpSpPr>
        <p:sp>
          <p:nvSpPr>
            <p:cNvPr id="12" name="object 12"/>
            <p:cNvSpPr/>
            <p:nvPr/>
          </p:nvSpPr>
          <p:spPr>
            <a:xfrm>
              <a:off x="1828800" y="1636776"/>
              <a:ext cx="5055235" cy="388620"/>
            </a:xfrm>
            <a:custGeom>
              <a:avLst/>
              <a:gdLst/>
              <a:ahLst/>
              <a:cxnLst/>
              <a:rect l="l" t="t" r="r" b="b"/>
              <a:pathLst>
                <a:path w="5055234" h="388619">
                  <a:moveTo>
                    <a:pt x="2418588" y="0"/>
                  </a:moveTo>
                  <a:lnTo>
                    <a:pt x="2418588" y="388113"/>
                  </a:lnTo>
                </a:path>
                <a:path w="5055234" h="388619">
                  <a:moveTo>
                    <a:pt x="0" y="387097"/>
                  </a:moveTo>
                  <a:lnTo>
                    <a:pt x="5054728" y="387097"/>
                  </a:lnTo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700" y="2023921"/>
              <a:ext cx="76200" cy="2981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9286" y="2023921"/>
              <a:ext cx="76200" cy="2981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5808" y="2023921"/>
              <a:ext cx="76200" cy="298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680" y="2295144"/>
              <a:ext cx="1153668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924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96924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3355" marR="168910" indent="7493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Checked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8266" y="2295144"/>
            <a:ext cx="1153795" cy="551815"/>
            <a:chOff x="3668266" y="2295144"/>
            <a:chExt cx="1153795" cy="5518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8266" y="2295144"/>
              <a:ext cx="1153666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510" y="2322576"/>
              <a:ext cx="1063752" cy="4617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15510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4625" marR="169545" indent="78740">
              <a:lnSpc>
                <a:spcPts val="142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Runtime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04788" y="2295144"/>
            <a:ext cx="1153795" cy="551815"/>
            <a:chOff x="6304788" y="2295144"/>
            <a:chExt cx="1153795" cy="55181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4788" y="2295144"/>
              <a:ext cx="1153666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2032" y="2322576"/>
              <a:ext cx="1063751" cy="4617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352032" y="2322576"/>
            <a:ext cx="106426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Tahoma"/>
                <a:cs typeface="Tahoma"/>
              </a:rPr>
              <a:t>Error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87667" y="2784348"/>
            <a:ext cx="401320" cy="1049020"/>
            <a:chOff x="6487667" y="2784348"/>
            <a:chExt cx="401320" cy="1049020"/>
          </a:xfrm>
        </p:grpSpPr>
        <p:sp>
          <p:nvSpPr>
            <p:cNvPr id="28" name="object 28"/>
            <p:cNvSpPr/>
            <p:nvPr/>
          </p:nvSpPr>
          <p:spPr>
            <a:xfrm>
              <a:off x="6883906" y="2784348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0"/>
                  </a:moveTo>
                  <a:lnTo>
                    <a:pt x="0" y="1010410"/>
                  </a:lnTo>
                </a:path>
              </a:pathLst>
            </a:custGeom>
            <a:ln w="9144">
              <a:solidFill>
                <a:srgbClr val="487C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7667" y="3756660"/>
              <a:ext cx="396240" cy="76200"/>
            </a:xfrm>
            <a:custGeom>
              <a:avLst/>
              <a:gdLst/>
              <a:ahLst/>
              <a:cxnLst/>
              <a:rect l="l" t="t" r="r" b="b"/>
              <a:pathLst>
                <a:path w="39624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395986" y="44449"/>
                  </a:lnTo>
                  <a:lnTo>
                    <a:pt x="395986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94406" y="3376676"/>
            <a:ext cx="4270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These </a:t>
            </a:r>
            <a:r>
              <a:rPr sz="1200" spc="-5" dirty="0">
                <a:latin typeface="Tahoma"/>
                <a:cs typeface="Tahoma"/>
              </a:rPr>
              <a:t>are </a:t>
            </a:r>
            <a:r>
              <a:rPr sz="1200" spc="-10" dirty="0">
                <a:latin typeface="Tahoma"/>
                <a:cs typeface="Tahoma"/>
              </a:rPr>
              <a:t>exceptional conditions </a:t>
            </a:r>
            <a:r>
              <a:rPr sz="1200" spc="-5" dirty="0">
                <a:latin typeface="Tahoma"/>
                <a:cs typeface="Tahoma"/>
              </a:rPr>
              <a:t>that are external to the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application,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that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application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usually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cannot</a:t>
            </a:r>
            <a:r>
              <a:rPr sz="1200" spc="-10" dirty="0">
                <a:latin typeface="Tahoma"/>
                <a:cs typeface="Tahoma"/>
              </a:rPr>
              <a:t> anticipate</a:t>
            </a:r>
            <a:r>
              <a:rPr sz="1200" spc="-2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recover </a:t>
            </a:r>
            <a:r>
              <a:rPr sz="1200" spc="-10" dirty="0">
                <a:latin typeface="Tahoma"/>
                <a:cs typeface="Tahoma"/>
              </a:rPr>
              <a:t>from. </a:t>
            </a:r>
            <a:r>
              <a:rPr sz="1200" spc="-25" dirty="0">
                <a:latin typeface="Tahoma"/>
                <a:cs typeface="Tahoma"/>
              </a:rPr>
              <a:t>For </a:t>
            </a:r>
            <a:r>
              <a:rPr sz="1200" spc="-5" dirty="0">
                <a:latin typeface="Tahoma"/>
                <a:cs typeface="Tahoma"/>
              </a:rPr>
              <a:t>example, </a:t>
            </a:r>
            <a:r>
              <a:rPr sz="1200" dirty="0">
                <a:latin typeface="Tahoma"/>
                <a:cs typeface="Tahoma"/>
              </a:rPr>
              <a:t>if a </a:t>
            </a:r>
            <a:r>
              <a:rPr sz="1200" spc="-10" dirty="0">
                <a:latin typeface="Tahoma"/>
                <a:cs typeface="Tahoma"/>
              </a:rPr>
              <a:t>stack overflow occurs, an </a:t>
            </a:r>
            <a:r>
              <a:rPr sz="1200" spc="-5" dirty="0">
                <a:latin typeface="Tahoma"/>
                <a:cs typeface="Tahoma"/>
              </a:rPr>
              <a:t>error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will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arise.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They </a:t>
            </a:r>
            <a:r>
              <a:rPr sz="1200" spc="-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also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ignored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time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compilation.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4706" y="885444"/>
            <a:ext cx="1022985" cy="573405"/>
            <a:chOff x="1854706" y="885444"/>
            <a:chExt cx="1022985" cy="573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4706" y="885444"/>
              <a:ext cx="1022603" cy="5730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950" y="912876"/>
              <a:ext cx="932688" cy="4831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1950" y="912876"/>
              <a:ext cx="932815" cy="483234"/>
            </a:xfrm>
            <a:custGeom>
              <a:avLst/>
              <a:gdLst/>
              <a:ahLst/>
              <a:cxnLst/>
              <a:rect l="l" t="t" r="r" b="b"/>
              <a:pathLst>
                <a:path w="932814" h="483234">
                  <a:moveTo>
                    <a:pt x="0" y="80518"/>
                  </a:moveTo>
                  <a:lnTo>
                    <a:pt x="6350" y="49149"/>
                  </a:lnTo>
                  <a:lnTo>
                    <a:pt x="23622" y="23622"/>
                  </a:lnTo>
                  <a:lnTo>
                    <a:pt x="49149" y="6350"/>
                  </a:lnTo>
                  <a:lnTo>
                    <a:pt x="80518" y="0"/>
                  </a:lnTo>
                  <a:lnTo>
                    <a:pt x="852043" y="0"/>
                  </a:lnTo>
                  <a:lnTo>
                    <a:pt x="883412" y="6350"/>
                  </a:lnTo>
                  <a:lnTo>
                    <a:pt x="908940" y="23622"/>
                  </a:lnTo>
                  <a:lnTo>
                    <a:pt x="926212" y="49149"/>
                  </a:lnTo>
                  <a:lnTo>
                    <a:pt x="932562" y="80518"/>
                  </a:lnTo>
                  <a:lnTo>
                    <a:pt x="932562" y="402463"/>
                  </a:lnTo>
                  <a:lnTo>
                    <a:pt x="926212" y="433832"/>
                  </a:lnTo>
                  <a:lnTo>
                    <a:pt x="908940" y="459359"/>
                  </a:lnTo>
                  <a:lnTo>
                    <a:pt x="883412" y="476631"/>
                  </a:lnTo>
                  <a:lnTo>
                    <a:pt x="852043" y="482981"/>
                  </a:lnTo>
                  <a:lnTo>
                    <a:pt x="80518" y="482981"/>
                  </a:lnTo>
                  <a:lnTo>
                    <a:pt x="49149" y="476631"/>
                  </a:lnTo>
                  <a:lnTo>
                    <a:pt x="23622" y="459359"/>
                  </a:lnTo>
                  <a:lnTo>
                    <a:pt x="6350" y="433832"/>
                  </a:lnTo>
                  <a:lnTo>
                    <a:pt x="0" y="402463"/>
                  </a:lnTo>
                  <a:lnTo>
                    <a:pt x="0" y="8051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2811" y="2034538"/>
            <a:ext cx="935990" cy="481965"/>
            <a:chOff x="1162811" y="2034538"/>
            <a:chExt cx="935990" cy="4819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811" y="2034538"/>
              <a:ext cx="935735" cy="4815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055" y="2061970"/>
              <a:ext cx="845818" cy="3916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0055" y="2061970"/>
              <a:ext cx="845819" cy="391795"/>
            </a:xfrm>
            <a:custGeom>
              <a:avLst/>
              <a:gdLst/>
              <a:ahLst/>
              <a:cxnLst/>
              <a:rect l="l" t="t" r="r" b="b"/>
              <a:pathLst>
                <a:path w="845819" h="391794">
                  <a:moveTo>
                    <a:pt x="0" y="65277"/>
                  </a:moveTo>
                  <a:lnTo>
                    <a:pt x="5130" y="39877"/>
                  </a:lnTo>
                  <a:lnTo>
                    <a:pt x="19113" y="19050"/>
                  </a:lnTo>
                  <a:lnTo>
                    <a:pt x="39865" y="5079"/>
                  </a:lnTo>
                  <a:lnTo>
                    <a:pt x="65278" y="0"/>
                  </a:lnTo>
                  <a:lnTo>
                    <a:pt x="780542" y="0"/>
                  </a:lnTo>
                  <a:lnTo>
                    <a:pt x="805942" y="5079"/>
                  </a:lnTo>
                  <a:lnTo>
                    <a:pt x="826769" y="19050"/>
                  </a:lnTo>
                  <a:lnTo>
                    <a:pt x="840739" y="39877"/>
                  </a:lnTo>
                  <a:lnTo>
                    <a:pt x="845819" y="65277"/>
                  </a:lnTo>
                  <a:lnTo>
                    <a:pt x="845819" y="326263"/>
                  </a:lnTo>
                  <a:lnTo>
                    <a:pt x="840739" y="351663"/>
                  </a:lnTo>
                  <a:lnTo>
                    <a:pt x="826769" y="372490"/>
                  </a:lnTo>
                  <a:lnTo>
                    <a:pt x="805942" y="386461"/>
                  </a:lnTo>
                  <a:lnTo>
                    <a:pt x="780542" y="391541"/>
                  </a:lnTo>
                  <a:lnTo>
                    <a:pt x="65278" y="391541"/>
                  </a:lnTo>
                  <a:lnTo>
                    <a:pt x="39865" y="386461"/>
                  </a:lnTo>
                  <a:lnTo>
                    <a:pt x="19113" y="372490"/>
                  </a:lnTo>
                  <a:lnTo>
                    <a:pt x="5130" y="351663"/>
                  </a:lnTo>
                  <a:lnTo>
                    <a:pt x="0" y="326263"/>
                  </a:lnTo>
                  <a:lnTo>
                    <a:pt x="0" y="65277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1450" y="2116835"/>
            <a:ext cx="369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spc="-60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15766" y="2034538"/>
            <a:ext cx="937260" cy="481965"/>
            <a:chOff x="2715766" y="2034538"/>
            <a:chExt cx="937260" cy="48196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5766" y="2034538"/>
              <a:ext cx="937258" cy="4815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3010" y="2061970"/>
              <a:ext cx="847342" cy="3916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63010" y="2061970"/>
              <a:ext cx="847090" cy="391795"/>
            </a:xfrm>
            <a:custGeom>
              <a:avLst/>
              <a:gdLst/>
              <a:ahLst/>
              <a:cxnLst/>
              <a:rect l="l" t="t" r="r" b="b"/>
              <a:pathLst>
                <a:path w="847089" h="391794">
                  <a:moveTo>
                    <a:pt x="0" y="65277"/>
                  </a:moveTo>
                  <a:lnTo>
                    <a:pt x="5080" y="39877"/>
                  </a:lnTo>
                  <a:lnTo>
                    <a:pt x="19050" y="19050"/>
                  </a:lnTo>
                  <a:lnTo>
                    <a:pt x="39877" y="5079"/>
                  </a:lnTo>
                  <a:lnTo>
                    <a:pt x="65277" y="0"/>
                  </a:lnTo>
                  <a:lnTo>
                    <a:pt x="781685" y="0"/>
                  </a:lnTo>
                  <a:lnTo>
                    <a:pt x="807085" y="5079"/>
                  </a:lnTo>
                  <a:lnTo>
                    <a:pt x="827914" y="19050"/>
                  </a:lnTo>
                  <a:lnTo>
                    <a:pt x="841884" y="39877"/>
                  </a:lnTo>
                  <a:lnTo>
                    <a:pt x="846964" y="65277"/>
                  </a:lnTo>
                  <a:lnTo>
                    <a:pt x="846964" y="326263"/>
                  </a:lnTo>
                  <a:lnTo>
                    <a:pt x="841884" y="351663"/>
                  </a:lnTo>
                  <a:lnTo>
                    <a:pt x="827914" y="372490"/>
                  </a:lnTo>
                  <a:lnTo>
                    <a:pt x="807085" y="386461"/>
                  </a:lnTo>
                  <a:lnTo>
                    <a:pt x="781685" y="391541"/>
                  </a:lnTo>
                  <a:lnTo>
                    <a:pt x="65277" y="391541"/>
                  </a:lnTo>
                  <a:lnTo>
                    <a:pt x="39877" y="386461"/>
                  </a:lnTo>
                  <a:lnTo>
                    <a:pt x="19050" y="372490"/>
                  </a:lnTo>
                  <a:lnTo>
                    <a:pt x="5080" y="351663"/>
                  </a:lnTo>
                  <a:lnTo>
                    <a:pt x="0" y="326263"/>
                  </a:lnTo>
                  <a:lnTo>
                    <a:pt x="0" y="6527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43022" y="2104644"/>
            <a:ext cx="697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125" dirty="0">
                <a:latin typeface="Calibri"/>
                <a:cs typeface="Calibri"/>
              </a:rPr>
              <a:t>x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45" dirty="0">
                <a:latin typeface="Calibri"/>
                <a:cs typeface="Calibri"/>
              </a:rPr>
              <a:t>p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78862" y="1392936"/>
            <a:ext cx="643255" cy="678180"/>
            <a:chOff x="1578862" y="1392936"/>
            <a:chExt cx="643255" cy="678180"/>
          </a:xfrm>
        </p:grpSpPr>
        <p:sp>
          <p:nvSpPr>
            <p:cNvPr id="17" name="object 17"/>
            <p:cNvSpPr/>
            <p:nvPr/>
          </p:nvSpPr>
          <p:spPr>
            <a:xfrm>
              <a:off x="1578862" y="1443863"/>
              <a:ext cx="595630" cy="627380"/>
            </a:xfrm>
            <a:custGeom>
              <a:avLst/>
              <a:gdLst/>
              <a:ahLst/>
              <a:cxnLst/>
              <a:rect l="l" t="t" r="r" b="b"/>
              <a:pathLst>
                <a:path w="595630" h="627380">
                  <a:moveTo>
                    <a:pt x="585851" y="0"/>
                  </a:moveTo>
                  <a:lnTo>
                    <a:pt x="0" y="618109"/>
                  </a:lnTo>
                  <a:lnTo>
                    <a:pt x="9143" y="626872"/>
                  </a:lnTo>
                  <a:lnTo>
                    <a:pt x="595122" y="8761"/>
                  </a:lnTo>
                  <a:lnTo>
                    <a:pt x="585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1726" y="1392936"/>
              <a:ext cx="80009" cy="8166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532888" y="1392936"/>
            <a:ext cx="2354580" cy="2059305"/>
            <a:chOff x="2532888" y="1392936"/>
            <a:chExt cx="2354580" cy="2059305"/>
          </a:xfrm>
        </p:grpSpPr>
        <p:sp>
          <p:nvSpPr>
            <p:cNvPr id="20" name="object 20"/>
            <p:cNvSpPr/>
            <p:nvPr/>
          </p:nvSpPr>
          <p:spPr>
            <a:xfrm>
              <a:off x="2581656" y="1443101"/>
              <a:ext cx="611505" cy="624840"/>
            </a:xfrm>
            <a:custGeom>
              <a:avLst/>
              <a:gdLst/>
              <a:ahLst/>
              <a:cxnLst/>
              <a:rect l="l" t="t" r="r" b="b"/>
              <a:pathLst>
                <a:path w="611505" h="624839">
                  <a:moveTo>
                    <a:pt x="9017" y="0"/>
                  </a:moveTo>
                  <a:lnTo>
                    <a:pt x="0" y="8888"/>
                  </a:lnTo>
                  <a:lnTo>
                    <a:pt x="601851" y="624587"/>
                  </a:lnTo>
                  <a:lnTo>
                    <a:pt x="610995" y="615697"/>
                  </a:lnTo>
                  <a:lnTo>
                    <a:pt x="9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2888" y="1392936"/>
              <a:ext cx="80643" cy="812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2216" y="2919982"/>
              <a:ext cx="1635252" cy="5318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9460" y="2947416"/>
              <a:ext cx="1545336" cy="4419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99460" y="2947416"/>
              <a:ext cx="1545590" cy="441959"/>
            </a:xfrm>
            <a:custGeom>
              <a:avLst/>
              <a:gdLst/>
              <a:ahLst/>
              <a:cxnLst/>
              <a:rect l="l" t="t" r="r" b="b"/>
              <a:pathLst>
                <a:path w="1545589" h="441960">
                  <a:moveTo>
                    <a:pt x="0" y="73658"/>
                  </a:moveTo>
                  <a:lnTo>
                    <a:pt x="5841" y="44956"/>
                  </a:lnTo>
                  <a:lnTo>
                    <a:pt x="21589" y="21588"/>
                  </a:lnTo>
                  <a:lnTo>
                    <a:pt x="44957" y="5840"/>
                  </a:lnTo>
                  <a:lnTo>
                    <a:pt x="73660" y="0"/>
                  </a:lnTo>
                  <a:lnTo>
                    <a:pt x="1471423" y="0"/>
                  </a:lnTo>
                  <a:lnTo>
                    <a:pt x="1500125" y="5840"/>
                  </a:lnTo>
                  <a:lnTo>
                    <a:pt x="1523492" y="21588"/>
                  </a:lnTo>
                  <a:lnTo>
                    <a:pt x="1539240" y="44956"/>
                  </a:lnTo>
                  <a:lnTo>
                    <a:pt x="1545082" y="73658"/>
                  </a:lnTo>
                  <a:lnTo>
                    <a:pt x="1545082" y="368299"/>
                  </a:lnTo>
                  <a:lnTo>
                    <a:pt x="1539240" y="397000"/>
                  </a:lnTo>
                  <a:lnTo>
                    <a:pt x="1523492" y="420368"/>
                  </a:lnTo>
                  <a:lnTo>
                    <a:pt x="1500125" y="436116"/>
                  </a:lnTo>
                  <a:lnTo>
                    <a:pt x="1471423" y="441958"/>
                  </a:lnTo>
                  <a:lnTo>
                    <a:pt x="73660" y="441958"/>
                  </a:lnTo>
                  <a:lnTo>
                    <a:pt x="44957" y="436116"/>
                  </a:lnTo>
                  <a:lnTo>
                    <a:pt x="21589" y="420368"/>
                  </a:lnTo>
                  <a:lnTo>
                    <a:pt x="5841" y="397000"/>
                  </a:lnTo>
                  <a:lnTo>
                    <a:pt x="0" y="368299"/>
                  </a:lnTo>
                  <a:lnTo>
                    <a:pt x="0" y="7365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763766" y="1050036"/>
            <a:ext cx="2296795" cy="3700779"/>
            <a:chOff x="5763766" y="1050036"/>
            <a:chExt cx="2296795" cy="3700779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1010" y="4009643"/>
              <a:ext cx="2206750" cy="3002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1050036"/>
              <a:ext cx="2296666" cy="3901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1010" y="1077468"/>
              <a:ext cx="2206750" cy="3002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3766" y="1420368"/>
              <a:ext cx="2296666" cy="3886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1010" y="1447800"/>
              <a:ext cx="2206750" cy="2987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1789176"/>
              <a:ext cx="2296666" cy="3901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1010" y="1816608"/>
              <a:ext cx="2206750" cy="3002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2147316"/>
              <a:ext cx="2296666" cy="3901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1010" y="2174746"/>
              <a:ext cx="2206750" cy="30022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2505454"/>
              <a:ext cx="2296666" cy="3901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1010" y="2532888"/>
              <a:ext cx="2206750" cy="30022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2875786"/>
              <a:ext cx="2296666" cy="3901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1010" y="2903218"/>
              <a:ext cx="2206750" cy="3002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3244596"/>
              <a:ext cx="2296666" cy="39014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1010" y="3272028"/>
              <a:ext cx="2206750" cy="30022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3766" y="3613402"/>
              <a:ext cx="2296666" cy="39014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11010" y="3640836"/>
              <a:ext cx="2206750" cy="3002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63766" y="3982211"/>
              <a:ext cx="2296666" cy="76809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439158" y="3028188"/>
            <a:ext cx="1283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Calibri"/>
                <a:cs typeface="Calibri"/>
              </a:rPr>
              <a:t>RuntimeException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11010" y="4387595"/>
            <a:ext cx="2206750" cy="300228"/>
          </a:xfrm>
          <a:prstGeom prst="rect">
            <a:avLst/>
          </a:prstGeom>
        </p:spPr>
      </p:pic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830698" y="1063371"/>
          <a:ext cx="3173094" cy="360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4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ArithmeticException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ArrayStoreException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ClassCastException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IllegalArgumentException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8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IllegalMonitorException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IndexOutOfBoundsException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3189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79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01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45" dirty="0">
                          <a:latin typeface="Calibri"/>
                          <a:cs typeface="Calibri"/>
                        </a:rPr>
                        <a:t>NegativeArrayException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79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89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NullPointerException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08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8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7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SecurityException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4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4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7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un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ke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xc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87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472440" y="2448876"/>
            <a:ext cx="3014980" cy="1722120"/>
            <a:chOff x="472440" y="2448876"/>
            <a:chExt cx="3014980" cy="1722120"/>
          </a:xfrm>
        </p:grpSpPr>
        <p:sp>
          <p:nvSpPr>
            <p:cNvPr id="48" name="object 48"/>
            <p:cNvSpPr/>
            <p:nvPr/>
          </p:nvSpPr>
          <p:spPr>
            <a:xfrm>
              <a:off x="2132074" y="2453638"/>
              <a:ext cx="1350645" cy="1712595"/>
            </a:xfrm>
            <a:custGeom>
              <a:avLst/>
              <a:gdLst/>
              <a:ahLst/>
              <a:cxnLst/>
              <a:rect l="l" t="t" r="r" b="b"/>
              <a:pathLst>
                <a:path w="1350645" h="1712595">
                  <a:moveTo>
                    <a:pt x="1350264" y="15240"/>
                  </a:moveTo>
                  <a:lnTo>
                    <a:pt x="1350264" y="510286"/>
                  </a:lnTo>
                </a:path>
                <a:path w="1350645" h="1712595">
                  <a:moveTo>
                    <a:pt x="915924" y="0"/>
                  </a:moveTo>
                  <a:lnTo>
                    <a:pt x="915924" y="1706118"/>
                  </a:lnTo>
                </a:path>
                <a:path w="1350645" h="1712595">
                  <a:moveTo>
                    <a:pt x="19812" y="588264"/>
                  </a:moveTo>
                  <a:lnTo>
                    <a:pt x="915924" y="588264"/>
                  </a:lnTo>
                </a:path>
                <a:path w="1350645" h="1712595">
                  <a:moveTo>
                    <a:pt x="0" y="1083564"/>
                  </a:moveTo>
                  <a:lnTo>
                    <a:pt x="915924" y="1078992"/>
                  </a:lnTo>
                </a:path>
                <a:path w="1350645" h="1712595">
                  <a:moveTo>
                    <a:pt x="0" y="1712048"/>
                  </a:moveTo>
                  <a:lnTo>
                    <a:pt x="915924" y="17007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2440" y="2877310"/>
              <a:ext cx="1749552" cy="34747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51483" y="790955"/>
            <a:ext cx="21837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java.lang</a:t>
            </a:r>
            <a:endParaRPr sz="1400">
              <a:latin typeface="Tahoma"/>
              <a:cs typeface="Tahoma"/>
            </a:endParaRPr>
          </a:p>
          <a:p>
            <a:pPr marL="1441450">
              <a:lnSpc>
                <a:spcPts val="1645"/>
              </a:lnSpc>
            </a:pPr>
            <a:r>
              <a:rPr sz="1400" spc="-3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o</a:t>
            </a:r>
            <a:r>
              <a:rPr sz="1400" spc="-70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ab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72540" y="129539"/>
            <a:ext cx="2054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5" dirty="0"/>
              <a:t>x</a:t>
            </a:r>
            <a:r>
              <a:rPr spc="-10" dirty="0"/>
              <a:t>c</a:t>
            </a:r>
            <a:r>
              <a:rPr spc="-20" dirty="0"/>
              <a:t>e</a:t>
            </a:r>
            <a:r>
              <a:rPr spc="-15" dirty="0"/>
              <a:t>p</a:t>
            </a:r>
            <a:r>
              <a:rPr spc="-10" dirty="0"/>
              <a:t>tio</a:t>
            </a:r>
            <a:r>
              <a:rPr dirty="0"/>
              <a:t>n</a:t>
            </a:r>
            <a:r>
              <a:rPr spc="-170" dirty="0"/>
              <a:t> </a:t>
            </a:r>
            <a:r>
              <a:rPr dirty="0"/>
              <a:t>Cla</a:t>
            </a:r>
            <a:r>
              <a:rPr spc="-5" dirty="0"/>
              <a:t>s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52094" y="2941827"/>
            <a:ext cx="16014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java.lang.InterruptedException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2440" y="3398520"/>
            <a:ext cx="1749552" cy="332232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774598" y="3456940"/>
            <a:ext cx="1134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java.sql.SQLException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2440" y="3998976"/>
            <a:ext cx="1748026" cy="34747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837691" y="4063491"/>
            <a:ext cx="1002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java.io.IOException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540" y="129539"/>
            <a:ext cx="364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30" dirty="0"/>
              <a:t> </a:t>
            </a:r>
            <a:r>
              <a:rPr spc="-10" dirty="0"/>
              <a:t>E</a:t>
            </a:r>
            <a:r>
              <a:rPr spc="-20" dirty="0"/>
              <a:t>x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p</a:t>
            </a:r>
            <a:r>
              <a:rPr spc="-15" dirty="0"/>
              <a:t>tio</a:t>
            </a:r>
            <a:r>
              <a:rPr spc="-20" dirty="0"/>
              <a:t>n</a:t>
            </a:r>
            <a:r>
              <a:rPr spc="-15" dirty="0"/>
              <a:t>a</a:t>
            </a:r>
            <a:r>
              <a:rPr dirty="0"/>
              <a:t>l</a:t>
            </a:r>
            <a:r>
              <a:rPr spc="-125" dirty="0"/>
              <a:t> </a:t>
            </a:r>
            <a:r>
              <a:rPr dirty="0"/>
              <a:t>Ha</a:t>
            </a:r>
            <a:r>
              <a:rPr spc="-10" dirty="0"/>
              <a:t>nd</a:t>
            </a:r>
            <a:r>
              <a:rPr spc="-5" dirty="0"/>
              <a:t>li</a:t>
            </a:r>
            <a:r>
              <a:rPr spc="-10" dirty="0"/>
              <a:t>n</a:t>
            </a:r>
            <a:r>
              <a:rPr spc="-5" dirty="0"/>
              <a:t>g</a:t>
            </a:r>
            <a:r>
              <a:rPr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618" y="940308"/>
            <a:ext cx="2637790" cy="5314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3D7D5F"/>
                </a:solidFill>
                <a:latin typeface="Courier New"/>
                <a:cs typeface="Courier New"/>
              </a:rPr>
              <a:t>//</a:t>
            </a:r>
            <a:r>
              <a:rPr sz="1400" spc="-4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Divide</a:t>
            </a:r>
            <a:r>
              <a:rPr sz="1400" spc="-4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by</a:t>
            </a:r>
            <a:r>
              <a:rPr sz="1400" spc="-4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Zero</a:t>
            </a:r>
            <a:r>
              <a:rPr sz="1400" spc="-17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Problem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b="1" spc="-10" dirty="0">
                <a:solidFill>
                  <a:srgbClr val="7D0053"/>
                </a:solidFill>
                <a:latin typeface="Courier New"/>
                <a:cs typeface="Courier New"/>
              </a:rPr>
              <a:t>int</a:t>
            </a:r>
            <a:r>
              <a:rPr sz="1400" b="1" spc="-5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5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/</a:t>
            </a:r>
            <a:r>
              <a:rPr sz="1400" b="1" spc="-200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3332" y="1484629"/>
            <a:ext cx="1351915" cy="18415"/>
          </a:xfrm>
          <a:custGeom>
            <a:avLst/>
            <a:gdLst/>
            <a:ahLst/>
            <a:cxnLst/>
            <a:rect l="l" t="t" r="r" b="b"/>
            <a:pathLst>
              <a:path w="1351914" h="18415">
                <a:moveTo>
                  <a:pt x="1351789" y="0"/>
                </a:moveTo>
                <a:lnTo>
                  <a:pt x="0" y="0"/>
                </a:lnTo>
                <a:lnTo>
                  <a:pt x="0" y="18286"/>
                </a:lnTo>
                <a:lnTo>
                  <a:pt x="1351789" y="18286"/>
                </a:lnTo>
                <a:lnTo>
                  <a:pt x="1351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4618" y="1482852"/>
            <a:ext cx="2338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urier New"/>
                <a:cs typeface="Courier New"/>
              </a:rPr>
              <a:t>System.</a:t>
            </a:r>
            <a:r>
              <a:rPr sz="1400" i="1" spc="-15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400" i="1" spc="-15" dirty="0">
                <a:latin typeface="Courier New"/>
                <a:cs typeface="Courier New"/>
              </a:rPr>
              <a:t>.println(x);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618" y="2476500"/>
            <a:ext cx="3712845" cy="787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i="1" spc="-10" dirty="0">
                <a:latin typeface="Courier New"/>
                <a:cs typeface="Courier New"/>
              </a:rPr>
              <a:t>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solidFill>
                  <a:srgbClr val="3D7D5F"/>
                </a:solidFill>
                <a:latin typeface="Courier New"/>
                <a:cs typeface="Courier New"/>
              </a:rPr>
              <a:t>//</a:t>
            </a:r>
            <a:r>
              <a:rPr sz="1400" spc="-3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Array</a:t>
            </a:r>
            <a:r>
              <a:rPr sz="1400" spc="-4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Index</a:t>
            </a:r>
            <a:r>
              <a:rPr sz="1400" spc="-4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Out</a:t>
            </a:r>
            <a:r>
              <a:rPr sz="1400" spc="-4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3D7D5F"/>
                </a:solidFill>
                <a:latin typeface="Courier New"/>
                <a:cs typeface="Courier New"/>
              </a:rPr>
              <a:t>of</a:t>
            </a:r>
            <a:r>
              <a:rPr sz="1400" spc="-20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3D7D5F"/>
                </a:solidFill>
                <a:latin typeface="Courier New"/>
                <a:cs typeface="Courier New"/>
              </a:rPr>
              <a:t>Bound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699510" algn="l"/>
              </a:tabLst>
            </a:pPr>
            <a:r>
              <a:rPr sz="1400" b="1" spc="-10" dirty="0">
                <a:solidFill>
                  <a:srgbClr val="7D0053"/>
                </a:solidFill>
                <a:latin typeface="Courier New"/>
                <a:cs typeface="Courier New"/>
              </a:rPr>
              <a:t>int</a:t>
            </a:r>
            <a:r>
              <a:rPr sz="1400" b="1" spc="-3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arr[]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{1,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2,</a:t>
            </a:r>
            <a:r>
              <a:rPr sz="1400" b="1" spc="-145" dirty="0"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3};</a:t>
            </a:r>
            <a:r>
              <a:rPr sz="1400" b="1" spc="200" dirty="0">
                <a:latin typeface="Courier New"/>
                <a:cs typeface="Courier New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4618" y="3284220"/>
            <a:ext cx="2863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urier New"/>
                <a:cs typeface="Courier New"/>
              </a:rPr>
              <a:t>System.</a:t>
            </a:r>
            <a:r>
              <a:rPr sz="1400" i="1" spc="-15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400" i="1" spc="-15" dirty="0">
                <a:latin typeface="Courier New"/>
                <a:cs typeface="Courier New"/>
              </a:rPr>
              <a:t>.println(arr[3]);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772" y="4133088"/>
            <a:ext cx="4934711" cy="3032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804" y="2345434"/>
            <a:ext cx="4808220" cy="29413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267200" y="1485898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80">
                <a:moveTo>
                  <a:pt x="44450" y="0"/>
                </a:moveTo>
                <a:lnTo>
                  <a:pt x="31750" y="0"/>
                </a:lnTo>
                <a:lnTo>
                  <a:pt x="31750" y="715898"/>
                </a:lnTo>
                <a:lnTo>
                  <a:pt x="0" y="715898"/>
                </a:lnTo>
                <a:lnTo>
                  <a:pt x="38100" y="792098"/>
                </a:lnTo>
                <a:lnTo>
                  <a:pt x="76200" y="715898"/>
                </a:lnTo>
                <a:lnTo>
                  <a:pt x="44450" y="715898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6384" y="3206507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15950"/>
                </a:lnTo>
                <a:lnTo>
                  <a:pt x="0" y="715950"/>
                </a:lnTo>
                <a:lnTo>
                  <a:pt x="38100" y="792150"/>
                </a:lnTo>
                <a:lnTo>
                  <a:pt x="76200" y="715950"/>
                </a:lnTo>
                <a:lnTo>
                  <a:pt x="44450" y="7159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62450" y="1770379"/>
            <a:ext cx="4864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-15" dirty="0">
                <a:latin typeface="Tahoma"/>
                <a:cs typeface="Tahoma"/>
              </a:rPr>
              <a:t>p</a:t>
            </a:r>
            <a:r>
              <a:rPr sz="1200" spc="5" dirty="0">
                <a:latin typeface="Tahoma"/>
                <a:cs typeface="Tahoma"/>
              </a:rPr>
              <a:t>ut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9282" y="3446779"/>
            <a:ext cx="485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2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ut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2647" y="1613915"/>
            <a:ext cx="12153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45"/>
              </a:lnSpc>
              <a:spcBef>
                <a:spcPts val="100"/>
              </a:spcBef>
            </a:pP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error!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45"/>
              </a:lnSpc>
            </a:pP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7477" y="3354323"/>
            <a:ext cx="12153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45"/>
              </a:lnSpc>
              <a:spcBef>
                <a:spcPts val="100"/>
              </a:spcBef>
            </a:pP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error!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45"/>
              </a:lnSpc>
            </a:pP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540" y="129539"/>
            <a:ext cx="11322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ol</a:t>
            </a:r>
            <a:r>
              <a:rPr spc="-10" dirty="0"/>
              <a:t>u</a:t>
            </a:r>
            <a:r>
              <a:rPr spc="-5" dirty="0"/>
              <a:t>tio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0448" y="1024126"/>
            <a:ext cx="4572000" cy="20320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30"/>
              </a:lnSpc>
            </a:pPr>
            <a:r>
              <a:rPr sz="1400" b="1" spc="-10" dirty="0">
                <a:solidFill>
                  <a:srgbClr val="7D0053"/>
                </a:solidFill>
                <a:latin typeface="Courier New"/>
                <a:cs typeface="Courier New"/>
              </a:rPr>
              <a:t>try</a:t>
            </a:r>
            <a:r>
              <a:rPr sz="1400" b="1" spc="-105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77875" marR="1488440" indent="-687705">
              <a:lnSpc>
                <a:spcPts val="1700"/>
              </a:lnSpc>
              <a:spcBef>
                <a:spcPts val="40"/>
              </a:spcBef>
            </a:pPr>
            <a:r>
              <a:rPr sz="1400" spc="-5" dirty="0">
                <a:solidFill>
                  <a:srgbClr val="3D7D5F"/>
                </a:solidFill>
                <a:latin typeface="Courier New"/>
                <a:cs typeface="Courier New"/>
              </a:rPr>
              <a:t>//</a:t>
            </a:r>
            <a:r>
              <a:rPr sz="1400" spc="8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Divide</a:t>
            </a:r>
            <a:r>
              <a:rPr sz="1400" spc="7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by</a:t>
            </a:r>
            <a:r>
              <a:rPr sz="1400" spc="7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Zero</a:t>
            </a:r>
            <a:r>
              <a:rPr sz="1400" spc="7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3D7D5F"/>
                </a:solidFill>
                <a:latin typeface="Courier New"/>
                <a:cs typeface="Courier New"/>
              </a:rPr>
              <a:t>Problem </a:t>
            </a: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7D0053"/>
                </a:solidFill>
                <a:latin typeface="Courier New"/>
                <a:cs typeface="Courier New"/>
              </a:rPr>
              <a:t>int </a:t>
            </a:r>
            <a:r>
              <a:rPr sz="1400" b="1" dirty="0">
                <a:latin typeface="Courier New"/>
                <a:cs typeface="Courier New"/>
              </a:rPr>
              <a:t>x = 5 / </a:t>
            </a:r>
            <a:r>
              <a:rPr sz="1400" b="1" spc="-10" dirty="0">
                <a:latin typeface="Courier New"/>
                <a:cs typeface="Courier New"/>
              </a:rPr>
              <a:t>0; 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System.</a:t>
            </a:r>
            <a:r>
              <a:rPr sz="1400" i="1" spc="-20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400" i="1" spc="-20" dirty="0">
                <a:latin typeface="Courier New"/>
                <a:cs typeface="Courier New"/>
              </a:rPr>
              <a:t>.println(x);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urier New"/>
              <a:cs typeface="Courier New"/>
            </a:endParaRPr>
          </a:p>
          <a:p>
            <a:pPr marL="90805"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catch</a:t>
            </a:r>
            <a:r>
              <a:rPr sz="1400" b="1" spc="-4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(Exception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e)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0805" marR="233045" indent="685800">
              <a:lnSpc>
                <a:spcPts val="1680"/>
              </a:lnSpc>
              <a:spcBef>
                <a:spcPts val="20"/>
              </a:spcBef>
            </a:pPr>
            <a:r>
              <a:rPr sz="1400" spc="-20" dirty="0">
                <a:latin typeface="Courier New"/>
                <a:cs typeface="Courier New"/>
              </a:rPr>
              <a:t>System.</a:t>
            </a:r>
            <a:r>
              <a:rPr sz="1400" i="1" spc="-20" dirty="0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sz="1400" i="1" spc="-20" dirty="0">
                <a:latin typeface="Courier New"/>
                <a:cs typeface="Courier New"/>
              </a:rPr>
              <a:t>.println(</a:t>
            </a:r>
            <a:r>
              <a:rPr sz="1400" i="1" spc="-20" dirty="0">
                <a:solidFill>
                  <a:srgbClr val="2A00FF"/>
                </a:solidFill>
                <a:latin typeface="Courier New"/>
                <a:cs typeface="Courier New"/>
              </a:rPr>
              <a:t>"Divide</a:t>
            </a:r>
            <a:r>
              <a:rPr sz="1400" i="1" spc="-80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2A00FF"/>
                </a:solidFill>
                <a:latin typeface="Courier New"/>
                <a:cs typeface="Courier New"/>
              </a:rPr>
              <a:t>By</a:t>
            </a:r>
            <a:r>
              <a:rPr sz="1400" i="1" spc="-7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i="1" spc="-15" dirty="0">
                <a:solidFill>
                  <a:srgbClr val="2A00FF"/>
                </a:solidFill>
                <a:latin typeface="Courier New"/>
                <a:cs typeface="Courier New"/>
              </a:rPr>
              <a:t>Zero </a:t>
            </a:r>
            <a:r>
              <a:rPr sz="1400" i="1" spc="-82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i="1" spc="-15" dirty="0">
                <a:solidFill>
                  <a:srgbClr val="2A00FF"/>
                </a:solidFill>
                <a:latin typeface="Courier New"/>
                <a:cs typeface="Courier New"/>
              </a:rPr>
              <a:t>exception</a:t>
            </a:r>
            <a:r>
              <a:rPr sz="1400" i="1" spc="-45" dirty="0">
                <a:solidFill>
                  <a:srgbClr val="2A00FF"/>
                </a:solidFill>
                <a:latin typeface="Courier New"/>
                <a:cs typeface="Courier New"/>
              </a:rPr>
              <a:t> </a:t>
            </a:r>
            <a:r>
              <a:rPr sz="1400" i="1" spc="-20" dirty="0">
                <a:solidFill>
                  <a:srgbClr val="2A00FF"/>
                </a:solidFill>
                <a:latin typeface="Courier New"/>
                <a:cs typeface="Courier New"/>
              </a:rPr>
              <a:t>occured"</a:t>
            </a:r>
            <a:r>
              <a:rPr sz="1400" i="1" spc="-2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ts val="165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2" y="3793234"/>
            <a:ext cx="2976371" cy="190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6581" y="3400044"/>
            <a:ext cx="625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15" dirty="0">
                <a:latin typeface="Tahoma"/>
                <a:cs typeface="Tahoma"/>
              </a:rPr>
              <a:t>ut</a:t>
            </a:r>
            <a:r>
              <a:rPr sz="1400" dirty="0">
                <a:latin typeface="Tahoma"/>
                <a:cs typeface="Tahoma"/>
              </a:rPr>
              <a:t>p</a:t>
            </a:r>
            <a:r>
              <a:rPr sz="1400" spc="-10" dirty="0">
                <a:latin typeface="Tahoma"/>
                <a:cs typeface="Tahoma"/>
              </a:rPr>
              <a:t>ut</a:t>
            </a:r>
            <a:r>
              <a:rPr sz="140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9764" y="3445764"/>
            <a:ext cx="3717290" cy="1012190"/>
            <a:chOff x="4969764" y="3445764"/>
            <a:chExt cx="3717290" cy="1012190"/>
          </a:xfrm>
        </p:grpSpPr>
        <p:sp>
          <p:nvSpPr>
            <p:cNvPr id="11" name="object 11"/>
            <p:cNvSpPr/>
            <p:nvPr/>
          </p:nvSpPr>
          <p:spPr>
            <a:xfrm>
              <a:off x="5658612" y="3457956"/>
              <a:ext cx="3014345" cy="986155"/>
            </a:xfrm>
            <a:custGeom>
              <a:avLst/>
              <a:gdLst/>
              <a:ahLst/>
              <a:cxnLst/>
              <a:rect l="l" t="t" r="r" b="b"/>
              <a:pathLst>
                <a:path w="3014345" h="986154">
                  <a:moveTo>
                    <a:pt x="3014343" y="0"/>
                  </a:moveTo>
                  <a:lnTo>
                    <a:pt x="0" y="0"/>
                  </a:lnTo>
                  <a:lnTo>
                    <a:pt x="0" y="985901"/>
                  </a:lnTo>
                  <a:lnTo>
                    <a:pt x="2849880" y="985901"/>
                  </a:lnTo>
                  <a:lnTo>
                    <a:pt x="3014343" y="821588"/>
                  </a:lnTo>
                  <a:lnTo>
                    <a:pt x="30143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08492" y="4279391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463" y="0"/>
                  </a:moveTo>
                  <a:lnTo>
                    <a:pt x="32891" y="32893"/>
                  </a:lnTo>
                  <a:lnTo>
                    <a:pt x="0" y="164466"/>
                  </a:lnTo>
                  <a:lnTo>
                    <a:pt x="164463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9374" y="3458718"/>
              <a:ext cx="3014345" cy="986155"/>
            </a:xfrm>
            <a:custGeom>
              <a:avLst/>
              <a:gdLst/>
              <a:ahLst/>
              <a:cxnLst/>
              <a:rect l="l" t="t" r="r" b="b"/>
              <a:pathLst>
                <a:path w="3014345" h="986154">
                  <a:moveTo>
                    <a:pt x="2849879" y="985901"/>
                  </a:moveTo>
                  <a:lnTo>
                    <a:pt x="2882900" y="854443"/>
                  </a:lnTo>
                  <a:lnTo>
                    <a:pt x="3014345" y="821588"/>
                  </a:lnTo>
                  <a:lnTo>
                    <a:pt x="2849879" y="985901"/>
                  </a:lnTo>
                  <a:lnTo>
                    <a:pt x="0" y="985901"/>
                  </a:lnTo>
                  <a:lnTo>
                    <a:pt x="0" y="0"/>
                  </a:lnTo>
                  <a:lnTo>
                    <a:pt x="3014345" y="0"/>
                  </a:lnTo>
                  <a:lnTo>
                    <a:pt x="3014345" y="821588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764" y="3608832"/>
              <a:ext cx="685800" cy="5714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09234" y="3562603"/>
            <a:ext cx="2653030" cy="7416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40"/>
              </a:spcBef>
            </a:pPr>
            <a:r>
              <a:rPr sz="1200" spc="-5" dirty="0">
                <a:latin typeface="Tahoma"/>
                <a:cs typeface="Tahoma"/>
              </a:rPr>
              <a:t>Using </a:t>
            </a:r>
            <a:r>
              <a:rPr sz="1200" spc="-10" dirty="0">
                <a:latin typeface="Tahoma"/>
                <a:cs typeface="Tahoma"/>
              </a:rPr>
              <a:t>Exception </a:t>
            </a:r>
            <a:r>
              <a:rPr sz="1200" spc="-5" dirty="0">
                <a:latin typeface="Tahoma"/>
                <a:cs typeface="Tahoma"/>
              </a:rPr>
              <a:t>handling the </a:t>
            </a:r>
            <a:r>
              <a:rPr sz="1200" spc="-10" dirty="0">
                <a:latin typeface="Tahoma"/>
                <a:cs typeface="Tahoma"/>
              </a:rPr>
              <a:t>execution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will continue even </a:t>
            </a:r>
            <a:r>
              <a:rPr sz="1200" dirty="0">
                <a:latin typeface="Tahoma"/>
                <a:cs typeface="Tahoma"/>
              </a:rPr>
              <a:t>if </a:t>
            </a:r>
            <a:r>
              <a:rPr sz="1200" spc="-10" dirty="0">
                <a:latin typeface="Tahoma"/>
                <a:cs typeface="Tahoma"/>
              </a:rPr>
              <a:t>an exception </a:t>
            </a:r>
            <a:r>
              <a:rPr sz="1200" spc="-5" dirty="0">
                <a:latin typeface="Tahoma"/>
                <a:cs typeface="Tahoma"/>
              </a:rPr>
              <a:t>has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occurred.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program </a:t>
            </a:r>
            <a:r>
              <a:rPr sz="1200" spc="-5" dirty="0">
                <a:latin typeface="Tahoma"/>
                <a:cs typeface="Tahoma"/>
              </a:rPr>
              <a:t>will </a:t>
            </a:r>
            <a:r>
              <a:rPr sz="1200" dirty="0">
                <a:latin typeface="Tahoma"/>
                <a:cs typeface="Tahoma"/>
              </a:rPr>
              <a:t>not </a:t>
            </a:r>
            <a:r>
              <a:rPr sz="1200" spc="-5" dirty="0">
                <a:latin typeface="Tahoma"/>
                <a:cs typeface="Tahoma"/>
              </a:rPr>
              <a:t>halt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ca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xc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w</a:t>
            </a:r>
            <a:r>
              <a:rPr sz="1200" spc="-3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2578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spc="-20" dirty="0"/>
              <a:t>x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p</a:t>
            </a:r>
            <a:r>
              <a:rPr spc="-15" dirty="0"/>
              <a:t>tio</a:t>
            </a:r>
            <a:r>
              <a:rPr dirty="0"/>
              <a:t>n</a:t>
            </a:r>
            <a:r>
              <a:rPr spc="-120" dirty="0"/>
              <a:t> </a:t>
            </a:r>
            <a:r>
              <a:rPr spc="5" dirty="0"/>
              <a:t>Ha</a:t>
            </a:r>
            <a:r>
              <a:rPr spc="-5" dirty="0"/>
              <a:t>nd</a:t>
            </a:r>
            <a:r>
              <a:rPr dirty="0"/>
              <a:t>li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582" y="851916"/>
            <a:ext cx="7358380" cy="9525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36550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there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10" dirty="0">
                <a:latin typeface="Tahoma"/>
                <a:cs typeface="Tahoma"/>
              </a:rPr>
              <a:t>run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time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error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program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crashed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control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comes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out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program.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6550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ahoma"/>
                <a:cs typeface="Tahoma"/>
              </a:rPr>
              <a:t>This </a:t>
            </a:r>
            <a:r>
              <a:rPr sz="1400" spc="-5" dirty="0">
                <a:latin typeface="Tahoma"/>
                <a:cs typeface="Tahoma"/>
              </a:rPr>
              <a:t>issue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solved </a:t>
            </a:r>
            <a:r>
              <a:rPr sz="1400" spc="-5" dirty="0">
                <a:latin typeface="Tahoma"/>
                <a:cs typeface="Tahoma"/>
              </a:rPr>
              <a:t>by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exception</a:t>
            </a:r>
            <a:r>
              <a:rPr sz="1400" spc="-2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handling</a:t>
            </a:r>
            <a:r>
              <a:rPr sz="1400" spc="-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36550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5" dirty="0">
                <a:latin typeface="Tahoma"/>
                <a:cs typeface="Tahoma"/>
              </a:rPr>
              <a:t>Mainly,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try</a:t>
            </a:r>
            <a:r>
              <a:rPr sz="1400" spc="-80" dirty="0">
                <a:latin typeface="Tahoma"/>
                <a:cs typeface="Tahoma"/>
              </a:rPr>
              <a:t>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catch </a:t>
            </a:r>
            <a:r>
              <a:rPr sz="1400" spc="-10" dirty="0"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finally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keywords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handling.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3695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Exception</a:t>
            </a:r>
            <a:r>
              <a:rPr spc="-50" dirty="0"/>
              <a:t> </a:t>
            </a:r>
            <a:r>
              <a:rPr spc="-5" dirty="0"/>
              <a:t>Handling</a:t>
            </a:r>
            <a:r>
              <a:rPr spc="-140" dirty="0"/>
              <a:t> </a:t>
            </a:r>
            <a:r>
              <a:rPr spc="-1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773" y="940307"/>
            <a:ext cx="3298825" cy="2183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37185" marR="20955" indent="-325120">
              <a:lnSpc>
                <a:spcPct val="101400"/>
              </a:lnSpc>
              <a:spcBef>
                <a:spcPts val="75"/>
              </a:spcBef>
              <a:tabLst>
                <a:tab pos="337185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try</a:t>
            </a:r>
            <a:r>
              <a:rPr sz="1400" spc="-10" dirty="0">
                <a:latin typeface="Tahoma"/>
                <a:cs typeface="Tahoma"/>
              </a:rPr>
              <a:t>: </a:t>
            </a:r>
            <a:r>
              <a:rPr sz="1400" dirty="0">
                <a:latin typeface="Tahoma"/>
                <a:cs typeface="Tahoma"/>
              </a:rPr>
              <a:t>All </a:t>
            </a:r>
            <a:r>
              <a:rPr sz="1400" spc="-10" dirty="0">
                <a:latin typeface="Tahoma"/>
                <a:cs typeface="Tahoma"/>
              </a:rPr>
              <a:t>the </a:t>
            </a:r>
            <a:r>
              <a:rPr sz="1400" spc="-15" dirty="0">
                <a:latin typeface="Tahoma"/>
                <a:cs typeface="Tahoma"/>
              </a:rPr>
              <a:t>statements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20" dirty="0">
                <a:latin typeface="Tahoma"/>
                <a:cs typeface="Tahoma"/>
              </a:rPr>
              <a:t>executed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ld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p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ac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t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y</a:t>
            </a:r>
            <a:r>
              <a:rPr sz="1400" spc="-2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ock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37185" marR="5080" indent="-325120">
              <a:lnSpc>
                <a:spcPct val="100699"/>
              </a:lnSpc>
              <a:tabLst>
                <a:tab pos="337185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catch</a:t>
            </a:r>
            <a:r>
              <a:rPr sz="1400" spc="-10" dirty="0">
                <a:latin typeface="Tahoma"/>
                <a:cs typeface="Tahoma"/>
              </a:rPr>
              <a:t>: </a:t>
            </a:r>
            <a:r>
              <a:rPr sz="1400" dirty="0">
                <a:latin typeface="Tahoma"/>
                <a:cs typeface="Tahoma"/>
              </a:rPr>
              <a:t>If </a:t>
            </a:r>
            <a:r>
              <a:rPr sz="1400" spc="-15" dirty="0">
                <a:latin typeface="Tahoma"/>
                <a:cs typeface="Tahoma"/>
              </a:rPr>
              <a:t>there are </a:t>
            </a:r>
            <a:r>
              <a:rPr sz="1400" spc="-20" dirty="0">
                <a:latin typeface="Tahoma"/>
                <a:cs typeface="Tahoma"/>
              </a:rPr>
              <a:t>any </a:t>
            </a:r>
            <a:r>
              <a:rPr sz="1400" spc="-5" dirty="0">
                <a:latin typeface="Tahoma"/>
                <a:cs typeface="Tahoma"/>
              </a:rPr>
              <a:t>issues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-15" dirty="0">
                <a:latin typeface="Tahoma"/>
                <a:cs typeface="Tahoma"/>
              </a:rPr>
              <a:t>unt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m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rs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</a:t>
            </a:r>
            <a:r>
              <a:rPr sz="1400" spc="-15" dirty="0">
                <a:latin typeface="Tahoma"/>
                <a:cs typeface="Tahoma"/>
              </a:rPr>
              <a:t>nt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</a:t>
            </a:r>
            <a:r>
              <a:rPr sz="1400" spc="-5" dirty="0">
                <a:latin typeface="Tahoma"/>
                <a:cs typeface="Tahoma"/>
              </a:rPr>
              <a:t>me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ch  </a:t>
            </a:r>
            <a:r>
              <a:rPr sz="1400" dirty="0">
                <a:latin typeface="Tahoma"/>
                <a:cs typeface="Tahoma"/>
              </a:rPr>
              <a:t>block.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337185" marR="43180" indent="-325120">
              <a:lnSpc>
                <a:spcPct val="101400"/>
              </a:lnSpc>
              <a:tabLst>
                <a:tab pos="337185" algn="l"/>
              </a:tabLst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finally</a:t>
            </a:r>
            <a:r>
              <a:rPr sz="1400" spc="-5" dirty="0">
                <a:latin typeface="Tahoma"/>
                <a:cs typeface="Tahoma"/>
              </a:rPr>
              <a:t>: Whether </a:t>
            </a:r>
            <a:r>
              <a:rPr sz="1400" spc="-15" dirty="0">
                <a:latin typeface="Tahoma"/>
                <a:cs typeface="Tahoma"/>
              </a:rPr>
              <a:t>successful </a:t>
            </a:r>
            <a:r>
              <a:rPr sz="1400" dirty="0">
                <a:latin typeface="Tahoma"/>
                <a:cs typeface="Tahoma"/>
              </a:rPr>
              <a:t>or 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un</a:t>
            </a:r>
            <a:r>
              <a:rPr sz="1400" spc="-10" dirty="0">
                <a:latin typeface="Tahoma"/>
                <a:cs typeface="Tahoma"/>
              </a:rPr>
              <a:t>s</a:t>
            </a:r>
            <a:r>
              <a:rPr sz="1400" spc="-20" dirty="0">
                <a:latin typeface="Tahoma"/>
                <a:cs typeface="Tahoma"/>
              </a:rPr>
              <a:t>u</a:t>
            </a:r>
            <a:r>
              <a:rPr sz="1400" spc="-10" dirty="0">
                <a:latin typeface="Tahoma"/>
                <a:cs typeface="Tahoma"/>
              </a:rPr>
              <a:t>ccess</a:t>
            </a:r>
            <a:r>
              <a:rPr sz="1400" spc="-20" dirty="0">
                <a:latin typeface="Tahoma"/>
                <a:cs typeface="Tahoma"/>
              </a:rPr>
              <a:t>fu</a:t>
            </a:r>
            <a:r>
              <a:rPr sz="1400" dirty="0">
                <a:latin typeface="Tahoma"/>
                <a:cs typeface="Tahoma"/>
              </a:rPr>
              <a:t>l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x</a:t>
            </a:r>
            <a:r>
              <a:rPr sz="1400" spc="-10" dirty="0">
                <a:latin typeface="Tahoma"/>
                <a:cs typeface="Tahoma"/>
              </a:rPr>
              <a:t>ec</a:t>
            </a:r>
            <a:r>
              <a:rPr sz="1400" spc="-20" dirty="0">
                <a:latin typeface="Tahoma"/>
                <a:cs typeface="Tahoma"/>
              </a:rPr>
              <a:t>u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m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nt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 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lly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dirty="0">
                <a:latin typeface="Tahoma"/>
                <a:cs typeface="Tahoma"/>
              </a:rPr>
              <a:t>ock ge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35" dirty="0">
                <a:latin typeface="Tahoma"/>
                <a:cs typeface="Tahoma"/>
              </a:rPr>
              <a:t>x</a:t>
            </a:r>
            <a:r>
              <a:rPr sz="1400" spc="-10" dirty="0">
                <a:latin typeface="Tahoma"/>
                <a:cs typeface="Tahoma"/>
              </a:rPr>
              <a:t>ec</a:t>
            </a:r>
            <a:r>
              <a:rPr sz="1400" spc="-20" dirty="0">
                <a:latin typeface="Tahoma"/>
                <a:cs typeface="Tahoma"/>
              </a:rPr>
              <a:t>ut</a:t>
            </a:r>
            <a:r>
              <a:rPr sz="1400" spc="-10" dirty="0"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01410" y="918972"/>
            <a:ext cx="3169920" cy="1011555"/>
            <a:chOff x="5201410" y="918972"/>
            <a:chExt cx="3169920" cy="1011555"/>
          </a:xfrm>
        </p:grpSpPr>
        <p:sp>
          <p:nvSpPr>
            <p:cNvPr id="5" name="object 5"/>
            <p:cNvSpPr/>
            <p:nvPr/>
          </p:nvSpPr>
          <p:spPr>
            <a:xfrm>
              <a:off x="5878066" y="931164"/>
              <a:ext cx="2479675" cy="986155"/>
            </a:xfrm>
            <a:custGeom>
              <a:avLst/>
              <a:gdLst/>
              <a:ahLst/>
              <a:cxnLst/>
              <a:rect l="l" t="t" r="r" b="b"/>
              <a:pathLst>
                <a:path w="2479675" h="986155">
                  <a:moveTo>
                    <a:pt x="2479165" y="0"/>
                  </a:moveTo>
                  <a:lnTo>
                    <a:pt x="0" y="0"/>
                  </a:lnTo>
                  <a:lnTo>
                    <a:pt x="0" y="985647"/>
                  </a:lnTo>
                  <a:lnTo>
                    <a:pt x="2314956" y="985647"/>
                  </a:lnTo>
                  <a:lnTo>
                    <a:pt x="2479165" y="821309"/>
                  </a:lnTo>
                  <a:lnTo>
                    <a:pt x="247916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3022" y="1752600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209" y="0"/>
                  </a:moveTo>
                  <a:lnTo>
                    <a:pt x="32765" y="32764"/>
                  </a:lnTo>
                  <a:lnTo>
                    <a:pt x="0" y="164212"/>
                  </a:lnTo>
                  <a:lnTo>
                    <a:pt x="164209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8828" y="931926"/>
              <a:ext cx="2479675" cy="986155"/>
            </a:xfrm>
            <a:custGeom>
              <a:avLst/>
              <a:gdLst/>
              <a:ahLst/>
              <a:cxnLst/>
              <a:rect l="l" t="t" r="r" b="b"/>
              <a:pathLst>
                <a:path w="2479675" h="986155">
                  <a:moveTo>
                    <a:pt x="2314955" y="985647"/>
                  </a:moveTo>
                  <a:lnTo>
                    <a:pt x="2347849" y="854201"/>
                  </a:lnTo>
                  <a:lnTo>
                    <a:pt x="2479167" y="821309"/>
                  </a:lnTo>
                  <a:lnTo>
                    <a:pt x="2314955" y="985647"/>
                  </a:lnTo>
                  <a:lnTo>
                    <a:pt x="0" y="985647"/>
                  </a:lnTo>
                  <a:lnTo>
                    <a:pt x="0" y="0"/>
                  </a:lnTo>
                  <a:lnTo>
                    <a:pt x="2479167" y="0"/>
                  </a:lnTo>
                  <a:lnTo>
                    <a:pt x="2479167" y="821309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1410" y="1082040"/>
              <a:ext cx="685800" cy="571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52820" y="1121155"/>
            <a:ext cx="211264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spc="-10" dirty="0">
                <a:latin typeface="Tahoma"/>
                <a:cs typeface="Tahoma"/>
              </a:rPr>
              <a:t>Finally block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5" dirty="0">
                <a:latin typeface="Tahoma"/>
                <a:cs typeface="Tahoma"/>
              </a:rPr>
              <a:t>required </a:t>
            </a:r>
            <a:r>
              <a:rPr sz="1200" spc="-10" dirty="0">
                <a:latin typeface="Tahoma"/>
                <a:cs typeface="Tahoma"/>
              </a:rPr>
              <a:t>to </a:t>
            </a:r>
            <a:r>
              <a:rPr sz="1200" spc="-5" dirty="0">
                <a:latin typeface="Tahoma"/>
                <a:cs typeface="Tahoma"/>
              </a:rPr>
              <a:t> release the </a:t>
            </a:r>
            <a:r>
              <a:rPr sz="1200" spc="-10" dirty="0">
                <a:latin typeface="Tahoma"/>
                <a:cs typeface="Tahoma"/>
              </a:rPr>
              <a:t>resource </a:t>
            </a:r>
            <a:r>
              <a:rPr sz="1200" spc="-5" dirty="0">
                <a:latin typeface="Tahoma"/>
                <a:cs typeface="Tahoma"/>
              </a:rPr>
              <a:t>and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required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clean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up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purposes.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86754" y="2148838"/>
            <a:ext cx="3260090" cy="2327275"/>
            <a:chOff x="5286754" y="2148838"/>
            <a:chExt cx="3260090" cy="23272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754" y="2148838"/>
              <a:ext cx="3259835" cy="23271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2766" y="2235706"/>
              <a:ext cx="3072384" cy="215798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05938" y="1508760"/>
            <a:ext cx="5459095" cy="2731135"/>
            <a:chOff x="1805938" y="1508760"/>
            <a:chExt cx="5459095" cy="27311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938" y="1508760"/>
              <a:ext cx="5458968" cy="27310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286" y="1600200"/>
              <a:ext cx="5228844" cy="25526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5226" y="129539"/>
            <a:ext cx="4209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</a:t>
            </a:r>
            <a:r>
              <a:rPr spc="-10" dirty="0"/>
              <a:t>r</a:t>
            </a:r>
            <a:r>
              <a:rPr spc="-15" dirty="0"/>
              <a:t>og</a:t>
            </a:r>
            <a:r>
              <a:rPr spc="-10" dirty="0"/>
              <a:t>r</a:t>
            </a:r>
            <a:r>
              <a:rPr spc="-15" dirty="0"/>
              <a:t>a</a:t>
            </a:r>
            <a:r>
              <a:rPr dirty="0"/>
              <a:t>m</a:t>
            </a:r>
            <a:r>
              <a:rPr spc="-35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 </a:t>
            </a:r>
            <a:r>
              <a:rPr spc="-10" dirty="0"/>
              <a:t>E</a:t>
            </a:r>
            <a:r>
              <a:rPr spc="-20" dirty="0"/>
              <a:t>x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p</a:t>
            </a:r>
            <a:r>
              <a:rPr spc="-15" dirty="0"/>
              <a:t>tio</a:t>
            </a:r>
            <a:r>
              <a:rPr dirty="0"/>
              <a:t>n</a:t>
            </a:r>
            <a:r>
              <a:rPr spc="-145" dirty="0"/>
              <a:t> </a:t>
            </a:r>
            <a:r>
              <a:rPr spc="5" dirty="0"/>
              <a:t>Ha</a:t>
            </a:r>
            <a:r>
              <a:rPr spc="-5" dirty="0"/>
              <a:t>nd</a:t>
            </a:r>
            <a:r>
              <a:rPr dirty="0"/>
              <a:t>li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7" y="108203"/>
            <a:ext cx="2578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spc="-20" dirty="0"/>
              <a:t>x</a:t>
            </a:r>
            <a:r>
              <a:rPr spc="-15" dirty="0"/>
              <a:t>c</a:t>
            </a:r>
            <a:r>
              <a:rPr spc="-25" dirty="0"/>
              <a:t>e</a:t>
            </a:r>
            <a:r>
              <a:rPr spc="-20" dirty="0"/>
              <a:t>p</a:t>
            </a:r>
            <a:r>
              <a:rPr spc="-15" dirty="0"/>
              <a:t>tio</a:t>
            </a:r>
            <a:r>
              <a:rPr dirty="0"/>
              <a:t>n</a:t>
            </a:r>
            <a:r>
              <a:rPr spc="-120" dirty="0"/>
              <a:t> </a:t>
            </a:r>
            <a:r>
              <a:rPr spc="5" dirty="0"/>
              <a:t>Ha</a:t>
            </a:r>
            <a:r>
              <a:rPr spc="-5" dirty="0"/>
              <a:t>nd</a:t>
            </a:r>
            <a:r>
              <a:rPr dirty="0"/>
              <a:t>li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86" y="976883"/>
            <a:ext cx="7139940" cy="1089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492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Tahoma"/>
                <a:cs typeface="Tahoma"/>
              </a:rPr>
              <a:t>One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try</a:t>
            </a:r>
            <a:r>
              <a:rPr sz="1400" spc="-5" dirty="0">
                <a:latin typeface="Tahoma"/>
                <a:cs typeface="Tahoma"/>
              </a:rPr>
              <a:t> 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have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multiple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catch </a:t>
            </a:r>
            <a:r>
              <a:rPr sz="1400" dirty="0">
                <a:latin typeface="Tahoma"/>
                <a:cs typeface="Tahoma"/>
              </a:rPr>
              <a:t>blocks.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scenarios,</a:t>
            </a:r>
            <a:r>
              <a:rPr sz="1400" spc="-5" dirty="0">
                <a:latin typeface="Tahoma"/>
                <a:cs typeface="Tahoma"/>
              </a:rPr>
              <a:t> depends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type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thrown corresponding </a:t>
            </a:r>
            <a:r>
              <a:rPr sz="1400" spc="-10" dirty="0">
                <a:latin typeface="Tahoma"/>
                <a:cs typeface="Tahoma"/>
              </a:rPr>
              <a:t>catch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block is</a:t>
            </a:r>
            <a:r>
              <a:rPr sz="1400" spc="-19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invoked.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01400"/>
              </a:lnSpc>
            </a:pPr>
            <a:r>
              <a:rPr sz="1400" spc="-10" dirty="0">
                <a:latin typeface="Tahoma"/>
                <a:cs typeface="Tahoma"/>
              </a:rPr>
              <a:t>Since </a:t>
            </a:r>
            <a:r>
              <a:rPr sz="1400" spc="-5" dirty="0">
                <a:latin typeface="Tahoma"/>
                <a:cs typeface="Tahoma"/>
              </a:rPr>
              <a:t>all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exceptions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derived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from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Exception,</a:t>
            </a:r>
            <a:r>
              <a:rPr sz="1400" spc="-5" dirty="0">
                <a:latin typeface="Tahoma"/>
                <a:cs typeface="Tahoma"/>
              </a:rPr>
              <a:t> catch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(Exception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e)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should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placed</a:t>
            </a:r>
            <a:r>
              <a:rPr sz="1400" spc="-2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last.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catch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all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47772" y="1118616"/>
            <a:ext cx="5001895" cy="3441065"/>
            <a:chOff x="2747772" y="1118616"/>
            <a:chExt cx="5001895" cy="34410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6916" y="1127760"/>
              <a:ext cx="3770376" cy="3422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2344" y="1123188"/>
              <a:ext cx="3779520" cy="3432175"/>
            </a:xfrm>
            <a:custGeom>
              <a:avLst/>
              <a:gdLst/>
              <a:ahLst/>
              <a:cxnLst/>
              <a:rect l="l" t="t" r="r" b="b"/>
              <a:pathLst>
                <a:path w="3779520" h="3432175">
                  <a:moveTo>
                    <a:pt x="0" y="0"/>
                  </a:moveTo>
                  <a:lnTo>
                    <a:pt x="3779520" y="0"/>
                  </a:lnTo>
                  <a:lnTo>
                    <a:pt x="3779520" y="3431921"/>
                  </a:lnTo>
                  <a:lnTo>
                    <a:pt x="0" y="343192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532" y="1232916"/>
              <a:ext cx="2103118" cy="8488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10656" y="1894332"/>
              <a:ext cx="1734820" cy="859790"/>
            </a:xfrm>
            <a:custGeom>
              <a:avLst/>
              <a:gdLst/>
              <a:ahLst/>
              <a:cxnLst/>
              <a:rect l="l" t="t" r="r" b="b"/>
              <a:pathLst>
                <a:path w="1734820" h="859789">
                  <a:moveTo>
                    <a:pt x="750062" y="143256"/>
                  </a:moveTo>
                  <a:lnTo>
                    <a:pt x="757427" y="97917"/>
                  </a:lnTo>
                  <a:lnTo>
                    <a:pt x="777748" y="58674"/>
                  </a:lnTo>
                  <a:lnTo>
                    <a:pt x="808736" y="27686"/>
                  </a:lnTo>
                  <a:lnTo>
                    <a:pt x="847978" y="7238"/>
                  </a:lnTo>
                  <a:lnTo>
                    <a:pt x="893318" y="0"/>
                  </a:lnTo>
                  <a:lnTo>
                    <a:pt x="914146" y="0"/>
                  </a:lnTo>
                  <a:lnTo>
                    <a:pt x="1160145" y="0"/>
                  </a:lnTo>
                  <a:lnTo>
                    <a:pt x="1591055" y="0"/>
                  </a:lnTo>
                  <a:lnTo>
                    <a:pt x="1636395" y="7238"/>
                  </a:lnTo>
                  <a:lnTo>
                    <a:pt x="1675638" y="27686"/>
                  </a:lnTo>
                  <a:lnTo>
                    <a:pt x="1706626" y="58674"/>
                  </a:lnTo>
                  <a:lnTo>
                    <a:pt x="1727073" y="97917"/>
                  </a:lnTo>
                  <a:lnTo>
                    <a:pt x="1734312" y="143256"/>
                  </a:lnTo>
                  <a:lnTo>
                    <a:pt x="1734312" y="501269"/>
                  </a:lnTo>
                  <a:lnTo>
                    <a:pt x="1734312" y="716026"/>
                  </a:lnTo>
                  <a:lnTo>
                    <a:pt x="1727073" y="761365"/>
                  </a:lnTo>
                  <a:lnTo>
                    <a:pt x="1706626" y="800607"/>
                  </a:lnTo>
                  <a:lnTo>
                    <a:pt x="1675638" y="831595"/>
                  </a:lnTo>
                  <a:lnTo>
                    <a:pt x="1636395" y="852044"/>
                  </a:lnTo>
                  <a:lnTo>
                    <a:pt x="1591055" y="859283"/>
                  </a:lnTo>
                  <a:lnTo>
                    <a:pt x="1160145" y="859283"/>
                  </a:lnTo>
                  <a:lnTo>
                    <a:pt x="914146" y="859283"/>
                  </a:lnTo>
                  <a:lnTo>
                    <a:pt x="893318" y="859283"/>
                  </a:lnTo>
                  <a:lnTo>
                    <a:pt x="847978" y="852044"/>
                  </a:lnTo>
                  <a:lnTo>
                    <a:pt x="808736" y="831595"/>
                  </a:lnTo>
                  <a:lnTo>
                    <a:pt x="777748" y="800607"/>
                  </a:lnTo>
                  <a:lnTo>
                    <a:pt x="757427" y="761365"/>
                  </a:lnTo>
                  <a:lnTo>
                    <a:pt x="750062" y="716026"/>
                  </a:lnTo>
                  <a:lnTo>
                    <a:pt x="0" y="755015"/>
                  </a:lnTo>
                  <a:lnTo>
                    <a:pt x="750062" y="501269"/>
                  </a:lnTo>
                  <a:lnTo>
                    <a:pt x="750062" y="143256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1688" y="2227579"/>
            <a:ext cx="702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ure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!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818" y="144780"/>
            <a:ext cx="3101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John</a:t>
            </a:r>
            <a:r>
              <a:rPr spc="-2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to</a:t>
            </a:r>
            <a:r>
              <a:rPr spc="-1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train</a:t>
            </a:r>
            <a:r>
              <a:rPr spc="-10" dirty="0">
                <a:solidFill>
                  <a:srgbClr val="242424"/>
                </a:solidFill>
              </a:rPr>
              <a:t> Fresher's!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08203"/>
            <a:ext cx="4442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</a:t>
            </a:r>
            <a:r>
              <a:rPr spc="-10" dirty="0"/>
              <a:t>r</a:t>
            </a:r>
            <a:r>
              <a:rPr spc="-15" dirty="0"/>
              <a:t>og</a:t>
            </a:r>
            <a:r>
              <a:rPr spc="-10" dirty="0"/>
              <a:t>r</a:t>
            </a:r>
            <a:r>
              <a:rPr spc="-15" dirty="0"/>
              <a:t>a</a:t>
            </a:r>
            <a:r>
              <a:rPr dirty="0"/>
              <a:t>m</a:t>
            </a:r>
            <a:r>
              <a:rPr spc="-35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M</a:t>
            </a:r>
            <a:r>
              <a:rPr spc="-5" dirty="0"/>
              <a:t>u</a:t>
            </a:r>
            <a:r>
              <a:rPr dirty="0"/>
              <a:t>ti</a:t>
            </a:r>
            <a:r>
              <a:rPr spc="-5" dirty="0"/>
              <a:t>p</a:t>
            </a:r>
            <a:r>
              <a:rPr dirty="0"/>
              <a:t>le</a:t>
            </a:r>
            <a:r>
              <a:rPr spc="-10" dirty="0"/>
              <a:t> Cat</a:t>
            </a:r>
            <a:r>
              <a:rPr spc="-15" dirty="0"/>
              <a:t>c</a:t>
            </a:r>
            <a:r>
              <a:rPr dirty="0"/>
              <a:t>h</a:t>
            </a:r>
            <a:r>
              <a:rPr spc="-210" dirty="0"/>
              <a:t> </a:t>
            </a:r>
            <a:r>
              <a:rPr spc="-5" dirty="0"/>
              <a:t>B</a:t>
            </a:r>
            <a:r>
              <a:rPr spc="5" dirty="0"/>
              <a:t>lo</a:t>
            </a:r>
            <a:r>
              <a:rPr dirty="0"/>
              <a:t>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9466" y="1162810"/>
            <a:ext cx="5314315" cy="3508375"/>
            <a:chOff x="1839466" y="1162810"/>
            <a:chExt cx="5314315" cy="3508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466" y="1162810"/>
              <a:ext cx="5314186" cy="3508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5290" y="1261870"/>
              <a:ext cx="5087110" cy="33147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23444"/>
            <a:ext cx="2180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</a:t>
            </a:r>
            <a:r>
              <a:rPr spc="-20" dirty="0"/>
              <a:t>e</a:t>
            </a:r>
            <a:r>
              <a:rPr spc="-15" dirty="0"/>
              <a:t>s</a:t>
            </a:r>
            <a:r>
              <a:rPr spc="-10" dirty="0"/>
              <a:t>t</a:t>
            </a:r>
            <a:r>
              <a:rPr spc="-20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t</a:t>
            </a:r>
            <a:r>
              <a:rPr spc="5" dirty="0"/>
              <a:t>r</a:t>
            </a:r>
            <a:r>
              <a:rPr dirty="0"/>
              <a:t>y</a:t>
            </a:r>
            <a:r>
              <a:rPr spc="-195" dirty="0"/>
              <a:t> </a:t>
            </a:r>
            <a:r>
              <a:rPr spc="-20" dirty="0"/>
              <a:t>c</a:t>
            </a:r>
            <a:r>
              <a:rPr spc="-15" dirty="0"/>
              <a:t>a</a:t>
            </a:r>
            <a:r>
              <a:rPr spc="-20" dirty="0"/>
              <a:t>tch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696" y="1720594"/>
            <a:ext cx="2662555" cy="27711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415"/>
              </a:lnSpc>
              <a:spcBef>
                <a:spcPts val="34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try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15"/>
              </a:lnSpc>
            </a:pPr>
            <a:r>
              <a:rPr sz="120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Verdana"/>
                <a:cs typeface="Verdana"/>
              </a:rPr>
              <a:t>statement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r>
              <a:rPr sz="1200" spc="-5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try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529590">
              <a:lnSpc>
                <a:spcPts val="1405"/>
              </a:lnSpc>
            </a:pPr>
            <a:r>
              <a:rPr sz="1200" spc="-10" dirty="0">
                <a:latin typeface="Verdana"/>
                <a:cs typeface="Verdana"/>
              </a:rPr>
              <a:t>statement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r>
              <a:rPr sz="1200" spc="-5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1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  <a:spcBef>
                <a:spcPts val="45"/>
              </a:spcBef>
            </a:pP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catch</a:t>
            </a:r>
            <a:r>
              <a:rPr sz="1200" spc="-15" dirty="0">
                <a:latin typeface="Verdana"/>
                <a:cs typeface="Verdana"/>
              </a:rPr>
              <a:t>(Exception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e)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30734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0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15"/>
              </a:lnSpc>
            </a:pP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catch</a:t>
            </a:r>
            <a:r>
              <a:rPr sz="1200" spc="-15" dirty="0">
                <a:latin typeface="Verdana"/>
                <a:cs typeface="Verdana"/>
              </a:rPr>
              <a:t>(Exception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e)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042" y="1677923"/>
            <a:ext cx="596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042" y="710522"/>
            <a:ext cx="7689215" cy="7988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ed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1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ock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  <a:spcBef>
                <a:spcPts val="815"/>
              </a:spcBef>
            </a:pPr>
            <a:r>
              <a:rPr sz="1200" dirty="0">
                <a:latin typeface="Tahoma"/>
                <a:cs typeface="Tahoma"/>
              </a:rPr>
              <a:t>Sometimes a </a:t>
            </a:r>
            <a:r>
              <a:rPr sz="1200" spc="-10" dirty="0">
                <a:latin typeface="Tahoma"/>
                <a:cs typeface="Tahoma"/>
              </a:rPr>
              <a:t>situation </a:t>
            </a:r>
            <a:r>
              <a:rPr sz="1200" spc="-15" dirty="0">
                <a:latin typeface="Tahoma"/>
                <a:cs typeface="Tahoma"/>
              </a:rPr>
              <a:t>may </a:t>
            </a:r>
            <a:r>
              <a:rPr sz="1200" spc="-5" dirty="0">
                <a:latin typeface="Tahoma"/>
                <a:cs typeface="Tahoma"/>
              </a:rPr>
              <a:t>arise where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15" dirty="0">
                <a:latin typeface="Tahoma"/>
                <a:cs typeface="Tahoma"/>
              </a:rPr>
              <a:t>part </a:t>
            </a:r>
            <a:r>
              <a:rPr sz="1200" spc="-5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10" dirty="0">
                <a:latin typeface="Tahoma"/>
                <a:cs typeface="Tahoma"/>
              </a:rPr>
              <a:t>block </a:t>
            </a:r>
            <a:r>
              <a:rPr sz="1200" spc="-15" dirty="0">
                <a:latin typeface="Tahoma"/>
                <a:cs typeface="Tahoma"/>
              </a:rPr>
              <a:t>may </a:t>
            </a:r>
            <a:r>
              <a:rPr sz="1200" spc="-10" dirty="0">
                <a:latin typeface="Tahoma"/>
                <a:cs typeface="Tahoma"/>
              </a:rPr>
              <a:t>cause </a:t>
            </a:r>
            <a:r>
              <a:rPr sz="1200" dirty="0">
                <a:latin typeface="Tahoma"/>
                <a:cs typeface="Tahoma"/>
              </a:rPr>
              <a:t>one </a:t>
            </a:r>
            <a:r>
              <a:rPr sz="1200" spc="-5" dirty="0">
                <a:latin typeface="Tahoma"/>
                <a:cs typeface="Tahoma"/>
              </a:rPr>
              <a:t>error and the entire </a:t>
            </a:r>
            <a:r>
              <a:rPr sz="1200" spc="-10" dirty="0">
                <a:latin typeface="Tahoma"/>
                <a:cs typeface="Tahoma"/>
              </a:rPr>
              <a:t>block </a:t>
            </a:r>
            <a:r>
              <a:rPr sz="1200" dirty="0">
                <a:latin typeface="Tahoma"/>
                <a:cs typeface="Tahoma"/>
              </a:rPr>
              <a:t>itself </a:t>
            </a:r>
            <a:r>
              <a:rPr sz="1200" spc="-15" dirty="0">
                <a:latin typeface="Tahoma"/>
                <a:cs typeface="Tahoma"/>
              </a:rPr>
              <a:t>may </a:t>
            </a:r>
            <a:r>
              <a:rPr sz="1200" spc="-10" dirty="0">
                <a:latin typeface="Tahoma"/>
                <a:cs typeface="Tahoma"/>
              </a:rPr>
              <a:t>cause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another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error.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such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cases,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exception</a:t>
            </a:r>
            <a:r>
              <a:rPr sz="1200" spc="-5" dirty="0">
                <a:latin typeface="Tahoma"/>
                <a:cs typeface="Tahoma"/>
              </a:rPr>
              <a:t> handlers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have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nested.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75259"/>
            <a:ext cx="3816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</a:t>
            </a:r>
            <a:r>
              <a:rPr spc="-10" dirty="0"/>
              <a:t>r</a:t>
            </a:r>
            <a:r>
              <a:rPr spc="-15" dirty="0"/>
              <a:t>og</a:t>
            </a:r>
            <a:r>
              <a:rPr spc="-10" dirty="0"/>
              <a:t>r</a:t>
            </a:r>
            <a:r>
              <a:rPr spc="-15" dirty="0"/>
              <a:t>a</a:t>
            </a:r>
            <a:r>
              <a:rPr dirty="0"/>
              <a:t>m</a:t>
            </a:r>
            <a:r>
              <a:rPr spc="-35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 N</a:t>
            </a:r>
            <a:r>
              <a:rPr spc="-20" dirty="0"/>
              <a:t>e</a:t>
            </a:r>
            <a:r>
              <a:rPr spc="-15" dirty="0"/>
              <a:t>s</a:t>
            </a:r>
            <a:r>
              <a:rPr spc="-10" dirty="0"/>
              <a:t>t</a:t>
            </a:r>
            <a:r>
              <a:rPr spc="-20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t</a:t>
            </a:r>
            <a:r>
              <a:rPr spc="5" dirty="0"/>
              <a:t>r</a:t>
            </a:r>
            <a:r>
              <a:rPr dirty="0"/>
              <a:t>y</a:t>
            </a:r>
            <a:r>
              <a:rPr spc="-235" dirty="0"/>
              <a:t> </a:t>
            </a:r>
            <a:r>
              <a:rPr spc="-10" dirty="0"/>
              <a:t>c</a:t>
            </a:r>
            <a:r>
              <a:rPr spc="-5" dirty="0"/>
              <a:t>at</a:t>
            </a:r>
            <a:r>
              <a:rPr spc="-10" dirty="0"/>
              <a:t>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8926" y="1082038"/>
            <a:ext cx="6391910" cy="3611879"/>
            <a:chOff x="1328926" y="1082038"/>
            <a:chExt cx="6391910" cy="36118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926" y="1082038"/>
              <a:ext cx="6391656" cy="36118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418" y="1181099"/>
              <a:ext cx="6143244" cy="34183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114300"/>
            <a:ext cx="3815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</a:t>
            </a:r>
            <a:r>
              <a:rPr spc="-5" dirty="0"/>
              <a:t>r</a:t>
            </a:r>
            <a:r>
              <a:rPr spc="-10" dirty="0"/>
              <a:t>og</a:t>
            </a:r>
            <a:r>
              <a:rPr spc="-5" dirty="0"/>
              <a:t>r</a:t>
            </a:r>
            <a:r>
              <a:rPr spc="-10" dirty="0"/>
              <a:t>a</a:t>
            </a:r>
            <a:r>
              <a:rPr dirty="0"/>
              <a:t>m</a:t>
            </a:r>
            <a:r>
              <a:rPr spc="-2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spc="-15" dirty="0"/>
              <a:t>N</a:t>
            </a:r>
            <a:r>
              <a:rPr spc="-20" dirty="0"/>
              <a:t>e</a:t>
            </a:r>
            <a:r>
              <a:rPr spc="-15" dirty="0"/>
              <a:t>s</a:t>
            </a:r>
            <a:r>
              <a:rPr spc="-10" dirty="0"/>
              <a:t>t</a:t>
            </a:r>
            <a:r>
              <a:rPr spc="-20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t</a:t>
            </a:r>
            <a:r>
              <a:rPr spc="5" dirty="0"/>
              <a:t>r</a:t>
            </a:r>
            <a:r>
              <a:rPr dirty="0"/>
              <a:t>y</a:t>
            </a:r>
            <a:r>
              <a:rPr spc="-240" dirty="0"/>
              <a:t> </a:t>
            </a:r>
            <a:r>
              <a:rPr spc="-20" dirty="0"/>
              <a:t>c</a:t>
            </a:r>
            <a:r>
              <a:rPr spc="-15" dirty="0"/>
              <a:t>a</a:t>
            </a:r>
            <a:r>
              <a:rPr spc="-20" dirty="0"/>
              <a:t>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9154" y="1065274"/>
            <a:ext cx="5831205" cy="3604260"/>
            <a:chOff x="1629154" y="1065274"/>
            <a:chExt cx="5831205" cy="3604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54" y="1065274"/>
              <a:ext cx="5830824" cy="3604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74" y="1164334"/>
              <a:ext cx="5591556" cy="34107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964" y="135636"/>
            <a:ext cx="1645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210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-5" dirty="0"/>
              <a:t>row?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483" y="982979"/>
            <a:ext cx="7619365" cy="2600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18110">
              <a:lnSpc>
                <a:spcPct val="99000"/>
              </a:lnSpc>
              <a:spcBef>
                <a:spcPts val="114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Example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1:</a:t>
            </a:r>
            <a:r>
              <a:rPr sz="1400" spc="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If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there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chance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serious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logic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error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or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operational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error then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developer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also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throw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exception.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example,</a:t>
            </a:r>
            <a:r>
              <a:rPr sz="1400" spc="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1400" spc="-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developing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software</a:t>
            </a:r>
            <a:r>
              <a:rPr sz="1400" spc="-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elections.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voting,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minimum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age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required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18.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If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voter's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age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is below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18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then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we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not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continue 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any</a:t>
            </a:r>
            <a:r>
              <a:rPr sz="1400" spc="-28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02020"/>
                </a:solidFill>
                <a:latin typeface="Tahoma"/>
                <a:cs typeface="Tahoma"/>
              </a:rPr>
              <a:t>further, </a:t>
            </a:r>
            <a:r>
              <a:rPr sz="1400" spc="-4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basic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requirement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itself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is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not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met,</a:t>
            </a:r>
            <a:r>
              <a:rPr sz="1400" spc="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hence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developer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throw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anexception.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97900"/>
              </a:lnSpc>
              <a:spcBef>
                <a:spcPts val="151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Example 2: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In banking application, one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user account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blocked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closed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bank gets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cheque</a:t>
            </a:r>
            <a:r>
              <a:rPr sz="1400" spc="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1400" spc="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clear</a:t>
            </a:r>
            <a:r>
              <a:rPr sz="1400" spc="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amount</a:t>
            </a:r>
            <a:r>
              <a:rPr sz="1400" spc="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 this</a:t>
            </a:r>
            <a:r>
              <a:rPr sz="1400" spc="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account</a:t>
            </a:r>
            <a:r>
              <a:rPr sz="1400" spc="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then</a:t>
            </a:r>
            <a:r>
              <a:rPr sz="1400" spc="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it</a:t>
            </a:r>
            <a:r>
              <a:rPr sz="1400" spc="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1400" spc="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not</a:t>
            </a:r>
            <a:r>
              <a:rPr sz="1400" spc="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possible</a:t>
            </a:r>
            <a:r>
              <a:rPr sz="1400" spc="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1400" spc="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continue</a:t>
            </a:r>
            <a:r>
              <a:rPr sz="1400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any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further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hence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developer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throw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an</a:t>
            </a:r>
            <a:r>
              <a:rPr sz="1400" spc="-2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exception.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possible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scenarios,</a:t>
            </a:r>
            <a:r>
              <a:rPr sz="1400" spc="-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developer</a:t>
            </a:r>
            <a:r>
              <a:rPr sz="1400" spc="-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use</a:t>
            </a:r>
            <a:r>
              <a:rPr sz="1400" spc="-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throw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keyword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throw</a:t>
            </a:r>
            <a:r>
              <a:rPr sz="1400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ahoma"/>
                <a:cs typeface="Tahoma"/>
              </a:rPr>
              <a:t>an</a:t>
            </a:r>
            <a:r>
              <a:rPr sz="1400" spc="-14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ahoma"/>
                <a:cs typeface="Tahoma"/>
              </a:rPr>
              <a:t>exception.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139" y="147827"/>
            <a:ext cx="876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spc="-30" dirty="0"/>
              <a:t>r</a:t>
            </a:r>
            <a:r>
              <a:rPr spc="-35" dirty="0"/>
              <a:t>o</a:t>
            </a:r>
            <a:r>
              <a:rPr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7590" y="1409700"/>
            <a:ext cx="6376670" cy="2886710"/>
            <a:chOff x="1307590" y="1409700"/>
            <a:chExt cx="6376670" cy="2886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0" y="1409700"/>
              <a:ext cx="6376416" cy="28864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082" y="1502664"/>
              <a:ext cx="6128002" cy="27050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358" y="135636"/>
            <a:ext cx="17735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185" dirty="0"/>
              <a:t> </a:t>
            </a:r>
            <a:r>
              <a:rPr spc="-15" dirty="0"/>
              <a:t>t</a:t>
            </a:r>
            <a:r>
              <a:rPr spc="-20" dirty="0"/>
              <a:t>h</a:t>
            </a:r>
            <a:r>
              <a:rPr spc="-10" dirty="0"/>
              <a:t>row</a:t>
            </a:r>
            <a:r>
              <a:rPr spc="-20" dirty="0"/>
              <a:t>s</a:t>
            </a:r>
            <a:r>
              <a:rPr dirty="0"/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22" y="909827"/>
            <a:ext cx="7091045" cy="153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14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Design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requirement: </a:t>
            </a:r>
            <a:r>
              <a:rPr sz="1400" spc="-5" dirty="0">
                <a:latin typeface="Tahoma"/>
                <a:cs typeface="Tahoma"/>
              </a:rPr>
              <a:t>In an </a:t>
            </a:r>
            <a:r>
              <a:rPr sz="1400" spc="-10" dirty="0">
                <a:latin typeface="Tahoma"/>
                <a:cs typeface="Tahoma"/>
              </a:rPr>
              <a:t>organization, employees provide the service. </a:t>
            </a:r>
            <a:r>
              <a:rPr sz="1400" dirty="0">
                <a:latin typeface="Tahoma"/>
                <a:cs typeface="Tahoma"/>
              </a:rPr>
              <a:t>If </a:t>
            </a:r>
            <a:r>
              <a:rPr sz="1400" spc="-15" dirty="0">
                <a:latin typeface="Tahoma"/>
                <a:cs typeface="Tahoma"/>
              </a:rPr>
              <a:t>there are </a:t>
            </a:r>
            <a:r>
              <a:rPr sz="1400" spc="-20" dirty="0">
                <a:latin typeface="Tahoma"/>
                <a:cs typeface="Tahoma"/>
              </a:rPr>
              <a:t>any 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issues,</a:t>
            </a:r>
            <a:r>
              <a:rPr sz="1400" dirty="0">
                <a:latin typeface="Tahoma"/>
                <a:cs typeface="Tahoma"/>
              </a:rPr>
              <a:t> in </a:t>
            </a:r>
            <a:r>
              <a:rPr sz="1400" spc="-5" dirty="0">
                <a:latin typeface="Tahoma"/>
                <a:cs typeface="Tahoma"/>
              </a:rPr>
              <a:t>some</a:t>
            </a:r>
            <a:r>
              <a:rPr sz="1400" spc="-10" dirty="0">
                <a:latin typeface="Tahoma"/>
                <a:cs typeface="Tahoma"/>
              </a:rPr>
              <a:t> scenarios,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 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not possible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 the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employees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5" dirty="0">
                <a:latin typeface="Tahoma"/>
                <a:cs typeface="Tahoma"/>
              </a:rPr>
              <a:t> handle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0" dirty="0">
                <a:latin typeface="Tahoma"/>
                <a:cs typeface="Tahoma"/>
              </a:rPr>
              <a:t> has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escalated to the </a:t>
            </a:r>
            <a:r>
              <a:rPr sz="1400" spc="-5" dirty="0">
                <a:latin typeface="Tahoma"/>
                <a:cs typeface="Tahoma"/>
              </a:rPr>
              <a:t>management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handle it. </a:t>
            </a:r>
            <a:r>
              <a:rPr sz="1400" spc="-30" dirty="0">
                <a:latin typeface="Tahoma"/>
                <a:cs typeface="Tahoma"/>
              </a:rPr>
              <a:t>For </a:t>
            </a:r>
            <a:r>
              <a:rPr sz="1400" spc="-10" dirty="0">
                <a:latin typeface="Tahoma"/>
                <a:cs typeface="Tahoma"/>
              </a:rPr>
              <a:t>example, </a:t>
            </a:r>
            <a:r>
              <a:rPr sz="1400" spc="-20" dirty="0">
                <a:latin typeface="Tahoma"/>
                <a:cs typeface="Tahoma"/>
              </a:rPr>
              <a:t>contract </a:t>
            </a:r>
            <a:r>
              <a:rPr sz="1400" spc="-15" dirty="0">
                <a:latin typeface="Tahoma"/>
                <a:cs typeface="Tahoma"/>
              </a:rPr>
              <a:t>signatures, </a:t>
            </a:r>
            <a:r>
              <a:rPr sz="1400" spc="-5" dirty="0">
                <a:latin typeface="Tahoma"/>
                <a:cs typeface="Tahoma"/>
              </a:rPr>
              <a:t>handling </a:t>
            </a:r>
            <a:r>
              <a:rPr sz="1400" dirty="0">
                <a:latin typeface="Tahoma"/>
                <a:cs typeface="Tahoma"/>
              </a:rPr>
              <a:t>legal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issues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ahoma"/>
              <a:cs typeface="Tahoma"/>
            </a:endParaRPr>
          </a:p>
          <a:p>
            <a:pPr marL="12700" marR="44450">
              <a:lnSpc>
                <a:spcPct val="101400"/>
              </a:lnSpc>
            </a:pPr>
            <a:r>
              <a:rPr sz="1400" spc="-5" dirty="0">
                <a:latin typeface="Tahoma"/>
                <a:cs typeface="Tahoma"/>
              </a:rPr>
              <a:t>Similarly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Java,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method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which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provides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5" dirty="0">
                <a:latin typeface="Tahoma"/>
                <a:cs typeface="Tahoma"/>
              </a:rPr>
              <a:t> service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may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not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required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handle</a:t>
            </a:r>
            <a:r>
              <a:rPr sz="1400" spc="-2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certain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exceptions and those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exceptions should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handled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by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callingfunction.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3222" y="160019"/>
            <a:ext cx="100139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spc="-30" dirty="0"/>
              <a:t>ro</a:t>
            </a:r>
            <a:r>
              <a:rPr spc="-40" dirty="0"/>
              <a:t>w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34" y="931163"/>
            <a:ext cx="5984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Throws </a:t>
            </a:r>
            <a:r>
              <a:rPr sz="1400" spc="-5" dirty="0">
                <a:latin typeface="Tahoma"/>
                <a:cs typeface="Tahoma"/>
              </a:rPr>
              <a:t>will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used</a:t>
            </a:r>
            <a:r>
              <a:rPr sz="1400" spc="-5" dirty="0">
                <a:latin typeface="Tahoma"/>
                <a:cs typeface="Tahoma"/>
              </a:rPr>
              <a:t> next</a:t>
            </a:r>
            <a:r>
              <a:rPr sz="1400" spc="-10" dirty="0">
                <a:latin typeface="Tahoma"/>
                <a:cs typeface="Tahoma"/>
              </a:rPr>
              <a:t> to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10" dirty="0">
                <a:latin typeface="Tahoma"/>
                <a:cs typeface="Tahoma"/>
              </a:rPr>
              <a:t>function declaration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statement </a:t>
            </a:r>
            <a:r>
              <a:rPr sz="1400" spc="-5" dirty="0">
                <a:latin typeface="Tahoma"/>
                <a:cs typeface="Tahoma"/>
              </a:rPr>
              <a:t>as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givenbelow: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34" y="1784604"/>
            <a:ext cx="6861175" cy="885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Tahoma"/>
                <a:cs typeface="Tahoma"/>
              </a:rPr>
              <a:t>This statement states that the function test() </a:t>
            </a:r>
            <a:r>
              <a:rPr sz="1400" spc="-5" dirty="0">
                <a:latin typeface="Tahoma"/>
                <a:cs typeface="Tahoma"/>
              </a:rPr>
              <a:t>will not handle </a:t>
            </a:r>
            <a:r>
              <a:rPr sz="1400" spc="-10" dirty="0">
                <a:latin typeface="Tahoma"/>
                <a:cs typeface="Tahoma"/>
              </a:rPr>
              <a:t>IOexception and </a:t>
            </a:r>
            <a:r>
              <a:rPr sz="1400" spc="5" dirty="0">
                <a:latin typeface="Tahoma"/>
                <a:cs typeface="Tahoma"/>
              </a:rPr>
              <a:t>thecalling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function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will </a:t>
            </a:r>
            <a:r>
              <a:rPr sz="1400" spc="-10" dirty="0">
                <a:latin typeface="Tahoma"/>
                <a:cs typeface="Tahoma"/>
              </a:rPr>
              <a:t>handle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these IOException.</a:t>
            </a:r>
            <a:r>
              <a:rPr sz="1400" spc="-5" dirty="0">
                <a:latin typeface="Tahoma"/>
                <a:cs typeface="Tahoma"/>
              </a:rPr>
              <a:t> Calling </a:t>
            </a:r>
            <a:r>
              <a:rPr sz="1400" spc="-10" dirty="0">
                <a:latin typeface="Tahoma"/>
                <a:cs typeface="Tahoma"/>
              </a:rPr>
              <a:t>function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responsible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IOExceptions.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Many exceptions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added </a:t>
            </a:r>
            <a:r>
              <a:rPr sz="1400" spc="-5" dirty="0">
                <a:latin typeface="Tahoma"/>
                <a:cs typeface="Tahoma"/>
              </a:rPr>
              <a:t>by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adding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comma </a:t>
            </a:r>
            <a:r>
              <a:rPr sz="1400" spc="-15" dirty="0">
                <a:latin typeface="Tahoma"/>
                <a:cs typeface="Tahoma"/>
              </a:rPr>
              <a:t>operator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givenbelow: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683" y="2868166"/>
            <a:ext cx="6217920" cy="307975"/>
          </a:xfrm>
          <a:prstGeom prst="rect">
            <a:avLst/>
          </a:prstGeom>
          <a:solidFill>
            <a:srgbClr val="FAF6D2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lic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id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fun</a:t>
            </a: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io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(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w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cep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io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Ar</a:t>
            </a:r>
            <a:r>
              <a:rPr sz="1400" spc="-40" dirty="0">
                <a:latin typeface="Tahoma"/>
                <a:cs typeface="Tahoma"/>
              </a:rPr>
              <a:t>r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y</a:t>
            </a:r>
            <a:r>
              <a:rPr sz="1400" spc="-15" dirty="0">
                <a:latin typeface="Tahoma"/>
                <a:cs typeface="Tahoma"/>
              </a:rPr>
              <a:t>I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de</a:t>
            </a:r>
            <a:r>
              <a:rPr sz="1400" spc="-20" dirty="0">
                <a:latin typeface="Tahoma"/>
                <a:cs typeface="Tahoma"/>
              </a:rPr>
              <a:t>x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ut</a:t>
            </a:r>
            <a:r>
              <a:rPr sz="1400" spc="-1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f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un</a:t>
            </a:r>
            <a:r>
              <a:rPr sz="1400" spc="-10" dirty="0">
                <a:latin typeface="Tahoma"/>
                <a:cs typeface="Tahoma"/>
              </a:rPr>
              <a:t>d</a:t>
            </a:r>
            <a:r>
              <a:rPr sz="1400" spc="-15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30" dirty="0">
                <a:latin typeface="Tahoma"/>
                <a:cs typeface="Tahoma"/>
              </a:rPr>
              <a:t>x</a:t>
            </a:r>
            <a:r>
              <a:rPr sz="1400" spc="-10" dirty="0">
                <a:latin typeface="Tahoma"/>
                <a:cs typeface="Tahoma"/>
              </a:rPr>
              <a:t>cep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83" y="1360932"/>
            <a:ext cx="3122930" cy="307975"/>
          </a:xfrm>
          <a:prstGeom prst="rect">
            <a:avLst/>
          </a:prstGeom>
          <a:solidFill>
            <a:srgbClr val="FAF6D2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u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lic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id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es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(</a:t>
            </a:r>
            <a:r>
              <a:rPr sz="1400" dirty="0">
                <a:latin typeface="Tahoma"/>
                <a:cs typeface="Tahoma"/>
              </a:rPr>
              <a:t>)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o</a:t>
            </a:r>
            <a:r>
              <a:rPr sz="1400" spc="-10" dirty="0">
                <a:latin typeface="Tahoma"/>
                <a:cs typeface="Tahoma"/>
              </a:rPr>
              <a:t>w</a:t>
            </a:r>
            <a:r>
              <a:rPr sz="1400" dirty="0">
                <a:latin typeface="Tahoma"/>
                <a:cs typeface="Tahoma"/>
              </a:rPr>
              <a:t>s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-25" dirty="0">
                <a:latin typeface="Tahoma"/>
                <a:cs typeface="Tahoma"/>
              </a:rPr>
              <a:t>x</a:t>
            </a:r>
            <a:r>
              <a:rPr sz="1400" spc="-5" dirty="0">
                <a:latin typeface="Tahoma"/>
                <a:cs typeface="Tahoma"/>
              </a:rPr>
              <a:t>cep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ion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7" y="117347"/>
            <a:ext cx="2623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</a:t>
            </a:r>
            <a:r>
              <a:rPr spc="-10" dirty="0"/>
              <a:t>r</a:t>
            </a:r>
            <a:r>
              <a:rPr spc="-15" dirty="0"/>
              <a:t>og</a:t>
            </a:r>
            <a:r>
              <a:rPr spc="-10" dirty="0"/>
              <a:t>r</a:t>
            </a:r>
            <a:r>
              <a:rPr spc="-15" dirty="0"/>
              <a:t>a</a:t>
            </a:r>
            <a:r>
              <a:rPr dirty="0"/>
              <a:t>m</a:t>
            </a:r>
            <a:r>
              <a:rPr spc="-35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170" dirty="0"/>
              <a:t> </a:t>
            </a:r>
            <a:r>
              <a:rPr spc="-15" dirty="0"/>
              <a:t>Th</a:t>
            </a:r>
            <a:r>
              <a:rPr spc="-5" dirty="0"/>
              <a:t>r</a:t>
            </a:r>
            <a:r>
              <a:rPr spc="-10" dirty="0"/>
              <a:t>ow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6838" y="1150618"/>
            <a:ext cx="6334125" cy="3489960"/>
            <a:chOff x="1386838" y="1150618"/>
            <a:chExt cx="6334125" cy="348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38" y="1150618"/>
              <a:ext cx="6333744" cy="3489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330" y="1249678"/>
              <a:ext cx="6085332" cy="32964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980" y="118363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42424"/>
                </a:solidFill>
              </a:rPr>
              <a:t>P</a:t>
            </a:r>
            <a:r>
              <a:rPr sz="2400" spc="-15" dirty="0">
                <a:solidFill>
                  <a:srgbClr val="242424"/>
                </a:solidFill>
              </a:rPr>
              <a:t>r</a:t>
            </a:r>
            <a:r>
              <a:rPr sz="2400" spc="-20" dirty="0">
                <a:solidFill>
                  <a:srgbClr val="242424"/>
                </a:solidFill>
              </a:rPr>
              <a:t>o</a:t>
            </a:r>
            <a:r>
              <a:rPr sz="2400" spc="-25" dirty="0">
                <a:solidFill>
                  <a:srgbClr val="242424"/>
                </a:solidFill>
              </a:rPr>
              <a:t>g</a:t>
            </a:r>
            <a:r>
              <a:rPr sz="2400" spc="-15" dirty="0">
                <a:solidFill>
                  <a:srgbClr val="242424"/>
                </a:solidFill>
              </a:rPr>
              <a:t>ra</a:t>
            </a:r>
            <a:r>
              <a:rPr sz="2400" dirty="0">
                <a:solidFill>
                  <a:srgbClr val="242424"/>
                </a:solidFill>
              </a:rPr>
              <a:t>m</a:t>
            </a:r>
            <a:r>
              <a:rPr sz="2400" spc="-40" dirty="0">
                <a:solidFill>
                  <a:srgbClr val="242424"/>
                </a:solidFill>
              </a:rPr>
              <a:t> </a:t>
            </a:r>
            <a:r>
              <a:rPr sz="2400" spc="-35" dirty="0">
                <a:solidFill>
                  <a:srgbClr val="242424"/>
                </a:solidFill>
              </a:rPr>
              <a:t>V</a:t>
            </a:r>
            <a:r>
              <a:rPr sz="2400" dirty="0">
                <a:solidFill>
                  <a:srgbClr val="242424"/>
                </a:solidFill>
              </a:rPr>
              <a:t>s</a:t>
            </a:r>
            <a:r>
              <a:rPr sz="2400" spc="-80" dirty="0">
                <a:solidFill>
                  <a:srgbClr val="242424"/>
                </a:solidFill>
              </a:rPr>
              <a:t> </a:t>
            </a:r>
            <a:r>
              <a:rPr sz="2400" spc="-20" dirty="0">
                <a:solidFill>
                  <a:srgbClr val="242424"/>
                </a:solidFill>
              </a:rPr>
              <a:t>P</a:t>
            </a:r>
            <a:r>
              <a:rPr sz="2400" spc="-15" dirty="0">
                <a:solidFill>
                  <a:srgbClr val="242424"/>
                </a:solidFill>
              </a:rPr>
              <a:t>r</a:t>
            </a:r>
            <a:r>
              <a:rPr sz="2400" spc="-20" dirty="0">
                <a:solidFill>
                  <a:srgbClr val="242424"/>
                </a:solidFill>
              </a:rPr>
              <a:t>oc</a:t>
            </a:r>
            <a:r>
              <a:rPr sz="2400" spc="-15" dirty="0">
                <a:solidFill>
                  <a:srgbClr val="242424"/>
                </a:solidFill>
              </a:rPr>
              <a:t>e</a:t>
            </a:r>
            <a:r>
              <a:rPr sz="2400" spc="-20" dirty="0">
                <a:solidFill>
                  <a:srgbClr val="242424"/>
                </a:solidFill>
              </a:rPr>
              <a:t>s</a:t>
            </a:r>
            <a:r>
              <a:rPr sz="2400" dirty="0">
                <a:solidFill>
                  <a:srgbClr val="242424"/>
                </a:solidFill>
              </a:rPr>
              <a:t>s</a:t>
            </a:r>
            <a:r>
              <a:rPr sz="2400" spc="-35" dirty="0">
                <a:solidFill>
                  <a:srgbClr val="242424"/>
                </a:solidFill>
              </a:rPr>
              <a:t> V</a:t>
            </a:r>
            <a:r>
              <a:rPr sz="2400" dirty="0">
                <a:solidFill>
                  <a:srgbClr val="242424"/>
                </a:solidFill>
              </a:rPr>
              <a:t>s</a:t>
            </a:r>
            <a:r>
              <a:rPr sz="2400" spc="-290" dirty="0">
                <a:solidFill>
                  <a:srgbClr val="242424"/>
                </a:solidFill>
              </a:rPr>
              <a:t> </a:t>
            </a:r>
            <a:r>
              <a:rPr sz="2400" spc="-10" dirty="0">
                <a:solidFill>
                  <a:srgbClr val="242424"/>
                </a:solidFill>
              </a:rPr>
              <a:t>T</a:t>
            </a:r>
            <a:r>
              <a:rPr sz="2400" spc="-15" dirty="0">
                <a:solidFill>
                  <a:srgbClr val="242424"/>
                </a:solidFill>
              </a:rPr>
              <a:t>h</a:t>
            </a:r>
            <a:r>
              <a:rPr sz="2400" spc="-20" dirty="0">
                <a:solidFill>
                  <a:srgbClr val="242424"/>
                </a:solidFill>
              </a:rPr>
              <a:t>r</a:t>
            </a:r>
            <a:r>
              <a:rPr sz="2400" spc="-15" dirty="0">
                <a:solidFill>
                  <a:srgbClr val="242424"/>
                </a:solidFill>
              </a:rPr>
              <a:t>ea</a:t>
            </a:r>
            <a:r>
              <a:rPr sz="2400" dirty="0">
                <a:solidFill>
                  <a:srgbClr val="242424"/>
                </a:solidFill>
              </a:rPr>
              <a:t>d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74980" y="862076"/>
            <a:ext cx="7654290" cy="13271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2065">
              <a:lnSpc>
                <a:spcPts val="1420"/>
              </a:lnSpc>
              <a:spcBef>
                <a:spcPts val="160"/>
              </a:spcBef>
            </a:pP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Program: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set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instructions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stored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secondary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storage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device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that 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intended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carry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out 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job.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read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primary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kernel.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Process: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executing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instance of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called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process.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referred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task.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Thread: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thread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called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‘lightweight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process’.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similar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real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but executes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within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shares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same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resources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allotted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kernel.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6838" y="2560319"/>
            <a:ext cx="2773680" cy="1797050"/>
            <a:chOff x="1386838" y="2560319"/>
            <a:chExt cx="2773680" cy="1797050"/>
          </a:xfrm>
        </p:grpSpPr>
        <p:sp>
          <p:nvSpPr>
            <p:cNvPr id="7" name="object 7"/>
            <p:cNvSpPr/>
            <p:nvPr/>
          </p:nvSpPr>
          <p:spPr>
            <a:xfrm>
              <a:off x="1386838" y="2560319"/>
              <a:ext cx="2773680" cy="1797050"/>
            </a:xfrm>
            <a:custGeom>
              <a:avLst/>
              <a:gdLst/>
              <a:ahLst/>
              <a:cxnLst/>
              <a:rect l="l" t="t" r="r" b="b"/>
              <a:pathLst>
                <a:path w="2773679" h="1797050">
                  <a:moveTo>
                    <a:pt x="2773681" y="0"/>
                  </a:moveTo>
                  <a:lnTo>
                    <a:pt x="0" y="0"/>
                  </a:lnTo>
                  <a:lnTo>
                    <a:pt x="0" y="1796542"/>
                  </a:lnTo>
                  <a:lnTo>
                    <a:pt x="2773681" y="1796542"/>
                  </a:lnTo>
                  <a:lnTo>
                    <a:pt x="2773681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0" y="2787396"/>
              <a:ext cx="644650" cy="388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5834" y="2814828"/>
              <a:ext cx="554736" cy="298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5834" y="2814828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89" h="298450">
                  <a:moveTo>
                    <a:pt x="0" y="49657"/>
                  </a:moveTo>
                  <a:lnTo>
                    <a:pt x="3937" y="30353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49783" y="0"/>
                  </a:lnTo>
                  <a:lnTo>
                    <a:pt x="504697" y="0"/>
                  </a:lnTo>
                  <a:lnTo>
                    <a:pt x="524001" y="3937"/>
                  </a:lnTo>
                  <a:lnTo>
                    <a:pt x="539877" y="14605"/>
                  </a:lnTo>
                  <a:lnTo>
                    <a:pt x="550545" y="30353"/>
                  </a:lnTo>
                  <a:lnTo>
                    <a:pt x="554483" y="49657"/>
                  </a:lnTo>
                  <a:lnTo>
                    <a:pt x="554483" y="248666"/>
                  </a:lnTo>
                  <a:lnTo>
                    <a:pt x="550545" y="267970"/>
                  </a:lnTo>
                  <a:lnTo>
                    <a:pt x="539877" y="283718"/>
                  </a:lnTo>
                  <a:lnTo>
                    <a:pt x="524001" y="294386"/>
                  </a:lnTo>
                  <a:lnTo>
                    <a:pt x="504697" y="298323"/>
                  </a:lnTo>
                  <a:lnTo>
                    <a:pt x="49783" y="298323"/>
                  </a:lnTo>
                  <a:lnTo>
                    <a:pt x="30480" y="294386"/>
                  </a:lnTo>
                  <a:lnTo>
                    <a:pt x="14605" y="283718"/>
                  </a:lnTo>
                  <a:lnTo>
                    <a:pt x="3937" y="267970"/>
                  </a:lnTo>
                  <a:lnTo>
                    <a:pt x="0" y="248666"/>
                  </a:lnTo>
                  <a:lnTo>
                    <a:pt x="0" y="4965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066" y="2787396"/>
              <a:ext cx="644650" cy="3886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310" y="2814828"/>
              <a:ext cx="554736" cy="2987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96310" y="2814828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89" h="298450">
                  <a:moveTo>
                    <a:pt x="0" y="49657"/>
                  </a:moveTo>
                  <a:lnTo>
                    <a:pt x="3937" y="30353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49783" y="0"/>
                  </a:lnTo>
                  <a:lnTo>
                    <a:pt x="504698" y="0"/>
                  </a:lnTo>
                  <a:lnTo>
                    <a:pt x="524001" y="3937"/>
                  </a:lnTo>
                  <a:lnTo>
                    <a:pt x="539877" y="14605"/>
                  </a:lnTo>
                  <a:lnTo>
                    <a:pt x="550545" y="30353"/>
                  </a:lnTo>
                  <a:lnTo>
                    <a:pt x="554483" y="49657"/>
                  </a:lnTo>
                  <a:lnTo>
                    <a:pt x="554483" y="248666"/>
                  </a:lnTo>
                  <a:lnTo>
                    <a:pt x="550545" y="267970"/>
                  </a:lnTo>
                  <a:lnTo>
                    <a:pt x="539877" y="283718"/>
                  </a:lnTo>
                  <a:lnTo>
                    <a:pt x="524001" y="294386"/>
                  </a:lnTo>
                  <a:lnTo>
                    <a:pt x="504698" y="298323"/>
                  </a:lnTo>
                  <a:lnTo>
                    <a:pt x="49783" y="298323"/>
                  </a:lnTo>
                  <a:lnTo>
                    <a:pt x="30480" y="294386"/>
                  </a:lnTo>
                  <a:lnTo>
                    <a:pt x="14605" y="283718"/>
                  </a:lnTo>
                  <a:lnTo>
                    <a:pt x="3937" y="267970"/>
                  </a:lnTo>
                  <a:lnTo>
                    <a:pt x="0" y="248666"/>
                  </a:lnTo>
                  <a:lnTo>
                    <a:pt x="0" y="4965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0210" y="2793492"/>
              <a:ext cx="644650" cy="38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7454" y="2820924"/>
              <a:ext cx="554736" cy="2971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67454" y="2820924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80">
                  <a:moveTo>
                    <a:pt x="0" y="49530"/>
                  </a:moveTo>
                  <a:lnTo>
                    <a:pt x="3937" y="30225"/>
                  </a:lnTo>
                  <a:lnTo>
                    <a:pt x="14478" y="14477"/>
                  </a:lnTo>
                  <a:lnTo>
                    <a:pt x="30226" y="3937"/>
                  </a:lnTo>
                  <a:lnTo>
                    <a:pt x="49530" y="0"/>
                  </a:lnTo>
                  <a:lnTo>
                    <a:pt x="504952" y="0"/>
                  </a:lnTo>
                  <a:lnTo>
                    <a:pt x="524256" y="3937"/>
                  </a:lnTo>
                  <a:lnTo>
                    <a:pt x="540005" y="14477"/>
                  </a:lnTo>
                  <a:lnTo>
                    <a:pt x="550546" y="30225"/>
                  </a:lnTo>
                  <a:lnTo>
                    <a:pt x="554483" y="49530"/>
                  </a:lnTo>
                  <a:lnTo>
                    <a:pt x="554483" y="247650"/>
                  </a:lnTo>
                  <a:lnTo>
                    <a:pt x="550546" y="266953"/>
                  </a:lnTo>
                  <a:lnTo>
                    <a:pt x="540005" y="282701"/>
                  </a:lnTo>
                  <a:lnTo>
                    <a:pt x="524256" y="293243"/>
                  </a:lnTo>
                  <a:lnTo>
                    <a:pt x="504952" y="297180"/>
                  </a:lnTo>
                  <a:lnTo>
                    <a:pt x="49530" y="297180"/>
                  </a:lnTo>
                  <a:lnTo>
                    <a:pt x="30226" y="293243"/>
                  </a:lnTo>
                  <a:lnTo>
                    <a:pt x="14478" y="282701"/>
                  </a:lnTo>
                  <a:lnTo>
                    <a:pt x="3937" y="266953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58" y="3273552"/>
              <a:ext cx="644650" cy="387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3202" y="3300984"/>
              <a:ext cx="554736" cy="2971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13202" y="3300984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79">
                  <a:moveTo>
                    <a:pt x="0" y="49530"/>
                  </a:moveTo>
                  <a:lnTo>
                    <a:pt x="3937" y="30226"/>
                  </a:lnTo>
                  <a:lnTo>
                    <a:pt x="14477" y="14478"/>
                  </a:lnTo>
                  <a:lnTo>
                    <a:pt x="30225" y="3937"/>
                  </a:lnTo>
                  <a:lnTo>
                    <a:pt x="49529" y="0"/>
                  </a:lnTo>
                  <a:lnTo>
                    <a:pt x="504951" y="0"/>
                  </a:lnTo>
                  <a:lnTo>
                    <a:pt x="524256" y="3937"/>
                  </a:lnTo>
                  <a:lnTo>
                    <a:pt x="540004" y="14478"/>
                  </a:lnTo>
                  <a:lnTo>
                    <a:pt x="550545" y="30226"/>
                  </a:lnTo>
                  <a:lnTo>
                    <a:pt x="554483" y="49530"/>
                  </a:lnTo>
                  <a:lnTo>
                    <a:pt x="554483" y="247650"/>
                  </a:lnTo>
                  <a:lnTo>
                    <a:pt x="550545" y="266954"/>
                  </a:lnTo>
                  <a:lnTo>
                    <a:pt x="540004" y="282702"/>
                  </a:lnTo>
                  <a:lnTo>
                    <a:pt x="524256" y="293244"/>
                  </a:lnTo>
                  <a:lnTo>
                    <a:pt x="504951" y="297181"/>
                  </a:lnTo>
                  <a:lnTo>
                    <a:pt x="49529" y="297181"/>
                  </a:lnTo>
                  <a:lnTo>
                    <a:pt x="30225" y="293244"/>
                  </a:lnTo>
                  <a:lnTo>
                    <a:pt x="14477" y="282702"/>
                  </a:lnTo>
                  <a:lnTo>
                    <a:pt x="3937" y="266954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642" y="3273552"/>
              <a:ext cx="644651" cy="3870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3886" y="3300984"/>
              <a:ext cx="554735" cy="2971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13886" y="3300984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79">
                  <a:moveTo>
                    <a:pt x="0" y="49530"/>
                  </a:moveTo>
                  <a:lnTo>
                    <a:pt x="3937" y="30226"/>
                  </a:lnTo>
                  <a:lnTo>
                    <a:pt x="14478" y="14478"/>
                  </a:lnTo>
                  <a:lnTo>
                    <a:pt x="30225" y="3937"/>
                  </a:lnTo>
                  <a:lnTo>
                    <a:pt x="49530" y="0"/>
                  </a:lnTo>
                  <a:lnTo>
                    <a:pt x="504951" y="0"/>
                  </a:lnTo>
                  <a:lnTo>
                    <a:pt x="524256" y="3937"/>
                  </a:lnTo>
                  <a:lnTo>
                    <a:pt x="540004" y="14478"/>
                  </a:lnTo>
                  <a:lnTo>
                    <a:pt x="550546" y="30226"/>
                  </a:lnTo>
                  <a:lnTo>
                    <a:pt x="554483" y="49530"/>
                  </a:lnTo>
                  <a:lnTo>
                    <a:pt x="554483" y="247650"/>
                  </a:lnTo>
                  <a:lnTo>
                    <a:pt x="550546" y="266954"/>
                  </a:lnTo>
                  <a:lnTo>
                    <a:pt x="540004" y="282702"/>
                  </a:lnTo>
                  <a:lnTo>
                    <a:pt x="524256" y="293244"/>
                  </a:lnTo>
                  <a:lnTo>
                    <a:pt x="504951" y="297181"/>
                  </a:lnTo>
                  <a:lnTo>
                    <a:pt x="49530" y="297181"/>
                  </a:lnTo>
                  <a:lnTo>
                    <a:pt x="30225" y="293244"/>
                  </a:lnTo>
                  <a:lnTo>
                    <a:pt x="14478" y="282702"/>
                  </a:lnTo>
                  <a:lnTo>
                    <a:pt x="3937" y="266954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590" y="3771900"/>
              <a:ext cx="644650" cy="3870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5834" y="3799332"/>
              <a:ext cx="554736" cy="2971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35834" y="3799332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79">
                  <a:moveTo>
                    <a:pt x="0" y="49530"/>
                  </a:moveTo>
                  <a:lnTo>
                    <a:pt x="3937" y="30226"/>
                  </a:lnTo>
                  <a:lnTo>
                    <a:pt x="14477" y="14478"/>
                  </a:lnTo>
                  <a:lnTo>
                    <a:pt x="30225" y="3937"/>
                  </a:lnTo>
                  <a:lnTo>
                    <a:pt x="49530" y="0"/>
                  </a:lnTo>
                  <a:lnTo>
                    <a:pt x="504951" y="0"/>
                  </a:lnTo>
                  <a:lnTo>
                    <a:pt x="524256" y="3937"/>
                  </a:lnTo>
                  <a:lnTo>
                    <a:pt x="540004" y="14478"/>
                  </a:lnTo>
                  <a:lnTo>
                    <a:pt x="550545" y="30226"/>
                  </a:lnTo>
                  <a:lnTo>
                    <a:pt x="554483" y="49530"/>
                  </a:lnTo>
                  <a:lnTo>
                    <a:pt x="554483" y="247650"/>
                  </a:lnTo>
                  <a:lnTo>
                    <a:pt x="550545" y="266928"/>
                  </a:lnTo>
                  <a:lnTo>
                    <a:pt x="540004" y="282676"/>
                  </a:lnTo>
                  <a:lnTo>
                    <a:pt x="524256" y="293294"/>
                  </a:lnTo>
                  <a:lnTo>
                    <a:pt x="504951" y="297181"/>
                  </a:lnTo>
                  <a:lnTo>
                    <a:pt x="49530" y="297181"/>
                  </a:lnTo>
                  <a:lnTo>
                    <a:pt x="30225" y="293294"/>
                  </a:lnTo>
                  <a:lnTo>
                    <a:pt x="14477" y="282676"/>
                  </a:lnTo>
                  <a:lnTo>
                    <a:pt x="3937" y="266928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066" y="3776472"/>
              <a:ext cx="644650" cy="3886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310" y="3803904"/>
              <a:ext cx="554736" cy="29870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96310" y="3803904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89" h="298450">
                  <a:moveTo>
                    <a:pt x="0" y="49784"/>
                  </a:moveTo>
                  <a:lnTo>
                    <a:pt x="3937" y="30353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49783" y="0"/>
                  </a:lnTo>
                  <a:lnTo>
                    <a:pt x="504698" y="0"/>
                  </a:lnTo>
                  <a:lnTo>
                    <a:pt x="524001" y="3937"/>
                  </a:lnTo>
                  <a:lnTo>
                    <a:pt x="539877" y="14605"/>
                  </a:lnTo>
                  <a:lnTo>
                    <a:pt x="550545" y="30353"/>
                  </a:lnTo>
                  <a:lnTo>
                    <a:pt x="554483" y="49784"/>
                  </a:lnTo>
                  <a:lnTo>
                    <a:pt x="554483" y="248602"/>
                  </a:lnTo>
                  <a:lnTo>
                    <a:pt x="550545" y="267957"/>
                  </a:lnTo>
                  <a:lnTo>
                    <a:pt x="539877" y="283756"/>
                  </a:lnTo>
                  <a:lnTo>
                    <a:pt x="524001" y="294411"/>
                  </a:lnTo>
                  <a:lnTo>
                    <a:pt x="504698" y="298323"/>
                  </a:lnTo>
                  <a:lnTo>
                    <a:pt x="49783" y="298323"/>
                  </a:lnTo>
                  <a:lnTo>
                    <a:pt x="30480" y="294411"/>
                  </a:lnTo>
                  <a:lnTo>
                    <a:pt x="14605" y="283756"/>
                  </a:lnTo>
                  <a:lnTo>
                    <a:pt x="3937" y="267957"/>
                  </a:lnTo>
                  <a:lnTo>
                    <a:pt x="0" y="248602"/>
                  </a:lnTo>
                  <a:lnTo>
                    <a:pt x="0" y="4978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64028" y="2853435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2000" y="2868676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9491" y="3341116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0210" y="3328923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4028" y="3831844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5395" y="3844035"/>
            <a:ext cx="48958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32859" y="2948938"/>
            <a:ext cx="1424940" cy="76200"/>
          </a:xfrm>
          <a:custGeom>
            <a:avLst/>
            <a:gdLst/>
            <a:ahLst/>
            <a:cxnLst/>
            <a:rect l="l" t="t" r="r" b="b"/>
            <a:pathLst>
              <a:path w="1424939" h="76200">
                <a:moveTo>
                  <a:pt x="1348233" y="0"/>
                </a:moveTo>
                <a:lnTo>
                  <a:pt x="1348233" y="31750"/>
                </a:lnTo>
                <a:lnTo>
                  <a:pt x="0" y="31750"/>
                </a:lnTo>
                <a:lnTo>
                  <a:pt x="0" y="44450"/>
                </a:lnTo>
                <a:lnTo>
                  <a:pt x="1348233" y="44450"/>
                </a:lnTo>
                <a:lnTo>
                  <a:pt x="1348233" y="76200"/>
                </a:lnTo>
                <a:lnTo>
                  <a:pt x="1424433" y="38100"/>
                </a:lnTo>
                <a:lnTo>
                  <a:pt x="1348233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11726" y="2609088"/>
            <a:ext cx="50609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Wi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hi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1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a 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Process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222746" y="2532888"/>
            <a:ext cx="2298700" cy="1908175"/>
            <a:chOff x="5222746" y="2532888"/>
            <a:chExt cx="2298700" cy="1908175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2746" y="2532888"/>
              <a:ext cx="2298191" cy="19080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69990" y="2560320"/>
              <a:ext cx="2208274" cy="18181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69990" y="2560320"/>
              <a:ext cx="2208530" cy="1818005"/>
            </a:xfrm>
            <a:custGeom>
              <a:avLst/>
              <a:gdLst/>
              <a:ahLst/>
              <a:cxnLst/>
              <a:rect l="l" t="t" r="r" b="b"/>
              <a:pathLst>
                <a:path w="2208529" h="1818004">
                  <a:moveTo>
                    <a:pt x="0" y="302894"/>
                  </a:moveTo>
                  <a:lnTo>
                    <a:pt x="3937" y="253746"/>
                  </a:lnTo>
                  <a:lnTo>
                    <a:pt x="15494" y="207137"/>
                  </a:lnTo>
                  <a:lnTo>
                    <a:pt x="33782" y="163703"/>
                  </a:lnTo>
                  <a:lnTo>
                    <a:pt x="58420" y="123952"/>
                  </a:lnTo>
                  <a:lnTo>
                    <a:pt x="88773" y="88773"/>
                  </a:lnTo>
                  <a:lnTo>
                    <a:pt x="124079" y="58419"/>
                  </a:lnTo>
                  <a:lnTo>
                    <a:pt x="163703" y="33781"/>
                  </a:lnTo>
                  <a:lnTo>
                    <a:pt x="207263" y="15493"/>
                  </a:lnTo>
                  <a:lnTo>
                    <a:pt x="253873" y="3937"/>
                  </a:lnTo>
                  <a:lnTo>
                    <a:pt x="303022" y="0"/>
                  </a:lnTo>
                  <a:lnTo>
                    <a:pt x="1905001" y="0"/>
                  </a:lnTo>
                  <a:lnTo>
                    <a:pt x="1954150" y="3937"/>
                  </a:lnTo>
                  <a:lnTo>
                    <a:pt x="2000759" y="15493"/>
                  </a:lnTo>
                  <a:lnTo>
                    <a:pt x="2044319" y="33781"/>
                  </a:lnTo>
                  <a:lnTo>
                    <a:pt x="2083943" y="58419"/>
                  </a:lnTo>
                  <a:lnTo>
                    <a:pt x="2119250" y="88773"/>
                  </a:lnTo>
                  <a:lnTo>
                    <a:pt x="2149603" y="123952"/>
                  </a:lnTo>
                  <a:lnTo>
                    <a:pt x="2174241" y="163703"/>
                  </a:lnTo>
                  <a:lnTo>
                    <a:pt x="2192529" y="207137"/>
                  </a:lnTo>
                  <a:lnTo>
                    <a:pt x="2204086" y="253746"/>
                  </a:lnTo>
                  <a:lnTo>
                    <a:pt x="2208023" y="302894"/>
                  </a:lnTo>
                  <a:lnTo>
                    <a:pt x="2208023" y="1514691"/>
                  </a:lnTo>
                  <a:lnTo>
                    <a:pt x="2204086" y="1563828"/>
                  </a:lnTo>
                  <a:lnTo>
                    <a:pt x="2192529" y="1610437"/>
                  </a:lnTo>
                  <a:lnTo>
                    <a:pt x="2174241" y="1653896"/>
                  </a:lnTo>
                  <a:lnTo>
                    <a:pt x="2149603" y="1693596"/>
                  </a:lnTo>
                  <a:lnTo>
                    <a:pt x="2119250" y="1728890"/>
                  </a:lnTo>
                  <a:lnTo>
                    <a:pt x="2083943" y="1759179"/>
                  </a:lnTo>
                  <a:lnTo>
                    <a:pt x="2044319" y="1783804"/>
                  </a:lnTo>
                  <a:lnTo>
                    <a:pt x="2000759" y="1802181"/>
                  </a:lnTo>
                  <a:lnTo>
                    <a:pt x="1954150" y="1813662"/>
                  </a:lnTo>
                  <a:lnTo>
                    <a:pt x="1905001" y="1817625"/>
                  </a:lnTo>
                  <a:lnTo>
                    <a:pt x="303022" y="1817625"/>
                  </a:lnTo>
                  <a:lnTo>
                    <a:pt x="253873" y="1813662"/>
                  </a:lnTo>
                  <a:lnTo>
                    <a:pt x="207263" y="1802181"/>
                  </a:lnTo>
                  <a:lnTo>
                    <a:pt x="163703" y="1783804"/>
                  </a:lnTo>
                  <a:lnTo>
                    <a:pt x="124079" y="1759179"/>
                  </a:lnTo>
                  <a:lnTo>
                    <a:pt x="88773" y="1728890"/>
                  </a:lnTo>
                  <a:lnTo>
                    <a:pt x="58420" y="1693596"/>
                  </a:lnTo>
                  <a:lnTo>
                    <a:pt x="33782" y="1653896"/>
                  </a:lnTo>
                  <a:lnTo>
                    <a:pt x="15494" y="1610437"/>
                  </a:lnTo>
                  <a:lnTo>
                    <a:pt x="3937" y="1563828"/>
                  </a:lnTo>
                  <a:lnTo>
                    <a:pt x="0" y="1514691"/>
                  </a:lnTo>
                  <a:lnTo>
                    <a:pt x="0" y="30289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31738" y="2622804"/>
            <a:ext cx="674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1400" spc="-20" dirty="0">
                <a:solidFill>
                  <a:srgbClr val="242424"/>
                </a:solidFill>
                <a:latin typeface="Calibri"/>
                <a:cs typeface="Calibri"/>
              </a:rPr>
              <a:t>oc</a:t>
            </a:r>
            <a:r>
              <a:rPr sz="1400" spc="-15" dirty="0">
                <a:solidFill>
                  <a:srgbClr val="242424"/>
                </a:solidFill>
                <a:latin typeface="Calibri"/>
                <a:cs typeface="Calibri"/>
              </a:rPr>
              <a:t>es</a:t>
            </a:r>
            <a:r>
              <a:rPr sz="140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sz="1400" spc="-14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42424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93434" y="2985516"/>
            <a:ext cx="645160" cy="388620"/>
            <a:chOff x="5393434" y="2985516"/>
            <a:chExt cx="645160" cy="38862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3434" y="2985516"/>
              <a:ext cx="644650" cy="38861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0678" y="3012948"/>
              <a:ext cx="554736" cy="29870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440678" y="3012948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89" h="298450">
                  <a:moveTo>
                    <a:pt x="0" y="49656"/>
                  </a:moveTo>
                  <a:lnTo>
                    <a:pt x="3937" y="30352"/>
                  </a:lnTo>
                  <a:lnTo>
                    <a:pt x="14605" y="14604"/>
                  </a:lnTo>
                  <a:lnTo>
                    <a:pt x="30480" y="3937"/>
                  </a:lnTo>
                  <a:lnTo>
                    <a:pt x="49784" y="0"/>
                  </a:lnTo>
                  <a:lnTo>
                    <a:pt x="504698" y="0"/>
                  </a:lnTo>
                  <a:lnTo>
                    <a:pt x="524002" y="3937"/>
                  </a:lnTo>
                  <a:lnTo>
                    <a:pt x="539878" y="14604"/>
                  </a:lnTo>
                  <a:lnTo>
                    <a:pt x="550546" y="30352"/>
                  </a:lnTo>
                  <a:lnTo>
                    <a:pt x="554483" y="49656"/>
                  </a:lnTo>
                  <a:lnTo>
                    <a:pt x="554483" y="248538"/>
                  </a:lnTo>
                  <a:lnTo>
                    <a:pt x="550546" y="267969"/>
                  </a:lnTo>
                  <a:lnTo>
                    <a:pt x="539878" y="283718"/>
                  </a:lnTo>
                  <a:lnTo>
                    <a:pt x="524002" y="294385"/>
                  </a:lnTo>
                  <a:lnTo>
                    <a:pt x="504698" y="298322"/>
                  </a:lnTo>
                  <a:lnTo>
                    <a:pt x="49784" y="298322"/>
                  </a:lnTo>
                  <a:lnTo>
                    <a:pt x="30480" y="294385"/>
                  </a:lnTo>
                  <a:lnTo>
                    <a:pt x="14605" y="283718"/>
                  </a:lnTo>
                  <a:lnTo>
                    <a:pt x="3937" y="267969"/>
                  </a:lnTo>
                  <a:lnTo>
                    <a:pt x="0" y="248538"/>
                  </a:lnTo>
                  <a:lnTo>
                    <a:pt x="0" y="4965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470015" y="3057651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68566" y="2985516"/>
            <a:ext cx="645160" cy="388620"/>
            <a:chOff x="6068566" y="2985516"/>
            <a:chExt cx="645160" cy="388620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566" y="2985516"/>
              <a:ext cx="644652" cy="38861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5810" y="3012948"/>
              <a:ext cx="554736" cy="29870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15810" y="3012948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90" h="298450">
                  <a:moveTo>
                    <a:pt x="0" y="49656"/>
                  </a:moveTo>
                  <a:lnTo>
                    <a:pt x="3937" y="30352"/>
                  </a:lnTo>
                  <a:lnTo>
                    <a:pt x="14604" y="14604"/>
                  </a:lnTo>
                  <a:lnTo>
                    <a:pt x="30479" y="3937"/>
                  </a:lnTo>
                  <a:lnTo>
                    <a:pt x="49784" y="0"/>
                  </a:lnTo>
                  <a:lnTo>
                    <a:pt x="504697" y="0"/>
                  </a:lnTo>
                  <a:lnTo>
                    <a:pt x="524002" y="3937"/>
                  </a:lnTo>
                  <a:lnTo>
                    <a:pt x="539877" y="14604"/>
                  </a:lnTo>
                  <a:lnTo>
                    <a:pt x="550544" y="30352"/>
                  </a:lnTo>
                  <a:lnTo>
                    <a:pt x="554482" y="49656"/>
                  </a:lnTo>
                  <a:lnTo>
                    <a:pt x="554482" y="248538"/>
                  </a:lnTo>
                  <a:lnTo>
                    <a:pt x="550544" y="267969"/>
                  </a:lnTo>
                  <a:lnTo>
                    <a:pt x="539877" y="283718"/>
                  </a:lnTo>
                  <a:lnTo>
                    <a:pt x="524002" y="294385"/>
                  </a:lnTo>
                  <a:lnTo>
                    <a:pt x="504697" y="298322"/>
                  </a:lnTo>
                  <a:lnTo>
                    <a:pt x="49784" y="298322"/>
                  </a:lnTo>
                  <a:lnTo>
                    <a:pt x="30479" y="294385"/>
                  </a:lnTo>
                  <a:lnTo>
                    <a:pt x="14604" y="283718"/>
                  </a:lnTo>
                  <a:lnTo>
                    <a:pt x="3937" y="267969"/>
                  </a:lnTo>
                  <a:lnTo>
                    <a:pt x="0" y="248538"/>
                  </a:lnTo>
                  <a:lnTo>
                    <a:pt x="0" y="4965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45528" y="3057651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34556" y="2985516"/>
            <a:ext cx="645160" cy="388620"/>
            <a:chOff x="6734556" y="2985516"/>
            <a:chExt cx="645160" cy="38862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4556" y="2985516"/>
              <a:ext cx="644650" cy="3886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1800" y="3012948"/>
              <a:ext cx="554734" cy="29870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781800" y="3012948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90" h="298450">
                  <a:moveTo>
                    <a:pt x="0" y="49656"/>
                  </a:moveTo>
                  <a:lnTo>
                    <a:pt x="3936" y="30352"/>
                  </a:lnTo>
                  <a:lnTo>
                    <a:pt x="14604" y="14604"/>
                  </a:lnTo>
                  <a:lnTo>
                    <a:pt x="30479" y="3937"/>
                  </a:lnTo>
                  <a:lnTo>
                    <a:pt x="49783" y="0"/>
                  </a:lnTo>
                  <a:lnTo>
                    <a:pt x="504698" y="0"/>
                  </a:lnTo>
                  <a:lnTo>
                    <a:pt x="524001" y="3937"/>
                  </a:lnTo>
                  <a:lnTo>
                    <a:pt x="539876" y="14604"/>
                  </a:lnTo>
                  <a:lnTo>
                    <a:pt x="550545" y="30352"/>
                  </a:lnTo>
                  <a:lnTo>
                    <a:pt x="554481" y="49656"/>
                  </a:lnTo>
                  <a:lnTo>
                    <a:pt x="554481" y="248538"/>
                  </a:lnTo>
                  <a:lnTo>
                    <a:pt x="550545" y="267969"/>
                  </a:lnTo>
                  <a:lnTo>
                    <a:pt x="539876" y="283718"/>
                  </a:lnTo>
                  <a:lnTo>
                    <a:pt x="524001" y="294385"/>
                  </a:lnTo>
                  <a:lnTo>
                    <a:pt x="504698" y="298322"/>
                  </a:lnTo>
                  <a:lnTo>
                    <a:pt x="49783" y="298322"/>
                  </a:lnTo>
                  <a:lnTo>
                    <a:pt x="30479" y="294385"/>
                  </a:lnTo>
                  <a:lnTo>
                    <a:pt x="14604" y="283718"/>
                  </a:lnTo>
                  <a:lnTo>
                    <a:pt x="3936" y="267969"/>
                  </a:lnTo>
                  <a:lnTo>
                    <a:pt x="0" y="248538"/>
                  </a:lnTo>
                  <a:lnTo>
                    <a:pt x="0" y="4965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12405" y="3057651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675376" y="3412234"/>
            <a:ext cx="645160" cy="387350"/>
            <a:chOff x="5675376" y="3412234"/>
            <a:chExt cx="645160" cy="387350"/>
          </a:xfrm>
        </p:grpSpPr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376" y="3412234"/>
              <a:ext cx="644650" cy="38709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2620" y="3439666"/>
              <a:ext cx="554735" cy="29717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722620" y="3439666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79">
                  <a:moveTo>
                    <a:pt x="0" y="49529"/>
                  </a:moveTo>
                  <a:lnTo>
                    <a:pt x="3937" y="30225"/>
                  </a:lnTo>
                  <a:lnTo>
                    <a:pt x="14477" y="14477"/>
                  </a:lnTo>
                  <a:lnTo>
                    <a:pt x="30225" y="3936"/>
                  </a:lnTo>
                  <a:lnTo>
                    <a:pt x="49529" y="0"/>
                  </a:lnTo>
                  <a:lnTo>
                    <a:pt x="504951" y="0"/>
                  </a:lnTo>
                  <a:lnTo>
                    <a:pt x="524255" y="3936"/>
                  </a:lnTo>
                  <a:lnTo>
                    <a:pt x="540004" y="14477"/>
                  </a:lnTo>
                  <a:lnTo>
                    <a:pt x="550545" y="30225"/>
                  </a:lnTo>
                  <a:lnTo>
                    <a:pt x="554482" y="49529"/>
                  </a:lnTo>
                  <a:lnTo>
                    <a:pt x="554482" y="247649"/>
                  </a:lnTo>
                  <a:lnTo>
                    <a:pt x="550545" y="266953"/>
                  </a:lnTo>
                  <a:lnTo>
                    <a:pt x="540004" y="282701"/>
                  </a:lnTo>
                  <a:lnTo>
                    <a:pt x="524255" y="293243"/>
                  </a:lnTo>
                  <a:lnTo>
                    <a:pt x="504951" y="297180"/>
                  </a:lnTo>
                  <a:lnTo>
                    <a:pt x="49529" y="297180"/>
                  </a:lnTo>
                  <a:lnTo>
                    <a:pt x="30225" y="293243"/>
                  </a:lnTo>
                  <a:lnTo>
                    <a:pt x="14477" y="282701"/>
                  </a:lnTo>
                  <a:lnTo>
                    <a:pt x="3937" y="266953"/>
                  </a:lnTo>
                  <a:lnTo>
                    <a:pt x="0" y="247649"/>
                  </a:lnTo>
                  <a:lnTo>
                    <a:pt x="0" y="4952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751957" y="3475228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422134" y="3403090"/>
            <a:ext cx="645160" cy="388620"/>
            <a:chOff x="6422134" y="3403090"/>
            <a:chExt cx="645160" cy="388620"/>
          </a:xfrm>
        </p:grpSpPr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2134" y="3403090"/>
              <a:ext cx="644651" cy="38861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9378" y="3430522"/>
              <a:ext cx="554734" cy="29870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469378" y="3430522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90" h="298450">
                  <a:moveTo>
                    <a:pt x="0" y="49656"/>
                  </a:moveTo>
                  <a:lnTo>
                    <a:pt x="3937" y="30352"/>
                  </a:lnTo>
                  <a:lnTo>
                    <a:pt x="14605" y="14605"/>
                  </a:lnTo>
                  <a:lnTo>
                    <a:pt x="30480" y="3937"/>
                  </a:lnTo>
                  <a:lnTo>
                    <a:pt x="49784" y="0"/>
                  </a:lnTo>
                  <a:lnTo>
                    <a:pt x="504698" y="0"/>
                  </a:lnTo>
                  <a:lnTo>
                    <a:pt x="524001" y="3937"/>
                  </a:lnTo>
                  <a:lnTo>
                    <a:pt x="539876" y="14605"/>
                  </a:lnTo>
                  <a:lnTo>
                    <a:pt x="550545" y="30352"/>
                  </a:lnTo>
                  <a:lnTo>
                    <a:pt x="554481" y="49656"/>
                  </a:lnTo>
                  <a:lnTo>
                    <a:pt x="554481" y="248538"/>
                  </a:lnTo>
                  <a:lnTo>
                    <a:pt x="550545" y="267969"/>
                  </a:lnTo>
                  <a:lnTo>
                    <a:pt x="539876" y="283717"/>
                  </a:lnTo>
                  <a:lnTo>
                    <a:pt x="524001" y="294385"/>
                  </a:lnTo>
                  <a:lnTo>
                    <a:pt x="504698" y="298322"/>
                  </a:lnTo>
                  <a:lnTo>
                    <a:pt x="49784" y="298322"/>
                  </a:lnTo>
                  <a:lnTo>
                    <a:pt x="30480" y="294385"/>
                  </a:lnTo>
                  <a:lnTo>
                    <a:pt x="14605" y="283717"/>
                  </a:lnTo>
                  <a:lnTo>
                    <a:pt x="3937" y="267969"/>
                  </a:lnTo>
                  <a:lnTo>
                    <a:pt x="0" y="248538"/>
                  </a:lnTo>
                  <a:lnTo>
                    <a:pt x="0" y="4965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500239" y="3466084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547358" y="3870958"/>
            <a:ext cx="645160" cy="387350"/>
            <a:chOff x="5547358" y="3870958"/>
            <a:chExt cx="645160" cy="387350"/>
          </a:xfrm>
        </p:grpSpPr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8" y="3870958"/>
              <a:ext cx="644650" cy="38709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4602" y="3898390"/>
              <a:ext cx="554736" cy="29717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594602" y="3898390"/>
              <a:ext cx="554990" cy="297180"/>
            </a:xfrm>
            <a:custGeom>
              <a:avLst/>
              <a:gdLst/>
              <a:ahLst/>
              <a:cxnLst/>
              <a:rect l="l" t="t" r="r" b="b"/>
              <a:pathLst>
                <a:path w="554989" h="297179">
                  <a:moveTo>
                    <a:pt x="0" y="49530"/>
                  </a:moveTo>
                  <a:lnTo>
                    <a:pt x="3937" y="30251"/>
                  </a:lnTo>
                  <a:lnTo>
                    <a:pt x="14478" y="14503"/>
                  </a:lnTo>
                  <a:lnTo>
                    <a:pt x="30225" y="3886"/>
                  </a:lnTo>
                  <a:lnTo>
                    <a:pt x="49530" y="0"/>
                  </a:lnTo>
                  <a:lnTo>
                    <a:pt x="504951" y="0"/>
                  </a:lnTo>
                  <a:lnTo>
                    <a:pt x="524256" y="3886"/>
                  </a:lnTo>
                  <a:lnTo>
                    <a:pt x="540005" y="14503"/>
                  </a:lnTo>
                  <a:lnTo>
                    <a:pt x="550546" y="30251"/>
                  </a:lnTo>
                  <a:lnTo>
                    <a:pt x="554483" y="49530"/>
                  </a:lnTo>
                  <a:lnTo>
                    <a:pt x="554483" y="247650"/>
                  </a:lnTo>
                  <a:lnTo>
                    <a:pt x="550546" y="266928"/>
                  </a:lnTo>
                  <a:lnTo>
                    <a:pt x="540005" y="282676"/>
                  </a:lnTo>
                  <a:lnTo>
                    <a:pt x="524256" y="293294"/>
                  </a:lnTo>
                  <a:lnTo>
                    <a:pt x="504951" y="297181"/>
                  </a:lnTo>
                  <a:lnTo>
                    <a:pt x="49530" y="297181"/>
                  </a:lnTo>
                  <a:lnTo>
                    <a:pt x="30225" y="293294"/>
                  </a:lnTo>
                  <a:lnTo>
                    <a:pt x="14478" y="282676"/>
                  </a:lnTo>
                  <a:lnTo>
                    <a:pt x="3937" y="266928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624828" y="3935476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321552" y="3874007"/>
            <a:ext cx="645160" cy="388620"/>
            <a:chOff x="6321552" y="3874007"/>
            <a:chExt cx="645160" cy="388620"/>
          </a:xfrm>
        </p:grpSpPr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552" y="3874007"/>
              <a:ext cx="644650" cy="38861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8796" y="3901439"/>
              <a:ext cx="554734" cy="29870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368796" y="3901439"/>
              <a:ext cx="554990" cy="298450"/>
            </a:xfrm>
            <a:custGeom>
              <a:avLst/>
              <a:gdLst/>
              <a:ahLst/>
              <a:cxnLst/>
              <a:rect l="l" t="t" r="r" b="b"/>
              <a:pathLst>
                <a:path w="554990" h="298450">
                  <a:moveTo>
                    <a:pt x="0" y="49720"/>
                  </a:moveTo>
                  <a:lnTo>
                    <a:pt x="3937" y="30365"/>
                  </a:lnTo>
                  <a:lnTo>
                    <a:pt x="14604" y="14566"/>
                  </a:lnTo>
                  <a:lnTo>
                    <a:pt x="30479" y="3911"/>
                  </a:lnTo>
                  <a:lnTo>
                    <a:pt x="49783" y="0"/>
                  </a:lnTo>
                  <a:lnTo>
                    <a:pt x="504698" y="0"/>
                  </a:lnTo>
                  <a:lnTo>
                    <a:pt x="524001" y="3911"/>
                  </a:lnTo>
                  <a:lnTo>
                    <a:pt x="539876" y="14566"/>
                  </a:lnTo>
                  <a:lnTo>
                    <a:pt x="550545" y="30365"/>
                  </a:lnTo>
                  <a:lnTo>
                    <a:pt x="554481" y="49720"/>
                  </a:lnTo>
                  <a:lnTo>
                    <a:pt x="554481" y="248602"/>
                  </a:lnTo>
                  <a:lnTo>
                    <a:pt x="550545" y="267957"/>
                  </a:lnTo>
                  <a:lnTo>
                    <a:pt x="539876" y="283756"/>
                  </a:lnTo>
                  <a:lnTo>
                    <a:pt x="524001" y="294411"/>
                  </a:lnTo>
                  <a:lnTo>
                    <a:pt x="504698" y="298323"/>
                  </a:lnTo>
                  <a:lnTo>
                    <a:pt x="49783" y="298323"/>
                  </a:lnTo>
                  <a:lnTo>
                    <a:pt x="30479" y="294411"/>
                  </a:lnTo>
                  <a:lnTo>
                    <a:pt x="14604" y="283756"/>
                  </a:lnTo>
                  <a:lnTo>
                    <a:pt x="3937" y="267957"/>
                  </a:lnTo>
                  <a:lnTo>
                    <a:pt x="0" y="248602"/>
                  </a:lnTo>
                  <a:lnTo>
                    <a:pt x="0" y="4972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398514" y="3938523"/>
            <a:ext cx="461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sz="1000" spc="-5" dirty="0">
                <a:solidFill>
                  <a:srgbClr val="242424"/>
                </a:solidFill>
                <a:latin typeface="Calibri"/>
                <a:cs typeface="Calibri"/>
              </a:rPr>
              <a:t>re</a:t>
            </a:r>
            <a:r>
              <a:rPr sz="10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r>
              <a:rPr sz="10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30907" y="2550667"/>
            <a:ext cx="58420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42424"/>
                </a:solidFill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  <a:spcBef>
                <a:spcPts val="990"/>
              </a:spcBef>
            </a:pPr>
            <a:r>
              <a:rPr sz="1000" dirty="0">
                <a:solidFill>
                  <a:srgbClr val="242424"/>
                </a:solidFill>
                <a:latin typeface="Calibri"/>
                <a:cs typeface="Calibri"/>
              </a:rPr>
              <a:t>Process2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6844" y="1062226"/>
            <a:ext cx="5962015" cy="3657600"/>
            <a:chOff x="656844" y="1062226"/>
            <a:chExt cx="5962015" cy="3657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8" y="1066798"/>
              <a:ext cx="3997452" cy="36530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1416" y="1066798"/>
              <a:ext cx="2235835" cy="1528445"/>
            </a:xfrm>
            <a:custGeom>
              <a:avLst/>
              <a:gdLst/>
              <a:ahLst/>
              <a:cxnLst/>
              <a:rect l="l" t="t" r="r" b="b"/>
              <a:pathLst>
                <a:path w="2235835" h="1528445">
                  <a:moveTo>
                    <a:pt x="0" y="246761"/>
                  </a:moveTo>
                  <a:lnTo>
                    <a:pt x="5016" y="197103"/>
                  </a:lnTo>
                  <a:lnTo>
                    <a:pt x="19405" y="150749"/>
                  </a:lnTo>
                  <a:lnTo>
                    <a:pt x="42164" y="108838"/>
                  </a:lnTo>
                  <a:lnTo>
                    <a:pt x="72313" y="72262"/>
                  </a:lnTo>
                  <a:lnTo>
                    <a:pt x="108851" y="42163"/>
                  </a:lnTo>
                  <a:lnTo>
                    <a:pt x="150787" y="19430"/>
                  </a:lnTo>
                  <a:lnTo>
                    <a:pt x="197116" y="4952"/>
                  </a:lnTo>
                  <a:lnTo>
                    <a:pt x="246875" y="0"/>
                  </a:lnTo>
                  <a:lnTo>
                    <a:pt x="864108" y="0"/>
                  </a:lnTo>
                  <a:lnTo>
                    <a:pt x="1234313" y="0"/>
                  </a:lnTo>
                  <a:lnTo>
                    <a:pt x="1284097" y="4952"/>
                  </a:lnTo>
                  <a:lnTo>
                    <a:pt x="1330452" y="19430"/>
                  </a:lnTo>
                  <a:lnTo>
                    <a:pt x="1372361" y="42163"/>
                  </a:lnTo>
                  <a:lnTo>
                    <a:pt x="1408938" y="72262"/>
                  </a:lnTo>
                  <a:lnTo>
                    <a:pt x="1439036" y="108838"/>
                  </a:lnTo>
                  <a:lnTo>
                    <a:pt x="1461897" y="150749"/>
                  </a:lnTo>
                  <a:lnTo>
                    <a:pt x="1476248" y="197103"/>
                  </a:lnTo>
                  <a:lnTo>
                    <a:pt x="1481201" y="246761"/>
                  </a:lnTo>
                  <a:lnTo>
                    <a:pt x="1481201" y="254635"/>
                  </a:lnTo>
                  <a:lnTo>
                    <a:pt x="2235708" y="670051"/>
                  </a:lnTo>
                  <a:lnTo>
                    <a:pt x="1481201" y="636651"/>
                  </a:lnTo>
                  <a:lnTo>
                    <a:pt x="1481201" y="1281302"/>
                  </a:lnTo>
                  <a:lnTo>
                    <a:pt x="1476248" y="1330960"/>
                  </a:lnTo>
                  <a:lnTo>
                    <a:pt x="1461897" y="1377314"/>
                  </a:lnTo>
                  <a:lnTo>
                    <a:pt x="1439036" y="1419225"/>
                  </a:lnTo>
                  <a:lnTo>
                    <a:pt x="1408938" y="1455801"/>
                  </a:lnTo>
                  <a:lnTo>
                    <a:pt x="1372361" y="1485900"/>
                  </a:lnTo>
                  <a:lnTo>
                    <a:pt x="1330452" y="1508633"/>
                  </a:lnTo>
                  <a:lnTo>
                    <a:pt x="1284097" y="1523111"/>
                  </a:lnTo>
                  <a:lnTo>
                    <a:pt x="1234313" y="1528064"/>
                  </a:lnTo>
                  <a:lnTo>
                    <a:pt x="864108" y="1528064"/>
                  </a:lnTo>
                  <a:lnTo>
                    <a:pt x="246875" y="1528064"/>
                  </a:lnTo>
                  <a:lnTo>
                    <a:pt x="197116" y="1523111"/>
                  </a:lnTo>
                  <a:lnTo>
                    <a:pt x="150787" y="1508633"/>
                  </a:lnTo>
                  <a:lnTo>
                    <a:pt x="108851" y="1485900"/>
                  </a:lnTo>
                  <a:lnTo>
                    <a:pt x="72313" y="1455801"/>
                  </a:lnTo>
                  <a:lnTo>
                    <a:pt x="42164" y="1419225"/>
                  </a:lnTo>
                  <a:lnTo>
                    <a:pt x="19405" y="1377314"/>
                  </a:lnTo>
                  <a:lnTo>
                    <a:pt x="5016" y="1330960"/>
                  </a:lnTo>
                  <a:lnTo>
                    <a:pt x="0" y="1281302"/>
                  </a:lnTo>
                  <a:lnTo>
                    <a:pt x="0" y="636651"/>
                  </a:lnTo>
                  <a:lnTo>
                    <a:pt x="0" y="254635"/>
                  </a:lnTo>
                  <a:lnTo>
                    <a:pt x="0" y="246761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0881" y="1166876"/>
            <a:ext cx="1303655" cy="130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Hello guys!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John.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work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Senior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rog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mme</a:t>
            </a:r>
            <a:r>
              <a:rPr sz="1200" spc="-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95" dirty="0">
                <a:solidFill>
                  <a:srgbClr val="242424"/>
                </a:solidFill>
                <a:latin typeface="Tahoma"/>
                <a:cs typeface="Tahoma"/>
              </a:rPr>
              <a:t>od</a:t>
            </a:r>
            <a:r>
              <a:rPr sz="1200" spc="-10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9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  I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am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here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share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ow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dg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818" y="144780"/>
            <a:ext cx="2607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John</a:t>
            </a:r>
            <a:r>
              <a:rPr spc="-50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starts</a:t>
            </a:r>
            <a:r>
              <a:rPr spc="-40" dirty="0">
                <a:solidFill>
                  <a:srgbClr val="242424"/>
                </a:solidFill>
              </a:rPr>
              <a:t> </a:t>
            </a:r>
            <a:r>
              <a:rPr spc="-30" dirty="0">
                <a:solidFill>
                  <a:srgbClr val="242424"/>
                </a:solidFill>
              </a:rPr>
              <a:t>Training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980" y="117347"/>
            <a:ext cx="2145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42424"/>
                </a:solidFill>
              </a:rPr>
              <a:t>M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dirty="0">
                <a:solidFill>
                  <a:srgbClr val="242424"/>
                </a:solidFill>
              </a:rPr>
              <a:t>lti</a:t>
            </a:r>
            <a:r>
              <a:rPr spc="-140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spc="-10" dirty="0">
                <a:solidFill>
                  <a:srgbClr val="242424"/>
                </a:solidFill>
              </a:rPr>
              <a:t>d</a:t>
            </a:r>
            <a:r>
              <a:rPr spc="-5" dirty="0">
                <a:solidFill>
                  <a:srgbClr val="242424"/>
                </a:solidFill>
              </a:rPr>
              <a:t>i</a:t>
            </a:r>
            <a:r>
              <a:rPr spc="-10" dirty="0">
                <a:solidFill>
                  <a:srgbClr val="242424"/>
                </a:solidFill>
              </a:rPr>
              <a:t>n</a:t>
            </a:r>
            <a:r>
              <a:rPr dirty="0">
                <a:solidFill>
                  <a:srgbClr val="242424"/>
                </a:solidFill>
              </a:rPr>
              <a:t>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900172" y="1664206"/>
            <a:ext cx="3240405" cy="2616835"/>
            <a:chOff x="2900172" y="1664206"/>
            <a:chExt cx="3240405" cy="2616835"/>
          </a:xfrm>
        </p:grpSpPr>
        <p:sp>
          <p:nvSpPr>
            <p:cNvPr id="6" name="object 6"/>
            <p:cNvSpPr/>
            <p:nvPr/>
          </p:nvSpPr>
          <p:spPr>
            <a:xfrm>
              <a:off x="3302508" y="1728214"/>
              <a:ext cx="720725" cy="2491740"/>
            </a:xfrm>
            <a:custGeom>
              <a:avLst/>
              <a:gdLst/>
              <a:ahLst/>
              <a:cxnLst/>
              <a:rect l="l" t="t" r="r" b="b"/>
              <a:pathLst>
                <a:path w="720725" h="2491740">
                  <a:moveTo>
                    <a:pt x="0" y="1245108"/>
                  </a:moveTo>
                  <a:lnTo>
                    <a:pt x="720725" y="1245108"/>
                  </a:lnTo>
                </a:path>
                <a:path w="720725" h="2491740">
                  <a:moveTo>
                    <a:pt x="0" y="0"/>
                  </a:moveTo>
                  <a:lnTo>
                    <a:pt x="0" y="2491587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0172" y="1664207"/>
              <a:ext cx="402590" cy="2616835"/>
            </a:xfrm>
            <a:custGeom>
              <a:avLst/>
              <a:gdLst/>
              <a:ahLst/>
              <a:cxnLst/>
              <a:rect l="l" t="t" r="r" b="b"/>
              <a:pathLst>
                <a:path w="402589" h="2616835">
                  <a:moveTo>
                    <a:pt x="402374" y="2546299"/>
                  </a:moveTo>
                  <a:lnTo>
                    <a:pt x="76327" y="2546299"/>
                  </a:lnTo>
                  <a:lnTo>
                    <a:pt x="76327" y="2488692"/>
                  </a:lnTo>
                  <a:lnTo>
                    <a:pt x="0" y="2552700"/>
                  </a:lnTo>
                  <a:lnTo>
                    <a:pt x="76327" y="2616708"/>
                  </a:lnTo>
                  <a:lnTo>
                    <a:pt x="76327" y="2559100"/>
                  </a:lnTo>
                  <a:lnTo>
                    <a:pt x="402374" y="2559100"/>
                  </a:lnTo>
                  <a:lnTo>
                    <a:pt x="402374" y="2546299"/>
                  </a:lnTo>
                  <a:close/>
                </a:path>
                <a:path w="402589" h="2616835">
                  <a:moveTo>
                    <a:pt x="402374" y="1302664"/>
                  </a:moveTo>
                  <a:lnTo>
                    <a:pt x="76327" y="1302664"/>
                  </a:lnTo>
                  <a:lnTo>
                    <a:pt x="76327" y="1245108"/>
                  </a:lnTo>
                  <a:lnTo>
                    <a:pt x="0" y="1309116"/>
                  </a:lnTo>
                  <a:lnTo>
                    <a:pt x="76327" y="1373124"/>
                  </a:lnTo>
                  <a:lnTo>
                    <a:pt x="76212" y="1302766"/>
                  </a:lnTo>
                  <a:lnTo>
                    <a:pt x="76327" y="1315466"/>
                  </a:lnTo>
                  <a:lnTo>
                    <a:pt x="402374" y="1315466"/>
                  </a:lnTo>
                  <a:lnTo>
                    <a:pt x="402374" y="1302766"/>
                  </a:lnTo>
                  <a:close/>
                </a:path>
                <a:path w="402589" h="2616835">
                  <a:moveTo>
                    <a:pt x="402374" y="57556"/>
                  </a:moveTo>
                  <a:lnTo>
                    <a:pt x="76327" y="57556"/>
                  </a:lnTo>
                  <a:lnTo>
                    <a:pt x="76327" y="0"/>
                  </a:lnTo>
                  <a:lnTo>
                    <a:pt x="0" y="64008"/>
                  </a:lnTo>
                  <a:lnTo>
                    <a:pt x="76327" y="128016"/>
                  </a:lnTo>
                  <a:lnTo>
                    <a:pt x="76212" y="57658"/>
                  </a:lnTo>
                  <a:lnTo>
                    <a:pt x="76327" y="70358"/>
                  </a:lnTo>
                  <a:lnTo>
                    <a:pt x="402374" y="70358"/>
                  </a:lnTo>
                  <a:lnTo>
                    <a:pt x="402374" y="5765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6820" y="1728214"/>
              <a:ext cx="720725" cy="2491740"/>
            </a:xfrm>
            <a:custGeom>
              <a:avLst/>
              <a:gdLst/>
              <a:ahLst/>
              <a:cxnLst/>
              <a:rect l="l" t="t" r="r" b="b"/>
              <a:pathLst>
                <a:path w="720725" h="2491740">
                  <a:moveTo>
                    <a:pt x="0" y="1234440"/>
                  </a:moveTo>
                  <a:lnTo>
                    <a:pt x="720725" y="1234440"/>
                  </a:lnTo>
                </a:path>
                <a:path w="720725" h="2491740">
                  <a:moveTo>
                    <a:pt x="719327" y="0"/>
                  </a:moveTo>
                  <a:lnTo>
                    <a:pt x="719327" y="2491587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3869" y="1664206"/>
              <a:ext cx="68705" cy="1280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56148" y="1721764"/>
              <a:ext cx="384175" cy="13335"/>
            </a:xfrm>
            <a:custGeom>
              <a:avLst/>
              <a:gdLst/>
              <a:ahLst/>
              <a:cxnLst/>
              <a:rect l="l" t="t" r="r" b="b"/>
              <a:pathLst>
                <a:path w="384175" h="13335">
                  <a:moveTo>
                    <a:pt x="30773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07733" y="12801"/>
                  </a:lnTo>
                  <a:lnTo>
                    <a:pt x="307733" y="0"/>
                  </a:lnTo>
                  <a:close/>
                </a:path>
                <a:path w="384175" h="13335">
                  <a:moveTo>
                    <a:pt x="384048" y="6451"/>
                  </a:moveTo>
                  <a:lnTo>
                    <a:pt x="376428" y="101"/>
                  </a:lnTo>
                  <a:lnTo>
                    <a:pt x="320421" y="101"/>
                  </a:lnTo>
                  <a:lnTo>
                    <a:pt x="320421" y="12801"/>
                  </a:lnTo>
                  <a:lnTo>
                    <a:pt x="376428" y="12801"/>
                  </a:lnTo>
                  <a:lnTo>
                    <a:pt x="384048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3869" y="2898646"/>
              <a:ext cx="68705" cy="1280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56148" y="2956204"/>
              <a:ext cx="384175" cy="13335"/>
            </a:xfrm>
            <a:custGeom>
              <a:avLst/>
              <a:gdLst/>
              <a:ahLst/>
              <a:cxnLst/>
              <a:rect l="l" t="t" r="r" b="b"/>
              <a:pathLst>
                <a:path w="384175" h="13335">
                  <a:moveTo>
                    <a:pt x="30773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07733" y="12801"/>
                  </a:lnTo>
                  <a:lnTo>
                    <a:pt x="307733" y="0"/>
                  </a:lnTo>
                  <a:close/>
                </a:path>
                <a:path w="384175" h="13335">
                  <a:moveTo>
                    <a:pt x="384048" y="6451"/>
                  </a:moveTo>
                  <a:lnTo>
                    <a:pt x="376428" y="101"/>
                  </a:lnTo>
                  <a:lnTo>
                    <a:pt x="320421" y="101"/>
                  </a:lnTo>
                  <a:lnTo>
                    <a:pt x="320421" y="12801"/>
                  </a:lnTo>
                  <a:lnTo>
                    <a:pt x="376428" y="12801"/>
                  </a:lnTo>
                  <a:lnTo>
                    <a:pt x="384048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3869" y="4152899"/>
              <a:ext cx="68705" cy="1280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56148" y="4210507"/>
              <a:ext cx="384175" cy="13335"/>
            </a:xfrm>
            <a:custGeom>
              <a:avLst/>
              <a:gdLst/>
              <a:ahLst/>
              <a:cxnLst/>
              <a:rect l="l" t="t" r="r" b="b"/>
              <a:pathLst>
                <a:path w="384175" h="13335">
                  <a:moveTo>
                    <a:pt x="30773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307733" y="12801"/>
                  </a:lnTo>
                  <a:lnTo>
                    <a:pt x="307733" y="0"/>
                  </a:lnTo>
                  <a:close/>
                </a:path>
                <a:path w="384175" h="13335">
                  <a:moveTo>
                    <a:pt x="384048" y="6400"/>
                  </a:moveTo>
                  <a:lnTo>
                    <a:pt x="376428" y="0"/>
                  </a:lnTo>
                  <a:lnTo>
                    <a:pt x="320421" y="0"/>
                  </a:lnTo>
                  <a:lnTo>
                    <a:pt x="320421" y="12801"/>
                  </a:lnTo>
                  <a:lnTo>
                    <a:pt x="376428" y="12801"/>
                  </a:lnTo>
                  <a:lnTo>
                    <a:pt x="384048" y="640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3046" y="2683762"/>
              <a:ext cx="1434084" cy="6141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0290" y="2711194"/>
              <a:ext cx="1344166" cy="5242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60290" y="2711194"/>
              <a:ext cx="1344295" cy="524510"/>
            </a:xfrm>
            <a:custGeom>
              <a:avLst/>
              <a:gdLst/>
              <a:ahLst/>
              <a:cxnLst/>
              <a:rect l="l" t="t" r="r" b="b"/>
              <a:pathLst>
                <a:path w="1344295" h="524510">
                  <a:moveTo>
                    <a:pt x="0" y="0"/>
                  </a:moveTo>
                  <a:lnTo>
                    <a:pt x="1344040" y="0"/>
                  </a:lnTo>
                  <a:lnTo>
                    <a:pt x="1344040" y="524001"/>
                  </a:lnTo>
                  <a:lnTo>
                    <a:pt x="0" y="5240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36263" y="2744723"/>
            <a:ext cx="789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My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Super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90926" y="1438654"/>
            <a:ext cx="847725" cy="551815"/>
            <a:chOff x="2090926" y="1438654"/>
            <a:chExt cx="847725" cy="55181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0926" y="1438654"/>
              <a:ext cx="847344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8170" y="1466086"/>
              <a:ext cx="757426" cy="4617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138172" y="1466088"/>
            <a:ext cx="7575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0500" marR="139700" indent="-52069">
              <a:lnSpc>
                <a:spcPts val="1420"/>
              </a:lnSpc>
              <a:spcBef>
                <a:spcPts val="4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ng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Video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72638" y="2790444"/>
            <a:ext cx="866140" cy="367665"/>
            <a:chOff x="2072638" y="2790444"/>
            <a:chExt cx="866140" cy="36766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2638" y="2790444"/>
              <a:ext cx="865632" cy="3672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9882" y="2817876"/>
              <a:ext cx="775715" cy="27736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119882" y="2817876"/>
            <a:ext cx="775970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Notepad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90926" y="3959351"/>
            <a:ext cx="847725" cy="551815"/>
            <a:chOff x="2090926" y="3959351"/>
            <a:chExt cx="847725" cy="55181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0926" y="3959351"/>
              <a:ext cx="847344" cy="5516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170" y="3986783"/>
              <a:ext cx="757426" cy="46177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138172" y="3986783"/>
            <a:ext cx="7575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96850" marR="181610" indent="-7620">
              <a:lnSpc>
                <a:spcPts val="1390"/>
              </a:lnSpc>
              <a:spcBef>
                <a:spcPts val="44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  </a:t>
            </a:r>
            <a:r>
              <a:rPr sz="1200" spc="-80" dirty="0">
                <a:solidFill>
                  <a:srgbClr val="242424"/>
                </a:solidFill>
                <a:latin typeface="Tahoma"/>
                <a:cs typeface="Tahoma"/>
              </a:rPr>
              <a:t>Tasks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03620" y="1449324"/>
            <a:ext cx="847725" cy="551815"/>
            <a:chOff x="6103620" y="1449324"/>
            <a:chExt cx="847725" cy="55181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1449324"/>
              <a:ext cx="847344" cy="5516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0864" y="1476756"/>
              <a:ext cx="757428" cy="46177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150864" y="1476754"/>
            <a:ext cx="7575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76530" marR="173355" indent="15240">
              <a:lnSpc>
                <a:spcPts val="1390"/>
              </a:lnSpc>
              <a:spcBef>
                <a:spcPts val="434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03620" y="2683764"/>
            <a:ext cx="847725" cy="551815"/>
            <a:chOff x="6103620" y="2683764"/>
            <a:chExt cx="847725" cy="55181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2683764"/>
              <a:ext cx="847344" cy="5516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0864" y="2711196"/>
              <a:ext cx="757428" cy="4617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150864" y="2711194"/>
            <a:ext cx="7575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7950" marR="97790" indent="27305">
              <a:lnSpc>
                <a:spcPts val="1390"/>
              </a:lnSpc>
              <a:spcBef>
                <a:spcPts val="434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Browse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03620" y="3959351"/>
            <a:ext cx="847725" cy="551815"/>
            <a:chOff x="6103620" y="3959351"/>
            <a:chExt cx="847725" cy="551815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3959351"/>
              <a:ext cx="847344" cy="5516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0864" y="3986783"/>
              <a:ext cx="757428" cy="46177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150864" y="3986783"/>
            <a:ext cx="757555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85420" marR="137795" indent="-44450">
              <a:lnSpc>
                <a:spcPts val="1390"/>
              </a:lnSpc>
              <a:spcBef>
                <a:spcPts val="44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ng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Game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7042" y="842771"/>
            <a:ext cx="4488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Every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computer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processes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running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980" y="117347"/>
            <a:ext cx="32594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42424"/>
                </a:solidFill>
              </a:rPr>
              <a:t>M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dirty="0">
                <a:solidFill>
                  <a:srgbClr val="242424"/>
                </a:solidFill>
              </a:rPr>
              <a:t>lti </a:t>
            </a: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spc="-10" dirty="0">
                <a:solidFill>
                  <a:srgbClr val="242424"/>
                </a:solidFill>
              </a:rPr>
              <a:t>d</a:t>
            </a:r>
            <a:r>
              <a:rPr spc="-5" dirty="0">
                <a:solidFill>
                  <a:srgbClr val="242424"/>
                </a:solidFill>
              </a:rPr>
              <a:t>i</a:t>
            </a:r>
            <a:r>
              <a:rPr spc="-10" dirty="0">
                <a:solidFill>
                  <a:srgbClr val="242424"/>
                </a:solidFill>
              </a:rPr>
              <a:t>n</a:t>
            </a:r>
            <a:r>
              <a:rPr dirty="0">
                <a:solidFill>
                  <a:srgbClr val="242424"/>
                </a:solidFill>
              </a:rPr>
              <a:t>g</a:t>
            </a:r>
            <a:r>
              <a:rPr spc="-20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(c</a:t>
            </a:r>
            <a:r>
              <a:rPr spc="-10" dirty="0">
                <a:solidFill>
                  <a:srgbClr val="242424"/>
                </a:solidFill>
              </a:rPr>
              <a:t>o</a:t>
            </a:r>
            <a:r>
              <a:rPr spc="-15" dirty="0">
                <a:solidFill>
                  <a:srgbClr val="242424"/>
                </a:solidFill>
              </a:rPr>
              <a:t>n</a:t>
            </a:r>
            <a:r>
              <a:rPr spc="-10" dirty="0">
                <a:solidFill>
                  <a:srgbClr val="242424"/>
                </a:solidFill>
              </a:rPr>
              <a:t>t</a:t>
            </a:r>
            <a:r>
              <a:rPr spc="-15" dirty="0">
                <a:solidFill>
                  <a:srgbClr val="242424"/>
                </a:solidFill>
              </a:rPr>
              <a:t>d</a:t>
            </a:r>
            <a:r>
              <a:rPr spc="-5" dirty="0">
                <a:solidFill>
                  <a:srgbClr val="242424"/>
                </a:solidFill>
              </a:rPr>
              <a:t>.</a:t>
            </a:r>
            <a:r>
              <a:rPr dirty="0">
                <a:solidFill>
                  <a:srgbClr val="242424"/>
                </a:solidFill>
              </a:rPr>
              <a:t>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369372" y="2695954"/>
            <a:ext cx="2291080" cy="612775"/>
            <a:chOff x="3369372" y="2695954"/>
            <a:chExt cx="2291080" cy="612775"/>
          </a:xfrm>
        </p:grpSpPr>
        <p:sp>
          <p:nvSpPr>
            <p:cNvPr id="6" name="object 6"/>
            <p:cNvSpPr/>
            <p:nvPr/>
          </p:nvSpPr>
          <p:spPr>
            <a:xfrm>
              <a:off x="3374134" y="3005326"/>
              <a:ext cx="2281555" cy="0"/>
            </a:xfrm>
            <a:custGeom>
              <a:avLst/>
              <a:gdLst/>
              <a:ahLst/>
              <a:cxnLst/>
              <a:rect l="l" t="t" r="r" b="b"/>
              <a:pathLst>
                <a:path w="2281554">
                  <a:moveTo>
                    <a:pt x="0" y="0"/>
                  </a:moveTo>
                  <a:lnTo>
                    <a:pt x="2281302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1062" y="2695954"/>
              <a:ext cx="1152142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306" y="2723386"/>
              <a:ext cx="1062226" cy="522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88306" y="2723386"/>
              <a:ext cx="1062355" cy="522605"/>
            </a:xfrm>
            <a:custGeom>
              <a:avLst/>
              <a:gdLst/>
              <a:ahLst/>
              <a:cxnLst/>
              <a:rect l="l" t="t" r="r" b="b"/>
              <a:pathLst>
                <a:path w="1062354" h="522605">
                  <a:moveTo>
                    <a:pt x="0" y="0"/>
                  </a:moveTo>
                  <a:lnTo>
                    <a:pt x="1062102" y="0"/>
                  </a:lnTo>
                  <a:lnTo>
                    <a:pt x="1062102" y="522224"/>
                  </a:lnTo>
                  <a:lnTo>
                    <a:pt x="0" y="5222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2878" y="2753867"/>
            <a:ext cx="105346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0195" marR="287020" indent="1651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Music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28216" y="1709926"/>
            <a:ext cx="4430395" cy="2371725"/>
            <a:chOff x="1728216" y="1709926"/>
            <a:chExt cx="4430395" cy="2371725"/>
          </a:xfrm>
        </p:grpSpPr>
        <p:sp>
          <p:nvSpPr>
            <p:cNvPr id="12" name="object 12"/>
            <p:cNvSpPr/>
            <p:nvPr/>
          </p:nvSpPr>
          <p:spPr>
            <a:xfrm>
              <a:off x="3374136" y="1969006"/>
              <a:ext cx="2280285" cy="2034539"/>
            </a:xfrm>
            <a:custGeom>
              <a:avLst/>
              <a:gdLst/>
              <a:ahLst/>
              <a:cxnLst/>
              <a:rect l="l" t="t" r="r" b="b"/>
              <a:pathLst>
                <a:path w="2280285" h="2034539">
                  <a:moveTo>
                    <a:pt x="0" y="0"/>
                  </a:moveTo>
                  <a:lnTo>
                    <a:pt x="0" y="2006714"/>
                  </a:lnTo>
                </a:path>
                <a:path w="2280285" h="2034539">
                  <a:moveTo>
                    <a:pt x="2279904" y="27431"/>
                  </a:moveTo>
                  <a:lnTo>
                    <a:pt x="2279904" y="2034146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9691" y="1904998"/>
              <a:ext cx="504190" cy="128270"/>
            </a:xfrm>
            <a:custGeom>
              <a:avLst/>
              <a:gdLst/>
              <a:ahLst/>
              <a:cxnLst/>
              <a:rect l="l" t="t" r="r" b="b"/>
              <a:pathLst>
                <a:path w="504189" h="128269">
                  <a:moveTo>
                    <a:pt x="76200" y="0"/>
                  </a:moveTo>
                  <a:lnTo>
                    <a:pt x="0" y="64007"/>
                  </a:lnTo>
                  <a:lnTo>
                    <a:pt x="76200" y="128016"/>
                  </a:lnTo>
                  <a:lnTo>
                    <a:pt x="76200" y="70357"/>
                  </a:lnTo>
                  <a:lnTo>
                    <a:pt x="504151" y="70357"/>
                  </a:lnTo>
                  <a:lnTo>
                    <a:pt x="504151" y="57556"/>
                  </a:lnTo>
                  <a:lnTo>
                    <a:pt x="76200" y="57556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2030" y="1932430"/>
              <a:ext cx="68579" cy="1280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54040" y="1989988"/>
              <a:ext cx="504190" cy="13335"/>
            </a:xfrm>
            <a:custGeom>
              <a:avLst/>
              <a:gdLst/>
              <a:ahLst/>
              <a:cxnLst/>
              <a:rect l="l" t="t" r="r" b="b"/>
              <a:pathLst>
                <a:path w="504189" h="13335">
                  <a:moveTo>
                    <a:pt x="427939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27939" y="12801"/>
                  </a:lnTo>
                  <a:lnTo>
                    <a:pt x="427939" y="0"/>
                  </a:lnTo>
                  <a:close/>
                </a:path>
                <a:path w="504189" h="13335">
                  <a:moveTo>
                    <a:pt x="504190" y="6451"/>
                  </a:moveTo>
                  <a:lnTo>
                    <a:pt x="496570" y="101"/>
                  </a:lnTo>
                  <a:lnTo>
                    <a:pt x="440690" y="101"/>
                  </a:lnTo>
                  <a:lnTo>
                    <a:pt x="440690" y="12801"/>
                  </a:lnTo>
                  <a:lnTo>
                    <a:pt x="496570" y="12801"/>
                  </a:lnTo>
                  <a:lnTo>
                    <a:pt x="504190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2030" y="3953254"/>
              <a:ext cx="68579" cy="1280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54040" y="4010863"/>
              <a:ext cx="504190" cy="13335"/>
            </a:xfrm>
            <a:custGeom>
              <a:avLst/>
              <a:gdLst/>
              <a:ahLst/>
              <a:cxnLst/>
              <a:rect l="l" t="t" r="r" b="b"/>
              <a:pathLst>
                <a:path w="504189" h="13335">
                  <a:moveTo>
                    <a:pt x="427939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27939" y="12801"/>
                  </a:lnTo>
                  <a:lnTo>
                    <a:pt x="427939" y="0"/>
                  </a:lnTo>
                  <a:close/>
                </a:path>
                <a:path w="504189" h="13335">
                  <a:moveTo>
                    <a:pt x="504190" y="6400"/>
                  </a:moveTo>
                  <a:lnTo>
                    <a:pt x="496570" y="0"/>
                  </a:lnTo>
                  <a:lnTo>
                    <a:pt x="440690" y="0"/>
                  </a:lnTo>
                  <a:lnTo>
                    <a:pt x="440690" y="12801"/>
                  </a:lnTo>
                  <a:lnTo>
                    <a:pt x="496570" y="12801"/>
                  </a:lnTo>
                  <a:lnTo>
                    <a:pt x="504190" y="640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8216" y="1709926"/>
              <a:ext cx="1184146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5460" y="1737358"/>
              <a:ext cx="1094232" cy="4587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9691" y="3909059"/>
              <a:ext cx="76200" cy="1280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775460" y="1737360"/>
            <a:ext cx="1094740" cy="45910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42900" marR="313055" indent="-33655">
              <a:lnSpc>
                <a:spcPts val="1390"/>
              </a:lnSpc>
              <a:spcBef>
                <a:spcPts val="425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Songs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28216" y="3715510"/>
            <a:ext cx="1184275" cy="551815"/>
            <a:chOff x="1728216" y="3715510"/>
            <a:chExt cx="1184275" cy="55181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8216" y="3715510"/>
              <a:ext cx="1184146" cy="5516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5460" y="3742942"/>
              <a:ext cx="1094232" cy="46177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920492" y="3775964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200" u="heavy" dirty="0">
                <a:solidFill>
                  <a:srgbClr val="242424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5460" y="3742944"/>
            <a:ext cx="109474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73050" marR="116205" indent="-160020">
              <a:lnSpc>
                <a:spcPts val="1390"/>
              </a:lnSpc>
              <a:spcBef>
                <a:spcPts val="445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Dow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Updates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11240" y="1761744"/>
            <a:ext cx="1184275" cy="551815"/>
            <a:chOff x="6111240" y="1761744"/>
            <a:chExt cx="1184275" cy="55181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1240" y="1761744"/>
              <a:ext cx="1184146" cy="5516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8484" y="1789176"/>
              <a:ext cx="1094232" cy="46177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158484" y="1789176"/>
            <a:ext cx="109474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83210" marR="220979" indent="-60960">
              <a:lnSpc>
                <a:spcPts val="1420"/>
              </a:lnSpc>
              <a:spcBef>
                <a:spcPts val="400"/>
              </a:spcBef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ng 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Playlists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11240" y="3726178"/>
            <a:ext cx="1184275" cy="551815"/>
            <a:chOff x="6111240" y="3726178"/>
            <a:chExt cx="1184275" cy="55181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1240" y="3726178"/>
              <a:ext cx="1184146" cy="5516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8484" y="3753610"/>
              <a:ext cx="1094232" cy="46177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158484" y="3753610"/>
            <a:ext cx="1094740" cy="46228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76860" marR="212090" indent="-55244">
              <a:lnSpc>
                <a:spcPts val="1390"/>
              </a:lnSpc>
              <a:spcBef>
                <a:spcPts val="434"/>
              </a:spcBef>
            </a:pP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ng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042" y="894588"/>
            <a:ext cx="4944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Every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sub-processes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14604" y="925067"/>
            <a:ext cx="7458709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Thread </a:t>
            </a:r>
            <a:r>
              <a:rPr sz="1400" dirty="0">
                <a:latin typeface="Tahoma"/>
                <a:cs typeface="Tahoma"/>
              </a:rPr>
              <a:t>is a </a:t>
            </a:r>
            <a:r>
              <a:rPr sz="1400" spc="-10" dirty="0">
                <a:latin typeface="Tahoma"/>
                <a:cs typeface="Tahoma"/>
              </a:rPr>
              <a:t>task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performed.</a:t>
            </a:r>
            <a:r>
              <a:rPr sz="1400" spc="-5" dirty="0">
                <a:latin typeface="Tahoma"/>
                <a:cs typeface="Tahoma"/>
              </a:rPr>
              <a:t> Multi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threading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multiple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tasks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getting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executed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thesame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time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" dirty="0">
                <a:latin typeface="Tahoma"/>
                <a:cs typeface="Tahoma"/>
              </a:rPr>
              <a:t> 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same</a:t>
            </a:r>
            <a:r>
              <a:rPr sz="1400" spc="-15" dirty="0">
                <a:latin typeface="Tahoma"/>
                <a:cs typeface="Tahoma"/>
              </a:rPr>
              <a:t> program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/</a:t>
            </a:r>
            <a:r>
              <a:rPr sz="1400" spc="-1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process.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ahoma"/>
                <a:cs typeface="Tahoma"/>
              </a:rPr>
              <a:t>Multi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threading </a:t>
            </a:r>
            <a:r>
              <a:rPr sz="1400" spc="-20" dirty="0">
                <a:latin typeface="Tahoma"/>
                <a:cs typeface="Tahoma"/>
              </a:rPr>
              <a:t>takes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same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memory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space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any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number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6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threads.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980" y="117347"/>
            <a:ext cx="32594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5" dirty="0"/>
              <a:t>u</a:t>
            </a:r>
            <a:r>
              <a:rPr dirty="0"/>
              <a:t>lti </a:t>
            </a:r>
            <a:r>
              <a:rPr spc="-10" dirty="0"/>
              <a:t>Th</a:t>
            </a: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a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5" dirty="0"/>
              <a:t>(c</a:t>
            </a:r>
            <a:r>
              <a:rPr spc="-10" dirty="0"/>
              <a:t>o</a:t>
            </a:r>
            <a:r>
              <a:rPr spc="-15" dirty="0"/>
              <a:t>n</a:t>
            </a:r>
            <a:r>
              <a:rPr spc="-10" dirty="0"/>
              <a:t>t</a:t>
            </a:r>
            <a:r>
              <a:rPr spc="-15" dirty="0"/>
              <a:t>d</a:t>
            </a:r>
            <a:r>
              <a:rPr spc="-5" dirty="0"/>
              <a:t>.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22656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242424"/>
                </a:solidFill>
              </a:rPr>
              <a:t>Ann</a:t>
            </a:r>
            <a:r>
              <a:rPr spc="-20" dirty="0">
                <a:solidFill>
                  <a:srgbClr val="242424"/>
                </a:solidFill>
              </a:rPr>
              <a:t>i</a:t>
            </a:r>
            <a:r>
              <a:rPr spc="-3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’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24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Q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spc="-10" dirty="0">
                <a:solidFill>
                  <a:srgbClr val="242424"/>
                </a:solidFill>
              </a:rPr>
              <a:t>es</a:t>
            </a:r>
            <a:r>
              <a:rPr dirty="0">
                <a:solidFill>
                  <a:srgbClr val="242424"/>
                </a:solidFill>
              </a:rPr>
              <a:t>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73982" y="1425955"/>
            <a:ext cx="417258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advantages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implementing multi threading in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program?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6" y="897636"/>
            <a:ext cx="7156450" cy="3732529"/>
            <a:chOff x="722376" y="897636"/>
            <a:chExt cx="7156450" cy="3732529"/>
          </a:xfrm>
        </p:grpSpPr>
        <p:sp>
          <p:nvSpPr>
            <p:cNvPr id="5" name="object 5"/>
            <p:cNvSpPr/>
            <p:nvPr/>
          </p:nvSpPr>
          <p:spPr>
            <a:xfrm>
              <a:off x="722376" y="2353054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7"/>
                  </a:lnTo>
                  <a:lnTo>
                    <a:pt x="1102487" y="12063"/>
                  </a:lnTo>
                  <a:lnTo>
                    <a:pt x="1038350" y="21717"/>
                  </a:lnTo>
                  <a:lnTo>
                    <a:pt x="975741" y="33780"/>
                  </a:lnTo>
                  <a:lnTo>
                    <a:pt x="914400" y="48260"/>
                  </a:lnTo>
                  <a:lnTo>
                    <a:pt x="853057" y="65149"/>
                  </a:lnTo>
                  <a:lnTo>
                    <a:pt x="794510" y="84580"/>
                  </a:lnTo>
                  <a:lnTo>
                    <a:pt x="737235" y="104900"/>
                  </a:lnTo>
                  <a:lnTo>
                    <a:pt x="681355" y="129157"/>
                  </a:lnTo>
                  <a:lnTo>
                    <a:pt x="626870" y="154430"/>
                  </a:lnTo>
                  <a:lnTo>
                    <a:pt x="573657" y="182243"/>
                  </a:lnTo>
                  <a:lnTo>
                    <a:pt x="521892" y="212344"/>
                  </a:lnTo>
                  <a:lnTo>
                    <a:pt x="472819" y="244981"/>
                  </a:lnTo>
                  <a:lnTo>
                    <a:pt x="426491" y="277620"/>
                  </a:lnTo>
                  <a:lnTo>
                    <a:pt x="381533" y="313817"/>
                  </a:lnTo>
                  <a:lnTo>
                    <a:pt x="337945" y="351155"/>
                  </a:lnTo>
                  <a:lnTo>
                    <a:pt x="297064" y="389888"/>
                  </a:lnTo>
                  <a:lnTo>
                    <a:pt x="258901" y="429641"/>
                  </a:lnTo>
                  <a:lnTo>
                    <a:pt x="222096" y="471930"/>
                  </a:lnTo>
                  <a:lnTo>
                    <a:pt x="188035" y="515366"/>
                  </a:lnTo>
                  <a:lnTo>
                    <a:pt x="156691" y="559943"/>
                  </a:lnTo>
                  <a:lnTo>
                    <a:pt x="128078" y="605917"/>
                  </a:lnTo>
                  <a:lnTo>
                    <a:pt x="102208" y="654175"/>
                  </a:lnTo>
                  <a:lnTo>
                    <a:pt x="79031" y="702437"/>
                  </a:lnTo>
                  <a:lnTo>
                    <a:pt x="58597" y="751967"/>
                  </a:lnTo>
                  <a:lnTo>
                    <a:pt x="40881" y="802638"/>
                  </a:lnTo>
                  <a:lnTo>
                    <a:pt x="25895" y="854581"/>
                  </a:lnTo>
                  <a:lnTo>
                    <a:pt x="14984" y="907669"/>
                  </a:lnTo>
                  <a:lnTo>
                    <a:pt x="6806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6" y="1180338"/>
                  </a:lnTo>
                  <a:lnTo>
                    <a:pt x="14984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1" y="1439926"/>
                  </a:lnTo>
                  <a:lnTo>
                    <a:pt x="102208" y="1488186"/>
                  </a:lnTo>
                  <a:lnTo>
                    <a:pt x="128078" y="1535252"/>
                  </a:lnTo>
                  <a:lnTo>
                    <a:pt x="156691" y="1582318"/>
                  </a:lnTo>
                  <a:lnTo>
                    <a:pt x="188035" y="1626984"/>
                  </a:lnTo>
                  <a:lnTo>
                    <a:pt x="222096" y="1670431"/>
                  </a:lnTo>
                  <a:lnTo>
                    <a:pt x="258901" y="1712683"/>
                  </a:lnTo>
                  <a:lnTo>
                    <a:pt x="297064" y="1752511"/>
                  </a:lnTo>
                  <a:lnTo>
                    <a:pt x="337945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19" y="1897329"/>
                  </a:lnTo>
                  <a:lnTo>
                    <a:pt x="521892" y="1929942"/>
                  </a:lnTo>
                  <a:lnTo>
                    <a:pt x="573657" y="1958911"/>
                  </a:lnTo>
                  <a:lnTo>
                    <a:pt x="626870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0" y="2057869"/>
                  </a:lnTo>
                  <a:lnTo>
                    <a:pt x="853057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0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5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3" y="1233424"/>
                  </a:lnTo>
                  <a:lnTo>
                    <a:pt x="2594483" y="1180338"/>
                  </a:lnTo>
                  <a:lnTo>
                    <a:pt x="2599815" y="1125982"/>
                  </a:lnTo>
                  <a:lnTo>
                    <a:pt x="2601341" y="1070483"/>
                  </a:lnTo>
                  <a:lnTo>
                    <a:pt x="2599815" y="1015111"/>
                  </a:lnTo>
                  <a:lnTo>
                    <a:pt x="2594483" y="960755"/>
                  </a:lnTo>
                  <a:lnTo>
                    <a:pt x="2586353" y="907669"/>
                  </a:lnTo>
                  <a:lnTo>
                    <a:pt x="2575306" y="854581"/>
                  </a:lnTo>
                  <a:lnTo>
                    <a:pt x="2560320" y="802638"/>
                  </a:lnTo>
                  <a:lnTo>
                    <a:pt x="2542665" y="751967"/>
                  </a:lnTo>
                  <a:lnTo>
                    <a:pt x="2522220" y="702437"/>
                  </a:lnTo>
                  <a:lnTo>
                    <a:pt x="2498979" y="654175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0"/>
                  </a:lnTo>
                  <a:lnTo>
                    <a:pt x="2343658" y="429641"/>
                  </a:lnTo>
                  <a:lnTo>
                    <a:pt x="2304161" y="389888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0"/>
                  </a:lnTo>
                  <a:lnTo>
                    <a:pt x="2128393" y="244981"/>
                  </a:lnTo>
                  <a:lnTo>
                    <a:pt x="2079371" y="212344"/>
                  </a:lnTo>
                  <a:lnTo>
                    <a:pt x="2027555" y="182243"/>
                  </a:lnTo>
                  <a:lnTo>
                    <a:pt x="1975866" y="154430"/>
                  </a:lnTo>
                  <a:lnTo>
                    <a:pt x="1921383" y="129157"/>
                  </a:lnTo>
                  <a:lnTo>
                    <a:pt x="1865376" y="104900"/>
                  </a:lnTo>
                  <a:lnTo>
                    <a:pt x="1806829" y="84580"/>
                  </a:lnTo>
                  <a:lnTo>
                    <a:pt x="1748282" y="65149"/>
                  </a:lnTo>
                  <a:lnTo>
                    <a:pt x="1688211" y="48260"/>
                  </a:lnTo>
                  <a:lnTo>
                    <a:pt x="1625600" y="33780"/>
                  </a:lnTo>
                  <a:lnTo>
                    <a:pt x="1562862" y="21717"/>
                  </a:lnTo>
                  <a:lnTo>
                    <a:pt x="1498854" y="12063"/>
                  </a:lnTo>
                  <a:lnTo>
                    <a:pt x="1434846" y="5967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2258567"/>
              <a:ext cx="1886712" cy="23713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0592" y="903730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97602" y="0"/>
                  </a:moveTo>
                  <a:lnTo>
                    <a:pt x="737743" y="0"/>
                  </a:lnTo>
                  <a:lnTo>
                    <a:pt x="692657" y="4572"/>
                  </a:lnTo>
                  <a:lnTo>
                    <a:pt x="650494" y="17652"/>
                  </a:lnTo>
                  <a:lnTo>
                    <a:pt x="612394" y="38353"/>
                  </a:lnTo>
                  <a:lnTo>
                    <a:pt x="579246" y="65659"/>
                  </a:lnTo>
                  <a:lnTo>
                    <a:pt x="551814" y="98933"/>
                  </a:lnTo>
                  <a:lnTo>
                    <a:pt x="531113" y="137033"/>
                  </a:lnTo>
                  <a:lnTo>
                    <a:pt x="518159" y="179070"/>
                  </a:lnTo>
                  <a:lnTo>
                    <a:pt x="513588" y="224282"/>
                  </a:lnTo>
                  <a:lnTo>
                    <a:pt x="513588" y="785113"/>
                  </a:lnTo>
                  <a:lnTo>
                    <a:pt x="0" y="1471803"/>
                  </a:lnTo>
                  <a:lnTo>
                    <a:pt x="513588" y="1121664"/>
                  </a:lnTo>
                  <a:lnTo>
                    <a:pt x="518159" y="1166749"/>
                  </a:lnTo>
                  <a:lnTo>
                    <a:pt x="531113" y="1208913"/>
                  </a:lnTo>
                  <a:lnTo>
                    <a:pt x="551814" y="1247013"/>
                  </a:lnTo>
                  <a:lnTo>
                    <a:pt x="579246" y="1280160"/>
                  </a:lnTo>
                  <a:lnTo>
                    <a:pt x="612394" y="1307592"/>
                  </a:lnTo>
                  <a:lnTo>
                    <a:pt x="650494" y="1328293"/>
                  </a:lnTo>
                  <a:lnTo>
                    <a:pt x="692657" y="1341374"/>
                  </a:lnTo>
                  <a:lnTo>
                    <a:pt x="737743" y="1345946"/>
                  </a:lnTo>
                  <a:lnTo>
                    <a:pt x="5197602" y="1345946"/>
                  </a:lnTo>
                  <a:lnTo>
                    <a:pt x="5242813" y="1341374"/>
                  </a:lnTo>
                  <a:lnTo>
                    <a:pt x="5284851" y="1328293"/>
                  </a:lnTo>
                  <a:lnTo>
                    <a:pt x="5322951" y="1307592"/>
                  </a:lnTo>
                  <a:lnTo>
                    <a:pt x="5356225" y="1280160"/>
                  </a:lnTo>
                  <a:lnTo>
                    <a:pt x="5383530" y="1247013"/>
                  </a:lnTo>
                  <a:lnTo>
                    <a:pt x="5404231" y="1208913"/>
                  </a:lnTo>
                  <a:lnTo>
                    <a:pt x="5417311" y="1166749"/>
                  </a:lnTo>
                  <a:lnTo>
                    <a:pt x="5421883" y="1121664"/>
                  </a:lnTo>
                  <a:lnTo>
                    <a:pt x="5421883" y="224282"/>
                  </a:lnTo>
                  <a:lnTo>
                    <a:pt x="5417311" y="179070"/>
                  </a:lnTo>
                  <a:lnTo>
                    <a:pt x="5404231" y="137033"/>
                  </a:lnTo>
                  <a:lnTo>
                    <a:pt x="5383530" y="98933"/>
                  </a:lnTo>
                  <a:lnTo>
                    <a:pt x="5356225" y="65659"/>
                  </a:lnTo>
                  <a:lnTo>
                    <a:pt x="5322951" y="38353"/>
                  </a:lnTo>
                  <a:lnTo>
                    <a:pt x="5284851" y="17652"/>
                  </a:lnTo>
                  <a:lnTo>
                    <a:pt x="5242813" y="4572"/>
                  </a:lnTo>
                  <a:lnTo>
                    <a:pt x="5197602" y="0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2" y="903731"/>
              <a:ext cx="5422265" cy="1471930"/>
            </a:xfrm>
            <a:custGeom>
              <a:avLst/>
              <a:gdLst/>
              <a:ahLst/>
              <a:cxnLst/>
              <a:rect l="l" t="t" r="r" b="b"/>
              <a:pathLst>
                <a:path w="5422265" h="1471930">
                  <a:moveTo>
                    <a:pt x="513588" y="224281"/>
                  </a:moveTo>
                  <a:lnTo>
                    <a:pt x="518159" y="179069"/>
                  </a:lnTo>
                  <a:lnTo>
                    <a:pt x="531113" y="137032"/>
                  </a:lnTo>
                  <a:lnTo>
                    <a:pt x="551814" y="98932"/>
                  </a:lnTo>
                  <a:lnTo>
                    <a:pt x="579246" y="65658"/>
                  </a:lnTo>
                  <a:lnTo>
                    <a:pt x="612394" y="38353"/>
                  </a:lnTo>
                  <a:lnTo>
                    <a:pt x="650494" y="17652"/>
                  </a:lnTo>
                  <a:lnTo>
                    <a:pt x="692657" y="4571"/>
                  </a:lnTo>
                  <a:lnTo>
                    <a:pt x="737743" y="0"/>
                  </a:lnTo>
                  <a:lnTo>
                    <a:pt x="1331595" y="0"/>
                  </a:lnTo>
                  <a:lnTo>
                    <a:pt x="2558669" y="0"/>
                  </a:lnTo>
                  <a:lnTo>
                    <a:pt x="5197602" y="0"/>
                  </a:lnTo>
                  <a:lnTo>
                    <a:pt x="5242813" y="4571"/>
                  </a:lnTo>
                  <a:lnTo>
                    <a:pt x="5284851" y="17652"/>
                  </a:lnTo>
                  <a:lnTo>
                    <a:pt x="5322951" y="38353"/>
                  </a:lnTo>
                  <a:lnTo>
                    <a:pt x="5356225" y="65658"/>
                  </a:lnTo>
                  <a:lnTo>
                    <a:pt x="5383530" y="98932"/>
                  </a:lnTo>
                  <a:lnTo>
                    <a:pt x="5404231" y="137032"/>
                  </a:lnTo>
                  <a:lnTo>
                    <a:pt x="5417311" y="179069"/>
                  </a:lnTo>
                  <a:lnTo>
                    <a:pt x="5421883" y="224281"/>
                  </a:lnTo>
                  <a:lnTo>
                    <a:pt x="5421883" y="785113"/>
                  </a:lnTo>
                  <a:lnTo>
                    <a:pt x="5421883" y="1121663"/>
                  </a:lnTo>
                  <a:lnTo>
                    <a:pt x="5417311" y="1166748"/>
                  </a:lnTo>
                  <a:lnTo>
                    <a:pt x="5404231" y="1208912"/>
                  </a:lnTo>
                  <a:lnTo>
                    <a:pt x="5383530" y="1247012"/>
                  </a:lnTo>
                  <a:lnTo>
                    <a:pt x="5356225" y="1280159"/>
                  </a:lnTo>
                  <a:lnTo>
                    <a:pt x="5322951" y="1307591"/>
                  </a:lnTo>
                  <a:lnTo>
                    <a:pt x="5284851" y="1328292"/>
                  </a:lnTo>
                  <a:lnTo>
                    <a:pt x="5242813" y="1341373"/>
                  </a:lnTo>
                  <a:lnTo>
                    <a:pt x="5197602" y="1345945"/>
                  </a:lnTo>
                  <a:lnTo>
                    <a:pt x="2558669" y="1345945"/>
                  </a:lnTo>
                  <a:lnTo>
                    <a:pt x="1331595" y="1345945"/>
                  </a:lnTo>
                  <a:lnTo>
                    <a:pt x="737743" y="1345945"/>
                  </a:lnTo>
                  <a:lnTo>
                    <a:pt x="692657" y="1341373"/>
                  </a:lnTo>
                  <a:lnTo>
                    <a:pt x="650494" y="1328292"/>
                  </a:lnTo>
                  <a:lnTo>
                    <a:pt x="612394" y="1307591"/>
                  </a:lnTo>
                  <a:lnTo>
                    <a:pt x="579246" y="1280159"/>
                  </a:lnTo>
                  <a:lnTo>
                    <a:pt x="551814" y="1247012"/>
                  </a:lnTo>
                  <a:lnTo>
                    <a:pt x="531113" y="1208912"/>
                  </a:lnTo>
                  <a:lnTo>
                    <a:pt x="518159" y="1166748"/>
                  </a:lnTo>
                  <a:lnTo>
                    <a:pt x="513588" y="1121663"/>
                  </a:lnTo>
                  <a:lnTo>
                    <a:pt x="0" y="1471802"/>
                  </a:lnTo>
                  <a:lnTo>
                    <a:pt x="513588" y="785113"/>
                  </a:lnTo>
                  <a:lnTo>
                    <a:pt x="513588" y="224281"/>
                  </a:lnTo>
                  <a:close/>
                </a:path>
              </a:pathLst>
            </a:custGeom>
            <a:ln w="12191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7418" y="111251"/>
            <a:ext cx="20472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242424"/>
                </a:solidFill>
              </a:rPr>
              <a:t>Ann</a:t>
            </a:r>
            <a:r>
              <a:rPr spc="-20" dirty="0">
                <a:solidFill>
                  <a:srgbClr val="242424"/>
                </a:solidFill>
              </a:rPr>
              <a:t>i</a:t>
            </a:r>
            <a:r>
              <a:rPr spc="-3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’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22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Ans</a:t>
            </a:r>
            <a:r>
              <a:rPr spc="-10" dirty="0">
                <a:solidFill>
                  <a:srgbClr val="242424"/>
                </a:solidFill>
              </a:rPr>
              <a:t>w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6994" y="1108964"/>
            <a:ext cx="4279900" cy="9461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1300" marR="27940" indent="-228600">
              <a:lnSpc>
                <a:spcPts val="1420"/>
              </a:lnSpc>
              <a:spcBef>
                <a:spcPts val="160"/>
              </a:spcBef>
              <a:buAutoNum type="arabicPeriod"/>
              <a:tabLst>
                <a:tab pos="241300" algn="l"/>
              </a:tabLst>
            </a:pP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Since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multiple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processes/tasks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run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same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time,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time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saved,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speed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increases.</a:t>
            </a:r>
            <a:endParaRPr sz="1200">
              <a:latin typeface="Tahoma"/>
              <a:cs typeface="Tahoma"/>
            </a:endParaRPr>
          </a:p>
          <a:p>
            <a:pPr marL="241300" marR="5080" indent="-228600">
              <a:lnSpc>
                <a:spcPts val="1390"/>
              </a:lnSpc>
              <a:spcBef>
                <a:spcPts val="90"/>
              </a:spcBef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Instead of running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two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programs,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same can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 achieved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two threads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space,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endParaRPr sz="12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consumption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decreases.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026" y="129539"/>
            <a:ext cx="21469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42424"/>
                </a:solidFill>
              </a:rPr>
              <a:t>M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dirty="0">
                <a:solidFill>
                  <a:srgbClr val="242424"/>
                </a:solidFill>
              </a:rPr>
              <a:t>lti</a:t>
            </a:r>
            <a:r>
              <a:rPr spc="-130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spc="-10" dirty="0">
                <a:solidFill>
                  <a:srgbClr val="242424"/>
                </a:solidFill>
              </a:rPr>
              <a:t>d</a:t>
            </a:r>
            <a:r>
              <a:rPr spc="-5" dirty="0">
                <a:solidFill>
                  <a:srgbClr val="242424"/>
                </a:solidFill>
              </a:rPr>
              <a:t>i</a:t>
            </a:r>
            <a:r>
              <a:rPr spc="-10" dirty="0">
                <a:solidFill>
                  <a:srgbClr val="242424"/>
                </a:solidFill>
              </a:rPr>
              <a:t>n</a:t>
            </a:r>
            <a:r>
              <a:rPr dirty="0">
                <a:solidFill>
                  <a:srgbClr val="242424"/>
                </a:solidFill>
              </a:rPr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72" y="937259"/>
            <a:ext cx="39916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J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xt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>
                <a:solidFill>
                  <a:srgbClr val="242424"/>
                </a:solidFill>
                <a:latin typeface="Tahoma"/>
                <a:cs typeface="Tahoma"/>
              </a:rPr>
              <a:t>runnable</a:t>
            </a:r>
            <a:r>
              <a:rPr lang="en-US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8086" y="117347"/>
            <a:ext cx="37128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E</a:t>
            </a:r>
            <a:r>
              <a:rPr spc="-15" dirty="0">
                <a:solidFill>
                  <a:srgbClr val="242424"/>
                </a:solidFill>
              </a:rPr>
              <a:t>x</a:t>
            </a:r>
            <a:r>
              <a:rPr spc="-10" dirty="0">
                <a:solidFill>
                  <a:srgbClr val="242424"/>
                </a:solidFill>
              </a:rPr>
              <a:t>t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spc="-15" dirty="0">
                <a:solidFill>
                  <a:srgbClr val="242424"/>
                </a:solidFill>
              </a:rPr>
              <a:t>nd</a:t>
            </a:r>
            <a:r>
              <a:rPr spc="-10" dirty="0">
                <a:solidFill>
                  <a:srgbClr val="242424"/>
                </a:solidFill>
              </a:rPr>
              <a:t>i</a:t>
            </a:r>
            <a:r>
              <a:rPr spc="-15" dirty="0">
                <a:solidFill>
                  <a:srgbClr val="242424"/>
                </a:solidFill>
              </a:rPr>
              <a:t>n</a:t>
            </a:r>
            <a:r>
              <a:rPr dirty="0">
                <a:solidFill>
                  <a:srgbClr val="242424"/>
                </a:solidFill>
              </a:rPr>
              <a:t>g</a:t>
            </a:r>
            <a:r>
              <a:rPr spc="-20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dirty="0">
                <a:solidFill>
                  <a:srgbClr val="242424"/>
                </a:solidFill>
              </a:rPr>
              <a:t>d</a:t>
            </a:r>
            <a:r>
              <a:rPr spc="-1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195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x</a:t>
            </a:r>
            <a:r>
              <a:rPr spc="-15" dirty="0">
                <a:solidFill>
                  <a:srgbClr val="242424"/>
                </a:solidFill>
              </a:rPr>
              <a:t>a</a:t>
            </a:r>
            <a:r>
              <a:rPr spc="-20" dirty="0">
                <a:solidFill>
                  <a:srgbClr val="242424"/>
                </a:solidFill>
              </a:rPr>
              <a:t>mp</a:t>
            </a:r>
            <a:r>
              <a:rPr spc="-15" dirty="0">
                <a:solidFill>
                  <a:srgbClr val="242424"/>
                </a:solidFill>
              </a:rPr>
              <a:t>l</a:t>
            </a:r>
            <a:r>
              <a:rPr dirty="0">
                <a:solidFill>
                  <a:srgbClr val="242424"/>
                </a:solidFill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0091" y="2753673"/>
            <a:ext cx="176720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400" spc="-5" dirty="0">
                <a:solidFill>
                  <a:srgbClr val="3D7D5F"/>
                </a:solidFill>
                <a:latin typeface="Courier New"/>
                <a:cs typeface="Courier New"/>
              </a:rPr>
              <a:t>/</a:t>
            </a:r>
            <a:r>
              <a:rPr sz="1400" dirty="0">
                <a:solidFill>
                  <a:srgbClr val="3D7D5F"/>
                </a:solidFill>
                <a:latin typeface="Courier New"/>
                <a:cs typeface="Courier New"/>
              </a:rPr>
              <a:t>/</a:t>
            </a: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3D7D5F"/>
                </a:solidFill>
                <a:latin typeface="Courier New"/>
                <a:cs typeface="Courier New"/>
              </a:rPr>
              <a:t>Cod</a:t>
            </a:r>
            <a:r>
              <a:rPr sz="1400" b="1" dirty="0">
                <a:solidFill>
                  <a:srgbClr val="3D7D5F"/>
                </a:solidFill>
                <a:latin typeface="Courier New"/>
                <a:cs typeface="Courier New"/>
              </a:rPr>
              <a:t>e</a:t>
            </a:r>
            <a:r>
              <a:rPr sz="1400" b="1" spc="-1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3D7D5F"/>
                </a:solidFill>
                <a:latin typeface="Courier New"/>
                <a:cs typeface="Courier New"/>
              </a:rPr>
              <a:t>goe</a:t>
            </a:r>
            <a:r>
              <a:rPr sz="1400" b="1" dirty="0">
                <a:solidFill>
                  <a:srgbClr val="3D7D5F"/>
                </a:solidFill>
                <a:latin typeface="Courier New"/>
                <a:cs typeface="Courier New"/>
              </a:rPr>
              <a:t>s</a:t>
            </a:r>
            <a:r>
              <a:rPr sz="1400" b="1" spc="-225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3D7D5F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6164" y="2295144"/>
            <a:ext cx="3442970" cy="95440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505"/>
              </a:lnSpc>
            </a:pP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class</a:t>
            </a:r>
            <a:r>
              <a:rPr sz="1400" b="1" spc="-35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Thread1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Thread</a:t>
            </a:r>
            <a:r>
              <a:rPr sz="1400" b="1" spc="-1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  <a:spcBef>
                <a:spcPts val="20"/>
              </a:spcBef>
            </a:pP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void</a:t>
            </a:r>
            <a:r>
              <a:rPr sz="1400" b="1" spc="-4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run()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200" y="133350"/>
            <a:ext cx="2527300" cy="469900"/>
            <a:chOff x="6553200" y="133350"/>
            <a:chExt cx="2527300" cy="469900"/>
          </a:xfrm>
        </p:grpSpPr>
        <p:sp>
          <p:nvSpPr>
            <p:cNvPr id="3" name="object 3"/>
            <p:cNvSpPr/>
            <p:nvPr/>
          </p:nvSpPr>
          <p:spPr>
            <a:xfrm>
              <a:off x="7239000" y="20955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828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828800" y="3810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39000" y="20955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0"/>
                  </a:moveTo>
                  <a:lnTo>
                    <a:pt x="1828800" y="0"/>
                  </a:lnTo>
                  <a:lnTo>
                    <a:pt x="1828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133350"/>
              <a:ext cx="2413000" cy="3927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57802" y="2540508"/>
            <a:ext cx="67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322" y="117347"/>
            <a:ext cx="3914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42424"/>
                </a:solidFill>
              </a:rPr>
              <a:t>R</a:t>
            </a:r>
            <a:r>
              <a:rPr spc="-5" dirty="0">
                <a:solidFill>
                  <a:srgbClr val="242424"/>
                </a:solidFill>
              </a:rPr>
              <a:t>unn</a:t>
            </a:r>
            <a:r>
              <a:rPr spc="5" dirty="0">
                <a:solidFill>
                  <a:srgbClr val="242424"/>
                </a:solidFill>
              </a:rPr>
              <a:t>a</a:t>
            </a:r>
            <a:r>
              <a:rPr spc="-5" dirty="0">
                <a:solidFill>
                  <a:srgbClr val="242424"/>
                </a:solidFill>
              </a:rPr>
              <a:t>b</a:t>
            </a:r>
            <a:r>
              <a:rPr dirty="0">
                <a:solidFill>
                  <a:srgbClr val="242424"/>
                </a:solidFill>
              </a:rPr>
              <a:t>le</a:t>
            </a:r>
            <a:r>
              <a:rPr spc="-15" dirty="0">
                <a:solidFill>
                  <a:srgbClr val="242424"/>
                </a:solidFill>
              </a:rPr>
              <a:t> In</a:t>
            </a:r>
            <a:r>
              <a:rPr spc="-5" dirty="0">
                <a:solidFill>
                  <a:srgbClr val="242424"/>
                </a:solidFill>
              </a:rPr>
              <a:t>t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r</a:t>
            </a:r>
            <a:r>
              <a:rPr spc="-20" dirty="0">
                <a:solidFill>
                  <a:srgbClr val="242424"/>
                </a:solidFill>
              </a:rPr>
              <a:t>f</a:t>
            </a:r>
            <a:r>
              <a:rPr spc="-10" dirty="0">
                <a:solidFill>
                  <a:srgbClr val="242424"/>
                </a:solidFill>
              </a:rPr>
              <a:t>ac</a:t>
            </a:r>
            <a:r>
              <a:rPr dirty="0">
                <a:solidFill>
                  <a:srgbClr val="242424"/>
                </a:solidFill>
              </a:rPr>
              <a:t>e</a:t>
            </a:r>
            <a:r>
              <a:rPr spc="-30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245" dirty="0">
                <a:solidFill>
                  <a:srgbClr val="242424"/>
                </a:solidFill>
              </a:rPr>
              <a:t> </a:t>
            </a:r>
            <a:r>
              <a:rPr spc="-10" dirty="0">
                <a:solidFill>
                  <a:srgbClr val="242424"/>
                </a:solidFill>
              </a:rPr>
              <a:t>E</a:t>
            </a:r>
            <a:r>
              <a:rPr spc="-20" dirty="0">
                <a:solidFill>
                  <a:srgbClr val="242424"/>
                </a:solidFill>
              </a:rPr>
              <a:t>x</a:t>
            </a:r>
            <a:r>
              <a:rPr spc="-15" dirty="0">
                <a:solidFill>
                  <a:srgbClr val="242424"/>
                </a:solidFill>
              </a:rPr>
              <a:t>a</a:t>
            </a:r>
            <a:r>
              <a:rPr spc="-20" dirty="0">
                <a:solidFill>
                  <a:srgbClr val="242424"/>
                </a:solidFill>
              </a:rPr>
              <a:t>mp</a:t>
            </a:r>
            <a:r>
              <a:rPr spc="-15" dirty="0">
                <a:solidFill>
                  <a:srgbClr val="242424"/>
                </a:solidFill>
              </a:rPr>
              <a:t>l</a:t>
            </a:r>
            <a:r>
              <a:rPr dirty="0">
                <a:solidFill>
                  <a:srgbClr val="242424"/>
                </a:solidFill>
              </a:rPr>
              <a:t>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6408" y="2092257"/>
            <a:ext cx="176657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400" spc="-10" dirty="0">
                <a:solidFill>
                  <a:srgbClr val="3D7D5F"/>
                </a:solidFill>
                <a:latin typeface="Courier New"/>
                <a:cs typeface="Courier New"/>
              </a:rPr>
              <a:t>/</a:t>
            </a:r>
            <a:r>
              <a:rPr sz="1400" dirty="0">
                <a:solidFill>
                  <a:srgbClr val="3D7D5F"/>
                </a:solidFill>
                <a:latin typeface="Courier New"/>
                <a:cs typeface="Courier New"/>
              </a:rPr>
              <a:t>/</a:t>
            </a:r>
            <a:r>
              <a:rPr sz="1400" spc="-2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3D7D5F"/>
                </a:solidFill>
                <a:latin typeface="Courier New"/>
                <a:cs typeface="Courier New"/>
              </a:rPr>
              <a:t>Cod</a:t>
            </a:r>
            <a:r>
              <a:rPr sz="1400" b="1" dirty="0">
                <a:solidFill>
                  <a:srgbClr val="3D7D5F"/>
                </a:solidFill>
                <a:latin typeface="Courier New"/>
                <a:cs typeface="Courier New"/>
              </a:rPr>
              <a:t>e</a:t>
            </a:r>
            <a:r>
              <a:rPr sz="1400" b="1" spc="-3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3D7D5F"/>
                </a:solidFill>
                <a:latin typeface="Courier New"/>
                <a:cs typeface="Courier New"/>
              </a:rPr>
              <a:t>goe</a:t>
            </a:r>
            <a:r>
              <a:rPr sz="1400" b="1" dirty="0">
                <a:solidFill>
                  <a:srgbClr val="3D7D5F"/>
                </a:solidFill>
                <a:latin typeface="Courier New"/>
                <a:cs typeface="Courier New"/>
              </a:rPr>
              <a:t>s</a:t>
            </a:r>
            <a:r>
              <a:rPr sz="1400" b="1" spc="-200" dirty="0">
                <a:solidFill>
                  <a:srgbClr val="3D7D5F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3D7D5F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366" y="1176526"/>
            <a:ext cx="4061460" cy="1659889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505"/>
              </a:lnSpc>
            </a:pP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class</a:t>
            </a:r>
            <a:r>
              <a:rPr sz="1400" b="1" spc="-35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Circle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implements</a:t>
            </a:r>
            <a:r>
              <a:rPr sz="1400" b="1" spc="-3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Runnable</a:t>
            </a:r>
            <a:r>
              <a:rPr sz="1400" b="1" spc="-1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ourier New"/>
              <a:cs typeface="Courier New"/>
            </a:endParaRPr>
          </a:p>
          <a:p>
            <a:pPr marL="776605">
              <a:lnSpc>
                <a:spcPts val="1910"/>
              </a:lnSpc>
            </a:pPr>
            <a:r>
              <a:rPr sz="1400" spc="-15" dirty="0">
                <a:solidFill>
                  <a:srgbClr val="626262"/>
                </a:solidFill>
                <a:latin typeface="Courier New"/>
                <a:cs typeface="Courier New"/>
              </a:rPr>
              <a:t>@</a:t>
            </a:r>
            <a:r>
              <a:rPr sz="1600" spc="-15" dirty="0">
                <a:solidFill>
                  <a:srgbClr val="626262"/>
                </a:solidFill>
                <a:latin typeface="Courier New"/>
                <a:cs typeface="Courier New"/>
              </a:rPr>
              <a:t>Override</a:t>
            </a:r>
            <a:endParaRPr sz="1600">
              <a:latin typeface="Courier New"/>
              <a:cs typeface="Courier New"/>
            </a:endParaRPr>
          </a:p>
          <a:p>
            <a:pPr marL="776605">
              <a:lnSpc>
                <a:spcPts val="1670"/>
              </a:lnSpc>
            </a:pP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7D0053"/>
                </a:solidFill>
                <a:latin typeface="Courier New"/>
                <a:cs typeface="Courier New"/>
              </a:rPr>
              <a:t>void</a:t>
            </a:r>
            <a:r>
              <a:rPr sz="1400" b="1" spc="-40" dirty="0">
                <a:solidFill>
                  <a:srgbClr val="7D0053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run()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80" y="3089148"/>
            <a:ext cx="70815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Need of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unn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ab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le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ace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Inheritance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limited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classonly.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xt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ds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ead.</a:t>
            </a:r>
            <a:endParaRPr sz="1400">
              <a:latin typeface="Tahoma"/>
              <a:cs typeface="Tahoma"/>
            </a:endParaRPr>
          </a:p>
          <a:p>
            <a:pPr marL="299085" marR="5080" indent="-28638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provide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that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already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extends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other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class,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400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Runnable.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094734" y="2531364"/>
            <a:ext cx="67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78180" y="1039366"/>
            <a:ext cx="5785485" cy="3660775"/>
            <a:chOff x="678180" y="1039366"/>
            <a:chExt cx="5785485" cy="3660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596" y="1039366"/>
              <a:ext cx="3980686" cy="3660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2752" y="1065274"/>
              <a:ext cx="2028825" cy="1528445"/>
            </a:xfrm>
            <a:custGeom>
              <a:avLst/>
              <a:gdLst/>
              <a:ahLst/>
              <a:cxnLst/>
              <a:rect l="l" t="t" r="r" b="b"/>
              <a:pathLst>
                <a:path w="2028825" h="1528445">
                  <a:moveTo>
                    <a:pt x="0" y="223900"/>
                  </a:moveTo>
                  <a:lnTo>
                    <a:pt x="4546" y="178815"/>
                  </a:lnTo>
                  <a:lnTo>
                    <a:pt x="17602" y="136778"/>
                  </a:lnTo>
                  <a:lnTo>
                    <a:pt x="38252" y="98806"/>
                  </a:lnTo>
                  <a:lnTo>
                    <a:pt x="65608" y="65659"/>
                  </a:lnTo>
                  <a:lnTo>
                    <a:pt x="98755" y="38226"/>
                  </a:lnTo>
                  <a:lnTo>
                    <a:pt x="136804" y="17652"/>
                  </a:lnTo>
                  <a:lnTo>
                    <a:pt x="178841" y="4572"/>
                  </a:lnTo>
                  <a:lnTo>
                    <a:pt x="223989" y="0"/>
                  </a:lnTo>
                  <a:lnTo>
                    <a:pt x="783971" y="0"/>
                  </a:lnTo>
                  <a:lnTo>
                    <a:pt x="1119886" y="0"/>
                  </a:lnTo>
                  <a:lnTo>
                    <a:pt x="1165098" y="4572"/>
                  </a:lnTo>
                  <a:lnTo>
                    <a:pt x="1207135" y="17652"/>
                  </a:lnTo>
                  <a:lnTo>
                    <a:pt x="1245108" y="38226"/>
                  </a:lnTo>
                  <a:lnTo>
                    <a:pt x="1278255" y="65659"/>
                  </a:lnTo>
                  <a:lnTo>
                    <a:pt x="1305687" y="98806"/>
                  </a:lnTo>
                  <a:lnTo>
                    <a:pt x="1326261" y="136778"/>
                  </a:lnTo>
                  <a:lnTo>
                    <a:pt x="1339342" y="178815"/>
                  </a:lnTo>
                  <a:lnTo>
                    <a:pt x="1343914" y="223900"/>
                  </a:lnTo>
                  <a:lnTo>
                    <a:pt x="1343914" y="254635"/>
                  </a:lnTo>
                  <a:lnTo>
                    <a:pt x="2028444" y="670051"/>
                  </a:lnTo>
                  <a:lnTo>
                    <a:pt x="1343914" y="636651"/>
                  </a:lnTo>
                  <a:lnTo>
                    <a:pt x="1343914" y="1304163"/>
                  </a:lnTo>
                  <a:lnTo>
                    <a:pt x="1339342" y="1349248"/>
                  </a:lnTo>
                  <a:lnTo>
                    <a:pt x="1326261" y="1391285"/>
                  </a:lnTo>
                  <a:lnTo>
                    <a:pt x="1305687" y="1429258"/>
                  </a:lnTo>
                  <a:lnTo>
                    <a:pt x="1278255" y="1462405"/>
                  </a:lnTo>
                  <a:lnTo>
                    <a:pt x="1245108" y="1489837"/>
                  </a:lnTo>
                  <a:lnTo>
                    <a:pt x="1207135" y="1510411"/>
                  </a:lnTo>
                  <a:lnTo>
                    <a:pt x="1165098" y="1523492"/>
                  </a:lnTo>
                  <a:lnTo>
                    <a:pt x="1119886" y="1528064"/>
                  </a:lnTo>
                  <a:lnTo>
                    <a:pt x="783971" y="1528064"/>
                  </a:lnTo>
                  <a:lnTo>
                    <a:pt x="223989" y="1528064"/>
                  </a:lnTo>
                  <a:lnTo>
                    <a:pt x="178841" y="1523492"/>
                  </a:lnTo>
                  <a:lnTo>
                    <a:pt x="136804" y="1510411"/>
                  </a:lnTo>
                  <a:lnTo>
                    <a:pt x="98755" y="1489837"/>
                  </a:lnTo>
                  <a:lnTo>
                    <a:pt x="65608" y="1462405"/>
                  </a:lnTo>
                  <a:lnTo>
                    <a:pt x="38252" y="1429258"/>
                  </a:lnTo>
                  <a:lnTo>
                    <a:pt x="17602" y="1391285"/>
                  </a:lnTo>
                  <a:lnTo>
                    <a:pt x="4546" y="1349248"/>
                  </a:lnTo>
                  <a:lnTo>
                    <a:pt x="0" y="1304163"/>
                  </a:lnTo>
                  <a:lnTo>
                    <a:pt x="0" y="636651"/>
                  </a:lnTo>
                  <a:lnTo>
                    <a:pt x="0" y="254635"/>
                  </a:lnTo>
                  <a:lnTo>
                    <a:pt x="0" y="223900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854" y="1541779"/>
            <a:ext cx="7975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about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erf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204" y="1376932"/>
            <a:ext cx="2019300" cy="1148080"/>
          </a:xfrm>
          <a:prstGeom prst="rect">
            <a:avLst/>
          </a:prstGeom>
          <a:ln w="25907">
            <a:solidFill>
              <a:srgbClr val="3A3A3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99109">
              <a:lnSpc>
                <a:spcPct val="100000"/>
              </a:lnSpc>
              <a:spcBef>
                <a:spcPts val="1335"/>
              </a:spcBef>
            </a:pPr>
            <a:r>
              <a:rPr sz="1800" spc="-10" dirty="0">
                <a:solidFill>
                  <a:srgbClr val="242424"/>
                </a:solidFill>
                <a:latin typeface="Tahoma"/>
                <a:cs typeface="Tahoma"/>
              </a:rPr>
              <a:t>Interfaces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3818" y="144780"/>
            <a:ext cx="35833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J</a:t>
            </a:r>
            <a:r>
              <a:rPr spc="5" dirty="0">
                <a:solidFill>
                  <a:srgbClr val="242424"/>
                </a:solidFill>
              </a:rPr>
              <a:t>o</a:t>
            </a:r>
            <a:r>
              <a:rPr spc="-5" dirty="0">
                <a:solidFill>
                  <a:srgbClr val="242424"/>
                </a:solidFill>
              </a:rPr>
              <a:t>h</a:t>
            </a:r>
            <a:r>
              <a:rPr dirty="0">
                <a:solidFill>
                  <a:srgbClr val="242424"/>
                </a:solidFill>
              </a:rPr>
              <a:t>n</a:t>
            </a:r>
            <a:r>
              <a:rPr spc="-10" dirty="0">
                <a:solidFill>
                  <a:srgbClr val="242424"/>
                </a:solidFill>
              </a:rPr>
              <a:t> talk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2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5" dirty="0">
                <a:solidFill>
                  <a:srgbClr val="242424"/>
                </a:solidFill>
              </a:rPr>
              <a:t>b</a:t>
            </a:r>
            <a:r>
              <a:rPr dirty="0">
                <a:solidFill>
                  <a:srgbClr val="242424"/>
                </a:solidFill>
              </a:rPr>
              <a:t>o</a:t>
            </a:r>
            <a:r>
              <a:rPr spc="-5" dirty="0">
                <a:solidFill>
                  <a:srgbClr val="242424"/>
                </a:solidFill>
              </a:rPr>
              <a:t>u</a:t>
            </a:r>
            <a:r>
              <a:rPr dirty="0">
                <a:solidFill>
                  <a:srgbClr val="242424"/>
                </a:solidFill>
              </a:rPr>
              <a:t>t</a:t>
            </a:r>
            <a:r>
              <a:rPr spc="-160" dirty="0">
                <a:solidFill>
                  <a:srgbClr val="242424"/>
                </a:solidFill>
              </a:rPr>
              <a:t> </a:t>
            </a:r>
            <a:r>
              <a:rPr spc="-25" dirty="0">
                <a:solidFill>
                  <a:srgbClr val="242424"/>
                </a:solidFill>
              </a:rPr>
              <a:t>I</a:t>
            </a:r>
            <a:r>
              <a:rPr spc="-20" dirty="0">
                <a:solidFill>
                  <a:srgbClr val="242424"/>
                </a:solidFill>
              </a:rPr>
              <a:t>n</a:t>
            </a:r>
            <a:r>
              <a:rPr spc="-10" dirty="0">
                <a:solidFill>
                  <a:srgbClr val="242424"/>
                </a:solidFill>
              </a:rPr>
              <a:t>t</a:t>
            </a:r>
            <a:r>
              <a:rPr spc="-25" dirty="0">
                <a:solidFill>
                  <a:srgbClr val="242424"/>
                </a:solidFill>
              </a:rPr>
              <a:t>e</a:t>
            </a:r>
            <a:r>
              <a:rPr spc="-10" dirty="0">
                <a:solidFill>
                  <a:srgbClr val="242424"/>
                </a:solidFill>
              </a:rPr>
              <a:t>r</a:t>
            </a:r>
            <a:r>
              <a:rPr spc="-25" dirty="0">
                <a:solidFill>
                  <a:srgbClr val="242424"/>
                </a:solidFill>
              </a:rPr>
              <a:t>f</a:t>
            </a:r>
            <a:r>
              <a:rPr spc="-15" dirty="0">
                <a:solidFill>
                  <a:srgbClr val="242424"/>
                </a:solidFill>
              </a:rPr>
              <a:t>ac</a:t>
            </a:r>
            <a:r>
              <a:rPr spc="-25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836" y="129539"/>
            <a:ext cx="3804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242424"/>
                </a:solidFill>
              </a:rPr>
              <a:t>Co</a:t>
            </a:r>
            <a:r>
              <a:rPr spc="-20" dirty="0">
                <a:solidFill>
                  <a:srgbClr val="242424"/>
                </a:solidFill>
              </a:rPr>
              <a:t>ns</a:t>
            </a:r>
            <a:r>
              <a:rPr spc="-15" dirty="0">
                <a:solidFill>
                  <a:srgbClr val="242424"/>
                </a:solidFill>
              </a:rPr>
              <a:t>t</a:t>
            </a:r>
            <a:r>
              <a:rPr spc="-10" dirty="0">
                <a:solidFill>
                  <a:srgbClr val="242424"/>
                </a:solidFill>
              </a:rPr>
              <a:t>r</a:t>
            </a:r>
            <a:r>
              <a:rPr spc="-20" dirty="0">
                <a:solidFill>
                  <a:srgbClr val="242424"/>
                </a:solidFill>
              </a:rPr>
              <a:t>uc</a:t>
            </a:r>
            <a:r>
              <a:rPr spc="-15" dirty="0">
                <a:solidFill>
                  <a:srgbClr val="242424"/>
                </a:solidFill>
              </a:rPr>
              <a:t>to</a:t>
            </a:r>
            <a:r>
              <a:rPr spc="-10" dirty="0">
                <a:solidFill>
                  <a:srgbClr val="242424"/>
                </a:solidFill>
              </a:rPr>
              <a:t>r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35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o</a:t>
            </a:r>
            <a:r>
              <a:rPr dirty="0">
                <a:solidFill>
                  <a:srgbClr val="242424"/>
                </a:solidFill>
              </a:rPr>
              <a:t>f</a:t>
            </a:r>
            <a:r>
              <a:rPr spc="-2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Th</a:t>
            </a:r>
            <a:r>
              <a:rPr spc="-5" dirty="0">
                <a:solidFill>
                  <a:srgbClr val="242424"/>
                </a:solidFill>
              </a:rPr>
              <a:t>r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spc="-10" dirty="0">
                <a:solidFill>
                  <a:srgbClr val="242424"/>
                </a:solidFill>
              </a:rPr>
              <a:t>a</a:t>
            </a:r>
            <a:r>
              <a:rPr dirty="0">
                <a:solidFill>
                  <a:srgbClr val="242424"/>
                </a:solidFill>
              </a:rPr>
              <a:t>d</a:t>
            </a:r>
            <a:r>
              <a:rPr spc="-160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Cla</a:t>
            </a:r>
            <a:r>
              <a:rPr spc="-10" dirty="0">
                <a:solidFill>
                  <a:srgbClr val="242424"/>
                </a:solidFill>
              </a:rPr>
              <a:t>s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308" y="925066"/>
            <a:ext cx="864235" cy="201295"/>
          </a:xfrm>
          <a:prstGeom prst="rect">
            <a:avLst/>
          </a:prstGeom>
          <a:solidFill>
            <a:srgbClr val="E8F0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400" spc="-20" dirty="0">
                <a:latin typeface="Courier New"/>
                <a:cs typeface="Courier New"/>
              </a:rPr>
              <a:t>Thread()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308" y="1351788"/>
            <a:ext cx="2033270" cy="201295"/>
          </a:xfrm>
          <a:prstGeom prst="rect">
            <a:avLst/>
          </a:prstGeom>
          <a:solidFill>
            <a:srgbClr val="E8F0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400" spc="-15" dirty="0">
                <a:latin typeface="Courier New"/>
                <a:cs typeface="Courier New"/>
              </a:rPr>
              <a:t>Thread(Strin</a:t>
            </a:r>
            <a:r>
              <a:rPr sz="1400" dirty="0">
                <a:latin typeface="Courier New"/>
                <a:cs typeface="Courier New"/>
              </a:rPr>
              <a:t>g</a:t>
            </a:r>
            <a:r>
              <a:rPr sz="1400" spc="-17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name)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9868" y="138683"/>
            <a:ext cx="4659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42424"/>
                </a:solidFill>
              </a:rPr>
              <a:t>Ot</a:t>
            </a:r>
            <a:r>
              <a:rPr spc="-10" dirty="0">
                <a:solidFill>
                  <a:srgbClr val="242424"/>
                </a:solidFill>
              </a:rPr>
              <a:t>h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5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Co</a:t>
            </a:r>
            <a:r>
              <a:rPr spc="-20" dirty="0">
                <a:solidFill>
                  <a:srgbClr val="242424"/>
                </a:solidFill>
              </a:rPr>
              <a:t>ns</a:t>
            </a:r>
            <a:r>
              <a:rPr spc="-15" dirty="0">
                <a:solidFill>
                  <a:srgbClr val="242424"/>
                </a:solidFill>
              </a:rPr>
              <a:t>t</a:t>
            </a:r>
            <a:r>
              <a:rPr spc="-10" dirty="0">
                <a:solidFill>
                  <a:srgbClr val="242424"/>
                </a:solidFill>
              </a:rPr>
              <a:t>r</a:t>
            </a:r>
            <a:r>
              <a:rPr spc="-20" dirty="0">
                <a:solidFill>
                  <a:srgbClr val="242424"/>
                </a:solidFill>
              </a:rPr>
              <a:t>uc</a:t>
            </a:r>
            <a:r>
              <a:rPr spc="-15" dirty="0">
                <a:solidFill>
                  <a:srgbClr val="242424"/>
                </a:solidFill>
              </a:rPr>
              <a:t>to</a:t>
            </a:r>
            <a:r>
              <a:rPr spc="-10" dirty="0">
                <a:solidFill>
                  <a:srgbClr val="242424"/>
                </a:solidFill>
              </a:rPr>
              <a:t>r</a:t>
            </a:r>
            <a:r>
              <a:rPr dirty="0">
                <a:solidFill>
                  <a:srgbClr val="242424"/>
                </a:solidFill>
              </a:rPr>
              <a:t>s</a:t>
            </a:r>
            <a:r>
              <a:rPr spc="-3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of</a:t>
            </a:r>
            <a:r>
              <a:rPr spc="-10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Th</a:t>
            </a:r>
            <a:r>
              <a:rPr spc="5" dirty="0">
                <a:solidFill>
                  <a:srgbClr val="242424"/>
                </a:solidFill>
              </a:rPr>
              <a:t>r</a:t>
            </a:r>
            <a:r>
              <a:rPr spc="-10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ad</a:t>
            </a:r>
            <a:r>
              <a:rPr spc="-215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Cla</a:t>
            </a:r>
            <a:r>
              <a:rPr spc="-10" dirty="0">
                <a:solidFill>
                  <a:srgbClr val="242424"/>
                </a:solidFill>
              </a:rPr>
              <a:t>s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534924" y="1844039"/>
            <a:ext cx="2871470" cy="202565"/>
          </a:xfrm>
          <a:custGeom>
            <a:avLst/>
            <a:gdLst/>
            <a:ahLst/>
            <a:cxnLst/>
            <a:rect l="l" t="t" r="r" b="b"/>
            <a:pathLst>
              <a:path w="2871470" h="202564">
                <a:moveTo>
                  <a:pt x="744982" y="0"/>
                </a:moveTo>
                <a:lnTo>
                  <a:pt x="0" y="0"/>
                </a:lnTo>
                <a:lnTo>
                  <a:pt x="0" y="202565"/>
                </a:lnTo>
                <a:lnTo>
                  <a:pt x="744982" y="202565"/>
                </a:lnTo>
                <a:lnTo>
                  <a:pt x="744982" y="0"/>
                </a:lnTo>
                <a:close/>
              </a:path>
              <a:path w="2871470" h="202564">
                <a:moveTo>
                  <a:pt x="2870962" y="0"/>
                </a:moveTo>
                <a:lnTo>
                  <a:pt x="745236" y="0"/>
                </a:lnTo>
                <a:lnTo>
                  <a:pt x="745236" y="202565"/>
                </a:lnTo>
                <a:lnTo>
                  <a:pt x="2870962" y="202565"/>
                </a:lnTo>
                <a:lnTo>
                  <a:pt x="2870962" y="0"/>
                </a:lnTo>
                <a:close/>
              </a:path>
            </a:pathLst>
          </a:custGeom>
          <a:solidFill>
            <a:srgbClr val="E8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24" y="2270759"/>
            <a:ext cx="3084830" cy="202565"/>
          </a:xfrm>
          <a:custGeom>
            <a:avLst/>
            <a:gdLst/>
            <a:ahLst/>
            <a:cxnLst/>
            <a:rect l="l" t="t" r="r" b="b"/>
            <a:pathLst>
              <a:path w="3084829" h="202564">
                <a:moveTo>
                  <a:pt x="744982" y="0"/>
                </a:moveTo>
                <a:lnTo>
                  <a:pt x="0" y="0"/>
                </a:lnTo>
                <a:lnTo>
                  <a:pt x="0" y="202565"/>
                </a:lnTo>
                <a:lnTo>
                  <a:pt x="744982" y="202565"/>
                </a:lnTo>
                <a:lnTo>
                  <a:pt x="744982" y="0"/>
                </a:lnTo>
                <a:close/>
              </a:path>
              <a:path w="3084829" h="202564">
                <a:moveTo>
                  <a:pt x="2977769" y="0"/>
                </a:moveTo>
                <a:lnTo>
                  <a:pt x="745236" y="0"/>
                </a:lnTo>
                <a:lnTo>
                  <a:pt x="745236" y="202565"/>
                </a:lnTo>
                <a:lnTo>
                  <a:pt x="2977769" y="202565"/>
                </a:lnTo>
                <a:lnTo>
                  <a:pt x="2977769" y="0"/>
                </a:lnTo>
                <a:close/>
              </a:path>
              <a:path w="3084829" h="202564">
                <a:moveTo>
                  <a:pt x="3084576" y="0"/>
                </a:moveTo>
                <a:lnTo>
                  <a:pt x="2977896" y="0"/>
                </a:lnTo>
                <a:lnTo>
                  <a:pt x="2977896" y="202565"/>
                </a:lnTo>
                <a:lnTo>
                  <a:pt x="3084576" y="202565"/>
                </a:lnTo>
                <a:lnTo>
                  <a:pt x="3084576" y="0"/>
                </a:lnTo>
                <a:close/>
              </a:path>
            </a:pathLst>
          </a:custGeom>
          <a:solidFill>
            <a:srgbClr val="E8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924" y="2697479"/>
            <a:ext cx="3936365" cy="201295"/>
          </a:xfrm>
          <a:custGeom>
            <a:avLst/>
            <a:gdLst/>
            <a:ahLst/>
            <a:cxnLst/>
            <a:rect l="l" t="t" r="r" b="b"/>
            <a:pathLst>
              <a:path w="3936365" h="201294">
                <a:moveTo>
                  <a:pt x="744982" y="0"/>
                </a:moveTo>
                <a:lnTo>
                  <a:pt x="0" y="0"/>
                </a:lnTo>
                <a:lnTo>
                  <a:pt x="0" y="201041"/>
                </a:lnTo>
                <a:lnTo>
                  <a:pt x="744982" y="201041"/>
                </a:lnTo>
                <a:lnTo>
                  <a:pt x="744982" y="0"/>
                </a:lnTo>
                <a:close/>
              </a:path>
              <a:path w="3936365" h="201294">
                <a:moveTo>
                  <a:pt x="3936225" y="0"/>
                </a:moveTo>
                <a:lnTo>
                  <a:pt x="745236" y="0"/>
                </a:lnTo>
                <a:lnTo>
                  <a:pt x="745236" y="201041"/>
                </a:lnTo>
                <a:lnTo>
                  <a:pt x="3936225" y="201041"/>
                </a:lnTo>
                <a:lnTo>
                  <a:pt x="3936225" y="0"/>
                </a:lnTo>
                <a:close/>
              </a:path>
            </a:pathLst>
          </a:custGeom>
          <a:solidFill>
            <a:srgbClr val="E8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922" y="990600"/>
            <a:ext cx="1716405" cy="203200"/>
          </a:xfrm>
          <a:prstGeom prst="rect">
            <a:avLst/>
          </a:prstGeom>
          <a:solidFill>
            <a:srgbClr val="E8F0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400" spc="-20" dirty="0">
                <a:latin typeface="Courier New"/>
                <a:cs typeface="Courier New"/>
              </a:rPr>
              <a:t>Thread(Runnable)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22" y="1417318"/>
            <a:ext cx="2566670" cy="203200"/>
          </a:xfrm>
          <a:prstGeom prst="rect">
            <a:avLst/>
          </a:prstGeom>
          <a:solidFill>
            <a:srgbClr val="E8F0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400" spc="-15" dirty="0">
                <a:latin typeface="Courier New"/>
                <a:cs typeface="Courier New"/>
              </a:rPr>
              <a:t>Thread(Runnable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8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String)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527" y="1754123"/>
            <a:ext cx="3907790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ourier New"/>
                <a:cs typeface="Courier New"/>
              </a:rPr>
              <a:t>Thread(ThreadGroup,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String)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201399"/>
              </a:lnSpc>
              <a:spcBef>
                <a:spcPts val="25"/>
              </a:spcBef>
            </a:pPr>
            <a:r>
              <a:rPr sz="1400" spc="-15" dirty="0">
                <a:latin typeface="Courier New"/>
                <a:cs typeface="Courier New"/>
              </a:rPr>
              <a:t>Thread(ThreadGroup, </a:t>
            </a:r>
            <a:r>
              <a:rPr sz="1400" spc="-20" dirty="0">
                <a:latin typeface="Courier New"/>
                <a:cs typeface="Courier New"/>
              </a:rPr>
              <a:t>Runnable) </a:t>
            </a:r>
            <a:r>
              <a:rPr sz="1400" spc="-15" dirty="0">
                <a:latin typeface="Courier New"/>
                <a:cs typeface="Courier New"/>
              </a:rPr>
              <a:t> Thread(ThreadGroup,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Runnable,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String)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23" y="3124200"/>
            <a:ext cx="4575175" cy="202565"/>
          </a:xfrm>
          <a:prstGeom prst="rect">
            <a:avLst/>
          </a:prstGeom>
          <a:solidFill>
            <a:srgbClr val="E8F0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sz="1400" spc="-15" dirty="0">
                <a:latin typeface="Courier New"/>
                <a:cs typeface="Courier New"/>
              </a:rPr>
              <a:t>Thread(ThreadGroup,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Runnable,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String,</a:t>
            </a:r>
            <a:r>
              <a:rPr sz="1400" spc="-1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long)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606" y="138683"/>
            <a:ext cx="2361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dirty="0">
                <a:solidFill>
                  <a:srgbClr val="242424"/>
                </a:solidFill>
              </a:rPr>
              <a:t>d</a:t>
            </a:r>
            <a:r>
              <a:rPr spc="-1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185" dirty="0">
                <a:solidFill>
                  <a:srgbClr val="242424"/>
                </a:solidFill>
              </a:rPr>
              <a:t> </a:t>
            </a:r>
            <a:r>
              <a:rPr spc="-25" dirty="0">
                <a:solidFill>
                  <a:srgbClr val="242424"/>
                </a:solidFill>
              </a:rPr>
              <a:t>L</a:t>
            </a:r>
            <a:r>
              <a:rPr spc="-15" dirty="0">
                <a:solidFill>
                  <a:srgbClr val="242424"/>
                </a:solidFill>
              </a:rPr>
              <a:t>i</a:t>
            </a:r>
            <a:r>
              <a:rPr spc="-20" dirty="0">
                <a:solidFill>
                  <a:srgbClr val="242424"/>
                </a:solidFill>
              </a:rPr>
              <a:t>f</a:t>
            </a:r>
            <a:r>
              <a:rPr spc="-25" dirty="0">
                <a:solidFill>
                  <a:srgbClr val="242424"/>
                </a:solidFill>
              </a:rPr>
              <a:t>e</a:t>
            </a:r>
            <a:r>
              <a:rPr spc="-15" dirty="0">
                <a:solidFill>
                  <a:srgbClr val="242424"/>
                </a:solidFill>
              </a:rPr>
              <a:t>C</a:t>
            </a:r>
            <a:r>
              <a:rPr spc="-20" dirty="0">
                <a:solidFill>
                  <a:srgbClr val="242424"/>
                </a:solidFill>
              </a:rPr>
              <a:t>y</a:t>
            </a:r>
            <a:r>
              <a:rPr spc="-15" dirty="0">
                <a:solidFill>
                  <a:srgbClr val="242424"/>
                </a:solidFill>
              </a:rPr>
              <a:t>cl</a:t>
            </a:r>
            <a:r>
              <a:rPr dirty="0">
                <a:solidFill>
                  <a:srgbClr val="242424"/>
                </a:solidFill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302" y="922019"/>
            <a:ext cx="724408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New:</a:t>
            </a:r>
            <a:r>
              <a:rPr sz="14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point,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considered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notalive.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Runnable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: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enters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runnable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invoking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start()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400">
              <a:latin typeface="Tahoma"/>
              <a:cs typeface="Tahoma"/>
            </a:endParaRPr>
          </a:p>
          <a:p>
            <a:pPr marL="12700" marR="280670">
              <a:lnSpc>
                <a:spcPts val="3410"/>
              </a:lnSpc>
              <a:spcBef>
                <a:spcPts val="280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unn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g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: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unn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ut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g. 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Blocked: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thread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because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waiting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resources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sleeping.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Terminated: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thread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enter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 state when run()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 completes. After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thismethod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cannot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ever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14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again.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606" y="138683"/>
            <a:ext cx="2361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dirty="0">
                <a:solidFill>
                  <a:srgbClr val="242424"/>
                </a:solidFill>
              </a:rPr>
              <a:t>d</a:t>
            </a:r>
            <a:r>
              <a:rPr spc="-1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185" dirty="0">
                <a:solidFill>
                  <a:srgbClr val="242424"/>
                </a:solidFill>
              </a:rPr>
              <a:t> </a:t>
            </a:r>
            <a:r>
              <a:rPr spc="-25" dirty="0">
                <a:solidFill>
                  <a:srgbClr val="242424"/>
                </a:solidFill>
              </a:rPr>
              <a:t>L</a:t>
            </a:r>
            <a:r>
              <a:rPr spc="-15" dirty="0">
                <a:solidFill>
                  <a:srgbClr val="242424"/>
                </a:solidFill>
              </a:rPr>
              <a:t>i</a:t>
            </a:r>
            <a:r>
              <a:rPr spc="-20" dirty="0">
                <a:solidFill>
                  <a:srgbClr val="242424"/>
                </a:solidFill>
              </a:rPr>
              <a:t>f</a:t>
            </a:r>
            <a:r>
              <a:rPr spc="-25" dirty="0">
                <a:solidFill>
                  <a:srgbClr val="242424"/>
                </a:solidFill>
              </a:rPr>
              <a:t>e</a:t>
            </a:r>
            <a:r>
              <a:rPr spc="-15" dirty="0">
                <a:solidFill>
                  <a:srgbClr val="242424"/>
                </a:solidFill>
              </a:rPr>
              <a:t>C</a:t>
            </a:r>
            <a:r>
              <a:rPr spc="-20" dirty="0">
                <a:solidFill>
                  <a:srgbClr val="242424"/>
                </a:solidFill>
              </a:rPr>
              <a:t>y</a:t>
            </a:r>
            <a:r>
              <a:rPr spc="-15" dirty="0">
                <a:solidFill>
                  <a:srgbClr val="242424"/>
                </a:solidFill>
              </a:rPr>
              <a:t>cl</a:t>
            </a:r>
            <a:r>
              <a:rPr dirty="0">
                <a:solidFill>
                  <a:srgbClr val="242424"/>
                </a:solidFill>
              </a:rPr>
              <a:t>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453638" y="1309116"/>
            <a:ext cx="2519680" cy="3274060"/>
            <a:chOff x="2453638" y="1309116"/>
            <a:chExt cx="2519680" cy="3274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3638" y="1309116"/>
              <a:ext cx="573023" cy="5775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1349" y="1533144"/>
              <a:ext cx="68578" cy="12801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26664" y="1590700"/>
              <a:ext cx="1001394" cy="13335"/>
            </a:xfrm>
            <a:custGeom>
              <a:avLst/>
              <a:gdLst/>
              <a:ahLst/>
              <a:cxnLst/>
              <a:rect l="l" t="t" r="r" b="b"/>
              <a:pathLst>
                <a:path w="1001395" h="13334">
                  <a:moveTo>
                    <a:pt x="924636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924636" y="12801"/>
                  </a:lnTo>
                  <a:lnTo>
                    <a:pt x="924636" y="0"/>
                  </a:lnTo>
                  <a:close/>
                </a:path>
                <a:path w="1001395" h="13334">
                  <a:moveTo>
                    <a:pt x="1000874" y="6451"/>
                  </a:moveTo>
                  <a:lnTo>
                    <a:pt x="993254" y="101"/>
                  </a:lnTo>
                  <a:lnTo>
                    <a:pt x="937374" y="101"/>
                  </a:lnTo>
                  <a:lnTo>
                    <a:pt x="937374" y="12801"/>
                  </a:lnTo>
                  <a:lnTo>
                    <a:pt x="993254" y="12801"/>
                  </a:lnTo>
                  <a:lnTo>
                    <a:pt x="1000874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9830" y="1359408"/>
              <a:ext cx="982979" cy="5105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7074" y="1386840"/>
              <a:ext cx="893062" cy="4206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37074" y="1386840"/>
              <a:ext cx="892810" cy="420370"/>
            </a:xfrm>
            <a:custGeom>
              <a:avLst/>
              <a:gdLst/>
              <a:ahLst/>
              <a:cxnLst/>
              <a:rect l="l" t="t" r="r" b="b"/>
              <a:pathLst>
                <a:path w="892810" h="420369">
                  <a:moveTo>
                    <a:pt x="0" y="69976"/>
                  </a:moveTo>
                  <a:lnTo>
                    <a:pt x="5461" y="42799"/>
                  </a:lnTo>
                  <a:lnTo>
                    <a:pt x="20574" y="20447"/>
                  </a:lnTo>
                  <a:lnTo>
                    <a:pt x="42799" y="5461"/>
                  </a:lnTo>
                  <a:lnTo>
                    <a:pt x="70103" y="0"/>
                  </a:lnTo>
                  <a:lnTo>
                    <a:pt x="822578" y="0"/>
                  </a:lnTo>
                  <a:lnTo>
                    <a:pt x="849884" y="5461"/>
                  </a:lnTo>
                  <a:lnTo>
                    <a:pt x="872109" y="20447"/>
                  </a:lnTo>
                  <a:lnTo>
                    <a:pt x="887222" y="42799"/>
                  </a:lnTo>
                  <a:lnTo>
                    <a:pt x="892683" y="69976"/>
                  </a:lnTo>
                  <a:lnTo>
                    <a:pt x="892683" y="350265"/>
                  </a:lnTo>
                  <a:lnTo>
                    <a:pt x="887222" y="377444"/>
                  </a:lnTo>
                  <a:lnTo>
                    <a:pt x="872109" y="399796"/>
                  </a:lnTo>
                  <a:lnTo>
                    <a:pt x="849884" y="414783"/>
                  </a:lnTo>
                  <a:lnTo>
                    <a:pt x="822578" y="420244"/>
                  </a:lnTo>
                  <a:lnTo>
                    <a:pt x="70103" y="420244"/>
                  </a:lnTo>
                  <a:lnTo>
                    <a:pt x="42799" y="414783"/>
                  </a:lnTo>
                  <a:lnTo>
                    <a:pt x="20574" y="399796"/>
                  </a:lnTo>
                  <a:lnTo>
                    <a:pt x="5461" y="377444"/>
                  </a:lnTo>
                  <a:lnTo>
                    <a:pt x="0" y="350265"/>
                  </a:lnTo>
                  <a:lnTo>
                    <a:pt x="0" y="69976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9600" y="1807451"/>
              <a:ext cx="128270" cy="864235"/>
            </a:xfrm>
            <a:custGeom>
              <a:avLst/>
              <a:gdLst/>
              <a:ahLst/>
              <a:cxnLst/>
              <a:rect l="l" t="t" r="r" b="b"/>
              <a:pathLst>
                <a:path w="128270" h="864235">
                  <a:moveTo>
                    <a:pt x="70458" y="0"/>
                  </a:moveTo>
                  <a:lnTo>
                    <a:pt x="57658" y="0"/>
                  </a:lnTo>
                  <a:lnTo>
                    <a:pt x="57658" y="787665"/>
                  </a:lnTo>
                  <a:lnTo>
                    <a:pt x="0" y="787665"/>
                  </a:lnTo>
                  <a:lnTo>
                    <a:pt x="64008" y="863865"/>
                  </a:lnTo>
                  <a:lnTo>
                    <a:pt x="128015" y="787665"/>
                  </a:lnTo>
                  <a:lnTo>
                    <a:pt x="70458" y="787665"/>
                  </a:lnTo>
                  <a:lnTo>
                    <a:pt x="70458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162" y="2631948"/>
              <a:ext cx="982979" cy="5105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6406" y="2659380"/>
              <a:ext cx="893062" cy="4206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26406" y="2659380"/>
              <a:ext cx="892810" cy="420370"/>
            </a:xfrm>
            <a:custGeom>
              <a:avLst/>
              <a:gdLst/>
              <a:ahLst/>
              <a:cxnLst/>
              <a:rect l="l" t="t" r="r" b="b"/>
              <a:pathLst>
                <a:path w="892810" h="420369">
                  <a:moveTo>
                    <a:pt x="0" y="69976"/>
                  </a:moveTo>
                  <a:lnTo>
                    <a:pt x="5461" y="42799"/>
                  </a:lnTo>
                  <a:lnTo>
                    <a:pt x="20574" y="20446"/>
                  </a:lnTo>
                  <a:lnTo>
                    <a:pt x="42799" y="5461"/>
                  </a:lnTo>
                  <a:lnTo>
                    <a:pt x="70103" y="0"/>
                  </a:lnTo>
                  <a:lnTo>
                    <a:pt x="822578" y="0"/>
                  </a:lnTo>
                  <a:lnTo>
                    <a:pt x="849883" y="5461"/>
                  </a:lnTo>
                  <a:lnTo>
                    <a:pt x="872108" y="20446"/>
                  </a:lnTo>
                  <a:lnTo>
                    <a:pt x="887221" y="42799"/>
                  </a:lnTo>
                  <a:lnTo>
                    <a:pt x="892682" y="69976"/>
                  </a:lnTo>
                  <a:lnTo>
                    <a:pt x="892682" y="350138"/>
                  </a:lnTo>
                  <a:lnTo>
                    <a:pt x="887221" y="377444"/>
                  </a:lnTo>
                  <a:lnTo>
                    <a:pt x="872108" y="399795"/>
                  </a:lnTo>
                  <a:lnTo>
                    <a:pt x="849883" y="414782"/>
                  </a:lnTo>
                  <a:lnTo>
                    <a:pt x="822578" y="420244"/>
                  </a:lnTo>
                  <a:lnTo>
                    <a:pt x="70103" y="420244"/>
                  </a:lnTo>
                  <a:lnTo>
                    <a:pt x="42799" y="414782"/>
                  </a:lnTo>
                  <a:lnTo>
                    <a:pt x="20574" y="399795"/>
                  </a:lnTo>
                  <a:lnTo>
                    <a:pt x="5461" y="377444"/>
                  </a:lnTo>
                  <a:lnTo>
                    <a:pt x="0" y="350138"/>
                  </a:lnTo>
                  <a:lnTo>
                    <a:pt x="0" y="69976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4444" y="3090672"/>
              <a:ext cx="248920" cy="937260"/>
            </a:xfrm>
            <a:custGeom>
              <a:avLst/>
              <a:gdLst/>
              <a:ahLst/>
              <a:cxnLst/>
              <a:rect l="l" t="t" r="r" b="b"/>
              <a:pathLst>
                <a:path w="248920" h="937260">
                  <a:moveTo>
                    <a:pt x="128016" y="860386"/>
                  </a:moveTo>
                  <a:lnTo>
                    <a:pt x="70446" y="860386"/>
                  </a:lnTo>
                  <a:lnTo>
                    <a:pt x="70446" y="0"/>
                  </a:lnTo>
                  <a:lnTo>
                    <a:pt x="57658" y="0"/>
                  </a:lnTo>
                  <a:lnTo>
                    <a:pt x="57658" y="860386"/>
                  </a:lnTo>
                  <a:lnTo>
                    <a:pt x="0" y="860386"/>
                  </a:lnTo>
                  <a:lnTo>
                    <a:pt x="64008" y="936637"/>
                  </a:lnTo>
                  <a:lnTo>
                    <a:pt x="128016" y="860386"/>
                  </a:lnTo>
                  <a:close/>
                </a:path>
                <a:path w="248920" h="937260">
                  <a:moveTo>
                    <a:pt x="248754" y="63538"/>
                  </a:moveTo>
                  <a:lnTo>
                    <a:pt x="235966" y="63538"/>
                  </a:lnTo>
                  <a:lnTo>
                    <a:pt x="235966" y="936637"/>
                  </a:lnTo>
                  <a:lnTo>
                    <a:pt x="248754" y="936637"/>
                  </a:lnTo>
                  <a:lnTo>
                    <a:pt x="248754" y="635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2750" y="3090672"/>
              <a:ext cx="128014" cy="76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162" y="4012691"/>
              <a:ext cx="982979" cy="5105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8890" y="3998975"/>
              <a:ext cx="771142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6406" y="4040122"/>
              <a:ext cx="893062" cy="4206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26406" y="4040122"/>
              <a:ext cx="892810" cy="420370"/>
            </a:xfrm>
            <a:custGeom>
              <a:avLst/>
              <a:gdLst/>
              <a:ahLst/>
              <a:cxnLst/>
              <a:rect l="l" t="t" r="r" b="b"/>
              <a:pathLst>
                <a:path w="892810" h="420370">
                  <a:moveTo>
                    <a:pt x="0" y="70040"/>
                  </a:moveTo>
                  <a:lnTo>
                    <a:pt x="5461" y="42773"/>
                  </a:lnTo>
                  <a:lnTo>
                    <a:pt x="20574" y="20510"/>
                  </a:lnTo>
                  <a:lnTo>
                    <a:pt x="42799" y="5499"/>
                  </a:lnTo>
                  <a:lnTo>
                    <a:pt x="70103" y="0"/>
                  </a:lnTo>
                  <a:lnTo>
                    <a:pt x="822578" y="0"/>
                  </a:lnTo>
                  <a:lnTo>
                    <a:pt x="849883" y="5499"/>
                  </a:lnTo>
                  <a:lnTo>
                    <a:pt x="872108" y="20510"/>
                  </a:lnTo>
                  <a:lnTo>
                    <a:pt x="887221" y="42773"/>
                  </a:lnTo>
                  <a:lnTo>
                    <a:pt x="892682" y="70040"/>
                  </a:lnTo>
                  <a:lnTo>
                    <a:pt x="892682" y="350202"/>
                  </a:lnTo>
                  <a:lnTo>
                    <a:pt x="887221" y="377469"/>
                  </a:lnTo>
                  <a:lnTo>
                    <a:pt x="872108" y="399732"/>
                  </a:lnTo>
                  <a:lnTo>
                    <a:pt x="849883" y="414743"/>
                  </a:lnTo>
                  <a:lnTo>
                    <a:pt x="822578" y="420242"/>
                  </a:lnTo>
                  <a:lnTo>
                    <a:pt x="70103" y="420242"/>
                  </a:lnTo>
                  <a:lnTo>
                    <a:pt x="42799" y="414743"/>
                  </a:lnTo>
                  <a:lnTo>
                    <a:pt x="20574" y="399732"/>
                  </a:lnTo>
                  <a:lnTo>
                    <a:pt x="5461" y="377469"/>
                  </a:lnTo>
                  <a:lnTo>
                    <a:pt x="0" y="350202"/>
                  </a:lnTo>
                  <a:lnTo>
                    <a:pt x="0" y="7004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11191" y="4053332"/>
            <a:ext cx="510540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42545">
              <a:lnSpc>
                <a:spcPts val="1420"/>
              </a:lnSpc>
              <a:spcBef>
                <a:spcPts val="16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Timed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41932" y="2631948"/>
            <a:ext cx="2286000" cy="510540"/>
            <a:chOff x="1741932" y="2631948"/>
            <a:chExt cx="2286000" cy="51054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1476" y="2743200"/>
              <a:ext cx="68579" cy="1280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3764" y="2894074"/>
              <a:ext cx="76200" cy="12801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83764" y="2800756"/>
              <a:ext cx="1344295" cy="13335"/>
            </a:xfrm>
            <a:custGeom>
              <a:avLst/>
              <a:gdLst/>
              <a:ahLst/>
              <a:cxnLst/>
              <a:rect l="l" t="t" r="r" b="b"/>
              <a:pathLst>
                <a:path w="1344295" h="13335">
                  <a:moveTo>
                    <a:pt x="1267675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1267675" y="12801"/>
                  </a:lnTo>
                  <a:lnTo>
                    <a:pt x="1267675" y="0"/>
                  </a:lnTo>
                  <a:close/>
                </a:path>
                <a:path w="1344295" h="13335">
                  <a:moveTo>
                    <a:pt x="1343914" y="6451"/>
                  </a:moveTo>
                  <a:lnTo>
                    <a:pt x="1336294" y="101"/>
                  </a:lnTo>
                  <a:lnTo>
                    <a:pt x="1280414" y="101"/>
                  </a:lnTo>
                  <a:lnTo>
                    <a:pt x="1280414" y="12801"/>
                  </a:lnTo>
                  <a:lnTo>
                    <a:pt x="1336294" y="12801"/>
                  </a:lnTo>
                  <a:lnTo>
                    <a:pt x="1343914" y="645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932" y="2631948"/>
              <a:ext cx="984504" cy="5105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89176" y="2659380"/>
              <a:ext cx="894588" cy="4206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89176" y="2659380"/>
              <a:ext cx="894715" cy="420370"/>
            </a:xfrm>
            <a:custGeom>
              <a:avLst/>
              <a:gdLst/>
              <a:ahLst/>
              <a:cxnLst/>
              <a:rect l="l" t="t" r="r" b="b"/>
              <a:pathLst>
                <a:path w="894714" h="420369">
                  <a:moveTo>
                    <a:pt x="0" y="69976"/>
                  </a:moveTo>
                  <a:lnTo>
                    <a:pt x="5461" y="42799"/>
                  </a:lnTo>
                  <a:lnTo>
                    <a:pt x="20574" y="20446"/>
                  </a:lnTo>
                  <a:lnTo>
                    <a:pt x="42799" y="5461"/>
                  </a:lnTo>
                  <a:lnTo>
                    <a:pt x="70104" y="0"/>
                  </a:lnTo>
                  <a:lnTo>
                    <a:pt x="824357" y="0"/>
                  </a:lnTo>
                  <a:lnTo>
                    <a:pt x="851662" y="5461"/>
                  </a:lnTo>
                  <a:lnTo>
                    <a:pt x="873888" y="20446"/>
                  </a:lnTo>
                  <a:lnTo>
                    <a:pt x="889001" y="42799"/>
                  </a:lnTo>
                  <a:lnTo>
                    <a:pt x="894462" y="69976"/>
                  </a:lnTo>
                  <a:lnTo>
                    <a:pt x="894462" y="350138"/>
                  </a:lnTo>
                  <a:lnTo>
                    <a:pt x="889001" y="377444"/>
                  </a:lnTo>
                  <a:lnTo>
                    <a:pt x="873888" y="399795"/>
                  </a:lnTo>
                  <a:lnTo>
                    <a:pt x="851662" y="414782"/>
                  </a:lnTo>
                  <a:lnTo>
                    <a:pt x="824357" y="420244"/>
                  </a:lnTo>
                  <a:lnTo>
                    <a:pt x="70104" y="420244"/>
                  </a:lnTo>
                  <a:lnTo>
                    <a:pt x="42799" y="414782"/>
                  </a:lnTo>
                  <a:lnTo>
                    <a:pt x="20574" y="399795"/>
                  </a:lnTo>
                  <a:lnTo>
                    <a:pt x="5461" y="377444"/>
                  </a:lnTo>
                  <a:lnTo>
                    <a:pt x="0" y="350138"/>
                  </a:lnTo>
                  <a:lnTo>
                    <a:pt x="0" y="69976"/>
                  </a:lnTo>
                  <a:close/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73707" y="2764027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30140" y="2618232"/>
            <a:ext cx="2353310" cy="518159"/>
            <a:chOff x="4930140" y="2618232"/>
            <a:chExt cx="2353310" cy="518159"/>
          </a:xfrm>
        </p:grpSpPr>
        <p:sp>
          <p:nvSpPr>
            <p:cNvPr id="32" name="object 32"/>
            <p:cNvSpPr/>
            <p:nvPr/>
          </p:nvSpPr>
          <p:spPr>
            <a:xfrm>
              <a:off x="4930140" y="2796538"/>
              <a:ext cx="1290955" cy="128270"/>
            </a:xfrm>
            <a:custGeom>
              <a:avLst/>
              <a:gdLst/>
              <a:ahLst/>
              <a:cxnLst/>
              <a:rect l="l" t="t" r="r" b="b"/>
              <a:pathLst>
                <a:path w="1290954" h="128269">
                  <a:moveTo>
                    <a:pt x="76200" y="0"/>
                  </a:moveTo>
                  <a:lnTo>
                    <a:pt x="0" y="64009"/>
                  </a:lnTo>
                  <a:lnTo>
                    <a:pt x="76200" y="128017"/>
                  </a:lnTo>
                  <a:lnTo>
                    <a:pt x="76187" y="57659"/>
                  </a:lnTo>
                  <a:lnTo>
                    <a:pt x="1290459" y="57659"/>
                  </a:lnTo>
                  <a:lnTo>
                    <a:pt x="76200" y="57556"/>
                  </a:lnTo>
                  <a:lnTo>
                    <a:pt x="76200" y="0"/>
                  </a:lnTo>
                  <a:close/>
                </a:path>
                <a:path w="1290954" h="128269">
                  <a:moveTo>
                    <a:pt x="1290459" y="57659"/>
                  </a:moveTo>
                  <a:lnTo>
                    <a:pt x="76187" y="57659"/>
                  </a:lnTo>
                  <a:lnTo>
                    <a:pt x="76200" y="70359"/>
                  </a:lnTo>
                  <a:lnTo>
                    <a:pt x="1290459" y="70359"/>
                  </a:lnTo>
                  <a:lnTo>
                    <a:pt x="1290459" y="57659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73724" y="2618232"/>
              <a:ext cx="1109472" cy="5181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0968" y="2645664"/>
              <a:ext cx="1019556" cy="4282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20968" y="2645664"/>
              <a:ext cx="1019810" cy="427990"/>
            </a:xfrm>
            <a:custGeom>
              <a:avLst/>
              <a:gdLst/>
              <a:ahLst/>
              <a:cxnLst/>
              <a:rect l="l" t="t" r="r" b="b"/>
              <a:pathLst>
                <a:path w="1019809" h="427989">
                  <a:moveTo>
                    <a:pt x="0" y="71247"/>
                  </a:moveTo>
                  <a:lnTo>
                    <a:pt x="5587" y="43561"/>
                  </a:lnTo>
                  <a:lnTo>
                    <a:pt x="20955" y="20955"/>
                  </a:lnTo>
                  <a:lnTo>
                    <a:pt x="43561" y="5587"/>
                  </a:lnTo>
                  <a:lnTo>
                    <a:pt x="71374" y="0"/>
                  </a:lnTo>
                  <a:lnTo>
                    <a:pt x="947928" y="0"/>
                  </a:lnTo>
                  <a:lnTo>
                    <a:pt x="975740" y="5587"/>
                  </a:lnTo>
                  <a:lnTo>
                    <a:pt x="998348" y="20955"/>
                  </a:lnTo>
                  <a:lnTo>
                    <a:pt x="1013714" y="43561"/>
                  </a:lnTo>
                  <a:lnTo>
                    <a:pt x="1019303" y="71247"/>
                  </a:lnTo>
                  <a:lnTo>
                    <a:pt x="1019303" y="356488"/>
                  </a:lnTo>
                  <a:lnTo>
                    <a:pt x="1013714" y="384302"/>
                  </a:lnTo>
                  <a:lnTo>
                    <a:pt x="998348" y="406908"/>
                  </a:lnTo>
                  <a:lnTo>
                    <a:pt x="975740" y="422276"/>
                  </a:lnTo>
                  <a:lnTo>
                    <a:pt x="947928" y="427864"/>
                  </a:lnTo>
                  <a:lnTo>
                    <a:pt x="71374" y="427864"/>
                  </a:lnTo>
                  <a:lnTo>
                    <a:pt x="43561" y="422276"/>
                  </a:lnTo>
                  <a:lnTo>
                    <a:pt x="20955" y="406908"/>
                  </a:lnTo>
                  <a:lnTo>
                    <a:pt x="5587" y="384302"/>
                  </a:lnTo>
                  <a:lnTo>
                    <a:pt x="0" y="356488"/>
                  </a:lnTo>
                  <a:lnTo>
                    <a:pt x="0" y="71247"/>
                  </a:lnTo>
                  <a:close/>
                </a:path>
              </a:pathLst>
            </a:custGeom>
            <a:ln w="9144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44158" y="2754883"/>
            <a:ext cx="734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Terminated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25768" y="3067875"/>
            <a:ext cx="573405" cy="1199515"/>
            <a:chOff x="6525768" y="3067875"/>
            <a:chExt cx="573405" cy="1199515"/>
          </a:xfrm>
        </p:grpSpPr>
        <p:sp>
          <p:nvSpPr>
            <p:cNvPr id="38" name="object 38"/>
            <p:cNvSpPr/>
            <p:nvPr/>
          </p:nvSpPr>
          <p:spPr>
            <a:xfrm>
              <a:off x="6708648" y="3067875"/>
              <a:ext cx="128270" cy="612775"/>
            </a:xfrm>
            <a:custGeom>
              <a:avLst/>
              <a:gdLst/>
              <a:ahLst/>
              <a:cxnLst/>
              <a:rect l="l" t="t" r="r" b="b"/>
              <a:pathLst>
                <a:path w="128270" h="612775">
                  <a:moveTo>
                    <a:pt x="70458" y="0"/>
                  </a:moveTo>
                  <a:lnTo>
                    <a:pt x="57657" y="0"/>
                  </a:lnTo>
                  <a:lnTo>
                    <a:pt x="57657" y="536256"/>
                  </a:lnTo>
                  <a:lnTo>
                    <a:pt x="0" y="536256"/>
                  </a:lnTo>
                  <a:lnTo>
                    <a:pt x="64007" y="612456"/>
                  </a:lnTo>
                  <a:lnTo>
                    <a:pt x="128016" y="536256"/>
                  </a:lnTo>
                  <a:lnTo>
                    <a:pt x="70458" y="536256"/>
                  </a:lnTo>
                  <a:lnTo>
                    <a:pt x="70458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5768" y="3689602"/>
              <a:ext cx="573024" cy="57759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053328" y="2360676"/>
            <a:ext cx="104076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7800">
              <a:lnSpc>
                <a:spcPts val="1610"/>
              </a:lnSpc>
              <a:spcBef>
                <a:spcPts val="210"/>
              </a:spcBef>
            </a:pP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Thread 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006EC0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006EC0"/>
                </a:solidFill>
                <a:latin typeface="Calibri"/>
                <a:cs typeface="Calibri"/>
              </a:rPr>
              <a:t>m</a:t>
            </a:r>
            <a:r>
              <a:rPr sz="1400" spc="-35" dirty="0">
                <a:solidFill>
                  <a:srgbClr val="006EC0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1400" spc="-45" dirty="0">
                <a:solidFill>
                  <a:srgbClr val="006EC0"/>
                </a:solidFill>
                <a:latin typeface="Calibri"/>
                <a:cs typeface="Calibri"/>
              </a:rPr>
              <a:t>e</a:t>
            </a:r>
            <a:r>
              <a:rPr sz="1400" spc="-60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e</a:t>
            </a:r>
            <a:r>
              <a:rPr sz="1400" spc="120" dirty="0">
                <a:solidFill>
                  <a:srgbClr val="006EC0"/>
                </a:solidFill>
                <a:latin typeface="Calibri"/>
                <a:cs typeface="Calibri"/>
              </a:rPr>
              <a:t>s</a:t>
            </a:r>
            <a:r>
              <a:rPr sz="1400" spc="-55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as</a:t>
            </a:r>
            <a:r>
              <a:rPr sz="1400" dirty="0">
                <a:solidFill>
                  <a:srgbClr val="006EC0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2898" y="3323844"/>
            <a:ext cx="541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875" marR="5080" indent="-3175">
              <a:lnSpc>
                <a:spcPts val="1610"/>
              </a:lnSpc>
              <a:spcBef>
                <a:spcPts val="210"/>
              </a:spcBef>
            </a:pPr>
            <a:r>
              <a:rPr sz="1400" spc="-40" dirty="0">
                <a:solidFill>
                  <a:srgbClr val="006EC0"/>
                </a:solidFill>
                <a:latin typeface="Calibri"/>
                <a:cs typeface="Calibri"/>
              </a:rPr>
              <a:t>I</a:t>
            </a:r>
            <a:r>
              <a:rPr sz="1400" spc="-85" dirty="0">
                <a:solidFill>
                  <a:srgbClr val="006EC0"/>
                </a:solidFill>
                <a:latin typeface="Calibri"/>
                <a:cs typeface="Calibri"/>
              </a:rPr>
              <a:t>n</a:t>
            </a:r>
            <a:r>
              <a:rPr sz="1400" spc="-60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006EC0"/>
                </a:solidFill>
                <a:latin typeface="Calibri"/>
                <a:cs typeface="Calibri"/>
              </a:rPr>
              <a:t>r</a:t>
            </a:r>
            <a:r>
              <a:rPr sz="1400" spc="-90" dirty="0">
                <a:solidFill>
                  <a:srgbClr val="006EC0"/>
                </a:solidFill>
                <a:latin typeface="Calibri"/>
                <a:cs typeface="Calibri"/>
              </a:rPr>
              <a:t>v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al  </a:t>
            </a:r>
            <a:r>
              <a:rPr sz="1400" spc="-110" dirty="0">
                <a:solidFill>
                  <a:srgbClr val="006EC0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006EC0"/>
                </a:solidFill>
                <a:latin typeface="Calibri"/>
                <a:cs typeface="Calibri"/>
              </a:rPr>
              <a:t>x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p</a:t>
            </a:r>
            <a:r>
              <a:rPr sz="1400" spc="-80" dirty="0">
                <a:solidFill>
                  <a:srgbClr val="006EC0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es</a:t>
            </a:r>
            <a:r>
              <a:rPr sz="1400" dirty="0">
                <a:solidFill>
                  <a:srgbClr val="006EC0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0925" y="3336035"/>
            <a:ext cx="42227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209" marR="5080" indent="-17145">
              <a:lnSpc>
                <a:spcPts val="1580"/>
              </a:lnSpc>
              <a:spcBef>
                <a:spcPts val="235"/>
              </a:spcBef>
            </a:pPr>
            <a:r>
              <a:rPr sz="1400" spc="-45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1400" spc="-80" dirty="0">
                <a:solidFill>
                  <a:srgbClr val="006EC0"/>
                </a:solidFill>
                <a:latin typeface="Calibri"/>
                <a:cs typeface="Calibri"/>
              </a:rPr>
              <a:t>w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006EC0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6EC0"/>
                </a:solidFill>
                <a:latin typeface="Calibri"/>
                <a:cs typeface="Calibri"/>
              </a:rPr>
              <a:t>t  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sleep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3969" y="1383719"/>
            <a:ext cx="1107440" cy="8534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endParaRPr sz="1200">
              <a:latin typeface="Tahoma"/>
              <a:cs typeface="Tahoma"/>
            </a:endParaRPr>
          </a:p>
          <a:p>
            <a:pPr marL="234950" marR="5080" indent="100330">
              <a:lnSpc>
                <a:spcPts val="1580"/>
              </a:lnSpc>
              <a:spcBef>
                <a:spcPts val="1110"/>
              </a:spcBef>
            </a:pPr>
            <a:r>
              <a:rPr sz="1400" spc="-45" dirty="0">
                <a:solidFill>
                  <a:srgbClr val="006EC0"/>
                </a:solidFill>
                <a:latin typeface="Calibri"/>
                <a:cs typeface="Calibri"/>
              </a:rPr>
              <a:t>Program </a:t>
            </a:r>
            <a:r>
              <a:rPr sz="14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006EC0"/>
                </a:solidFill>
                <a:latin typeface="Calibri"/>
                <a:cs typeface="Calibri"/>
              </a:rPr>
              <a:t>st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006EC0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1400" spc="65" dirty="0">
                <a:solidFill>
                  <a:srgbClr val="006EC0"/>
                </a:solidFill>
                <a:latin typeface="Calibri"/>
                <a:cs typeface="Calibri"/>
              </a:rPr>
              <a:t>s</a:t>
            </a:r>
            <a:r>
              <a:rPr sz="1400" spc="-25" dirty="0">
                <a:solidFill>
                  <a:srgbClr val="006EC0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h</a:t>
            </a:r>
            <a:r>
              <a:rPr sz="1400" spc="-40" dirty="0">
                <a:solidFill>
                  <a:srgbClr val="006EC0"/>
                </a:solidFill>
                <a:latin typeface="Calibri"/>
                <a:cs typeface="Calibri"/>
              </a:rPr>
              <a:t>r</a:t>
            </a:r>
            <a:r>
              <a:rPr sz="1400" spc="-30" dirty="0">
                <a:solidFill>
                  <a:srgbClr val="006EC0"/>
                </a:solidFill>
                <a:latin typeface="Calibri"/>
                <a:cs typeface="Calibri"/>
              </a:rPr>
              <a:t>ea</a:t>
            </a:r>
            <a:r>
              <a:rPr sz="1400" dirty="0">
                <a:solidFill>
                  <a:srgbClr val="006EC0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34564" y="2456010"/>
            <a:ext cx="2059939" cy="5168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500"/>
              </a:spcBef>
            </a:pPr>
            <a:r>
              <a:rPr sz="1400" spc="-15" dirty="0">
                <a:solidFill>
                  <a:srgbClr val="006EC0"/>
                </a:solidFill>
                <a:latin typeface="Calibri"/>
                <a:cs typeface="Calibri"/>
              </a:rPr>
              <a:t>Unlocksignal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1332865" algn="l"/>
              </a:tabLst>
            </a:pPr>
            <a:r>
              <a:rPr sz="1200" u="heavy" dirty="0">
                <a:solidFill>
                  <a:srgbClr val="242424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unn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3416" y="2982467"/>
            <a:ext cx="720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006EC0"/>
                </a:solidFill>
                <a:latin typeface="Calibri"/>
                <a:cs typeface="Calibri"/>
              </a:rPr>
              <a:t>Awaitlock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54" y="138683"/>
            <a:ext cx="2395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Th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a</a:t>
            </a:r>
            <a:r>
              <a:rPr dirty="0">
                <a:solidFill>
                  <a:srgbClr val="242424"/>
                </a:solidFill>
              </a:rPr>
              <a:t>d</a:t>
            </a:r>
            <a:r>
              <a:rPr spc="-1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190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M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t</a:t>
            </a:r>
            <a:r>
              <a:rPr spc="-10" dirty="0">
                <a:solidFill>
                  <a:srgbClr val="242424"/>
                </a:solidFill>
              </a:rPr>
              <a:t>h</a:t>
            </a:r>
            <a:r>
              <a:rPr spc="-5" dirty="0">
                <a:solidFill>
                  <a:srgbClr val="242424"/>
                </a:solidFill>
              </a:rPr>
              <a:t>o</a:t>
            </a:r>
            <a:r>
              <a:rPr spc="-10" dirty="0">
                <a:solidFill>
                  <a:srgbClr val="242424"/>
                </a:solidFill>
              </a:rPr>
              <a:t>d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616" y="3518916"/>
            <a:ext cx="503555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Start()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run()method.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il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hav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2796" y="1339596"/>
            <a:ext cx="844550" cy="398145"/>
            <a:chOff x="4082796" y="1339596"/>
            <a:chExt cx="844550" cy="3981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2796" y="1339596"/>
              <a:ext cx="844295" cy="397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0040" y="1367028"/>
              <a:ext cx="754378" cy="3078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30040" y="1367026"/>
            <a:ext cx="75438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5"/>
              </a:spcBef>
            </a:pPr>
            <a:r>
              <a:rPr sz="1400" spc="-25" dirty="0">
                <a:solidFill>
                  <a:srgbClr val="242424"/>
                </a:solidFill>
                <a:latin typeface="Calibri"/>
                <a:cs typeface="Calibri"/>
              </a:rPr>
              <a:t>Blocked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0092" y="1339596"/>
            <a:ext cx="607060" cy="398145"/>
            <a:chOff x="2260092" y="1339596"/>
            <a:chExt cx="607060" cy="39814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0092" y="1339596"/>
              <a:ext cx="606550" cy="3977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7336" y="1367028"/>
              <a:ext cx="516636" cy="30784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07334" y="1367026"/>
            <a:ext cx="516890" cy="307975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sz="1400" spc="-10" dirty="0">
                <a:solidFill>
                  <a:srgbClr val="242424"/>
                </a:solidFill>
                <a:latin typeface="Calibri"/>
                <a:cs typeface="Calibri"/>
              </a:rPr>
              <a:t>New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2178" y="1670304"/>
            <a:ext cx="5034280" cy="1362710"/>
            <a:chOff x="2202178" y="1670304"/>
            <a:chExt cx="5034280" cy="136271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5235" y="2752344"/>
              <a:ext cx="68578" cy="1280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2794" y="2634996"/>
              <a:ext cx="877824" cy="3977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0038" y="2662428"/>
              <a:ext cx="787907" cy="3078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2178" y="2634996"/>
              <a:ext cx="722376" cy="3977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9422" y="2662428"/>
              <a:ext cx="632459" cy="3078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1882" y="1670304"/>
              <a:ext cx="1254251" cy="9951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00884" y="1674901"/>
              <a:ext cx="2013585" cy="989330"/>
            </a:xfrm>
            <a:custGeom>
              <a:avLst/>
              <a:gdLst/>
              <a:ahLst/>
              <a:cxnLst/>
              <a:rect l="l" t="t" r="r" b="b"/>
              <a:pathLst>
                <a:path w="2013585" h="989330">
                  <a:moveTo>
                    <a:pt x="128016" y="912596"/>
                  </a:moveTo>
                  <a:lnTo>
                    <a:pt x="70446" y="912596"/>
                  </a:lnTo>
                  <a:lnTo>
                    <a:pt x="70446" y="0"/>
                  </a:lnTo>
                  <a:lnTo>
                    <a:pt x="57658" y="0"/>
                  </a:lnTo>
                  <a:lnTo>
                    <a:pt x="57658" y="912596"/>
                  </a:lnTo>
                  <a:lnTo>
                    <a:pt x="0" y="912596"/>
                  </a:lnTo>
                  <a:lnTo>
                    <a:pt x="64008" y="988796"/>
                  </a:lnTo>
                  <a:lnTo>
                    <a:pt x="128016" y="912596"/>
                  </a:lnTo>
                  <a:close/>
                </a:path>
                <a:path w="2013585" h="989330">
                  <a:moveTo>
                    <a:pt x="2013534" y="72631"/>
                  </a:moveTo>
                  <a:lnTo>
                    <a:pt x="2000758" y="72631"/>
                  </a:lnTo>
                  <a:lnTo>
                    <a:pt x="2000758" y="981303"/>
                  </a:lnTo>
                  <a:lnTo>
                    <a:pt x="2013534" y="981303"/>
                  </a:lnTo>
                  <a:lnTo>
                    <a:pt x="2013534" y="72631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3982" y="1684020"/>
              <a:ext cx="128014" cy="76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72548" y="2814013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934" y="0"/>
                  </a:lnTo>
                </a:path>
              </a:pathLst>
            </a:custGeom>
            <a:ln w="19050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9528" y="2634994"/>
              <a:ext cx="1106424" cy="3977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76772" y="2662426"/>
              <a:ext cx="1016506" cy="3078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00445" y="2756914"/>
              <a:ext cx="68578" cy="12801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08992" y="2814013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1268728" y="0"/>
                  </a:lnTo>
                </a:path>
              </a:pathLst>
            </a:custGeom>
            <a:ln w="19050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5434" y="1931923"/>
            <a:ext cx="566420" cy="409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spc="-10" dirty="0">
                <a:solidFill>
                  <a:srgbClr val="242424"/>
                </a:solidFill>
                <a:latin typeface="Calibri"/>
                <a:cs typeface="Calibri"/>
              </a:rPr>
              <a:t>t.sleep(),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spc="-30" dirty="0">
                <a:solidFill>
                  <a:srgbClr val="242424"/>
                </a:solidFill>
                <a:latin typeface="Calibri"/>
                <a:cs typeface="Calibri"/>
              </a:rPr>
              <a:t>t.wait()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44850" y="2657854"/>
            <a:ext cx="632460" cy="307975"/>
          </a:xfrm>
          <a:prstGeom prst="rect">
            <a:avLst/>
          </a:prstGeom>
          <a:ln w="9525">
            <a:solidFill>
              <a:srgbClr val="00ADEE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1400" spc="-5" dirty="0">
                <a:solidFill>
                  <a:srgbClr val="242424"/>
                </a:solidFill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1335" y="2568955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Calibri"/>
                <a:cs typeface="Calibri"/>
              </a:rPr>
              <a:t>t.</a:t>
            </a:r>
            <a:r>
              <a:rPr sz="1200" spc="-20" dirty="0">
                <a:solidFill>
                  <a:srgbClr val="242424"/>
                </a:solidFill>
                <a:latin typeface="Calibri"/>
                <a:cs typeface="Calibri"/>
              </a:rPr>
              <a:t>run</a:t>
            </a:r>
            <a:r>
              <a:rPr sz="1200" spc="-15" dirty="0">
                <a:solidFill>
                  <a:srgbClr val="242424"/>
                </a:solidFill>
                <a:latin typeface="Calibri"/>
                <a:cs typeface="Calibri"/>
              </a:rPr>
              <a:t>(</a:t>
            </a:r>
            <a:r>
              <a:rPr sz="1200" dirty="0">
                <a:solidFill>
                  <a:srgbClr val="242424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5720" y="2657854"/>
            <a:ext cx="788035" cy="30797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5"/>
              </a:spcBef>
            </a:pPr>
            <a:r>
              <a:rPr sz="1400" spc="-5" dirty="0">
                <a:solidFill>
                  <a:srgbClr val="242424"/>
                </a:solidFill>
                <a:latin typeface="Calibri"/>
                <a:cs typeface="Calibri"/>
              </a:rPr>
              <a:t>Running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82969" y="2568955"/>
            <a:ext cx="1094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Calibri"/>
                <a:cs typeface="Calibri"/>
              </a:rPr>
              <a:t>Run</a:t>
            </a:r>
            <a:r>
              <a:rPr sz="1200" spc="-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42424"/>
                </a:solidFill>
                <a:latin typeface="Calibri"/>
                <a:cs typeface="Calibri"/>
              </a:rPr>
              <a:t>methodends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2958" y="2657854"/>
            <a:ext cx="1016635" cy="30797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5"/>
              </a:spcBef>
            </a:pPr>
            <a:r>
              <a:rPr sz="1400" spc="-30" dirty="0">
                <a:solidFill>
                  <a:srgbClr val="242424"/>
                </a:solidFill>
                <a:latin typeface="Calibri"/>
                <a:cs typeface="Calibri"/>
              </a:rPr>
              <a:t>Terminated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0469" y="2002027"/>
            <a:ext cx="480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42424"/>
                </a:solidFill>
                <a:latin typeface="Calibri"/>
                <a:cs typeface="Calibri"/>
              </a:rPr>
              <a:t>t.start()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99" y="126491"/>
            <a:ext cx="21488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Synchronization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8572" y="2855976"/>
            <a:ext cx="2176780" cy="1199515"/>
            <a:chOff x="1528572" y="2855976"/>
            <a:chExt cx="2176780" cy="1199515"/>
          </a:xfrm>
        </p:grpSpPr>
        <p:sp>
          <p:nvSpPr>
            <p:cNvPr id="5" name="object 5"/>
            <p:cNvSpPr/>
            <p:nvPr/>
          </p:nvSpPr>
          <p:spPr>
            <a:xfrm>
              <a:off x="1725168" y="2855976"/>
              <a:ext cx="0" cy="1172210"/>
            </a:xfrm>
            <a:custGeom>
              <a:avLst/>
              <a:gdLst/>
              <a:ahLst/>
              <a:cxnLst/>
              <a:rect l="l" t="t" r="r" b="b"/>
              <a:pathLst>
                <a:path h="1172210">
                  <a:moveTo>
                    <a:pt x="0" y="0"/>
                  </a:moveTo>
                  <a:lnTo>
                    <a:pt x="0" y="1171638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72" y="3019044"/>
              <a:ext cx="377952" cy="8808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816" y="3046476"/>
              <a:ext cx="288034" cy="7909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75816" y="3046476"/>
              <a:ext cx="288290" cy="791210"/>
            </a:xfrm>
            <a:custGeom>
              <a:avLst/>
              <a:gdLst/>
              <a:ahLst/>
              <a:cxnLst/>
              <a:rect l="l" t="t" r="r" b="b"/>
              <a:pathLst>
                <a:path w="288289" h="791210">
                  <a:moveTo>
                    <a:pt x="0" y="0"/>
                  </a:moveTo>
                  <a:lnTo>
                    <a:pt x="287783" y="0"/>
                  </a:lnTo>
                  <a:lnTo>
                    <a:pt x="287783" y="790702"/>
                  </a:lnTo>
                  <a:lnTo>
                    <a:pt x="0" y="7907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3852" y="3189732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58764" y="0"/>
                  </a:lnTo>
                </a:path>
              </a:pathLst>
            </a:custGeom>
            <a:ln w="12700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7204" y="2883408"/>
              <a:ext cx="0" cy="1172210"/>
            </a:xfrm>
            <a:custGeom>
              <a:avLst/>
              <a:gdLst/>
              <a:ahLst/>
              <a:cxnLst/>
              <a:rect l="l" t="t" r="r" b="b"/>
              <a:pathLst>
                <a:path h="1172210">
                  <a:moveTo>
                    <a:pt x="0" y="0"/>
                  </a:moveTo>
                  <a:lnTo>
                    <a:pt x="0" y="1171638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6" y="3162300"/>
              <a:ext cx="338326" cy="6065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60" y="3189732"/>
              <a:ext cx="248412" cy="5166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3760" y="3189732"/>
              <a:ext cx="248285" cy="516890"/>
            </a:xfrm>
            <a:custGeom>
              <a:avLst/>
              <a:gdLst/>
              <a:ahLst/>
              <a:cxnLst/>
              <a:rect l="l" t="t" r="r" b="b"/>
              <a:pathLst>
                <a:path w="248285" h="516889">
                  <a:moveTo>
                    <a:pt x="0" y="0"/>
                  </a:moveTo>
                  <a:lnTo>
                    <a:pt x="247903" y="0"/>
                  </a:lnTo>
                  <a:lnTo>
                    <a:pt x="247903" y="516382"/>
                  </a:lnTo>
                  <a:lnTo>
                    <a:pt x="0" y="51638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0725" y="3151632"/>
              <a:ext cx="152652" cy="7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75531" y="3700017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38105" y="0"/>
                  </a:moveTo>
                  <a:lnTo>
                    <a:pt x="0" y="0"/>
                  </a:lnTo>
                  <a:lnTo>
                    <a:pt x="0" y="12698"/>
                  </a:lnTo>
                  <a:lnTo>
                    <a:pt x="38105" y="12698"/>
                  </a:lnTo>
                  <a:lnTo>
                    <a:pt x="38105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2879" y="3706368"/>
              <a:ext cx="1410335" cy="0"/>
            </a:xfrm>
            <a:custGeom>
              <a:avLst/>
              <a:gdLst/>
              <a:ahLst/>
              <a:cxnLst/>
              <a:rect l="l" t="t" r="r" b="b"/>
              <a:pathLst>
                <a:path w="1410335">
                  <a:moveTo>
                    <a:pt x="0" y="0"/>
                  </a:moveTo>
                  <a:lnTo>
                    <a:pt x="1409960" y="0"/>
                  </a:lnTo>
                </a:path>
              </a:pathLst>
            </a:custGeom>
            <a:ln w="12700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5376" y="3668268"/>
              <a:ext cx="76200" cy="762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51813" y="2552700"/>
            <a:ext cx="295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34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8660" y="2543555"/>
            <a:ext cx="563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59096" y="2740150"/>
            <a:ext cx="2731135" cy="1944370"/>
            <a:chOff x="4959096" y="2740150"/>
            <a:chExt cx="2731135" cy="1944370"/>
          </a:xfrm>
        </p:grpSpPr>
        <p:sp>
          <p:nvSpPr>
            <p:cNvPr id="21" name="object 21"/>
            <p:cNvSpPr/>
            <p:nvPr/>
          </p:nvSpPr>
          <p:spPr>
            <a:xfrm>
              <a:off x="5704332" y="2740150"/>
              <a:ext cx="0" cy="1944370"/>
            </a:xfrm>
            <a:custGeom>
              <a:avLst/>
              <a:gdLst/>
              <a:ahLst/>
              <a:cxnLst/>
              <a:rect l="l" t="t" r="r" b="b"/>
              <a:pathLst>
                <a:path h="1944370">
                  <a:moveTo>
                    <a:pt x="0" y="0"/>
                  </a:moveTo>
                  <a:lnTo>
                    <a:pt x="0" y="1944255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3164" y="2868166"/>
              <a:ext cx="397762" cy="16642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0408" y="2895599"/>
              <a:ext cx="307847" cy="15742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50408" y="2895598"/>
              <a:ext cx="307975" cy="1574165"/>
            </a:xfrm>
            <a:custGeom>
              <a:avLst/>
              <a:gdLst/>
              <a:ahLst/>
              <a:cxnLst/>
              <a:rect l="l" t="t" r="r" b="b"/>
              <a:pathLst>
                <a:path w="307975" h="1574164">
                  <a:moveTo>
                    <a:pt x="0" y="0"/>
                  </a:moveTo>
                  <a:lnTo>
                    <a:pt x="307721" y="0"/>
                  </a:lnTo>
                  <a:lnTo>
                    <a:pt x="307721" y="1573785"/>
                  </a:lnTo>
                  <a:lnTo>
                    <a:pt x="0" y="157378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8256" y="3028186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58764" y="0"/>
                  </a:lnTo>
                </a:path>
              </a:pathLst>
            </a:custGeom>
            <a:ln w="12700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20940" y="2863594"/>
              <a:ext cx="0" cy="1706880"/>
            </a:xfrm>
            <a:custGeom>
              <a:avLst/>
              <a:gdLst/>
              <a:ahLst/>
              <a:cxnLst/>
              <a:rect l="l" t="t" r="r" b="b"/>
              <a:pathLst>
                <a:path h="1706879">
                  <a:moveTo>
                    <a:pt x="0" y="0"/>
                  </a:moveTo>
                  <a:lnTo>
                    <a:pt x="0" y="170655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1776" y="2993134"/>
              <a:ext cx="338326" cy="6050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9020" y="3020566"/>
              <a:ext cx="248410" cy="5151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99020" y="3020566"/>
              <a:ext cx="248285" cy="514984"/>
            </a:xfrm>
            <a:custGeom>
              <a:avLst/>
              <a:gdLst/>
              <a:ahLst/>
              <a:cxnLst/>
              <a:rect l="l" t="t" r="r" b="b"/>
              <a:pathLst>
                <a:path w="248284" h="514985">
                  <a:moveTo>
                    <a:pt x="0" y="0"/>
                  </a:moveTo>
                  <a:lnTo>
                    <a:pt x="247904" y="0"/>
                  </a:lnTo>
                  <a:lnTo>
                    <a:pt x="247904" y="514602"/>
                  </a:lnTo>
                  <a:lnTo>
                    <a:pt x="0" y="51460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1776" y="3749038"/>
              <a:ext cx="338326" cy="6065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9020" y="3776470"/>
              <a:ext cx="248410" cy="5166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99020" y="3776470"/>
              <a:ext cx="248285" cy="516890"/>
            </a:xfrm>
            <a:custGeom>
              <a:avLst/>
              <a:gdLst/>
              <a:ahLst/>
              <a:cxnLst/>
              <a:rect l="l" t="t" r="r" b="b"/>
              <a:pathLst>
                <a:path w="248284" h="516889">
                  <a:moveTo>
                    <a:pt x="0" y="0"/>
                  </a:moveTo>
                  <a:lnTo>
                    <a:pt x="247904" y="0"/>
                  </a:lnTo>
                  <a:lnTo>
                    <a:pt x="247904" y="516382"/>
                  </a:lnTo>
                  <a:lnTo>
                    <a:pt x="0" y="51638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5129" y="2990086"/>
              <a:ext cx="152652" cy="76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60793" y="352932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381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105" y="12700"/>
                  </a:lnTo>
                  <a:lnTo>
                    <a:pt x="38105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38139" y="3535678"/>
              <a:ext cx="1410335" cy="0"/>
            </a:xfrm>
            <a:custGeom>
              <a:avLst/>
              <a:gdLst/>
              <a:ahLst/>
              <a:cxnLst/>
              <a:rect l="l" t="t" r="r" b="b"/>
              <a:pathLst>
                <a:path w="1410334">
                  <a:moveTo>
                    <a:pt x="0" y="0"/>
                  </a:moveTo>
                  <a:lnTo>
                    <a:pt x="1409961" y="0"/>
                  </a:lnTo>
                </a:path>
              </a:pathLst>
            </a:custGeom>
            <a:ln w="12700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0636" y="3497578"/>
              <a:ext cx="76201" cy="76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58256" y="378409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58759" y="0"/>
                  </a:lnTo>
                </a:path>
              </a:pathLst>
            </a:custGeom>
            <a:ln w="12700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5129" y="3745990"/>
              <a:ext cx="152652" cy="76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360793" y="4286757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38105" y="0"/>
                  </a:moveTo>
                  <a:lnTo>
                    <a:pt x="0" y="0"/>
                  </a:lnTo>
                  <a:lnTo>
                    <a:pt x="0" y="12698"/>
                  </a:lnTo>
                  <a:lnTo>
                    <a:pt x="38105" y="12698"/>
                  </a:lnTo>
                  <a:lnTo>
                    <a:pt x="38105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38139" y="4293106"/>
              <a:ext cx="1410335" cy="0"/>
            </a:xfrm>
            <a:custGeom>
              <a:avLst/>
              <a:gdLst/>
              <a:ahLst/>
              <a:cxnLst/>
              <a:rect l="l" t="t" r="r" b="b"/>
              <a:pathLst>
                <a:path w="1410334">
                  <a:moveTo>
                    <a:pt x="0" y="0"/>
                  </a:moveTo>
                  <a:lnTo>
                    <a:pt x="1409961" y="0"/>
                  </a:lnTo>
                </a:path>
              </a:pathLst>
            </a:custGeom>
            <a:ln w="12700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0636" y="4255006"/>
              <a:ext cx="76201" cy="7619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9096" y="3433570"/>
              <a:ext cx="554736" cy="566926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4431790" y="1641348"/>
            <a:ext cx="0" cy="3168650"/>
          </a:xfrm>
          <a:custGeom>
            <a:avLst/>
            <a:gdLst/>
            <a:ahLst/>
            <a:cxnLst/>
            <a:rect l="l" t="t" r="r" b="b"/>
            <a:pathLst>
              <a:path h="3168650">
                <a:moveTo>
                  <a:pt x="0" y="0"/>
                </a:moveTo>
                <a:lnTo>
                  <a:pt x="0" y="3168383"/>
                </a:lnTo>
              </a:path>
            </a:pathLst>
          </a:custGeom>
          <a:ln w="9144">
            <a:solidFill>
              <a:srgbClr val="48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202678" y="1784604"/>
            <a:ext cx="1221105" cy="367665"/>
            <a:chOff x="6202678" y="1784604"/>
            <a:chExt cx="1221105" cy="36766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2678" y="1784604"/>
              <a:ext cx="1220724" cy="3672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49922" y="1812036"/>
              <a:ext cx="1130806" cy="27736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249922" y="1812034"/>
            <a:ext cx="1130935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Tahoma"/>
                <a:cs typeface="Tahoma"/>
              </a:rPr>
              <a:t>Asynchronous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49778" y="1812034"/>
            <a:ext cx="1143000" cy="365760"/>
            <a:chOff x="2049778" y="1812034"/>
            <a:chExt cx="1143000" cy="36576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49778" y="1812034"/>
              <a:ext cx="1143000" cy="3657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97022" y="1839466"/>
              <a:ext cx="1053083" cy="27584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097022" y="1839466"/>
            <a:ext cx="1053465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ahoma"/>
                <a:cs typeface="Tahoma"/>
              </a:rPr>
              <a:t>Synchronous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37708" y="2449067"/>
            <a:ext cx="295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34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33666" y="2570988"/>
            <a:ext cx="563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97945" y="833627"/>
            <a:ext cx="588581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Synchronization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coordination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events to </a:t>
            </a:r>
            <a:r>
              <a:rPr sz="1400" spc="-15" dirty="0">
                <a:latin typeface="Tahoma"/>
                <a:cs typeface="Tahoma"/>
              </a:rPr>
              <a:t>operate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10" dirty="0">
                <a:latin typeface="Tahoma"/>
                <a:cs typeface="Tahoma"/>
              </a:rPr>
              <a:t>system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2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unison.</a:t>
            </a:r>
            <a:endParaRPr sz="1400">
              <a:latin typeface="Tahoma"/>
              <a:cs typeface="Tahoma"/>
            </a:endParaRPr>
          </a:p>
          <a:p>
            <a:pPr marL="108585" algn="ctr">
              <a:lnSpc>
                <a:spcPct val="100000"/>
              </a:lnSpc>
              <a:spcBef>
                <a:spcPts val="530"/>
              </a:spcBef>
            </a:pPr>
            <a:r>
              <a:rPr sz="1400" spc="-35" dirty="0">
                <a:latin typeface="Tahoma"/>
                <a:cs typeface="Tahoma"/>
              </a:rPr>
              <a:t>S</a:t>
            </a:r>
            <a:r>
              <a:rPr sz="1400" spc="-10" dirty="0">
                <a:latin typeface="Tahoma"/>
                <a:cs typeface="Tahoma"/>
              </a:rPr>
              <a:t>y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c</a:t>
            </a:r>
            <a:r>
              <a:rPr sz="1400" spc="-20" dirty="0">
                <a:latin typeface="Tahoma"/>
                <a:cs typeface="Tahoma"/>
              </a:rPr>
              <a:t>h</a:t>
            </a:r>
            <a:r>
              <a:rPr sz="1400" spc="-2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spc="-20" dirty="0">
                <a:latin typeface="Tahoma"/>
                <a:cs typeface="Tahoma"/>
              </a:rPr>
              <a:t>n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za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i</a:t>
            </a:r>
            <a:r>
              <a:rPr sz="1400" spc="-10" dirty="0">
                <a:latin typeface="Tahoma"/>
                <a:cs typeface="Tahoma"/>
              </a:rPr>
              <a:t>o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s </a:t>
            </a:r>
            <a:r>
              <a:rPr sz="1400" spc="-5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h</a:t>
            </a:r>
            <a:r>
              <a:rPr sz="1400" spc="-5" dirty="0">
                <a:latin typeface="Tahoma"/>
                <a:cs typeface="Tahoma"/>
              </a:rPr>
              <a:t>ie</a:t>
            </a:r>
            <a:r>
              <a:rPr sz="1400" spc="-15" dirty="0">
                <a:latin typeface="Tahoma"/>
                <a:cs typeface="Tahoma"/>
              </a:rPr>
              <a:t>v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y </a:t>
            </a:r>
            <a:r>
              <a:rPr sz="1400" spc="-15" dirty="0">
                <a:latin typeface="Tahoma"/>
                <a:cs typeface="Tahoma"/>
              </a:rPr>
              <a:t>th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5" dirty="0">
                <a:latin typeface="Tahoma"/>
                <a:cs typeface="Tahoma"/>
              </a:rPr>
              <a:t> u</a:t>
            </a:r>
            <a:r>
              <a:rPr sz="1400" spc="-5" dirty="0">
                <a:latin typeface="Tahoma"/>
                <a:cs typeface="Tahoma"/>
              </a:rPr>
              <a:t>s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" dirty="0">
                <a:latin typeface="Tahoma"/>
                <a:cs typeface="Tahoma"/>
              </a:rPr>
              <a:t> l</a:t>
            </a:r>
            <a:r>
              <a:rPr sz="1400" dirty="0">
                <a:latin typeface="Tahoma"/>
                <a:cs typeface="Tahoma"/>
              </a:rPr>
              <a:t>o</a:t>
            </a:r>
            <a:r>
              <a:rPr sz="1400" spc="5" dirty="0">
                <a:latin typeface="Tahoma"/>
                <a:cs typeface="Tahoma"/>
              </a:rPr>
              <a:t>c</a:t>
            </a:r>
            <a:r>
              <a:rPr sz="1400" dirty="0">
                <a:latin typeface="Tahoma"/>
                <a:cs typeface="Tahoma"/>
              </a:rPr>
              <a:t>ks </a:t>
            </a:r>
            <a:r>
              <a:rPr sz="1400" spc="5" dirty="0">
                <a:latin typeface="Tahoma"/>
                <a:cs typeface="Tahoma"/>
              </a:rPr>
              <a:t>i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J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v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8" y="129539"/>
            <a:ext cx="16916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</a:t>
            </a:r>
            <a:r>
              <a:rPr spc="-10" dirty="0"/>
              <a:t>ock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5" dirty="0"/>
              <a:t>J</a:t>
            </a:r>
            <a:r>
              <a:rPr spc="-15" dirty="0"/>
              <a:t>a</a:t>
            </a:r>
            <a:r>
              <a:rPr spc="-20" dirty="0"/>
              <a:t>v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3403" y="1023619"/>
            <a:ext cx="405955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lock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is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tool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for controlling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access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to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shared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resource</a:t>
            </a:r>
            <a:r>
              <a:rPr sz="1200" spc="-1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by </a:t>
            </a:r>
            <a:r>
              <a:rPr sz="1200" spc="-3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multiple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threads.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3403" y="1572259"/>
            <a:ext cx="2596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There</a:t>
            </a:r>
            <a:r>
              <a:rPr sz="1200" spc="-10" dirty="0">
                <a:latin typeface="Tahoma"/>
                <a:cs typeface="Tahoma"/>
              </a:rPr>
              <a:t> are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four different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kinds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of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locks: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3403" y="1938020"/>
            <a:ext cx="4037329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spc="-100" dirty="0">
                <a:solidFill>
                  <a:srgbClr val="006EC0"/>
                </a:solidFill>
                <a:latin typeface="Tahoma"/>
                <a:cs typeface="Tahoma"/>
              </a:rPr>
              <a:t>F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20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oc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ks: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fa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oc</a:t>
            </a:r>
            <a:r>
              <a:rPr sz="1200" dirty="0">
                <a:latin typeface="Tahoma"/>
                <a:cs typeface="Tahoma"/>
              </a:rPr>
              <a:t>k is 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oc</a:t>
            </a:r>
            <a:r>
              <a:rPr sz="1200" dirty="0">
                <a:latin typeface="Tahoma"/>
                <a:cs typeface="Tahoma"/>
              </a:rPr>
              <a:t>k </a:t>
            </a:r>
            <a:r>
              <a:rPr sz="1200" spc="-15" dirty="0">
                <a:latin typeface="Tahoma"/>
                <a:cs typeface="Tahoma"/>
              </a:rPr>
              <a:t>w</a:t>
            </a:r>
            <a:r>
              <a:rPr sz="1200" spc="-10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5" dirty="0">
                <a:latin typeface="Tahoma"/>
                <a:cs typeface="Tahoma"/>
              </a:rPr>
              <a:t>is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  </a:t>
            </a:r>
            <a:r>
              <a:rPr sz="1200" spc="-25" dirty="0">
                <a:latin typeface="Tahoma"/>
                <a:cs typeface="Tahoma"/>
              </a:rPr>
              <a:t>(several </a:t>
            </a:r>
            <a:r>
              <a:rPr sz="1200" spc="-10" dirty="0">
                <a:latin typeface="Tahoma"/>
                <a:cs typeface="Tahoma"/>
              </a:rPr>
              <a:t>threads </a:t>
            </a:r>
            <a:r>
              <a:rPr sz="1200" spc="-5" dirty="0">
                <a:latin typeface="Tahoma"/>
                <a:cs typeface="Tahoma"/>
              </a:rPr>
              <a:t>trying to </a:t>
            </a:r>
            <a:r>
              <a:rPr sz="1200" spc="-25" dirty="0">
                <a:latin typeface="Tahoma"/>
                <a:cs typeface="Tahoma"/>
              </a:rPr>
              <a:t>take </a:t>
            </a:r>
            <a:r>
              <a:rPr sz="1200" spc="-5" dirty="0">
                <a:latin typeface="Tahoma"/>
                <a:cs typeface="Tahoma"/>
              </a:rPr>
              <a:t>the lock simultaneously), or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lock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has </a:t>
            </a:r>
            <a:r>
              <a:rPr sz="1200" dirty="0">
                <a:latin typeface="Tahoma"/>
                <a:cs typeface="Tahoma"/>
              </a:rPr>
              <a:t>been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waited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on </a:t>
            </a:r>
            <a:r>
              <a:rPr sz="1200" spc="-10" dirty="0">
                <a:latin typeface="Tahoma"/>
                <a:cs typeface="Tahoma"/>
              </a:rPr>
              <a:t>(for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notification).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403" y="2669539"/>
            <a:ext cx="366395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Thin locks: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thin lock </a:t>
            </a:r>
            <a:r>
              <a:rPr sz="1200" dirty="0">
                <a:latin typeface="Tahoma"/>
                <a:cs typeface="Tahoma"/>
              </a:rPr>
              <a:t>is a </a:t>
            </a:r>
            <a:r>
              <a:rPr sz="1200" spc="-10" dirty="0">
                <a:latin typeface="Tahoma"/>
                <a:cs typeface="Tahoma"/>
              </a:rPr>
              <a:t>lock </a:t>
            </a:r>
            <a:r>
              <a:rPr sz="1200" spc="-5" dirty="0">
                <a:latin typeface="Tahoma"/>
                <a:cs typeface="Tahoma"/>
              </a:rPr>
              <a:t>that does </a:t>
            </a:r>
            <a:r>
              <a:rPr sz="1200" dirty="0">
                <a:latin typeface="Tahoma"/>
                <a:cs typeface="Tahoma"/>
              </a:rPr>
              <a:t>not </a:t>
            </a:r>
            <a:r>
              <a:rPr sz="1200" spc="-20" dirty="0">
                <a:latin typeface="Tahoma"/>
                <a:cs typeface="Tahoma"/>
              </a:rPr>
              <a:t>have any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contention.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3403" y="3218179"/>
            <a:ext cx="414337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Recursive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locks: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recursive lock </a:t>
            </a:r>
            <a:r>
              <a:rPr sz="1200" dirty="0">
                <a:latin typeface="Tahoma"/>
                <a:cs typeface="Tahoma"/>
              </a:rPr>
              <a:t>is a </a:t>
            </a:r>
            <a:r>
              <a:rPr sz="1200" spc="-5" dirty="0">
                <a:latin typeface="Tahoma"/>
                <a:cs typeface="Tahoma"/>
              </a:rPr>
              <a:t>lock </a:t>
            </a:r>
            <a:r>
              <a:rPr sz="1200" spc="-10" dirty="0">
                <a:latin typeface="Tahoma"/>
                <a:cs typeface="Tahoma"/>
              </a:rPr>
              <a:t>that </a:t>
            </a:r>
            <a:r>
              <a:rPr sz="1200" spc="-5" dirty="0">
                <a:latin typeface="Tahoma"/>
                <a:cs typeface="Tahoma"/>
              </a:rPr>
              <a:t>has </a:t>
            </a:r>
            <a:r>
              <a:rPr sz="1200" dirty="0">
                <a:latin typeface="Tahoma"/>
                <a:cs typeface="Tahoma"/>
              </a:rPr>
              <a:t>been </a:t>
            </a:r>
            <a:r>
              <a:rPr sz="1200" spc="-20" dirty="0">
                <a:latin typeface="Tahoma"/>
                <a:cs typeface="Tahoma"/>
              </a:rPr>
              <a:t>taken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thread </a:t>
            </a:r>
            <a:r>
              <a:rPr sz="1200" spc="-20" dirty="0">
                <a:latin typeface="Tahoma"/>
                <a:cs typeface="Tahoma"/>
              </a:rPr>
              <a:t>several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times</a:t>
            </a:r>
            <a:r>
              <a:rPr sz="1200" spc="-10" dirty="0">
                <a:latin typeface="Tahoma"/>
                <a:cs typeface="Tahoma"/>
              </a:rPr>
              <a:t> without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having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been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released.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3403" y="3766820"/>
            <a:ext cx="4309745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Lazy locks: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lazy lock </a:t>
            </a:r>
            <a:r>
              <a:rPr sz="1200" dirty="0">
                <a:latin typeface="Tahoma"/>
                <a:cs typeface="Tahoma"/>
              </a:rPr>
              <a:t>is a </a:t>
            </a:r>
            <a:r>
              <a:rPr sz="1200" spc="-5" dirty="0">
                <a:latin typeface="Tahoma"/>
                <a:cs typeface="Tahoma"/>
              </a:rPr>
              <a:t>lock </a:t>
            </a:r>
            <a:r>
              <a:rPr sz="1200" spc="-10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is not </a:t>
            </a:r>
            <a:r>
              <a:rPr sz="1200" spc="-5" dirty="0">
                <a:latin typeface="Tahoma"/>
                <a:cs typeface="Tahoma"/>
              </a:rPr>
              <a:t>released when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critical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section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exited.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lazy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lock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acquired</a:t>
            </a:r>
            <a:r>
              <a:rPr sz="1200" spc="-5" dirty="0">
                <a:latin typeface="Tahoma"/>
                <a:cs typeface="Tahoma"/>
              </a:rPr>
              <a:t> by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thread, </a:t>
            </a:r>
            <a:r>
              <a:rPr sz="1200" spc="-5" dirty="0">
                <a:latin typeface="Tahoma"/>
                <a:cs typeface="Tahoma"/>
              </a:rPr>
              <a:t>other </a:t>
            </a:r>
            <a:r>
              <a:rPr sz="1200" spc="-10" dirty="0">
                <a:latin typeface="Tahoma"/>
                <a:cs typeface="Tahoma"/>
              </a:rPr>
              <a:t>threads that </a:t>
            </a:r>
            <a:r>
              <a:rPr sz="1200" spc="-5" dirty="0">
                <a:latin typeface="Tahoma"/>
                <a:cs typeface="Tahoma"/>
              </a:rPr>
              <a:t>try to </a:t>
            </a:r>
            <a:r>
              <a:rPr sz="1200" spc="-10" dirty="0">
                <a:latin typeface="Tahoma"/>
                <a:cs typeface="Tahoma"/>
              </a:rPr>
              <a:t>acquire </a:t>
            </a:r>
            <a:r>
              <a:rPr sz="1200" spc="-5" dirty="0">
                <a:latin typeface="Tahoma"/>
                <a:cs typeface="Tahoma"/>
              </a:rPr>
              <a:t>the lock </a:t>
            </a:r>
            <a:r>
              <a:rPr sz="1200" spc="-20" dirty="0">
                <a:latin typeface="Tahoma"/>
                <a:cs typeface="Tahoma"/>
              </a:rPr>
              <a:t>have </a:t>
            </a:r>
            <a:r>
              <a:rPr sz="1200" spc="-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ensure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that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lock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or </a:t>
            </a:r>
            <a:r>
              <a:rPr sz="1200" spc="-15" dirty="0">
                <a:latin typeface="Tahoma"/>
                <a:cs typeface="Tahoma"/>
              </a:rPr>
              <a:t>can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be,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released.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08" y="1152144"/>
            <a:ext cx="588264" cy="7924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7062" y="1975104"/>
            <a:ext cx="45465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ahoma"/>
                <a:cs typeface="Tahoma"/>
              </a:rPr>
              <a:t>Thr</a:t>
            </a:r>
            <a:r>
              <a:rPr sz="1100" spc="-25" dirty="0">
                <a:latin typeface="Tahoma"/>
                <a:cs typeface="Tahoma"/>
              </a:rPr>
              <a:t>e</a:t>
            </a:r>
            <a:r>
              <a:rPr sz="1100" spc="-10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7672" y="1182623"/>
            <a:ext cx="8604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ahoma"/>
                <a:cs typeface="Tahoma"/>
              </a:rPr>
              <a:t>G</a:t>
            </a:r>
            <a:r>
              <a:rPr sz="1100" spc="-10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 l</a:t>
            </a:r>
            <a:r>
              <a:rPr sz="1100" spc="-5" dirty="0">
                <a:latin typeface="Tahoma"/>
                <a:cs typeface="Tahoma"/>
              </a:rPr>
              <a:t>o</a:t>
            </a:r>
            <a:r>
              <a:rPr sz="1100" dirty="0">
                <a:latin typeface="Tahoma"/>
                <a:cs typeface="Tahoma"/>
              </a:rPr>
              <a:t>c</a:t>
            </a:r>
            <a:r>
              <a:rPr sz="1100" spc="-5" dirty="0">
                <a:latin typeface="Tahoma"/>
                <a:cs typeface="Tahoma"/>
              </a:rPr>
              <a:t>k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Y</a:t>
            </a:r>
            <a:r>
              <a:rPr sz="1100" spc="-1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y</a:t>
            </a:r>
            <a:r>
              <a:rPr sz="1100" dirty="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6111" y="1545336"/>
            <a:ext cx="2037714" cy="2581910"/>
            <a:chOff x="896111" y="1545336"/>
            <a:chExt cx="2037714" cy="2581910"/>
          </a:xfrm>
        </p:grpSpPr>
        <p:sp>
          <p:nvSpPr>
            <p:cNvPr id="14" name="object 14"/>
            <p:cNvSpPr/>
            <p:nvPr/>
          </p:nvSpPr>
          <p:spPr>
            <a:xfrm>
              <a:off x="1272538" y="1595628"/>
              <a:ext cx="1177925" cy="935990"/>
            </a:xfrm>
            <a:custGeom>
              <a:avLst/>
              <a:gdLst/>
              <a:ahLst/>
              <a:cxnLst/>
              <a:rect l="l" t="t" r="r" b="b"/>
              <a:pathLst>
                <a:path w="1177925" h="935989">
                  <a:moveTo>
                    <a:pt x="0" y="0"/>
                  </a:moveTo>
                  <a:lnTo>
                    <a:pt x="593979" y="0"/>
                  </a:lnTo>
                </a:path>
                <a:path w="1177925" h="935989">
                  <a:moveTo>
                    <a:pt x="583691" y="0"/>
                  </a:moveTo>
                  <a:lnTo>
                    <a:pt x="583691" y="935610"/>
                  </a:lnTo>
                </a:path>
                <a:path w="1177925" h="935989">
                  <a:moveTo>
                    <a:pt x="583691" y="935737"/>
                  </a:moveTo>
                  <a:lnTo>
                    <a:pt x="1177671" y="935737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6" y="2221990"/>
              <a:ext cx="76200" cy="3093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0" y="1545336"/>
              <a:ext cx="478536" cy="6568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72538" y="2531362"/>
              <a:ext cx="1177925" cy="769620"/>
            </a:xfrm>
            <a:custGeom>
              <a:avLst/>
              <a:gdLst/>
              <a:ahLst/>
              <a:cxnLst/>
              <a:rect l="l" t="t" r="r" b="b"/>
              <a:pathLst>
                <a:path w="1177925" h="769620">
                  <a:moveTo>
                    <a:pt x="1176528" y="0"/>
                  </a:moveTo>
                  <a:lnTo>
                    <a:pt x="1176528" y="534543"/>
                  </a:lnTo>
                </a:path>
                <a:path w="1177925" h="769620">
                  <a:moveTo>
                    <a:pt x="1177798" y="533400"/>
                  </a:moveTo>
                  <a:lnTo>
                    <a:pt x="0" y="533400"/>
                  </a:lnTo>
                </a:path>
                <a:path w="1177925" h="769620">
                  <a:moveTo>
                    <a:pt x="1523" y="533400"/>
                  </a:moveTo>
                  <a:lnTo>
                    <a:pt x="1523" y="769112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" y="3290314"/>
              <a:ext cx="588262" cy="7940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49066" y="2798062"/>
              <a:ext cx="239395" cy="576580"/>
            </a:xfrm>
            <a:custGeom>
              <a:avLst/>
              <a:gdLst/>
              <a:ahLst/>
              <a:cxnLst/>
              <a:rect l="l" t="t" r="r" b="b"/>
              <a:pathLst>
                <a:path w="239394" h="576579">
                  <a:moveTo>
                    <a:pt x="0" y="0"/>
                  </a:moveTo>
                  <a:lnTo>
                    <a:pt x="239141" y="0"/>
                  </a:lnTo>
                </a:path>
                <a:path w="239394" h="576579">
                  <a:moveTo>
                    <a:pt x="239269" y="0"/>
                  </a:moveTo>
                  <a:lnTo>
                    <a:pt x="239269" y="576073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58" y="3334512"/>
              <a:ext cx="586738" cy="79247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1926" y="4126991"/>
            <a:ext cx="92265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10" dirty="0">
                <a:latin typeface="Tahoma"/>
                <a:cs typeface="Tahoma"/>
              </a:rPr>
              <a:t>Th</a:t>
            </a:r>
            <a:r>
              <a:rPr sz="1100" spc="-5" dirty="0">
                <a:latin typeface="Tahoma"/>
                <a:cs typeface="Tahoma"/>
              </a:rPr>
              <a:t>r</a:t>
            </a:r>
            <a:r>
              <a:rPr sz="1100" spc="-10" dirty="0">
                <a:latin typeface="Tahoma"/>
                <a:cs typeface="Tahoma"/>
              </a:rPr>
              <a:t>ea</a:t>
            </a:r>
            <a:r>
              <a:rPr sz="1100" dirty="0">
                <a:latin typeface="Tahoma"/>
                <a:cs typeface="Tahoma"/>
              </a:rPr>
              <a:t>d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wai</a:t>
            </a:r>
            <a:r>
              <a:rPr sz="1100" spc="-15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g  </a:t>
            </a:r>
            <a:r>
              <a:rPr sz="1100" spc="-5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3501" y="4126991"/>
            <a:ext cx="92265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10" dirty="0">
                <a:latin typeface="Tahoma"/>
                <a:cs typeface="Tahoma"/>
              </a:rPr>
              <a:t>Th</a:t>
            </a:r>
            <a:r>
              <a:rPr sz="1100" spc="-5" dirty="0">
                <a:latin typeface="Tahoma"/>
                <a:cs typeface="Tahoma"/>
              </a:rPr>
              <a:t>r</a:t>
            </a:r>
            <a:r>
              <a:rPr sz="1100" spc="-10" dirty="0">
                <a:latin typeface="Tahoma"/>
                <a:cs typeface="Tahoma"/>
              </a:rPr>
              <a:t>ea</a:t>
            </a:r>
            <a:r>
              <a:rPr sz="1100" dirty="0">
                <a:latin typeface="Tahoma"/>
                <a:cs typeface="Tahoma"/>
              </a:rPr>
              <a:t>d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wai</a:t>
            </a:r>
            <a:r>
              <a:rPr sz="1100" spc="-15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g  </a:t>
            </a:r>
            <a:r>
              <a:rPr sz="1100" spc="-5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lock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49066" y="2133600"/>
            <a:ext cx="1546860" cy="794385"/>
            <a:chOff x="2449066" y="2133600"/>
            <a:chExt cx="1546860" cy="794385"/>
          </a:xfrm>
        </p:grpSpPr>
        <p:sp>
          <p:nvSpPr>
            <p:cNvPr id="24" name="object 24"/>
            <p:cNvSpPr/>
            <p:nvPr/>
          </p:nvSpPr>
          <p:spPr>
            <a:xfrm>
              <a:off x="2449066" y="2531362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499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9186" y="2133600"/>
              <a:ext cx="586738" cy="79400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180713" y="2965704"/>
            <a:ext cx="92265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10" dirty="0">
                <a:latin typeface="Tahoma"/>
                <a:cs typeface="Tahoma"/>
              </a:rPr>
              <a:t>Th</a:t>
            </a:r>
            <a:r>
              <a:rPr sz="1100" spc="-5" dirty="0">
                <a:latin typeface="Tahoma"/>
                <a:cs typeface="Tahoma"/>
              </a:rPr>
              <a:t>r</a:t>
            </a:r>
            <a:r>
              <a:rPr sz="1100" spc="-10" dirty="0">
                <a:latin typeface="Tahoma"/>
                <a:cs typeface="Tahoma"/>
              </a:rPr>
              <a:t>ea</a:t>
            </a:r>
            <a:r>
              <a:rPr sz="1100" dirty="0">
                <a:latin typeface="Tahoma"/>
                <a:cs typeface="Tahoma"/>
              </a:rPr>
              <a:t>d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wai</a:t>
            </a:r>
            <a:r>
              <a:rPr sz="1100" spc="-15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g  </a:t>
            </a:r>
            <a:r>
              <a:rPr sz="1100" spc="-5" dirty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lock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2179" y="1645920"/>
            <a:ext cx="1050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ahoma"/>
                <a:cs typeface="Tahoma"/>
              </a:rPr>
              <a:t>Sta</a:t>
            </a:r>
            <a:r>
              <a:rPr sz="1100" spc="-15" dirty="0">
                <a:latin typeface="Tahoma"/>
                <a:cs typeface="Tahoma"/>
              </a:rPr>
              <a:t>t</a:t>
            </a:r>
            <a:r>
              <a:rPr sz="1100" spc="-10" dirty="0">
                <a:latin typeface="Tahoma"/>
                <a:cs typeface="Tahoma"/>
              </a:rPr>
              <a:t>i</a:t>
            </a:r>
            <a:r>
              <a:rPr sz="1100" dirty="0">
                <a:latin typeface="Tahoma"/>
                <a:cs typeface="Tahoma"/>
              </a:rPr>
              <a:t>c 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c</a:t>
            </a:r>
            <a:r>
              <a:rPr sz="1100" dirty="0">
                <a:latin typeface="Tahoma"/>
                <a:cs typeface="Tahoma"/>
              </a:rPr>
              <a:t>k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obj</a:t>
            </a:r>
            <a:r>
              <a:rPr sz="1100" spc="-5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ct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8" y="129539"/>
            <a:ext cx="12598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Deadlock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90" y="862076"/>
            <a:ext cx="702754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Deadlock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describes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situation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where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two</a:t>
            </a:r>
            <a:r>
              <a:rPr sz="1200" spc="-5" dirty="0">
                <a:latin typeface="Tahoma"/>
                <a:cs typeface="Tahoma"/>
              </a:rPr>
              <a:t> 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more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threads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blocked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forever,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waiting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each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other.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477520" algn="ctr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  <a:spcBef>
                <a:spcPts val="5"/>
              </a:spcBef>
            </a:pPr>
            <a:r>
              <a:rPr sz="1200" dirty="0"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deadlock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situation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in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which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two</a:t>
            </a:r>
            <a:r>
              <a:rPr sz="1200" spc="-5" dirty="0">
                <a:latin typeface="Tahoma"/>
                <a:cs typeface="Tahoma"/>
              </a:rPr>
              <a:t> 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competing actions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each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waiting</a:t>
            </a:r>
            <a:r>
              <a:rPr sz="1200" spc="-15" dirty="0">
                <a:latin typeface="Tahoma"/>
                <a:cs typeface="Tahoma"/>
              </a:rPr>
              <a:t> for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other to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finish,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thus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neither </a:t>
            </a:r>
            <a:r>
              <a:rPr sz="1200" spc="-5" dirty="0">
                <a:latin typeface="Tahoma"/>
                <a:cs typeface="Tahoma"/>
              </a:rPr>
              <a:t>ever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6114" y="2348482"/>
            <a:ext cx="870585" cy="532130"/>
            <a:chOff x="3976114" y="2348482"/>
            <a:chExt cx="870585" cy="5321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114" y="2348482"/>
              <a:ext cx="870202" cy="5318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8" y="2375914"/>
              <a:ext cx="780288" cy="441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23358" y="2375914"/>
              <a:ext cx="780415" cy="441959"/>
            </a:xfrm>
            <a:custGeom>
              <a:avLst/>
              <a:gdLst/>
              <a:ahLst/>
              <a:cxnLst/>
              <a:rect l="l" t="t" r="r" b="b"/>
              <a:pathLst>
                <a:path w="780414" h="441960">
                  <a:moveTo>
                    <a:pt x="0" y="73658"/>
                  </a:moveTo>
                  <a:lnTo>
                    <a:pt x="5841" y="44956"/>
                  </a:lnTo>
                  <a:lnTo>
                    <a:pt x="21589" y="21588"/>
                  </a:lnTo>
                  <a:lnTo>
                    <a:pt x="44957" y="5840"/>
                  </a:lnTo>
                  <a:lnTo>
                    <a:pt x="73660" y="0"/>
                  </a:lnTo>
                  <a:lnTo>
                    <a:pt x="706501" y="0"/>
                  </a:lnTo>
                  <a:lnTo>
                    <a:pt x="735202" y="5840"/>
                  </a:lnTo>
                  <a:lnTo>
                    <a:pt x="758571" y="21588"/>
                  </a:lnTo>
                  <a:lnTo>
                    <a:pt x="774319" y="44956"/>
                  </a:lnTo>
                  <a:lnTo>
                    <a:pt x="780162" y="73658"/>
                  </a:lnTo>
                  <a:lnTo>
                    <a:pt x="780162" y="368299"/>
                  </a:lnTo>
                  <a:lnTo>
                    <a:pt x="774319" y="397000"/>
                  </a:lnTo>
                  <a:lnTo>
                    <a:pt x="758571" y="420368"/>
                  </a:lnTo>
                  <a:lnTo>
                    <a:pt x="735202" y="436116"/>
                  </a:lnTo>
                  <a:lnTo>
                    <a:pt x="706501" y="441958"/>
                  </a:lnTo>
                  <a:lnTo>
                    <a:pt x="73660" y="441958"/>
                  </a:lnTo>
                  <a:lnTo>
                    <a:pt x="44957" y="436116"/>
                  </a:lnTo>
                  <a:lnTo>
                    <a:pt x="21589" y="420368"/>
                  </a:lnTo>
                  <a:lnTo>
                    <a:pt x="5841" y="397000"/>
                  </a:lnTo>
                  <a:lnTo>
                    <a:pt x="0" y="368299"/>
                  </a:lnTo>
                  <a:lnTo>
                    <a:pt x="0" y="73658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09997" y="2446020"/>
            <a:ext cx="2051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2492" y="3112006"/>
            <a:ext cx="871855" cy="532130"/>
            <a:chOff x="2412492" y="3112006"/>
            <a:chExt cx="871855" cy="5321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2492" y="3112006"/>
              <a:ext cx="871728" cy="5318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9736" y="3139438"/>
              <a:ext cx="781812" cy="4419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59736" y="3139438"/>
              <a:ext cx="781685" cy="441959"/>
            </a:xfrm>
            <a:custGeom>
              <a:avLst/>
              <a:gdLst/>
              <a:ahLst/>
              <a:cxnLst/>
              <a:rect l="l" t="t" r="r" b="b"/>
              <a:pathLst>
                <a:path w="781685" h="441960">
                  <a:moveTo>
                    <a:pt x="0" y="73659"/>
                  </a:moveTo>
                  <a:lnTo>
                    <a:pt x="5841" y="44957"/>
                  </a:lnTo>
                  <a:lnTo>
                    <a:pt x="21589" y="21589"/>
                  </a:lnTo>
                  <a:lnTo>
                    <a:pt x="44957" y="5841"/>
                  </a:lnTo>
                  <a:lnTo>
                    <a:pt x="73659" y="0"/>
                  </a:lnTo>
                  <a:lnTo>
                    <a:pt x="707644" y="0"/>
                  </a:lnTo>
                  <a:lnTo>
                    <a:pt x="736345" y="5841"/>
                  </a:lnTo>
                  <a:lnTo>
                    <a:pt x="759713" y="21589"/>
                  </a:lnTo>
                  <a:lnTo>
                    <a:pt x="775462" y="44957"/>
                  </a:lnTo>
                  <a:lnTo>
                    <a:pt x="781303" y="73659"/>
                  </a:lnTo>
                  <a:lnTo>
                    <a:pt x="781303" y="368299"/>
                  </a:lnTo>
                  <a:lnTo>
                    <a:pt x="775462" y="397001"/>
                  </a:lnTo>
                  <a:lnTo>
                    <a:pt x="759713" y="420369"/>
                  </a:lnTo>
                  <a:lnTo>
                    <a:pt x="736345" y="436117"/>
                  </a:lnTo>
                  <a:lnTo>
                    <a:pt x="707644" y="441959"/>
                  </a:lnTo>
                  <a:lnTo>
                    <a:pt x="73659" y="441959"/>
                  </a:lnTo>
                  <a:lnTo>
                    <a:pt x="44957" y="436117"/>
                  </a:lnTo>
                  <a:lnTo>
                    <a:pt x="21589" y="420369"/>
                  </a:lnTo>
                  <a:lnTo>
                    <a:pt x="5841" y="397001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5994" y="3208020"/>
            <a:ext cx="19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Calibri"/>
                <a:cs typeface="Calibri"/>
              </a:rPr>
              <a:t>P1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83352" y="3112006"/>
            <a:ext cx="870585" cy="532130"/>
            <a:chOff x="5483352" y="3112006"/>
            <a:chExt cx="870585" cy="5321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352" y="3112006"/>
              <a:ext cx="870202" cy="531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0596" y="3139438"/>
              <a:ext cx="780288" cy="4419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30596" y="3139438"/>
              <a:ext cx="780415" cy="441959"/>
            </a:xfrm>
            <a:custGeom>
              <a:avLst/>
              <a:gdLst/>
              <a:ahLst/>
              <a:cxnLst/>
              <a:rect l="l" t="t" r="r" b="b"/>
              <a:pathLst>
                <a:path w="780414" h="441960">
                  <a:moveTo>
                    <a:pt x="0" y="73659"/>
                  </a:moveTo>
                  <a:lnTo>
                    <a:pt x="5841" y="44957"/>
                  </a:lnTo>
                  <a:lnTo>
                    <a:pt x="21589" y="21589"/>
                  </a:lnTo>
                  <a:lnTo>
                    <a:pt x="44957" y="5841"/>
                  </a:lnTo>
                  <a:lnTo>
                    <a:pt x="73659" y="0"/>
                  </a:lnTo>
                  <a:lnTo>
                    <a:pt x="706501" y="0"/>
                  </a:lnTo>
                  <a:lnTo>
                    <a:pt x="735202" y="5841"/>
                  </a:lnTo>
                  <a:lnTo>
                    <a:pt x="758571" y="21589"/>
                  </a:lnTo>
                  <a:lnTo>
                    <a:pt x="774319" y="44957"/>
                  </a:lnTo>
                  <a:lnTo>
                    <a:pt x="780162" y="73659"/>
                  </a:lnTo>
                  <a:lnTo>
                    <a:pt x="780162" y="368299"/>
                  </a:lnTo>
                  <a:lnTo>
                    <a:pt x="774319" y="397001"/>
                  </a:lnTo>
                  <a:lnTo>
                    <a:pt x="758571" y="420369"/>
                  </a:lnTo>
                  <a:lnTo>
                    <a:pt x="735202" y="436117"/>
                  </a:lnTo>
                  <a:lnTo>
                    <a:pt x="706501" y="441959"/>
                  </a:lnTo>
                  <a:lnTo>
                    <a:pt x="73659" y="441959"/>
                  </a:lnTo>
                  <a:lnTo>
                    <a:pt x="44957" y="436117"/>
                  </a:lnTo>
                  <a:lnTo>
                    <a:pt x="21589" y="420369"/>
                  </a:lnTo>
                  <a:lnTo>
                    <a:pt x="5841" y="397001"/>
                  </a:lnTo>
                  <a:lnTo>
                    <a:pt x="0" y="368299"/>
                  </a:lnTo>
                  <a:lnTo>
                    <a:pt x="0" y="7365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7489" y="3208020"/>
            <a:ext cx="19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Calibri"/>
                <a:cs typeface="Calibri"/>
              </a:rPr>
              <a:t>P2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76114" y="3960876"/>
            <a:ext cx="870585" cy="530860"/>
            <a:chOff x="3976114" y="3960876"/>
            <a:chExt cx="870585" cy="53086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6114" y="3960876"/>
              <a:ext cx="870202" cy="5303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3358" y="3988308"/>
              <a:ext cx="780288" cy="4404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23358" y="3988308"/>
              <a:ext cx="780415" cy="440690"/>
            </a:xfrm>
            <a:custGeom>
              <a:avLst/>
              <a:gdLst/>
              <a:ahLst/>
              <a:cxnLst/>
              <a:rect l="l" t="t" r="r" b="b"/>
              <a:pathLst>
                <a:path w="780414" h="440689">
                  <a:moveTo>
                    <a:pt x="0" y="73367"/>
                  </a:moveTo>
                  <a:lnTo>
                    <a:pt x="5714" y="44805"/>
                  </a:lnTo>
                  <a:lnTo>
                    <a:pt x="21462" y="21488"/>
                  </a:lnTo>
                  <a:lnTo>
                    <a:pt x="44830" y="5765"/>
                  </a:lnTo>
                  <a:lnTo>
                    <a:pt x="73405" y="0"/>
                  </a:lnTo>
                  <a:lnTo>
                    <a:pt x="706754" y="0"/>
                  </a:lnTo>
                  <a:lnTo>
                    <a:pt x="735329" y="5765"/>
                  </a:lnTo>
                  <a:lnTo>
                    <a:pt x="758699" y="21488"/>
                  </a:lnTo>
                  <a:lnTo>
                    <a:pt x="774446" y="44805"/>
                  </a:lnTo>
                  <a:lnTo>
                    <a:pt x="780162" y="73367"/>
                  </a:lnTo>
                  <a:lnTo>
                    <a:pt x="780162" y="366814"/>
                  </a:lnTo>
                  <a:lnTo>
                    <a:pt x="774446" y="395376"/>
                  </a:lnTo>
                  <a:lnTo>
                    <a:pt x="758699" y="418693"/>
                  </a:lnTo>
                  <a:lnTo>
                    <a:pt x="735329" y="434417"/>
                  </a:lnTo>
                  <a:lnTo>
                    <a:pt x="706754" y="440182"/>
                  </a:lnTo>
                  <a:lnTo>
                    <a:pt x="73405" y="440182"/>
                  </a:lnTo>
                  <a:lnTo>
                    <a:pt x="44830" y="434417"/>
                  </a:lnTo>
                  <a:lnTo>
                    <a:pt x="21462" y="418693"/>
                  </a:lnTo>
                  <a:lnTo>
                    <a:pt x="5714" y="395376"/>
                  </a:lnTo>
                  <a:lnTo>
                    <a:pt x="0" y="366814"/>
                  </a:lnTo>
                  <a:lnTo>
                    <a:pt x="0" y="7336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09997" y="4058411"/>
            <a:ext cx="2051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alibri"/>
                <a:cs typeface="Calibri"/>
              </a:rPr>
              <a:t>R2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1779" y="2558794"/>
            <a:ext cx="3150235" cy="1708785"/>
            <a:chOff x="2811779" y="2558794"/>
            <a:chExt cx="3150235" cy="1708785"/>
          </a:xfrm>
        </p:grpSpPr>
        <p:sp>
          <p:nvSpPr>
            <p:cNvPr id="26" name="object 26"/>
            <p:cNvSpPr/>
            <p:nvPr/>
          </p:nvSpPr>
          <p:spPr>
            <a:xfrm>
              <a:off x="4803646" y="2596894"/>
              <a:ext cx="1116965" cy="0"/>
            </a:xfrm>
            <a:custGeom>
              <a:avLst/>
              <a:gdLst/>
              <a:ahLst/>
              <a:cxnLst/>
              <a:rect l="l" t="t" r="r" b="b"/>
              <a:pathLst>
                <a:path w="1116964">
                  <a:moveTo>
                    <a:pt x="0" y="0"/>
                  </a:moveTo>
                  <a:lnTo>
                    <a:pt x="1116585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85687" y="2596921"/>
              <a:ext cx="76200" cy="542925"/>
            </a:xfrm>
            <a:custGeom>
              <a:avLst/>
              <a:gdLst/>
              <a:ahLst/>
              <a:cxnLst/>
              <a:rect l="l" t="t" r="r" b="b"/>
              <a:pathLst>
                <a:path w="76200" h="542925">
                  <a:moveTo>
                    <a:pt x="44450" y="0"/>
                  </a:moveTo>
                  <a:lnTo>
                    <a:pt x="31750" y="0"/>
                  </a:lnTo>
                  <a:lnTo>
                    <a:pt x="31750" y="466317"/>
                  </a:lnTo>
                  <a:lnTo>
                    <a:pt x="0" y="466317"/>
                  </a:lnTo>
                  <a:lnTo>
                    <a:pt x="38100" y="542517"/>
                  </a:lnTo>
                  <a:lnTo>
                    <a:pt x="76200" y="466317"/>
                  </a:lnTo>
                  <a:lnTo>
                    <a:pt x="44450" y="466317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0738" y="3581398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0"/>
                  </a:moveTo>
                  <a:lnTo>
                    <a:pt x="0" y="647369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3647" y="4190998"/>
              <a:ext cx="1116965" cy="76200"/>
            </a:xfrm>
            <a:custGeom>
              <a:avLst/>
              <a:gdLst/>
              <a:ahLst/>
              <a:cxnLst/>
              <a:rect l="l" t="t" r="r" b="b"/>
              <a:pathLst>
                <a:path w="1116964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1116571" y="44449"/>
                  </a:lnTo>
                  <a:lnTo>
                    <a:pt x="1116571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9878" y="4229100"/>
              <a:ext cx="1173480" cy="0"/>
            </a:xfrm>
            <a:custGeom>
              <a:avLst/>
              <a:gdLst/>
              <a:ahLst/>
              <a:cxnLst/>
              <a:rect l="l" t="t" r="r" b="b"/>
              <a:pathLst>
                <a:path w="1173479">
                  <a:moveTo>
                    <a:pt x="0" y="0"/>
                  </a:moveTo>
                  <a:lnTo>
                    <a:pt x="1172972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1779" y="3581398"/>
              <a:ext cx="76200" cy="647700"/>
            </a:xfrm>
            <a:custGeom>
              <a:avLst/>
              <a:gdLst/>
              <a:ahLst/>
              <a:cxnLst/>
              <a:rect l="l" t="t" r="r" b="b"/>
              <a:pathLst>
                <a:path w="76200" h="647700">
                  <a:moveTo>
                    <a:pt x="38100" y="0"/>
                  </a:moveTo>
                  <a:lnTo>
                    <a:pt x="0" y="76072"/>
                  </a:lnTo>
                  <a:lnTo>
                    <a:pt x="31750" y="76072"/>
                  </a:lnTo>
                  <a:lnTo>
                    <a:pt x="31750" y="647369"/>
                  </a:lnTo>
                  <a:lnTo>
                    <a:pt x="44450" y="647369"/>
                  </a:lnTo>
                  <a:lnTo>
                    <a:pt x="44450" y="76072"/>
                  </a:lnTo>
                  <a:lnTo>
                    <a:pt x="76200" y="76072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9878" y="2596894"/>
              <a:ext cx="0" cy="541020"/>
            </a:xfrm>
            <a:custGeom>
              <a:avLst/>
              <a:gdLst/>
              <a:ahLst/>
              <a:cxnLst/>
              <a:rect l="l" t="t" r="r" b="b"/>
              <a:pathLst>
                <a:path h="541019">
                  <a:moveTo>
                    <a:pt x="0" y="0"/>
                  </a:moveTo>
                  <a:lnTo>
                    <a:pt x="0" y="54064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9879" y="2558794"/>
              <a:ext cx="1173480" cy="76200"/>
            </a:xfrm>
            <a:custGeom>
              <a:avLst/>
              <a:gdLst/>
              <a:ahLst/>
              <a:cxnLst/>
              <a:rect l="l" t="t" r="r" b="b"/>
              <a:pathLst>
                <a:path w="1173479" h="76200">
                  <a:moveTo>
                    <a:pt x="1096773" y="0"/>
                  </a:moveTo>
                  <a:lnTo>
                    <a:pt x="109677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096773" y="44450"/>
                  </a:lnTo>
                  <a:lnTo>
                    <a:pt x="1096773" y="76200"/>
                  </a:lnTo>
                  <a:lnTo>
                    <a:pt x="1172973" y="38100"/>
                  </a:lnTo>
                  <a:lnTo>
                    <a:pt x="1096773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7478" y="1037844"/>
            <a:ext cx="2834640" cy="3682365"/>
            <a:chOff x="2697478" y="1037844"/>
            <a:chExt cx="2834640" cy="3682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4" y="1368552"/>
              <a:ext cx="1312164" cy="33512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00526" y="1040892"/>
              <a:ext cx="1903730" cy="1497965"/>
            </a:xfrm>
            <a:custGeom>
              <a:avLst/>
              <a:gdLst/>
              <a:ahLst/>
              <a:cxnLst/>
              <a:rect l="l" t="t" r="r" b="b"/>
              <a:pathLst>
                <a:path w="1903729" h="1497964">
                  <a:moveTo>
                    <a:pt x="1903350" y="1071119"/>
                  </a:moveTo>
                  <a:lnTo>
                    <a:pt x="1436752" y="1088264"/>
                  </a:lnTo>
                  <a:lnTo>
                    <a:pt x="1413638" y="1129793"/>
                  </a:lnTo>
                  <a:lnTo>
                    <a:pt x="1388238" y="1169290"/>
                  </a:lnTo>
                  <a:lnTo>
                    <a:pt x="1360806" y="1206755"/>
                  </a:lnTo>
                  <a:lnTo>
                    <a:pt x="1331215" y="1242188"/>
                  </a:lnTo>
                  <a:lnTo>
                    <a:pt x="1299846" y="1275462"/>
                  </a:lnTo>
                  <a:lnTo>
                    <a:pt x="1266699" y="1306577"/>
                  </a:lnTo>
                  <a:lnTo>
                    <a:pt x="1231901" y="1335533"/>
                  </a:lnTo>
                  <a:lnTo>
                    <a:pt x="1195578" y="1362203"/>
                  </a:lnTo>
                  <a:lnTo>
                    <a:pt x="1157733" y="1386714"/>
                  </a:lnTo>
                  <a:lnTo>
                    <a:pt x="1118744" y="1408812"/>
                  </a:lnTo>
                  <a:lnTo>
                    <a:pt x="1078485" y="1428497"/>
                  </a:lnTo>
                  <a:lnTo>
                    <a:pt x="1037210" y="1445896"/>
                  </a:lnTo>
                  <a:lnTo>
                    <a:pt x="995045" y="1460882"/>
                  </a:lnTo>
                  <a:lnTo>
                    <a:pt x="951992" y="1473328"/>
                  </a:lnTo>
                  <a:lnTo>
                    <a:pt x="908176" y="1483234"/>
                  </a:lnTo>
                  <a:lnTo>
                    <a:pt x="863854" y="1490600"/>
                  </a:lnTo>
                  <a:lnTo>
                    <a:pt x="819150" y="1495426"/>
                  </a:lnTo>
                  <a:lnTo>
                    <a:pt x="774064" y="1497712"/>
                  </a:lnTo>
                  <a:lnTo>
                    <a:pt x="728726" y="1497204"/>
                  </a:lnTo>
                  <a:lnTo>
                    <a:pt x="683260" y="1494156"/>
                  </a:lnTo>
                  <a:lnTo>
                    <a:pt x="637921" y="1488187"/>
                  </a:lnTo>
                  <a:lnTo>
                    <a:pt x="592582" y="1479551"/>
                  </a:lnTo>
                  <a:lnTo>
                    <a:pt x="547624" y="1468121"/>
                  </a:lnTo>
                  <a:lnTo>
                    <a:pt x="503047" y="1453770"/>
                  </a:lnTo>
                  <a:lnTo>
                    <a:pt x="458851" y="1436498"/>
                  </a:lnTo>
                  <a:lnTo>
                    <a:pt x="415417" y="1416432"/>
                  </a:lnTo>
                  <a:lnTo>
                    <a:pt x="373253" y="1393572"/>
                  </a:lnTo>
                  <a:lnTo>
                    <a:pt x="333121" y="1368553"/>
                  </a:lnTo>
                  <a:lnTo>
                    <a:pt x="295021" y="1341502"/>
                  </a:lnTo>
                  <a:lnTo>
                    <a:pt x="259207" y="1312419"/>
                  </a:lnTo>
                  <a:lnTo>
                    <a:pt x="225425" y="1281431"/>
                  </a:lnTo>
                  <a:lnTo>
                    <a:pt x="193802" y="1248792"/>
                  </a:lnTo>
                  <a:lnTo>
                    <a:pt x="164465" y="1214502"/>
                  </a:lnTo>
                  <a:lnTo>
                    <a:pt x="137414" y="1178561"/>
                  </a:lnTo>
                  <a:lnTo>
                    <a:pt x="112649" y="1141350"/>
                  </a:lnTo>
                  <a:lnTo>
                    <a:pt x="90170" y="1102869"/>
                  </a:lnTo>
                  <a:lnTo>
                    <a:pt x="70104" y="1063245"/>
                  </a:lnTo>
                  <a:lnTo>
                    <a:pt x="52578" y="1022478"/>
                  </a:lnTo>
                  <a:lnTo>
                    <a:pt x="37338" y="980821"/>
                  </a:lnTo>
                  <a:lnTo>
                    <a:pt x="24765" y="938403"/>
                  </a:lnTo>
                  <a:lnTo>
                    <a:pt x="14605" y="895350"/>
                  </a:lnTo>
                  <a:lnTo>
                    <a:pt x="7112" y="851662"/>
                  </a:lnTo>
                  <a:lnTo>
                    <a:pt x="2286" y="807466"/>
                  </a:lnTo>
                  <a:lnTo>
                    <a:pt x="0" y="763016"/>
                  </a:lnTo>
                  <a:lnTo>
                    <a:pt x="508" y="718312"/>
                  </a:lnTo>
                  <a:lnTo>
                    <a:pt x="3683" y="673608"/>
                  </a:lnTo>
                  <a:lnTo>
                    <a:pt x="9652" y="628777"/>
                  </a:lnTo>
                  <a:lnTo>
                    <a:pt x="18415" y="584200"/>
                  </a:lnTo>
                  <a:lnTo>
                    <a:pt x="30099" y="539877"/>
                  </a:lnTo>
                  <a:lnTo>
                    <a:pt x="44577" y="495808"/>
                  </a:lnTo>
                  <a:lnTo>
                    <a:pt x="62103" y="452374"/>
                  </a:lnTo>
                  <a:lnTo>
                    <a:pt x="82550" y="409448"/>
                  </a:lnTo>
                  <a:lnTo>
                    <a:pt x="105664" y="367919"/>
                  </a:lnTo>
                  <a:lnTo>
                    <a:pt x="131064" y="328422"/>
                  </a:lnTo>
                  <a:lnTo>
                    <a:pt x="158496" y="290957"/>
                  </a:lnTo>
                  <a:lnTo>
                    <a:pt x="187960" y="255524"/>
                  </a:lnTo>
                  <a:lnTo>
                    <a:pt x="219329" y="222250"/>
                  </a:lnTo>
                  <a:lnTo>
                    <a:pt x="252476" y="191008"/>
                  </a:lnTo>
                  <a:lnTo>
                    <a:pt x="287401" y="162179"/>
                  </a:lnTo>
                  <a:lnTo>
                    <a:pt x="323723" y="135382"/>
                  </a:lnTo>
                  <a:lnTo>
                    <a:pt x="361442" y="110998"/>
                  </a:lnTo>
                  <a:lnTo>
                    <a:pt x="400558" y="88900"/>
                  </a:lnTo>
                  <a:lnTo>
                    <a:pt x="440690" y="69215"/>
                  </a:lnTo>
                  <a:lnTo>
                    <a:pt x="482092" y="51816"/>
                  </a:lnTo>
                  <a:lnTo>
                    <a:pt x="524256" y="36830"/>
                  </a:lnTo>
                  <a:lnTo>
                    <a:pt x="567309" y="24384"/>
                  </a:lnTo>
                  <a:lnTo>
                    <a:pt x="610997" y="14478"/>
                  </a:lnTo>
                  <a:lnTo>
                    <a:pt x="655320" y="6985"/>
                  </a:lnTo>
                  <a:lnTo>
                    <a:pt x="700151" y="2159"/>
                  </a:lnTo>
                  <a:lnTo>
                    <a:pt x="745236" y="0"/>
                  </a:lnTo>
                  <a:lnTo>
                    <a:pt x="790575" y="508"/>
                  </a:lnTo>
                  <a:lnTo>
                    <a:pt x="835913" y="3556"/>
                  </a:lnTo>
                  <a:lnTo>
                    <a:pt x="881380" y="9525"/>
                  </a:lnTo>
                  <a:lnTo>
                    <a:pt x="926592" y="18161"/>
                  </a:lnTo>
                  <a:lnTo>
                    <a:pt x="971676" y="29591"/>
                  </a:lnTo>
                  <a:lnTo>
                    <a:pt x="1016255" y="43942"/>
                  </a:lnTo>
                  <a:lnTo>
                    <a:pt x="1060323" y="61213"/>
                  </a:lnTo>
                  <a:lnTo>
                    <a:pt x="1103885" y="81280"/>
                  </a:lnTo>
                  <a:lnTo>
                    <a:pt x="1146557" y="104394"/>
                  </a:lnTo>
                  <a:lnTo>
                    <a:pt x="1187197" y="129921"/>
                  </a:lnTo>
                  <a:lnTo>
                    <a:pt x="1225932" y="157607"/>
                  </a:lnTo>
                  <a:lnTo>
                    <a:pt x="1262508" y="187579"/>
                  </a:lnTo>
                  <a:lnTo>
                    <a:pt x="1296925" y="219456"/>
                  </a:lnTo>
                  <a:lnTo>
                    <a:pt x="1329183" y="253365"/>
                  </a:lnTo>
                  <a:lnTo>
                    <a:pt x="1359155" y="289052"/>
                  </a:lnTo>
                  <a:lnTo>
                    <a:pt x="1386840" y="326390"/>
                  </a:lnTo>
                  <a:lnTo>
                    <a:pt x="1411987" y="365252"/>
                  </a:lnTo>
                  <a:lnTo>
                    <a:pt x="1434720" y="405511"/>
                  </a:lnTo>
                  <a:lnTo>
                    <a:pt x="1454913" y="447167"/>
                  </a:lnTo>
                  <a:lnTo>
                    <a:pt x="1472439" y="490093"/>
                  </a:lnTo>
                  <a:lnTo>
                    <a:pt x="1487298" y="533908"/>
                  </a:lnTo>
                  <a:lnTo>
                    <a:pt x="1499490" y="578866"/>
                  </a:lnTo>
                  <a:lnTo>
                    <a:pt x="1508761" y="624586"/>
                  </a:lnTo>
                  <a:lnTo>
                    <a:pt x="1515238" y="671068"/>
                  </a:lnTo>
                  <a:lnTo>
                    <a:pt x="1518667" y="718058"/>
                  </a:lnTo>
                  <a:lnTo>
                    <a:pt x="1519048" y="765556"/>
                  </a:lnTo>
                  <a:lnTo>
                    <a:pt x="1516508" y="813435"/>
                  </a:lnTo>
                  <a:lnTo>
                    <a:pt x="1903350" y="1071119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37351" y="1117091"/>
            <a:ext cx="1096010" cy="12693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-1270" algn="ctr">
              <a:lnSpc>
                <a:spcPct val="96600"/>
              </a:lnSpc>
              <a:spcBef>
                <a:spcPts val="155"/>
              </a:spcBef>
            </a:pPr>
            <a:r>
              <a:rPr sz="1400" spc="-25" dirty="0">
                <a:latin typeface="Calibri"/>
                <a:cs typeface="Calibri"/>
              </a:rPr>
              <a:t>Let </a:t>
            </a:r>
            <a:r>
              <a:rPr sz="1400" spc="-45" dirty="0">
                <a:latin typeface="Calibri"/>
                <a:cs typeface="Calibri"/>
              </a:rPr>
              <a:t>me 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-45" dirty="0">
                <a:latin typeface="Calibri"/>
                <a:cs typeface="Calibri"/>
              </a:rPr>
              <a:t>r</a:t>
            </a:r>
            <a:r>
              <a:rPr sz="1400" spc="-35" dirty="0">
                <a:latin typeface="Calibri"/>
                <a:cs typeface="Calibri"/>
              </a:rPr>
              <a:t>o</a:t>
            </a:r>
            <a:r>
              <a:rPr sz="1400" spc="-30" dirty="0">
                <a:latin typeface="Calibri"/>
                <a:cs typeface="Calibri"/>
              </a:rPr>
              <a:t>du</a:t>
            </a:r>
            <a:r>
              <a:rPr sz="1400" spc="-2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y</a:t>
            </a:r>
            <a:r>
              <a:rPr sz="1400" spc="-3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u  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</a:t>
            </a:r>
            <a:r>
              <a:rPr sz="1400" spc="-30" dirty="0">
                <a:latin typeface="Calibri"/>
                <a:cs typeface="Calibri"/>
              </a:rPr>
              <a:t>h</a:t>
            </a:r>
            <a:r>
              <a:rPr sz="1400" spc="-40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d  </a:t>
            </a:r>
            <a:r>
              <a:rPr sz="1400" spc="-114" dirty="0">
                <a:latin typeface="Calibri"/>
                <a:cs typeface="Calibri"/>
              </a:rPr>
              <a:t>s</a:t>
            </a:r>
            <a:r>
              <a:rPr sz="1400" spc="-30" dirty="0">
                <a:latin typeface="Calibri"/>
                <a:cs typeface="Calibri"/>
              </a:rPr>
              <a:t>y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30" dirty="0">
                <a:latin typeface="Calibri"/>
                <a:cs typeface="Calibri"/>
              </a:rPr>
              <a:t>h</a:t>
            </a:r>
            <a:r>
              <a:rPr sz="1400" spc="-105" dirty="0">
                <a:latin typeface="Calibri"/>
                <a:cs typeface="Calibri"/>
              </a:rPr>
              <a:t>r</a:t>
            </a:r>
            <a:r>
              <a:rPr sz="1400" spc="-3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85" dirty="0">
                <a:latin typeface="Calibri"/>
                <a:cs typeface="Calibri"/>
              </a:rPr>
              <a:t>z</a:t>
            </a:r>
            <a:r>
              <a:rPr sz="1400" spc="-6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 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an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example.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958" y="129539"/>
            <a:ext cx="4893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rl</a:t>
            </a:r>
            <a:r>
              <a:rPr spc="-10" dirty="0"/>
              <a:t> </a:t>
            </a:r>
            <a:r>
              <a:rPr spc="-25" dirty="0"/>
              <a:t>e</a:t>
            </a:r>
            <a:r>
              <a:rPr spc="-15" dirty="0"/>
              <a:t>x</a:t>
            </a:r>
            <a:r>
              <a:rPr spc="-20" dirty="0"/>
              <a:t>p</a:t>
            </a:r>
            <a:r>
              <a:rPr spc="-15" dirty="0"/>
              <a:t>l</a:t>
            </a:r>
            <a:r>
              <a:rPr spc="-10" dirty="0"/>
              <a:t>a</a:t>
            </a:r>
            <a:r>
              <a:rPr spc="-15" dirty="0"/>
              <a:t>i</a:t>
            </a:r>
            <a:r>
              <a:rPr spc="-20" dirty="0"/>
              <a:t>n</a:t>
            </a:r>
            <a:r>
              <a:rPr dirty="0"/>
              <a:t>s</a:t>
            </a:r>
            <a:r>
              <a:rPr spc="-45" dirty="0"/>
              <a:t> </a:t>
            </a:r>
            <a:r>
              <a:rPr spc="-10" dirty="0"/>
              <a:t>Th</a:t>
            </a: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a</a:t>
            </a:r>
            <a:r>
              <a:rPr dirty="0"/>
              <a:t>d</a:t>
            </a:r>
            <a:r>
              <a:rPr spc="-155" dirty="0"/>
              <a:t> </a:t>
            </a:r>
            <a:r>
              <a:rPr spc="-10" dirty="0"/>
              <a:t>S</a:t>
            </a:r>
            <a:r>
              <a:rPr spc="-20" dirty="0"/>
              <a:t>ynch</a:t>
            </a:r>
            <a:r>
              <a:rPr spc="-10" dirty="0"/>
              <a:t>r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-15" dirty="0"/>
              <a:t>i</a:t>
            </a:r>
            <a:r>
              <a:rPr spc="-20" dirty="0"/>
              <a:t>z</a:t>
            </a:r>
            <a:r>
              <a:rPr spc="-15" dirty="0"/>
              <a:t>atio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96894" y="1239010"/>
            <a:ext cx="3980815" cy="3606165"/>
            <a:chOff x="2596894" y="1239010"/>
            <a:chExt cx="3980815" cy="36061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38" y="1248154"/>
              <a:ext cx="3962399" cy="3587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01466" y="1243582"/>
              <a:ext cx="3971290" cy="3596640"/>
            </a:xfrm>
            <a:custGeom>
              <a:avLst/>
              <a:gdLst/>
              <a:ahLst/>
              <a:cxnLst/>
              <a:rect l="l" t="t" r="r" b="b"/>
              <a:pathLst>
                <a:path w="3971290" h="3596640">
                  <a:moveTo>
                    <a:pt x="0" y="0"/>
                  </a:moveTo>
                  <a:lnTo>
                    <a:pt x="3971162" y="0"/>
                  </a:lnTo>
                  <a:lnTo>
                    <a:pt x="3971162" y="3596640"/>
                  </a:lnTo>
                  <a:lnTo>
                    <a:pt x="0" y="359664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9234" y="819403"/>
            <a:ext cx="3142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ss</a:t>
            </a:r>
            <a:r>
              <a:rPr sz="1200" spc="5" dirty="0">
                <a:latin typeface="Tahoma"/>
                <a:cs typeface="Tahoma"/>
              </a:rPr>
              <a:t>um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p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10" dirty="0">
                <a:latin typeface="Tahoma"/>
                <a:cs typeface="Tahoma"/>
              </a:rPr>
              <a:t>co</a:t>
            </a:r>
            <a:r>
              <a:rPr sz="1200" dirty="0">
                <a:latin typeface="Tahoma"/>
                <a:cs typeface="Tahoma"/>
              </a:rPr>
              <a:t>nne</a:t>
            </a:r>
            <a:r>
              <a:rPr sz="1200" spc="-10" dirty="0">
                <a:latin typeface="Tahoma"/>
                <a:cs typeface="Tahoma"/>
              </a:rPr>
              <a:t>ct</a:t>
            </a:r>
            <a:r>
              <a:rPr sz="1200" dirty="0">
                <a:latin typeface="Tahoma"/>
                <a:cs typeface="Tahoma"/>
              </a:rPr>
              <a:t>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4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</a:t>
            </a:r>
            <a:r>
              <a:rPr sz="1200" spc="-5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r>
              <a:rPr sz="120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6807" y="141732"/>
            <a:ext cx="1158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5" dirty="0"/>
              <a:t>x</a:t>
            </a:r>
            <a:r>
              <a:rPr spc="-10" dirty="0"/>
              <a:t>a</a:t>
            </a:r>
            <a:r>
              <a:rPr spc="-15" dirty="0"/>
              <a:t>mp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09764" y="1071372"/>
            <a:ext cx="5942330" cy="3584575"/>
            <a:chOff x="409764" y="1071372"/>
            <a:chExt cx="5942330" cy="35845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4976" y="1071372"/>
              <a:ext cx="3877054" cy="3584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6798" y="1384554"/>
              <a:ext cx="2747645" cy="1146175"/>
            </a:xfrm>
            <a:custGeom>
              <a:avLst/>
              <a:gdLst/>
              <a:ahLst/>
              <a:cxnLst/>
              <a:rect l="l" t="t" r="r" b="b"/>
              <a:pathLst>
                <a:path w="2747645" h="1146175">
                  <a:moveTo>
                    <a:pt x="0" y="0"/>
                  </a:moveTo>
                  <a:lnTo>
                    <a:pt x="2747645" y="0"/>
                  </a:lnTo>
                  <a:lnTo>
                    <a:pt x="2747645" y="1145921"/>
                  </a:lnTo>
                  <a:lnTo>
                    <a:pt x="0" y="114592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526" y="1255776"/>
              <a:ext cx="2390775" cy="2545080"/>
            </a:xfrm>
            <a:custGeom>
              <a:avLst/>
              <a:gdLst/>
              <a:ahLst/>
              <a:cxnLst/>
              <a:rect l="l" t="t" r="r" b="b"/>
              <a:pathLst>
                <a:path w="2390775" h="2545079">
                  <a:moveTo>
                    <a:pt x="0" y="270256"/>
                  </a:moveTo>
                  <a:lnTo>
                    <a:pt x="4356" y="221741"/>
                  </a:lnTo>
                  <a:lnTo>
                    <a:pt x="16916" y="176022"/>
                  </a:lnTo>
                  <a:lnTo>
                    <a:pt x="36906" y="133858"/>
                  </a:lnTo>
                  <a:lnTo>
                    <a:pt x="63576" y="96138"/>
                  </a:lnTo>
                  <a:lnTo>
                    <a:pt x="96151" y="63626"/>
                  </a:lnTo>
                  <a:lnTo>
                    <a:pt x="133883" y="36957"/>
                  </a:lnTo>
                  <a:lnTo>
                    <a:pt x="175983" y="16890"/>
                  </a:lnTo>
                  <a:lnTo>
                    <a:pt x="221716" y="4318"/>
                  </a:lnTo>
                  <a:lnTo>
                    <a:pt x="270294" y="0"/>
                  </a:lnTo>
                  <a:lnTo>
                    <a:pt x="946022" y="0"/>
                  </a:lnTo>
                  <a:lnTo>
                    <a:pt x="1351534" y="0"/>
                  </a:lnTo>
                  <a:lnTo>
                    <a:pt x="1400048" y="4318"/>
                  </a:lnTo>
                  <a:lnTo>
                    <a:pt x="1445767" y="16890"/>
                  </a:lnTo>
                  <a:lnTo>
                    <a:pt x="1487932" y="36957"/>
                  </a:lnTo>
                  <a:lnTo>
                    <a:pt x="1525651" y="63626"/>
                  </a:lnTo>
                  <a:lnTo>
                    <a:pt x="1558163" y="96138"/>
                  </a:lnTo>
                  <a:lnTo>
                    <a:pt x="1584833" y="133858"/>
                  </a:lnTo>
                  <a:lnTo>
                    <a:pt x="1604898" y="176022"/>
                  </a:lnTo>
                  <a:lnTo>
                    <a:pt x="1617472" y="221741"/>
                  </a:lnTo>
                  <a:lnTo>
                    <a:pt x="1621790" y="270256"/>
                  </a:lnTo>
                  <a:lnTo>
                    <a:pt x="1621790" y="424179"/>
                  </a:lnTo>
                  <a:lnTo>
                    <a:pt x="2390775" y="533526"/>
                  </a:lnTo>
                  <a:lnTo>
                    <a:pt x="1621790" y="1060450"/>
                  </a:lnTo>
                  <a:lnTo>
                    <a:pt x="1621790" y="2274825"/>
                  </a:lnTo>
                  <a:lnTo>
                    <a:pt x="1617472" y="2323339"/>
                  </a:lnTo>
                  <a:lnTo>
                    <a:pt x="1604898" y="2369059"/>
                  </a:lnTo>
                  <a:lnTo>
                    <a:pt x="1584833" y="2411223"/>
                  </a:lnTo>
                  <a:lnTo>
                    <a:pt x="1558163" y="2448942"/>
                  </a:lnTo>
                  <a:lnTo>
                    <a:pt x="1525651" y="2481454"/>
                  </a:lnTo>
                  <a:lnTo>
                    <a:pt x="1487932" y="2508124"/>
                  </a:lnTo>
                  <a:lnTo>
                    <a:pt x="1445767" y="2528190"/>
                  </a:lnTo>
                  <a:lnTo>
                    <a:pt x="1400048" y="2540763"/>
                  </a:lnTo>
                  <a:lnTo>
                    <a:pt x="1351534" y="2545081"/>
                  </a:lnTo>
                  <a:lnTo>
                    <a:pt x="946022" y="2545081"/>
                  </a:lnTo>
                  <a:lnTo>
                    <a:pt x="270294" y="2545081"/>
                  </a:lnTo>
                  <a:lnTo>
                    <a:pt x="221716" y="2540763"/>
                  </a:lnTo>
                  <a:lnTo>
                    <a:pt x="175983" y="2528190"/>
                  </a:lnTo>
                  <a:lnTo>
                    <a:pt x="133883" y="2508124"/>
                  </a:lnTo>
                  <a:lnTo>
                    <a:pt x="96151" y="2481454"/>
                  </a:lnTo>
                  <a:lnTo>
                    <a:pt x="63576" y="2448942"/>
                  </a:lnTo>
                  <a:lnTo>
                    <a:pt x="36906" y="2411223"/>
                  </a:lnTo>
                  <a:lnTo>
                    <a:pt x="16916" y="2369059"/>
                  </a:lnTo>
                  <a:lnTo>
                    <a:pt x="4356" y="2323339"/>
                  </a:lnTo>
                  <a:lnTo>
                    <a:pt x="0" y="2274825"/>
                  </a:lnTo>
                  <a:lnTo>
                    <a:pt x="0" y="1060450"/>
                  </a:lnTo>
                  <a:lnTo>
                    <a:pt x="0" y="424179"/>
                  </a:lnTo>
                  <a:lnTo>
                    <a:pt x="0" y="270256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818" y="144780"/>
            <a:ext cx="416179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spc="-5" dirty="0">
                <a:solidFill>
                  <a:srgbClr val="242424"/>
                </a:solidFill>
              </a:rPr>
              <a:t>John </a:t>
            </a:r>
            <a:r>
              <a:rPr spc="-10" dirty="0">
                <a:solidFill>
                  <a:srgbClr val="242424"/>
                </a:solidFill>
              </a:rPr>
              <a:t>explains </a:t>
            </a:r>
            <a:r>
              <a:rPr spc="-15" dirty="0">
                <a:solidFill>
                  <a:srgbClr val="242424"/>
                </a:solidFill>
              </a:rPr>
              <a:t>Interface </a:t>
            </a:r>
            <a:r>
              <a:rPr dirty="0">
                <a:solidFill>
                  <a:srgbClr val="242424"/>
                </a:solidFill>
              </a:rPr>
              <a:t>with an </a:t>
            </a:r>
            <a:r>
              <a:rPr spc="-575" dirty="0">
                <a:solidFill>
                  <a:srgbClr val="242424"/>
                </a:solidFill>
              </a:rPr>
              <a:t> </a:t>
            </a:r>
            <a:r>
              <a:rPr spc="-25" dirty="0">
                <a:solidFill>
                  <a:srgbClr val="242424"/>
                </a:solidFill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454" y="1350264"/>
            <a:ext cx="1508125" cy="2378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Every remote whether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TV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remote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g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mo</a:t>
            </a:r>
            <a:r>
              <a:rPr sz="11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 nee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1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42424"/>
                </a:solidFill>
                <a:latin typeface="Tahoma"/>
                <a:cs typeface="Tahoma"/>
              </a:rPr>
              <a:t>to 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have certain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specifications.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example power button,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directional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buttons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etc.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which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are common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1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remote.</a:t>
            </a:r>
            <a:endParaRPr sz="1100">
              <a:latin typeface="Tahoma"/>
              <a:cs typeface="Tahoma"/>
            </a:endParaRPr>
          </a:p>
          <a:p>
            <a:pPr marL="12700" marR="28575">
              <a:lnSpc>
                <a:spcPts val="1300"/>
              </a:lnSpc>
              <a:spcBef>
                <a:spcPts val="40"/>
              </a:spcBef>
            </a:pP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Hence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interface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contains all these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ifi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d c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1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be 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used while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creating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1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Tahoma"/>
                <a:cs typeface="Tahoma"/>
              </a:rPr>
              <a:t>remote.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0692" y="1434082"/>
            <a:ext cx="2848610" cy="1007744"/>
            <a:chOff x="3250692" y="1434082"/>
            <a:chExt cx="2848610" cy="100774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434082"/>
              <a:ext cx="1510282" cy="10073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8926" y="1444750"/>
              <a:ext cx="960119" cy="7894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7136" y="1472182"/>
              <a:ext cx="737614" cy="96621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88334" y="1423416"/>
            <a:ext cx="3789045" cy="3299460"/>
            <a:chOff x="2688334" y="1423416"/>
            <a:chExt cx="3789045" cy="3299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8" y="1432560"/>
              <a:ext cx="3770376" cy="32811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92906" y="1427988"/>
              <a:ext cx="3779520" cy="3290570"/>
            </a:xfrm>
            <a:custGeom>
              <a:avLst/>
              <a:gdLst/>
              <a:ahLst/>
              <a:cxnLst/>
              <a:rect l="l" t="t" r="r" b="b"/>
              <a:pathLst>
                <a:path w="3779520" h="3290570">
                  <a:moveTo>
                    <a:pt x="0" y="0"/>
                  </a:moveTo>
                  <a:lnTo>
                    <a:pt x="3779520" y="0"/>
                  </a:lnTo>
                  <a:lnTo>
                    <a:pt x="3779520" y="3290062"/>
                  </a:lnTo>
                  <a:lnTo>
                    <a:pt x="0" y="329006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1742" y="2406396"/>
              <a:ext cx="469390" cy="3200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186" y="1773936"/>
              <a:ext cx="469390" cy="3215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58" y="1813560"/>
              <a:ext cx="469390" cy="3200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9258" y="1802892"/>
              <a:ext cx="330708" cy="2377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7099" y="825500"/>
            <a:ext cx="763905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Tahoma"/>
                <a:cs typeface="Tahoma"/>
              </a:rPr>
              <a:t>All the </a:t>
            </a:r>
            <a:r>
              <a:rPr sz="1200" dirty="0">
                <a:latin typeface="Tahoma"/>
                <a:cs typeface="Tahoma"/>
              </a:rPr>
              <a:t>4 </a:t>
            </a:r>
            <a:r>
              <a:rPr sz="1200" spc="-10" dirty="0">
                <a:latin typeface="Tahoma"/>
                <a:cs typeface="Tahoma"/>
              </a:rPr>
              <a:t>computers </a:t>
            </a:r>
            <a:r>
              <a:rPr sz="1200" spc="-5" dirty="0">
                <a:latin typeface="Tahoma"/>
                <a:cs typeface="Tahoma"/>
              </a:rPr>
              <a:t>requests to print </a:t>
            </a:r>
            <a:r>
              <a:rPr sz="1200" dirty="0">
                <a:latin typeface="Tahoma"/>
                <a:cs typeface="Tahoma"/>
              </a:rPr>
              <a:t>a </a:t>
            </a:r>
            <a:r>
              <a:rPr sz="1200" spc="-5" dirty="0">
                <a:latin typeface="Tahoma"/>
                <a:cs typeface="Tahoma"/>
              </a:rPr>
              <a:t>document. Printer </a:t>
            </a:r>
            <a:r>
              <a:rPr sz="1200" spc="-15" dirty="0">
                <a:latin typeface="Tahoma"/>
                <a:cs typeface="Tahoma"/>
              </a:rPr>
              <a:t>starts </a:t>
            </a:r>
            <a:r>
              <a:rPr sz="1200" spc="-5" dirty="0">
                <a:latin typeface="Tahoma"/>
                <a:cs typeface="Tahoma"/>
              </a:rPr>
              <a:t>to print first </a:t>
            </a:r>
            <a:r>
              <a:rPr sz="1200" spc="-10" dirty="0">
                <a:latin typeface="Tahoma"/>
                <a:cs typeface="Tahoma"/>
              </a:rPr>
              <a:t>computer </a:t>
            </a:r>
            <a:r>
              <a:rPr sz="1200" spc="-5" dirty="0">
                <a:latin typeface="Tahoma"/>
                <a:cs typeface="Tahoma"/>
              </a:rPr>
              <a:t>document. The second 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other</a:t>
            </a:r>
            <a:r>
              <a:rPr sz="1200" spc="-10" dirty="0">
                <a:latin typeface="Tahoma"/>
                <a:cs typeface="Tahoma"/>
              </a:rPr>
              <a:t> computer </a:t>
            </a:r>
            <a:r>
              <a:rPr sz="1200" spc="-5" dirty="0">
                <a:latin typeface="Tahoma"/>
                <a:cs typeface="Tahoma"/>
              </a:rPr>
              <a:t>documents should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waiting </a:t>
            </a:r>
            <a:r>
              <a:rPr sz="1200" spc="-5" dirty="0">
                <a:latin typeface="Tahoma"/>
                <a:cs typeface="Tahoma"/>
              </a:rPr>
              <a:t>till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 first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computer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document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gets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printed.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6807" y="141732"/>
            <a:ext cx="1158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5" dirty="0"/>
              <a:t>x</a:t>
            </a:r>
            <a:r>
              <a:rPr spc="-10" dirty="0"/>
              <a:t>a</a:t>
            </a:r>
            <a:r>
              <a:rPr spc="-15" dirty="0"/>
              <a:t>mp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8" y="129539"/>
            <a:ext cx="6089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This</a:t>
            </a:r>
            <a:r>
              <a:rPr spc="-15" dirty="0"/>
              <a:t> happens</a:t>
            </a:r>
            <a:r>
              <a:rPr spc="-20" dirty="0"/>
              <a:t> </a:t>
            </a:r>
            <a:r>
              <a:rPr dirty="0"/>
              <a:t>in </a:t>
            </a:r>
            <a:r>
              <a:rPr spc="-15" dirty="0"/>
              <a:t>Java</a:t>
            </a:r>
            <a:r>
              <a:rPr spc="-4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10" dirty="0"/>
              <a:t>Thread</a:t>
            </a:r>
            <a:r>
              <a:rPr spc="-215" dirty="0"/>
              <a:t> </a:t>
            </a:r>
            <a:r>
              <a:rPr spc="-20" dirty="0"/>
              <a:t>Synchronization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640" y="1368552"/>
            <a:ext cx="1312164" cy="33512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6756" y="1471676"/>
            <a:ext cx="2894965" cy="946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spc="-35" dirty="0">
                <a:latin typeface="Tahoma"/>
                <a:cs typeface="Tahoma"/>
              </a:rPr>
              <a:t>Similarly, </a:t>
            </a:r>
            <a:r>
              <a:rPr sz="1200" spc="-5" dirty="0">
                <a:latin typeface="Tahoma"/>
                <a:cs typeface="Tahoma"/>
              </a:rPr>
              <a:t>when </a:t>
            </a:r>
            <a:r>
              <a:rPr sz="1200" spc="-10" dirty="0">
                <a:latin typeface="Tahoma"/>
                <a:cs typeface="Tahoma"/>
              </a:rPr>
              <a:t>two </a:t>
            </a:r>
            <a:r>
              <a:rPr sz="1200" spc="-5" dirty="0">
                <a:latin typeface="Tahoma"/>
                <a:cs typeface="Tahoma"/>
              </a:rPr>
              <a:t>or </a:t>
            </a:r>
            <a:r>
              <a:rPr sz="1200" spc="-10" dirty="0">
                <a:latin typeface="Tahoma"/>
                <a:cs typeface="Tahoma"/>
              </a:rPr>
              <a:t>more threads </a:t>
            </a:r>
            <a:r>
              <a:rPr sz="1200" spc="-5" dirty="0">
                <a:latin typeface="Tahoma"/>
                <a:cs typeface="Tahoma"/>
              </a:rPr>
              <a:t>try to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t</a:t>
            </a:r>
            <a:r>
              <a:rPr sz="1200" dirty="0">
                <a:latin typeface="Tahoma"/>
                <a:cs typeface="Tahoma"/>
              </a:rPr>
              <a:t>he</a:t>
            </a:r>
            <a:r>
              <a:rPr sz="1200" spc="-5" dirty="0">
                <a:latin typeface="Tahoma"/>
                <a:cs typeface="Tahoma"/>
              </a:rPr>
              <a:t> s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m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rc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sim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ta</a:t>
            </a:r>
            <a:r>
              <a:rPr sz="1200" dirty="0">
                <a:latin typeface="Tahoma"/>
                <a:cs typeface="Tahoma"/>
              </a:rPr>
              <a:t>ne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sl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  </a:t>
            </a:r>
            <a:r>
              <a:rPr sz="1200" spc="-5" dirty="0">
                <a:latin typeface="Tahoma"/>
                <a:cs typeface="Tahoma"/>
              </a:rPr>
              <a:t>causes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Java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runtime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to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execute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Tahoma"/>
                <a:cs typeface="Tahoma"/>
              </a:rPr>
              <a:t>o</a:t>
            </a:r>
            <a:r>
              <a:rPr sz="1200" spc="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or</a:t>
            </a:r>
            <a:r>
              <a:rPr sz="1200" dirty="0">
                <a:latin typeface="Tahoma"/>
                <a:cs typeface="Tahoma"/>
              </a:rPr>
              <a:t>e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or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</a:t>
            </a:r>
            <a:r>
              <a:rPr sz="1200" spc="-45" dirty="0">
                <a:latin typeface="Tahoma"/>
                <a:cs typeface="Tahoma"/>
              </a:rPr>
              <a:t>low</a:t>
            </a:r>
            <a:r>
              <a:rPr sz="1200" spc="-40" dirty="0">
                <a:latin typeface="Tahoma"/>
                <a:cs typeface="Tahoma"/>
              </a:rPr>
              <a:t>l</a:t>
            </a:r>
            <a:r>
              <a:rPr sz="1200" spc="-145" dirty="0">
                <a:latin typeface="Tahoma"/>
                <a:cs typeface="Tahoma"/>
              </a:rPr>
              <a:t>y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v</a:t>
            </a:r>
            <a:r>
              <a:rPr sz="1200" dirty="0">
                <a:latin typeface="Tahoma"/>
                <a:cs typeface="Tahoma"/>
              </a:rPr>
              <a:t>en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Tahoma"/>
                <a:cs typeface="Tahoma"/>
              </a:rPr>
              <a:t>suspend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their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execution.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4478" y="2517648"/>
            <a:ext cx="3032760" cy="646430"/>
          </a:xfrm>
          <a:prstGeom prst="rect">
            <a:avLst/>
          </a:prstGeom>
          <a:solidFill>
            <a:srgbClr val="FBF8E1"/>
          </a:solidFill>
        </p:spPr>
        <p:txBody>
          <a:bodyPr vert="horz" wrap="square" lIns="0" tIns="45719" rIns="0" bIns="0" rtlCol="0">
            <a:spAutoFit/>
          </a:bodyPr>
          <a:lstStyle/>
          <a:p>
            <a:pPr marL="92075" marR="125095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spc="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x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-10" dirty="0">
                <a:latin typeface="Tahoma"/>
                <a:cs typeface="Tahoma"/>
              </a:rPr>
              <a:t>time </a:t>
            </a:r>
            <a:r>
              <a:rPr sz="1200" spc="-5" dirty="0">
                <a:latin typeface="Tahoma"/>
                <a:cs typeface="Tahoma"/>
              </a:rPr>
              <a:t>and rest of the </a:t>
            </a:r>
            <a:r>
              <a:rPr sz="1200" spc="-10" dirty="0">
                <a:latin typeface="Tahoma"/>
                <a:cs typeface="Tahoma"/>
              </a:rPr>
              <a:t>threads </a:t>
            </a:r>
            <a:r>
              <a:rPr sz="1200" spc="-5" dirty="0">
                <a:latin typeface="Tahoma"/>
                <a:cs typeface="Tahoma"/>
              </a:rPr>
              <a:t>in </a:t>
            </a:r>
            <a:r>
              <a:rPr sz="1200" spc="-10" dirty="0">
                <a:latin typeface="Tahoma"/>
                <a:cs typeface="Tahoma"/>
              </a:rPr>
              <a:t>waiting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state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</a:t>
            </a:r>
            <a:r>
              <a:rPr sz="1200" spc="-10" dirty="0">
                <a:latin typeface="Tahoma"/>
                <a:cs typeface="Tahoma"/>
              </a:rPr>
              <a:t>called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thread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synchronization.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408" y="1441702"/>
            <a:ext cx="3862070" cy="1016635"/>
          </a:xfrm>
          <a:custGeom>
            <a:avLst/>
            <a:gdLst/>
            <a:ahLst/>
            <a:cxnLst/>
            <a:rect l="l" t="t" r="r" b="b"/>
            <a:pathLst>
              <a:path w="3862070" h="1016635">
                <a:moveTo>
                  <a:pt x="0" y="169418"/>
                </a:moveTo>
                <a:lnTo>
                  <a:pt x="6057" y="124333"/>
                </a:lnTo>
                <a:lnTo>
                  <a:pt x="23139" y="83947"/>
                </a:lnTo>
                <a:lnTo>
                  <a:pt x="49631" y="49657"/>
                </a:lnTo>
                <a:lnTo>
                  <a:pt x="83921" y="23113"/>
                </a:lnTo>
                <a:lnTo>
                  <a:pt x="124396" y="6096"/>
                </a:lnTo>
                <a:lnTo>
                  <a:pt x="169430" y="0"/>
                </a:lnTo>
                <a:lnTo>
                  <a:pt x="1791462" y="0"/>
                </a:lnTo>
                <a:lnTo>
                  <a:pt x="2559304" y="0"/>
                </a:lnTo>
                <a:lnTo>
                  <a:pt x="2901696" y="0"/>
                </a:lnTo>
                <a:lnTo>
                  <a:pt x="2946781" y="6096"/>
                </a:lnTo>
                <a:lnTo>
                  <a:pt x="2987294" y="23113"/>
                </a:lnTo>
                <a:lnTo>
                  <a:pt x="3021584" y="49657"/>
                </a:lnTo>
                <a:lnTo>
                  <a:pt x="3048000" y="83947"/>
                </a:lnTo>
                <a:lnTo>
                  <a:pt x="3065145" y="124333"/>
                </a:lnTo>
                <a:lnTo>
                  <a:pt x="3071114" y="169418"/>
                </a:lnTo>
                <a:lnTo>
                  <a:pt x="3071114" y="592836"/>
                </a:lnTo>
                <a:lnTo>
                  <a:pt x="3861816" y="716661"/>
                </a:lnTo>
                <a:lnTo>
                  <a:pt x="3071114" y="846963"/>
                </a:lnTo>
                <a:lnTo>
                  <a:pt x="3065145" y="892048"/>
                </a:lnTo>
                <a:lnTo>
                  <a:pt x="3048000" y="932434"/>
                </a:lnTo>
                <a:lnTo>
                  <a:pt x="3021584" y="966724"/>
                </a:lnTo>
                <a:lnTo>
                  <a:pt x="2987294" y="993267"/>
                </a:lnTo>
                <a:lnTo>
                  <a:pt x="2946781" y="1010285"/>
                </a:lnTo>
                <a:lnTo>
                  <a:pt x="2901696" y="1016381"/>
                </a:lnTo>
                <a:lnTo>
                  <a:pt x="2559304" y="1016381"/>
                </a:lnTo>
                <a:lnTo>
                  <a:pt x="1791462" y="1016381"/>
                </a:lnTo>
                <a:lnTo>
                  <a:pt x="169430" y="1016381"/>
                </a:lnTo>
                <a:lnTo>
                  <a:pt x="124396" y="1010285"/>
                </a:lnTo>
                <a:lnTo>
                  <a:pt x="83921" y="993267"/>
                </a:lnTo>
                <a:lnTo>
                  <a:pt x="49631" y="966724"/>
                </a:lnTo>
                <a:lnTo>
                  <a:pt x="23139" y="932434"/>
                </a:lnTo>
                <a:lnTo>
                  <a:pt x="6057" y="892048"/>
                </a:lnTo>
                <a:lnTo>
                  <a:pt x="0" y="846963"/>
                </a:lnTo>
                <a:lnTo>
                  <a:pt x="0" y="592836"/>
                </a:lnTo>
                <a:lnTo>
                  <a:pt x="0" y="169418"/>
                </a:lnTo>
                <a:close/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26228" y="2500884"/>
            <a:ext cx="67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EC0"/>
                </a:solidFill>
                <a:latin typeface="Calibri"/>
                <a:cs typeface="Calibri"/>
              </a:rPr>
              <a:t>L</a:t>
            </a: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1132332"/>
            <a:ext cx="4751832" cy="36682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2071" y="733551"/>
            <a:ext cx="19843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2500" b="1" spc="-3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25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500" b="1" spc="360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500" b="1" spc="-3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500" b="1" spc="-3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b="1" spc="360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2500" b="1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2500" b="1" spc="-3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208" y="723900"/>
            <a:ext cx="6624828" cy="41605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5283" y="815339"/>
            <a:ext cx="774700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queue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insert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ple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ods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951" y="114300"/>
            <a:ext cx="3132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Ass</a:t>
            </a:r>
            <a:r>
              <a:rPr spc="-5" dirty="0">
                <a:solidFill>
                  <a:srgbClr val="242424"/>
                </a:solidFill>
              </a:rPr>
              <a:t>ig</a:t>
            </a:r>
            <a:r>
              <a:rPr spc="-10" dirty="0">
                <a:solidFill>
                  <a:srgbClr val="242424"/>
                </a:solidFill>
              </a:rPr>
              <a:t>nm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10" dirty="0">
                <a:solidFill>
                  <a:srgbClr val="242424"/>
                </a:solidFill>
              </a:rPr>
              <a:t>n</a:t>
            </a:r>
            <a:r>
              <a:rPr dirty="0">
                <a:solidFill>
                  <a:srgbClr val="242424"/>
                </a:solidFill>
              </a:rPr>
              <a:t>t</a:t>
            </a:r>
            <a:r>
              <a:rPr spc="-10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-</a:t>
            </a:r>
            <a:r>
              <a:rPr spc="-21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In</a:t>
            </a:r>
            <a:r>
              <a:rPr spc="-5" dirty="0">
                <a:solidFill>
                  <a:srgbClr val="242424"/>
                </a:solidFill>
              </a:rPr>
              <a:t>t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spc="-5" dirty="0">
                <a:solidFill>
                  <a:srgbClr val="242424"/>
                </a:solidFill>
              </a:rPr>
              <a:t>r</a:t>
            </a:r>
            <a:r>
              <a:rPr spc="-20" dirty="0">
                <a:solidFill>
                  <a:srgbClr val="242424"/>
                </a:solidFill>
              </a:rPr>
              <a:t>f</a:t>
            </a:r>
            <a:r>
              <a:rPr spc="-10" dirty="0">
                <a:solidFill>
                  <a:srgbClr val="242424"/>
                </a:solidFill>
              </a:rPr>
              <a:t>ac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23900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317" y="800100"/>
            <a:ext cx="729742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Write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 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functions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subtract,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multiply,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divide,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factorial and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reversingthe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digits of 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number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a package,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import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another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and use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primary</a:t>
            </a:r>
            <a:r>
              <a:rPr sz="14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package.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1" y="114300"/>
            <a:ext cx="2980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Ass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ig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nm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1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10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spc="-80" dirty="0">
                <a:solidFill>
                  <a:srgbClr val="242424"/>
                </a:solidFill>
                <a:latin typeface="Calibri"/>
                <a:cs typeface="Calibri"/>
              </a:rPr>
              <a:t>k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g</a:t>
            </a:r>
            <a:r>
              <a:rPr sz="2600" spc="-5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23900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951" y="815339"/>
            <a:ext cx="542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demonstrateArrayIndexOutOfBoundsException.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1" y="114300"/>
            <a:ext cx="3091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Ass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ig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nm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1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80" dirty="0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c</a:t>
            </a:r>
            <a:r>
              <a:rPr sz="2600" spc="-3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tio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23900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317" y="800100"/>
            <a:ext cx="7322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5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b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y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ew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2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0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3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 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task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main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thread.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51" y="114300"/>
            <a:ext cx="2735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Ass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ig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nm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17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242424"/>
                </a:solidFill>
                <a:latin typeface="Calibri"/>
                <a:cs typeface="Calibri"/>
              </a:rPr>
              <a:t>Th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5784" y="699516"/>
            <a:ext cx="5423916" cy="4067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980" y="108203"/>
            <a:ext cx="34245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42424"/>
                </a:solidFill>
              </a:rPr>
              <a:t>A</a:t>
            </a:r>
            <a:r>
              <a:rPr spc="-5" dirty="0">
                <a:solidFill>
                  <a:srgbClr val="242424"/>
                </a:solidFill>
              </a:rPr>
              <a:t>g</a:t>
            </a:r>
            <a:r>
              <a:rPr spc="-15" dirty="0">
                <a:solidFill>
                  <a:srgbClr val="242424"/>
                </a:solidFill>
              </a:rPr>
              <a:t>e</a:t>
            </a:r>
            <a:r>
              <a:rPr spc="-10" dirty="0">
                <a:solidFill>
                  <a:srgbClr val="242424"/>
                </a:solidFill>
              </a:rPr>
              <a:t>nd</a:t>
            </a:r>
            <a:r>
              <a:rPr dirty="0">
                <a:solidFill>
                  <a:srgbClr val="242424"/>
                </a:solidFill>
              </a:rPr>
              <a:t>a</a:t>
            </a:r>
            <a:r>
              <a:rPr spc="-5" dirty="0">
                <a:solidFill>
                  <a:srgbClr val="242424"/>
                </a:solidFill>
              </a:rPr>
              <a:t> </a:t>
            </a:r>
            <a:r>
              <a:rPr spc="-30" dirty="0">
                <a:solidFill>
                  <a:srgbClr val="242424"/>
                </a:solidFill>
              </a:rPr>
              <a:t>f</a:t>
            </a:r>
            <a:r>
              <a:rPr spc="-20" dirty="0">
                <a:solidFill>
                  <a:srgbClr val="242424"/>
                </a:solidFill>
              </a:rPr>
              <a:t>o</a:t>
            </a:r>
            <a:r>
              <a:rPr dirty="0">
                <a:solidFill>
                  <a:srgbClr val="242424"/>
                </a:solidFill>
              </a:rPr>
              <a:t>r</a:t>
            </a:r>
            <a:r>
              <a:rPr spc="-35" dirty="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42424"/>
                </a:solidFill>
              </a:rPr>
              <a:t>t</a:t>
            </a:r>
            <a:r>
              <a:rPr spc="-5" dirty="0">
                <a:solidFill>
                  <a:srgbClr val="242424"/>
                </a:solidFill>
              </a:rPr>
              <a:t>h</a:t>
            </a:r>
            <a:r>
              <a:rPr dirty="0">
                <a:solidFill>
                  <a:srgbClr val="242424"/>
                </a:solidFill>
              </a:rPr>
              <a:t>e</a:t>
            </a:r>
            <a:r>
              <a:rPr spc="-10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N</a:t>
            </a:r>
            <a:r>
              <a:rPr spc="-20" dirty="0">
                <a:solidFill>
                  <a:srgbClr val="242424"/>
                </a:solidFill>
              </a:rPr>
              <a:t>e</a:t>
            </a:r>
            <a:r>
              <a:rPr spc="-15" dirty="0">
                <a:solidFill>
                  <a:srgbClr val="242424"/>
                </a:solidFill>
              </a:rPr>
              <a:t>x</a:t>
            </a:r>
            <a:r>
              <a:rPr dirty="0">
                <a:solidFill>
                  <a:srgbClr val="242424"/>
                </a:solidFill>
              </a:rPr>
              <a:t>t</a:t>
            </a:r>
            <a:r>
              <a:rPr spc="-235" dirty="0">
                <a:solidFill>
                  <a:srgbClr val="242424"/>
                </a:solidFill>
              </a:rPr>
              <a:t> </a:t>
            </a:r>
            <a:r>
              <a:rPr spc="-5" dirty="0">
                <a:solidFill>
                  <a:srgbClr val="242424"/>
                </a:solidFill>
              </a:rPr>
              <a:t>Cla</a:t>
            </a:r>
            <a:r>
              <a:rPr spc="-10" dirty="0">
                <a:solidFill>
                  <a:srgbClr val="242424"/>
                </a:solidFill>
              </a:rPr>
              <a:t>s</a:t>
            </a:r>
            <a:r>
              <a:rPr dirty="0">
                <a:solidFill>
                  <a:srgbClr val="242424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1238" y="907795"/>
            <a:ext cx="570674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class,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you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Identify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important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Inbuilt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java.lang,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java.io,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java.util</a:t>
            </a:r>
            <a:r>
              <a:rPr sz="1200" spc="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etc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pp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ns</a:t>
            </a:r>
            <a:r>
              <a:rPr sz="12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wo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logic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arraylist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vector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queue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200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og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sz="1200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17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ab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6" cy="36682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732" y="129539"/>
            <a:ext cx="1225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7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62" y="830580"/>
            <a:ext cx="202691" cy="187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2263" y="839723"/>
            <a:ext cx="2541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ahoma"/>
                <a:cs typeface="Tahoma"/>
              </a:rPr>
              <a:t>B</a:t>
            </a:r>
            <a:r>
              <a:rPr sz="1400" spc="-5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u</a:t>
            </a:r>
            <a:r>
              <a:rPr sz="1400" dirty="0">
                <a:latin typeface="Tahoma"/>
                <a:cs typeface="Tahoma"/>
              </a:rPr>
              <a:t>sh</a:t>
            </a:r>
            <a:r>
              <a:rPr sz="1400" spc="-10" dirty="0">
                <a:latin typeface="Tahoma"/>
                <a:cs typeface="Tahoma"/>
              </a:rPr>
              <a:t> u</a:t>
            </a:r>
            <a:r>
              <a:rPr sz="1400" dirty="0">
                <a:latin typeface="Tahoma"/>
                <a:cs typeface="Tahoma"/>
              </a:rPr>
              <a:t>p on</a:t>
            </a:r>
            <a:r>
              <a:rPr sz="1400" spc="-5" dirty="0">
                <a:latin typeface="Tahoma"/>
                <a:cs typeface="Tahoma"/>
              </a:rPr>
              <a:t> Da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5" dirty="0">
                <a:latin typeface="Tahoma"/>
                <a:cs typeface="Tahoma"/>
              </a:rPr>
              <a:t>abases</a:t>
            </a:r>
            <a:r>
              <a:rPr sz="1400" dirty="0">
                <a:latin typeface="Tahoma"/>
                <a:cs typeface="Tahoma"/>
              </a:rPr>
              <a:t>,</a:t>
            </a:r>
            <a:r>
              <a:rPr sz="1400" spc="-229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eco</a:t>
            </a: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ds</a:t>
            </a:r>
            <a:r>
              <a:rPr sz="140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31518" y="1065274"/>
            <a:ext cx="5820410" cy="3660775"/>
            <a:chOff x="731518" y="1065274"/>
            <a:chExt cx="5820410" cy="3660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986" y="1065274"/>
              <a:ext cx="3980688" cy="3660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6090" y="1734310"/>
              <a:ext cx="2038985" cy="979805"/>
            </a:xfrm>
            <a:custGeom>
              <a:avLst/>
              <a:gdLst/>
              <a:ahLst/>
              <a:cxnLst/>
              <a:rect l="l" t="t" r="r" b="b"/>
              <a:pathLst>
                <a:path w="2038985" h="979805">
                  <a:moveTo>
                    <a:pt x="0" y="163194"/>
                  </a:moveTo>
                  <a:lnTo>
                    <a:pt x="5829" y="119887"/>
                  </a:lnTo>
                  <a:lnTo>
                    <a:pt x="22288" y="80899"/>
                  </a:lnTo>
                  <a:lnTo>
                    <a:pt x="47828" y="47878"/>
                  </a:lnTo>
                  <a:lnTo>
                    <a:pt x="80873" y="22351"/>
                  </a:lnTo>
                  <a:lnTo>
                    <a:pt x="119875" y="5841"/>
                  </a:lnTo>
                  <a:lnTo>
                    <a:pt x="163283" y="0"/>
                  </a:lnTo>
                  <a:lnTo>
                    <a:pt x="783844" y="0"/>
                  </a:lnTo>
                  <a:lnTo>
                    <a:pt x="1119885" y="0"/>
                  </a:lnTo>
                  <a:lnTo>
                    <a:pt x="1180591" y="0"/>
                  </a:lnTo>
                  <a:lnTo>
                    <a:pt x="1223899" y="5841"/>
                  </a:lnTo>
                  <a:lnTo>
                    <a:pt x="1262888" y="22351"/>
                  </a:lnTo>
                  <a:lnTo>
                    <a:pt x="1296034" y="47878"/>
                  </a:lnTo>
                  <a:lnTo>
                    <a:pt x="1321562" y="80899"/>
                  </a:lnTo>
                  <a:lnTo>
                    <a:pt x="1337945" y="119887"/>
                  </a:lnTo>
                  <a:lnTo>
                    <a:pt x="1343787" y="163194"/>
                  </a:lnTo>
                  <a:lnTo>
                    <a:pt x="2038731" y="145668"/>
                  </a:lnTo>
                  <a:lnTo>
                    <a:pt x="1343787" y="408050"/>
                  </a:lnTo>
                  <a:lnTo>
                    <a:pt x="1343787" y="816229"/>
                  </a:lnTo>
                  <a:lnTo>
                    <a:pt x="1337945" y="859536"/>
                  </a:lnTo>
                  <a:lnTo>
                    <a:pt x="1321562" y="898525"/>
                  </a:lnTo>
                  <a:lnTo>
                    <a:pt x="1296034" y="931544"/>
                  </a:lnTo>
                  <a:lnTo>
                    <a:pt x="1262888" y="957071"/>
                  </a:lnTo>
                  <a:lnTo>
                    <a:pt x="1223899" y="973582"/>
                  </a:lnTo>
                  <a:lnTo>
                    <a:pt x="1180591" y="979424"/>
                  </a:lnTo>
                  <a:lnTo>
                    <a:pt x="1119885" y="979424"/>
                  </a:lnTo>
                  <a:lnTo>
                    <a:pt x="783844" y="979424"/>
                  </a:lnTo>
                  <a:lnTo>
                    <a:pt x="163283" y="979424"/>
                  </a:lnTo>
                  <a:lnTo>
                    <a:pt x="119875" y="973582"/>
                  </a:lnTo>
                  <a:lnTo>
                    <a:pt x="80873" y="957071"/>
                  </a:lnTo>
                  <a:lnTo>
                    <a:pt x="47828" y="931544"/>
                  </a:lnTo>
                  <a:lnTo>
                    <a:pt x="22288" y="898525"/>
                  </a:lnTo>
                  <a:lnTo>
                    <a:pt x="5829" y="859536"/>
                  </a:lnTo>
                  <a:lnTo>
                    <a:pt x="0" y="816229"/>
                  </a:lnTo>
                  <a:lnTo>
                    <a:pt x="0" y="408050"/>
                  </a:lnTo>
                  <a:lnTo>
                    <a:pt x="0" y="163194"/>
                  </a:lnTo>
                  <a:close/>
                </a:path>
              </a:pathLst>
            </a:custGeom>
            <a:ln w="9144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818" y="144780"/>
            <a:ext cx="366331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spc="-5" dirty="0">
                <a:solidFill>
                  <a:srgbClr val="242424"/>
                </a:solidFill>
              </a:rPr>
              <a:t>John </a:t>
            </a:r>
            <a:r>
              <a:rPr spc="-10" dirty="0">
                <a:solidFill>
                  <a:srgbClr val="242424"/>
                </a:solidFill>
              </a:rPr>
              <a:t>explains </a:t>
            </a:r>
            <a:r>
              <a:rPr spc="-15" dirty="0">
                <a:solidFill>
                  <a:srgbClr val="242424"/>
                </a:solidFill>
              </a:rPr>
              <a:t>Interface </a:t>
            </a:r>
            <a:r>
              <a:rPr spc="-5" dirty="0">
                <a:solidFill>
                  <a:srgbClr val="242424"/>
                </a:solidFill>
              </a:rPr>
              <a:t>and </a:t>
            </a:r>
            <a:r>
              <a:rPr spc="-575" dirty="0">
                <a:solidFill>
                  <a:srgbClr val="242424"/>
                </a:solidFill>
              </a:rPr>
              <a:t> </a:t>
            </a:r>
            <a:r>
              <a:rPr spc="-15" dirty="0">
                <a:solidFill>
                  <a:srgbClr val="242424"/>
                </a:solidFill>
              </a:rPr>
              <a:t>Specifications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3204" y="1376932"/>
            <a:ext cx="2644140" cy="1219200"/>
          </a:xfrm>
          <a:prstGeom prst="rect">
            <a:avLst/>
          </a:prstGeom>
          <a:ln w="25907">
            <a:solidFill>
              <a:srgbClr val="3A3A3A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24154" marR="691515" indent="-173990">
              <a:lnSpc>
                <a:spcPct val="100000"/>
              </a:lnSpc>
              <a:spcBef>
                <a:spcPts val="470"/>
              </a:spcBef>
            </a:pPr>
            <a:r>
              <a:rPr sz="10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0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interface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has set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of method </a:t>
            </a:r>
            <a:r>
              <a:rPr sz="1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declarations</a:t>
            </a:r>
            <a:r>
              <a:rPr sz="10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0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specifications.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>
              <a:latin typeface="Tahoma"/>
              <a:cs typeface="Tahoma"/>
            </a:endParaRPr>
          </a:p>
          <a:p>
            <a:pPr marL="224154" marR="11430" indent="-173990" algn="just">
              <a:lnSpc>
                <a:spcPct val="100000"/>
              </a:lnSpc>
            </a:pPr>
            <a:r>
              <a:rPr sz="10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0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242424"/>
                </a:solidFill>
                <a:latin typeface="Tahoma"/>
                <a:cs typeface="Tahoma"/>
              </a:rPr>
              <a:t>Statement</a:t>
            </a:r>
            <a:r>
              <a:rPr sz="10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000" spc="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42424"/>
                </a:solidFill>
                <a:latin typeface="Tahoma"/>
                <a:cs typeface="Tahoma"/>
              </a:rPr>
              <a:t>requirements</a:t>
            </a:r>
            <a:r>
              <a:rPr sz="1000" spc="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0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42424"/>
                </a:solidFill>
                <a:latin typeface="Tahoma"/>
                <a:cs typeface="Tahoma"/>
              </a:rPr>
              <a:t>prescribes </a:t>
            </a:r>
            <a:r>
              <a:rPr sz="1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method of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achieving </a:t>
            </a:r>
            <a:r>
              <a:rPr sz="10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desired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standard, </a:t>
            </a:r>
            <a:r>
              <a:rPr sz="10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instead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of prescribing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the standard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itself is </a:t>
            </a:r>
            <a:r>
              <a:rPr sz="10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0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42424"/>
                </a:solidFill>
                <a:latin typeface="Tahoma"/>
                <a:cs typeface="Tahoma"/>
              </a:rPr>
              <a:t>specification.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755" y="1980692"/>
            <a:ext cx="702310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Let us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details.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6"/>
            <a:ext cx="9144000" cy="39791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008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63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834" y="851915"/>
            <a:ext cx="7950834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important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us,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compliment,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suggestion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 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complaint.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make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sz="14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better!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Pleas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spa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nut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es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th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eb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24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418" y="120395"/>
            <a:ext cx="924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242424"/>
                </a:solidFill>
              </a:rPr>
              <a:t>S</a:t>
            </a:r>
            <a:r>
              <a:rPr spc="-10" dirty="0">
                <a:solidFill>
                  <a:srgbClr val="242424"/>
                </a:solidFill>
              </a:rPr>
              <a:t>u</a:t>
            </a:r>
            <a:r>
              <a:rPr spc="30" dirty="0">
                <a:solidFill>
                  <a:srgbClr val="242424"/>
                </a:solidFill>
              </a:rPr>
              <a:t>r</a:t>
            </a:r>
            <a:r>
              <a:rPr spc="-40" dirty="0">
                <a:solidFill>
                  <a:srgbClr val="242424"/>
                </a:solidFill>
              </a:rPr>
              <a:t>v</a:t>
            </a:r>
            <a:r>
              <a:rPr spc="-25" dirty="0">
                <a:solidFill>
                  <a:srgbClr val="242424"/>
                </a:solidFill>
              </a:rPr>
              <a:t>e</a:t>
            </a:r>
            <a:r>
              <a:rPr dirty="0">
                <a:solidFill>
                  <a:srgbClr val="242424"/>
                </a:solidFill>
              </a:rPr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70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3933</Words>
  <Application>Microsoft Office PowerPoint</Application>
  <PresentationFormat>On-screen Show (16:9)</PresentationFormat>
  <Paragraphs>683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Course Topics</vt:lpstr>
      <vt:lpstr>Objectives</vt:lpstr>
      <vt:lpstr>John gets a Task</vt:lpstr>
      <vt:lpstr>John to train Fresher's!</vt:lpstr>
      <vt:lpstr>John starts Training</vt:lpstr>
      <vt:lpstr>John talks about Interfaces</vt:lpstr>
      <vt:lpstr>John explains Interface with an  Example</vt:lpstr>
      <vt:lpstr>John explains Interface and  Specifications</vt:lpstr>
      <vt:lpstr>Why are “Interfaces” used?</vt:lpstr>
      <vt:lpstr>Interface</vt:lpstr>
      <vt:lpstr>Where do we use  interfaces?</vt:lpstr>
      <vt:lpstr>A Program on Interface</vt:lpstr>
      <vt:lpstr>Interfaces</vt:lpstr>
      <vt:lpstr>Annie’s Question</vt:lpstr>
      <vt:lpstr>Annie’s Answer</vt:lpstr>
      <vt:lpstr>PowerPoint Presentation</vt:lpstr>
      <vt:lpstr>Interfaces can be Extended</vt:lpstr>
      <vt:lpstr>Interfaces can be Extended (Contd.)</vt:lpstr>
      <vt:lpstr>Packages</vt:lpstr>
      <vt:lpstr>Why Packages?</vt:lpstr>
      <vt:lpstr>What is a Package?</vt:lpstr>
      <vt:lpstr>Naming Convention of a Package</vt:lpstr>
      <vt:lpstr>Naming Convention of a Package</vt:lpstr>
      <vt:lpstr>Packages</vt:lpstr>
      <vt:lpstr>Annie’s Question</vt:lpstr>
      <vt:lpstr>Annie’s Answer</vt:lpstr>
      <vt:lpstr>PowerPoint Presentation</vt:lpstr>
      <vt:lpstr>Package and Import</vt:lpstr>
      <vt:lpstr>Program on Packages</vt:lpstr>
      <vt:lpstr>Access Modifiers</vt:lpstr>
      <vt:lpstr>Access Modifier</vt:lpstr>
      <vt:lpstr>Access Modifier – Public</vt:lpstr>
      <vt:lpstr>Access Modifier – Protected</vt:lpstr>
      <vt:lpstr>Access Modifier – Private</vt:lpstr>
      <vt:lpstr>Access Modifier –</vt:lpstr>
      <vt:lpstr>Access Levels</vt:lpstr>
      <vt:lpstr>PowerPoint Presentation</vt:lpstr>
      <vt:lpstr>Exception</vt:lpstr>
      <vt:lpstr>Types of Exception</vt:lpstr>
      <vt:lpstr>Types of Exception</vt:lpstr>
      <vt:lpstr>Types of Exception</vt:lpstr>
      <vt:lpstr>Exception Class</vt:lpstr>
      <vt:lpstr>Why Exceptional Handling?</vt:lpstr>
      <vt:lpstr>Solution</vt:lpstr>
      <vt:lpstr>Exception Handling</vt:lpstr>
      <vt:lpstr>Exception Handling (contd.)</vt:lpstr>
      <vt:lpstr>Program on Exception Handling</vt:lpstr>
      <vt:lpstr>Exception Handling</vt:lpstr>
      <vt:lpstr>Program on Mutiple Catch Blocks</vt:lpstr>
      <vt:lpstr>Nested try catch</vt:lpstr>
      <vt:lpstr>Program on Nested try catch</vt:lpstr>
      <vt:lpstr>Program on Nested try catch</vt:lpstr>
      <vt:lpstr>Why throw?</vt:lpstr>
      <vt:lpstr>Throw</vt:lpstr>
      <vt:lpstr>Why throws?</vt:lpstr>
      <vt:lpstr>Throws</vt:lpstr>
      <vt:lpstr>Program on Throws</vt:lpstr>
      <vt:lpstr>Program Vs Process Vs Thread</vt:lpstr>
      <vt:lpstr>Multi Threading</vt:lpstr>
      <vt:lpstr>Multi Threading (contd.)</vt:lpstr>
      <vt:lpstr>Multi Threading (contd.)</vt:lpstr>
      <vt:lpstr>Annie’s Question</vt:lpstr>
      <vt:lpstr>Annie’s Answer</vt:lpstr>
      <vt:lpstr>Multi Threading</vt:lpstr>
      <vt:lpstr>Extending Thread - Example</vt:lpstr>
      <vt:lpstr>PowerPoint Presentation</vt:lpstr>
      <vt:lpstr>Runnable Interface - Example</vt:lpstr>
      <vt:lpstr>PowerPoint Presentation</vt:lpstr>
      <vt:lpstr>Constructors of Thread Class</vt:lpstr>
      <vt:lpstr>Other Constructors of Thread Class</vt:lpstr>
      <vt:lpstr>Thread - LifeCycle</vt:lpstr>
      <vt:lpstr>Thread - LifeCycle</vt:lpstr>
      <vt:lpstr>Thread - Methods</vt:lpstr>
      <vt:lpstr>Synchronization</vt:lpstr>
      <vt:lpstr>Locks in Java</vt:lpstr>
      <vt:lpstr>Deadlock</vt:lpstr>
      <vt:lpstr>Carl explains Thread Synchronization</vt:lpstr>
      <vt:lpstr>Example</vt:lpstr>
      <vt:lpstr>Example</vt:lpstr>
      <vt:lpstr>This happens in Java - Thread Synchronization</vt:lpstr>
      <vt:lpstr>PowerPoint Presentation</vt:lpstr>
      <vt:lpstr>Q u est i ons </vt:lpstr>
      <vt:lpstr>Assignment - Interfaces</vt:lpstr>
      <vt:lpstr>PowerPoint Presentation</vt:lpstr>
      <vt:lpstr>PowerPoint Presentation</vt:lpstr>
      <vt:lpstr>PowerPoint Presentation</vt:lpstr>
      <vt:lpstr>Agenda for the Next Class</vt:lpstr>
      <vt:lpstr>PowerPoint Presentation</vt:lpstr>
      <vt:lpstr>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kabiraj shrestha</cp:lastModifiedBy>
  <cp:revision>3</cp:revision>
  <dcterms:created xsi:type="dcterms:W3CDTF">2023-03-30T02:08:39Z</dcterms:created>
  <dcterms:modified xsi:type="dcterms:W3CDTF">2023-05-10T01:48:30Z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2023-03-30T00:00:00Z</vt:filetime>
  </property>
</Properties>
</file>