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7418" y="136906"/>
            <a:ext cx="8189163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4242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4242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827"/>
            <a:ext cx="9144000" cy="397916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98930"/>
            <a:ext cx="466090" cy="82550"/>
          </a:xfrm>
          <a:custGeom>
            <a:avLst/>
            <a:gdLst/>
            <a:ahLst/>
            <a:cxnLst/>
            <a:rect l="l" t="t" r="r" b="b"/>
            <a:pathLst>
              <a:path w="466090" h="82550">
                <a:moveTo>
                  <a:pt x="465963" y="0"/>
                </a:moveTo>
                <a:lnTo>
                  <a:pt x="0" y="0"/>
                </a:lnTo>
                <a:lnTo>
                  <a:pt x="0" y="82043"/>
                </a:lnTo>
                <a:lnTo>
                  <a:pt x="465963" y="82043"/>
                </a:lnTo>
                <a:lnTo>
                  <a:pt x="465963" y="0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210311"/>
            <a:ext cx="1714500" cy="34594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64691" y="1714500"/>
            <a:ext cx="2922905" cy="2307590"/>
          </a:xfrm>
          <a:custGeom>
            <a:avLst/>
            <a:gdLst/>
            <a:ahLst/>
            <a:cxnLst/>
            <a:rect l="l" t="t" r="r" b="b"/>
            <a:pathLst>
              <a:path w="2922904" h="2307590">
                <a:moveTo>
                  <a:pt x="2922524" y="0"/>
                </a:moveTo>
                <a:lnTo>
                  <a:pt x="0" y="0"/>
                </a:lnTo>
                <a:lnTo>
                  <a:pt x="0" y="2307082"/>
                </a:lnTo>
                <a:lnTo>
                  <a:pt x="2922524" y="2307082"/>
                </a:lnTo>
                <a:lnTo>
                  <a:pt x="2922524" y="0"/>
                </a:lnTo>
                <a:close/>
              </a:path>
            </a:pathLst>
          </a:custGeom>
          <a:solidFill>
            <a:srgbClr val="EBE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0055" y="2772155"/>
            <a:ext cx="2343912" cy="1905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420368" y="2988513"/>
            <a:ext cx="76200" cy="541020"/>
          </a:xfrm>
          <a:custGeom>
            <a:avLst/>
            <a:gdLst/>
            <a:ahLst/>
            <a:cxnLst/>
            <a:rect l="l" t="t" r="r" b="b"/>
            <a:pathLst>
              <a:path w="76200" h="541020">
                <a:moveTo>
                  <a:pt x="76200" y="464362"/>
                </a:moveTo>
                <a:lnTo>
                  <a:pt x="44450" y="464362"/>
                </a:lnTo>
                <a:lnTo>
                  <a:pt x="44450" y="0"/>
                </a:lnTo>
                <a:lnTo>
                  <a:pt x="31750" y="0"/>
                </a:lnTo>
                <a:lnTo>
                  <a:pt x="31750" y="464362"/>
                </a:lnTo>
                <a:lnTo>
                  <a:pt x="0" y="464362"/>
                </a:lnTo>
                <a:lnTo>
                  <a:pt x="38100" y="540689"/>
                </a:lnTo>
                <a:lnTo>
                  <a:pt x="69850" y="477062"/>
                </a:lnTo>
                <a:lnTo>
                  <a:pt x="76200" y="464362"/>
                </a:lnTo>
                <a:close/>
              </a:path>
            </a:pathLst>
          </a:custGeom>
          <a:solidFill>
            <a:srgbClr val="F485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172717" y="2772917"/>
            <a:ext cx="568325" cy="224154"/>
          </a:xfrm>
          <a:custGeom>
            <a:avLst/>
            <a:gdLst/>
            <a:ahLst/>
            <a:cxnLst/>
            <a:rect l="l" t="t" r="r" b="b"/>
            <a:pathLst>
              <a:path w="568325" h="224155">
                <a:moveTo>
                  <a:pt x="0" y="223647"/>
                </a:moveTo>
                <a:lnTo>
                  <a:pt x="568325" y="223647"/>
                </a:lnTo>
                <a:lnTo>
                  <a:pt x="568325" y="0"/>
                </a:lnTo>
                <a:lnTo>
                  <a:pt x="0" y="0"/>
                </a:lnTo>
                <a:lnTo>
                  <a:pt x="0" y="223647"/>
                </a:lnTo>
                <a:close/>
              </a:path>
            </a:pathLst>
          </a:custGeom>
          <a:ln w="25908">
            <a:solidFill>
              <a:srgbClr val="E26C09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838705" y="2772917"/>
            <a:ext cx="658495" cy="217804"/>
          </a:xfrm>
          <a:custGeom>
            <a:avLst/>
            <a:gdLst/>
            <a:ahLst/>
            <a:cxnLst/>
            <a:rect l="l" t="t" r="r" b="b"/>
            <a:pathLst>
              <a:path w="658494" h="217805">
                <a:moveTo>
                  <a:pt x="0" y="217805"/>
                </a:moveTo>
                <a:lnTo>
                  <a:pt x="657987" y="217805"/>
                </a:lnTo>
                <a:lnTo>
                  <a:pt x="657987" y="0"/>
                </a:lnTo>
                <a:lnTo>
                  <a:pt x="0" y="0"/>
                </a:lnTo>
                <a:lnTo>
                  <a:pt x="0" y="217805"/>
                </a:lnTo>
                <a:close/>
              </a:path>
            </a:pathLst>
          </a:custGeom>
          <a:ln w="25908">
            <a:solidFill>
              <a:srgbClr val="0084B4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933956" y="2269235"/>
            <a:ext cx="454025" cy="504190"/>
          </a:xfrm>
          <a:custGeom>
            <a:avLst/>
            <a:gdLst/>
            <a:ahLst/>
            <a:cxnLst/>
            <a:rect l="l" t="t" r="r" b="b"/>
            <a:pathLst>
              <a:path w="454025" h="504189">
                <a:moveTo>
                  <a:pt x="76073" y="427990"/>
                </a:moveTo>
                <a:lnTo>
                  <a:pt x="44450" y="427990"/>
                </a:lnTo>
                <a:lnTo>
                  <a:pt x="44450" y="0"/>
                </a:lnTo>
                <a:lnTo>
                  <a:pt x="31750" y="0"/>
                </a:lnTo>
                <a:lnTo>
                  <a:pt x="31750" y="427990"/>
                </a:lnTo>
                <a:lnTo>
                  <a:pt x="0" y="427990"/>
                </a:lnTo>
                <a:lnTo>
                  <a:pt x="38100" y="504190"/>
                </a:lnTo>
                <a:lnTo>
                  <a:pt x="76073" y="427990"/>
                </a:lnTo>
                <a:close/>
              </a:path>
              <a:path w="454025" h="504189">
                <a:moveTo>
                  <a:pt x="453644" y="427990"/>
                </a:moveTo>
                <a:lnTo>
                  <a:pt x="421894" y="427990"/>
                </a:lnTo>
                <a:lnTo>
                  <a:pt x="421894" y="0"/>
                </a:lnTo>
                <a:lnTo>
                  <a:pt x="409194" y="0"/>
                </a:lnTo>
                <a:lnTo>
                  <a:pt x="409194" y="427990"/>
                </a:lnTo>
                <a:lnTo>
                  <a:pt x="377571" y="427990"/>
                </a:lnTo>
                <a:lnTo>
                  <a:pt x="415544" y="504190"/>
                </a:lnTo>
                <a:lnTo>
                  <a:pt x="453644" y="427990"/>
                </a:lnTo>
                <a:close/>
              </a:path>
            </a:pathLst>
          </a:custGeom>
          <a:solidFill>
            <a:srgbClr val="0084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2594609" y="2774441"/>
            <a:ext cx="960119" cy="216535"/>
          </a:xfrm>
          <a:custGeom>
            <a:avLst/>
            <a:gdLst/>
            <a:ahLst/>
            <a:cxnLst/>
            <a:rect l="l" t="t" r="r" b="b"/>
            <a:pathLst>
              <a:path w="960120" h="216535">
                <a:moveTo>
                  <a:pt x="0" y="216281"/>
                </a:moveTo>
                <a:lnTo>
                  <a:pt x="960119" y="216281"/>
                </a:lnTo>
                <a:lnTo>
                  <a:pt x="960119" y="0"/>
                </a:lnTo>
                <a:lnTo>
                  <a:pt x="0" y="0"/>
                </a:lnTo>
                <a:lnTo>
                  <a:pt x="0" y="216281"/>
                </a:lnTo>
                <a:close/>
              </a:path>
            </a:pathLst>
          </a:custGeom>
          <a:ln w="25907">
            <a:solidFill>
              <a:srgbClr val="3C681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2115312" y="2988513"/>
            <a:ext cx="76200" cy="541020"/>
          </a:xfrm>
          <a:custGeom>
            <a:avLst/>
            <a:gdLst/>
            <a:ahLst/>
            <a:cxnLst/>
            <a:rect l="l" t="t" r="r" b="b"/>
            <a:pathLst>
              <a:path w="76200" h="541020">
                <a:moveTo>
                  <a:pt x="76200" y="464362"/>
                </a:moveTo>
                <a:lnTo>
                  <a:pt x="44450" y="464362"/>
                </a:lnTo>
                <a:lnTo>
                  <a:pt x="44450" y="0"/>
                </a:lnTo>
                <a:lnTo>
                  <a:pt x="31750" y="0"/>
                </a:lnTo>
                <a:lnTo>
                  <a:pt x="31750" y="464362"/>
                </a:lnTo>
                <a:lnTo>
                  <a:pt x="0" y="464362"/>
                </a:lnTo>
                <a:lnTo>
                  <a:pt x="38100" y="540689"/>
                </a:lnTo>
                <a:lnTo>
                  <a:pt x="69850" y="477062"/>
                </a:lnTo>
                <a:lnTo>
                  <a:pt x="76200" y="464362"/>
                </a:lnTo>
                <a:close/>
              </a:path>
            </a:pathLst>
          </a:custGeom>
          <a:solidFill>
            <a:srgbClr val="0084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012948" y="2999181"/>
            <a:ext cx="76200" cy="541020"/>
          </a:xfrm>
          <a:custGeom>
            <a:avLst/>
            <a:gdLst/>
            <a:ahLst/>
            <a:cxnLst/>
            <a:rect l="l" t="t" r="r" b="b"/>
            <a:pathLst>
              <a:path w="76200" h="541020">
                <a:moveTo>
                  <a:pt x="76200" y="464362"/>
                </a:moveTo>
                <a:lnTo>
                  <a:pt x="44450" y="464362"/>
                </a:lnTo>
                <a:lnTo>
                  <a:pt x="44450" y="0"/>
                </a:lnTo>
                <a:lnTo>
                  <a:pt x="31750" y="0"/>
                </a:lnTo>
                <a:lnTo>
                  <a:pt x="31750" y="464362"/>
                </a:lnTo>
                <a:lnTo>
                  <a:pt x="0" y="464362"/>
                </a:lnTo>
                <a:lnTo>
                  <a:pt x="38100" y="540689"/>
                </a:lnTo>
                <a:lnTo>
                  <a:pt x="69850" y="477062"/>
                </a:lnTo>
                <a:lnTo>
                  <a:pt x="76200" y="464362"/>
                </a:lnTo>
                <a:close/>
              </a:path>
            </a:pathLst>
          </a:custGeom>
          <a:solidFill>
            <a:srgbClr val="4F6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4242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4242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28827"/>
            <a:ext cx="9144000" cy="397916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98930"/>
            <a:ext cx="466090" cy="82550"/>
          </a:xfrm>
          <a:custGeom>
            <a:avLst/>
            <a:gdLst/>
            <a:ahLst/>
            <a:cxnLst/>
            <a:rect l="l" t="t" r="r" b="b"/>
            <a:pathLst>
              <a:path w="466090" h="82550">
                <a:moveTo>
                  <a:pt x="465963" y="0"/>
                </a:moveTo>
                <a:lnTo>
                  <a:pt x="0" y="0"/>
                </a:lnTo>
                <a:lnTo>
                  <a:pt x="0" y="82043"/>
                </a:lnTo>
                <a:lnTo>
                  <a:pt x="465963" y="82043"/>
                </a:lnTo>
                <a:lnTo>
                  <a:pt x="465963" y="0"/>
                </a:lnTo>
                <a:close/>
              </a:path>
            </a:pathLst>
          </a:custGeom>
          <a:solidFill>
            <a:srgbClr val="5C9B1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200" y="210311"/>
            <a:ext cx="1714500" cy="3459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7418" y="145795"/>
            <a:ext cx="8189163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24242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443" y="886713"/>
            <a:ext cx="7593330" cy="1279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4242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182" y="4827754"/>
            <a:ext cx="631825" cy="210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EC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27.png"/><Relationship Id="rId6" Type="http://schemas.openxmlformats.org/officeDocument/2006/relationships/hyperlink" Target="http://domain.com/page.html" TargetMode="Externa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67.png"/><Relationship Id="rId17" Type="http://schemas.openxmlformats.org/officeDocument/2006/relationships/image" Target="../media/image68.png"/><Relationship Id="rId18" Type="http://schemas.openxmlformats.org/officeDocument/2006/relationships/image" Target="../media/image69.png"/><Relationship Id="rId19" Type="http://schemas.openxmlformats.org/officeDocument/2006/relationships/image" Target="../media/image70.png"/><Relationship Id="rId20" Type="http://schemas.openxmlformats.org/officeDocument/2006/relationships/image" Target="../media/image71.png"/><Relationship Id="rId21" Type="http://schemas.openxmlformats.org/officeDocument/2006/relationships/image" Target="../media/image72.png"/><Relationship Id="rId22" Type="http://schemas.openxmlformats.org/officeDocument/2006/relationships/image" Target="../media/image73.png"/><Relationship Id="rId23" Type="http://schemas.openxmlformats.org/officeDocument/2006/relationships/image" Target="../media/image74.png"/><Relationship Id="rId24" Type="http://schemas.openxmlformats.org/officeDocument/2006/relationships/image" Target="../media/image75.png"/><Relationship Id="rId25" Type="http://schemas.openxmlformats.org/officeDocument/2006/relationships/image" Target="../media/image76.png"/><Relationship Id="rId26" Type="http://schemas.openxmlformats.org/officeDocument/2006/relationships/image" Target="../media/image77.png"/><Relationship Id="rId27" Type="http://schemas.openxmlformats.org/officeDocument/2006/relationships/image" Target="../media/image78.png"/><Relationship Id="rId28" Type="http://schemas.openxmlformats.org/officeDocument/2006/relationships/image" Target="../media/image79.png"/><Relationship Id="rId29" Type="http://schemas.openxmlformats.org/officeDocument/2006/relationships/image" Target="../media/image8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55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Relationship Id="rId13" Type="http://schemas.openxmlformats.org/officeDocument/2006/relationships/image" Target="../media/image91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0.png"/><Relationship Id="rId3" Type="http://schemas.openxmlformats.org/officeDocument/2006/relationships/image" Target="../media/image111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Relationship Id="rId11" Type="http://schemas.openxmlformats.org/officeDocument/2006/relationships/image" Target="../media/image123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jpg"/><Relationship Id="rId5" Type="http://schemas.openxmlformats.org/officeDocument/2006/relationships/image" Target="../media/image133.png"/><Relationship Id="rId6" Type="http://schemas.openxmlformats.org/officeDocument/2006/relationships/image" Target="../media/image13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32.jpg"/><Relationship Id="rId8" Type="http://schemas.openxmlformats.org/officeDocument/2006/relationships/image" Target="../media/image140.png"/><Relationship Id="rId9" Type="http://schemas.openxmlformats.org/officeDocument/2006/relationships/image" Target="../media/image141.png"/><Relationship Id="rId10" Type="http://schemas.openxmlformats.org/officeDocument/2006/relationships/image" Target="../media/image142.png"/><Relationship Id="rId11" Type="http://schemas.openxmlformats.org/officeDocument/2006/relationships/image" Target="../media/image143.png"/><Relationship Id="rId12" Type="http://schemas.openxmlformats.org/officeDocument/2006/relationships/image" Target="../media/image144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9.jp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152.jpg"/><Relationship Id="rId5" Type="http://schemas.openxmlformats.org/officeDocument/2006/relationships/image" Target="../media/image15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Relationship Id="rId4" Type="http://schemas.openxmlformats.org/officeDocument/2006/relationships/image" Target="../media/image25.png"/><Relationship Id="rId5" Type="http://schemas.openxmlformats.org/officeDocument/2006/relationships/image" Target="../media/image2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79391"/>
            <a:ext cx="9144000" cy="8641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7496" y="414527"/>
            <a:ext cx="1955292" cy="23789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88790" y="3187446"/>
            <a:ext cx="156527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spc="15" b="1">
                <a:solidFill>
                  <a:srgbClr val="242424"/>
                </a:solidFill>
                <a:latin typeface="Georgia"/>
                <a:cs typeface="Georgia"/>
              </a:rPr>
              <a:t>MODULE-8</a:t>
            </a:r>
            <a:endParaRPr sz="2000">
              <a:latin typeface="Georgia"/>
              <a:cs typeface="Georgia"/>
            </a:endParaRPr>
          </a:p>
          <a:p>
            <a:pPr algn="ctr" marL="18415">
              <a:lnSpc>
                <a:spcPct val="100000"/>
              </a:lnSpc>
            </a:pPr>
            <a:r>
              <a:rPr dirty="0" sz="2000" spc="-175" b="1">
                <a:solidFill>
                  <a:srgbClr val="242424"/>
                </a:solidFill>
                <a:latin typeface="Georgia"/>
                <a:cs typeface="Georgia"/>
              </a:rPr>
              <a:t>SERVLETS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712" y="143078"/>
            <a:ext cx="203390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I</a:t>
            </a:r>
            <a:r>
              <a:rPr dirty="0" spc="-15"/>
              <a:t>nte</a:t>
            </a:r>
            <a:r>
              <a:rPr dirty="0" spc="-10"/>
              <a:t>r</a:t>
            </a:r>
            <a:r>
              <a:rPr dirty="0" spc="-15"/>
              <a:t>ne</a:t>
            </a:r>
            <a:r>
              <a:rPr dirty="0"/>
              <a:t>t</a:t>
            </a:r>
            <a:r>
              <a:rPr dirty="0" spc="-105"/>
              <a:t> </a:t>
            </a:r>
            <a:r>
              <a:rPr dirty="0" spc="-5"/>
              <a:t>Serv</a:t>
            </a:r>
            <a:r>
              <a:rPr dirty="0" spc="-15"/>
              <a:t>e</a:t>
            </a:r>
            <a:r>
              <a:rPr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6348" y="1795017"/>
            <a:ext cx="3844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Browser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a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client which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sends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request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the 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server.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request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transmitted</a:t>
            </a:r>
            <a:r>
              <a:rPr dirty="0" sz="1200" spc="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on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internet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server.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6348" y="2344039"/>
            <a:ext cx="364617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Server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a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software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which receives the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request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passes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corresponding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program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running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on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software.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6348" y="3075558"/>
            <a:ext cx="372364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example,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login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google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select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any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program</a:t>
            </a:r>
            <a:r>
              <a:rPr dirty="0" sz="1200" spc="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 the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google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gtalk,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Gmail,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blog,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translator</a:t>
            </a:r>
            <a:r>
              <a:rPr dirty="0" sz="1200" spc="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etc.,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based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our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request,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google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call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corresponding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program.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69619" y="2016251"/>
            <a:ext cx="2223770" cy="1710055"/>
            <a:chOff x="769619" y="2016251"/>
            <a:chExt cx="2223770" cy="17100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619" y="2016251"/>
              <a:ext cx="693420" cy="7101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95983" y="2261615"/>
              <a:ext cx="929640" cy="598805"/>
            </a:xfrm>
            <a:custGeom>
              <a:avLst/>
              <a:gdLst/>
              <a:ahLst/>
              <a:cxnLst/>
              <a:rect l="l" t="t" r="r" b="b"/>
              <a:pathLst>
                <a:path w="929639" h="598805">
                  <a:moveTo>
                    <a:pt x="0" y="0"/>
                  </a:moveTo>
                  <a:lnTo>
                    <a:pt x="929259" y="598551"/>
                  </a:lnTo>
                </a:path>
              </a:pathLst>
            </a:custGeom>
            <a:ln w="9144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619" y="3014471"/>
              <a:ext cx="693420" cy="71170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95983" y="2859023"/>
              <a:ext cx="929640" cy="452755"/>
            </a:xfrm>
            <a:custGeom>
              <a:avLst/>
              <a:gdLst/>
              <a:ahLst/>
              <a:cxnLst/>
              <a:rect l="l" t="t" r="r" b="b"/>
              <a:pathLst>
                <a:path w="929639" h="452754">
                  <a:moveTo>
                    <a:pt x="0" y="452374"/>
                  </a:moveTo>
                  <a:lnTo>
                    <a:pt x="929513" y="0"/>
                  </a:lnTo>
                </a:path>
              </a:pathLst>
            </a:custGeom>
            <a:ln w="9144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3559" y="2336291"/>
              <a:ext cx="1179576" cy="10180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0803" y="2363723"/>
              <a:ext cx="1089659" cy="92811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860803" y="2363723"/>
              <a:ext cx="1089660" cy="928369"/>
            </a:xfrm>
            <a:custGeom>
              <a:avLst/>
              <a:gdLst/>
              <a:ahLst/>
              <a:cxnLst/>
              <a:rect l="l" t="t" r="r" b="b"/>
              <a:pathLst>
                <a:path w="1089660" h="928370">
                  <a:moveTo>
                    <a:pt x="0" y="463931"/>
                  </a:moveTo>
                  <a:lnTo>
                    <a:pt x="544829" y="0"/>
                  </a:lnTo>
                  <a:lnTo>
                    <a:pt x="1089659" y="463931"/>
                  </a:lnTo>
                  <a:lnTo>
                    <a:pt x="544829" y="927862"/>
                  </a:lnTo>
                  <a:lnTo>
                    <a:pt x="0" y="463931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084958" y="2718562"/>
            <a:ext cx="6584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rn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et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50464" y="2202179"/>
            <a:ext cx="1016508" cy="122834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356609" y="3454349"/>
            <a:ext cx="52768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8" name="object 1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483" y="160096"/>
            <a:ext cx="566293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Client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10"/>
              <a:t> </a:t>
            </a:r>
            <a:r>
              <a:rPr dirty="0" spc="-5"/>
              <a:t>Server</a:t>
            </a:r>
            <a:r>
              <a:rPr dirty="0" spc="-55"/>
              <a:t> </a:t>
            </a:r>
            <a:r>
              <a:rPr dirty="0" spc="-10"/>
              <a:t>Architecture</a:t>
            </a:r>
            <a:r>
              <a:rPr dirty="0" spc="-65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 spc="-10"/>
              <a:t>Internet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06652" y="1697735"/>
            <a:ext cx="6002020" cy="2133600"/>
            <a:chOff x="1406652" y="1697735"/>
            <a:chExt cx="6002020" cy="2133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6652" y="1697735"/>
              <a:ext cx="1365504" cy="2133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1908" y="1898903"/>
              <a:ext cx="1286256" cy="6553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9152" y="1926335"/>
              <a:ext cx="1196340" cy="56540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69152" y="1926335"/>
              <a:ext cx="1196340" cy="565150"/>
            </a:xfrm>
            <a:custGeom>
              <a:avLst/>
              <a:gdLst/>
              <a:ahLst/>
              <a:cxnLst/>
              <a:rect l="l" t="t" r="r" b="b"/>
              <a:pathLst>
                <a:path w="1196340" h="565150">
                  <a:moveTo>
                    <a:pt x="0" y="94106"/>
                  </a:moveTo>
                  <a:lnTo>
                    <a:pt x="7365" y="57531"/>
                  </a:lnTo>
                  <a:lnTo>
                    <a:pt x="27559" y="27558"/>
                  </a:lnTo>
                  <a:lnTo>
                    <a:pt x="57531" y="7365"/>
                  </a:lnTo>
                  <a:lnTo>
                    <a:pt x="94234" y="0"/>
                  </a:lnTo>
                  <a:lnTo>
                    <a:pt x="1102105" y="0"/>
                  </a:lnTo>
                  <a:lnTo>
                    <a:pt x="1138808" y="7365"/>
                  </a:lnTo>
                  <a:lnTo>
                    <a:pt x="1168780" y="27558"/>
                  </a:lnTo>
                  <a:lnTo>
                    <a:pt x="1188974" y="57531"/>
                  </a:lnTo>
                  <a:lnTo>
                    <a:pt x="1196340" y="94106"/>
                  </a:lnTo>
                  <a:lnTo>
                    <a:pt x="1196340" y="470788"/>
                  </a:lnTo>
                  <a:lnTo>
                    <a:pt x="1188974" y="507491"/>
                  </a:lnTo>
                  <a:lnTo>
                    <a:pt x="1168780" y="537463"/>
                  </a:lnTo>
                  <a:lnTo>
                    <a:pt x="1138808" y="557657"/>
                  </a:lnTo>
                  <a:lnTo>
                    <a:pt x="1102105" y="565022"/>
                  </a:lnTo>
                  <a:lnTo>
                    <a:pt x="94234" y="565022"/>
                  </a:lnTo>
                  <a:lnTo>
                    <a:pt x="57531" y="557657"/>
                  </a:lnTo>
                  <a:lnTo>
                    <a:pt x="27559" y="537463"/>
                  </a:lnTo>
                  <a:lnTo>
                    <a:pt x="7365" y="507491"/>
                  </a:lnTo>
                  <a:lnTo>
                    <a:pt x="0" y="470788"/>
                  </a:lnTo>
                  <a:lnTo>
                    <a:pt x="0" y="94106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389878" y="2085847"/>
            <a:ext cx="7454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dirty="0" sz="1600" spc="-4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600" spc="-5">
                <a:solidFill>
                  <a:srgbClr val="242424"/>
                </a:solidFill>
                <a:latin typeface="Tahoma"/>
                <a:cs typeface="Tahoma"/>
              </a:rPr>
              <a:t>owser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09088" y="2110739"/>
            <a:ext cx="4756785" cy="1941830"/>
            <a:chOff x="2609088" y="2110739"/>
            <a:chExt cx="4756785" cy="194183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09088" y="3084575"/>
              <a:ext cx="943356" cy="9677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9923" y="2616707"/>
              <a:ext cx="1115568" cy="11445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692908" y="2444495"/>
              <a:ext cx="4075429" cy="1031875"/>
            </a:xfrm>
            <a:custGeom>
              <a:avLst/>
              <a:gdLst/>
              <a:ahLst/>
              <a:cxnLst/>
              <a:rect l="l" t="t" r="r" b="b"/>
              <a:pathLst>
                <a:path w="4075429" h="1031875">
                  <a:moveTo>
                    <a:pt x="0" y="0"/>
                  </a:moveTo>
                  <a:lnTo>
                    <a:pt x="4075049" y="1031494"/>
                  </a:lnTo>
                </a:path>
              </a:pathLst>
            </a:custGeom>
            <a:ln w="9144">
              <a:solidFill>
                <a:srgbClr val="48452A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80004" y="2110739"/>
              <a:ext cx="3230880" cy="1441450"/>
            </a:xfrm>
            <a:custGeom>
              <a:avLst/>
              <a:gdLst/>
              <a:ahLst/>
              <a:cxnLst/>
              <a:rect l="l" t="t" r="r" b="b"/>
              <a:pathLst>
                <a:path w="3230879" h="1441450">
                  <a:moveTo>
                    <a:pt x="3088894" y="1377823"/>
                  </a:moveTo>
                  <a:lnTo>
                    <a:pt x="2961894" y="1314323"/>
                  </a:lnTo>
                  <a:lnTo>
                    <a:pt x="2961894" y="1371473"/>
                  </a:lnTo>
                  <a:lnTo>
                    <a:pt x="385572" y="1371473"/>
                  </a:lnTo>
                  <a:lnTo>
                    <a:pt x="385572" y="1384173"/>
                  </a:lnTo>
                  <a:lnTo>
                    <a:pt x="2961894" y="1384173"/>
                  </a:lnTo>
                  <a:lnTo>
                    <a:pt x="2961894" y="1441323"/>
                  </a:lnTo>
                  <a:lnTo>
                    <a:pt x="3088894" y="1377823"/>
                  </a:lnTo>
                  <a:close/>
                </a:path>
                <a:path w="3230879" h="1441450">
                  <a:moveTo>
                    <a:pt x="3230626" y="843915"/>
                  </a:moveTo>
                  <a:lnTo>
                    <a:pt x="124587" y="55499"/>
                  </a:lnTo>
                  <a:lnTo>
                    <a:pt x="138684" y="0"/>
                  </a:lnTo>
                  <a:lnTo>
                    <a:pt x="0" y="30353"/>
                  </a:lnTo>
                  <a:lnTo>
                    <a:pt x="107442" y="123190"/>
                  </a:lnTo>
                  <a:lnTo>
                    <a:pt x="121539" y="67818"/>
                  </a:lnTo>
                  <a:lnTo>
                    <a:pt x="3227578" y="856107"/>
                  </a:lnTo>
                  <a:lnTo>
                    <a:pt x="3230626" y="843915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329429" y="2175764"/>
            <a:ext cx="10991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Cli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nt</a:t>
            </a:r>
            <a:r>
              <a:rPr dirty="0" sz="1400" spc="-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equ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27552" y="3215542"/>
            <a:ext cx="2418715" cy="54102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Content</a:t>
            </a:r>
            <a:r>
              <a:rPr dirty="0" sz="12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of</a:t>
            </a:r>
            <a:r>
              <a:rPr dirty="0" sz="1200" spc="-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page</a:t>
            </a:r>
            <a:r>
              <a:rPr dirty="0" sz="1200" spc="-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.html</a:t>
            </a:r>
            <a:r>
              <a:rPr dirty="0" sz="12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or</a:t>
            </a:r>
            <a:r>
              <a:rPr dirty="0" sz="1200" spc="-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error code</a:t>
            </a:r>
            <a:endParaRPr sz="1200">
              <a:latin typeface="Tahoma"/>
              <a:cs typeface="Tahoma"/>
            </a:endParaRPr>
          </a:p>
          <a:p>
            <a:pPr marL="544195">
              <a:lnSpc>
                <a:spcPct val="100000"/>
              </a:lnSpc>
              <a:spcBef>
                <a:spcPts val="5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er</a:t>
            </a:r>
            <a:r>
              <a:rPr dirty="0" sz="1400" spc="-10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sp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3497" y="1819401"/>
            <a:ext cx="20116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6"/>
              </a:rPr>
              <a:t>http://domain.com/page.html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8" name="object 1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980" y="154381"/>
            <a:ext cx="171577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Serv</a:t>
            </a:r>
            <a:r>
              <a:rPr dirty="0" spc="-15"/>
              <a:t>e</a:t>
            </a:r>
            <a:r>
              <a:rPr dirty="0"/>
              <a:t>r</a:t>
            </a:r>
            <a:r>
              <a:rPr dirty="0" spc="-85"/>
              <a:t> </a:t>
            </a:r>
            <a:r>
              <a:rPr dirty="0" spc="-25"/>
              <a:t>T</a:t>
            </a:r>
            <a:r>
              <a:rPr dirty="0" spc="-30"/>
              <a:t>y</a:t>
            </a:r>
            <a:r>
              <a:rPr dirty="0" spc="-25"/>
              <a:t>pe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395" y="962659"/>
            <a:ext cx="7720965" cy="34531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two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types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servers: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</a:t>
            </a:r>
            <a:r>
              <a:rPr dirty="0" sz="1400" spc="-1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er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Appli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cati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er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takes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http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responds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client.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Some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servers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Apache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175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IIS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tc.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 marR="45339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Application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extension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server.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addition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server,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provides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following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facilities: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9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Load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balancing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5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Resource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management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(Connection</a:t>
            </a:r>
            <a:r>
              <a:rPr dirty="0" sz="1400" spc="-1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pooling)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0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State</a:t>
            </a:r>
            <a:r>
              <a:rPr dirty="0" sz="1400" spc="-1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management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Some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Application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servers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Jboss,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Web</a:t>
            </a:r>
            <a:r>
              <a:rPr dirty="0" sz="1400" spc="-7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Logic,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Web</a:t>
            </a:r>
            <a:r>
              <a:rPr dirty="0" sz="1400" spc="-6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Sphere,</a:t>
            </a:r>
            <a:r>
              <a:rPr dirty="0" sz="1400" spc="-7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GlassFish</a:t>
            </a:r>
            <a:r>
              <a:rPr dirty="0" sz="1400" spc="-4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etc.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143078"/>
            <a:ext cx="73025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H</a:t>
            </a:r>
            <a:r>
              <a:rPr dirty="0" spc="35"/>
              <a:t>T</a:t>
            </a:r>
            <a:r>
              <a:rPr dirty="0"/>
              <a:t>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3478" y="2018792"/>
            <a:ext cx="3462020" cy="1870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dirty="0" sz="1200" spc="-9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ta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nds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f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ype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r </a:t>
            </a:r>
            <a:r>
              <a:rPr dirty="0" sz="1200" spc="-165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ex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4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f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200" spc="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ot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ol.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964607"/>
                </a:solidFill>
                <a:latin typeface="Tahoma"/>
                <a:cs typeface="Tahoma"/>
              </a:rPr>
              <a:t>Standard</a:t>
            </a:r>
            <a:r>
              <a:rPr dirty="0" sz="1200" spc="-75">
                <a:solidFill>
                  <a:srgbClr val="964607"/>
                </a:solidFill>
                <a:latin typeface="Tahoma"/>
                <a:cs typeface="Tahoma"/>
              </a:rPr>
              <a:t> </a:t>
            </a:r>
            <a:r>
              <a:rPr dirty="0" sz="1200" spc="-35">
                <a:solidFill>
                  <a:srgbClr val="964607"/>
                </a:solidFill>
                <a:latin typeface="Tahoma"/>
                <a:cs typeface="Tahoma"/>
              </a:rPr>
              <a:t>HTTP </a:t>
            </a:r>
            <a:r>
              <a:rPr dirty="0" sz="1200" spc="-5">
                <a:solidFill>
                  <a:srgbClr val="964607"/>
                </a:solidFill>
                <a:latin typeface="Tahoma"/>
                <a:cs typeface="Tahoma"/>
              </a:rPr>
              <a:t>port</a:t>
            </a:r>
            <a:r>
              <a:rPr dirty="0" sz="1200" spc="-45">
                <a:solidFill>
                  <a:srgbClr val="964607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964607"/>
                </a:solidFill>
                <a:latin typeface="Tahoma"/>
                <a:cs typeface="Tahoma"/>
              </a:rPr>
              <a:t>is</a:t>
            </a:r>
            <a:r>
              <a:rPr dirty="0" sz="1200" spc="-30">
                <a:solidFill>
                  <a:srgbClr val="964607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964607"/>
                </a:solidFill>
                <a:latin typeface="Tahoma"/>
                <a:cs typeface="Tahoma"/>
              </a:rPr>
              <a:t>80.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25">
                <a:solidFill>
                  <a:srgbClr val="006EC0"/>
                </a:solidFill>
                <a:latin typeface="Tahoma"/>
                <a:cs typeface="Tahoma"/>
              </a:rPr>
              <a:t>HTTPS</a:t>
            </a:r>
            <a:r>
              <a:rPr dirty="0" sz="1200" spc="-5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stands</a:t>
            </a:r>
            <a:r>
              <a:rPr dirty="0" sz="1200" spc="-4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for</a:t>
            </a:r>
            <a:r>
              <a:rPr dirty="0" sz="1200" spc="-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35">
                <a:solidFill>
                  <a:srgbClr val="006EC0"/>
                </a:solidFill>
                <a:latin typeface="Tahoma"/>
                <a:cs typeface="Tahoma"/>
              </a:rPr>
              <a:t>HTTP</a:t>
            </a:r>
            <a:r>
              <a:rPr dirty="0" sz="12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+</a:t>
            </a:r>
            <a:r>
              <a:rPr dirty="0" sz="1200" spc="-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Secured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If the client/browser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uses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https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protocol then data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from the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client/browser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 be encrypted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sent 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on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internet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the 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server.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Server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decrypts the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data,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interprets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serves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client.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755" y="1635251"/>
            <a:ext cx="3726179" cy="25755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850" y="773049"/>
            <a:ext cx="7752715" cy="38785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Some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HTTP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methods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are: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7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GET</a:t>
            </a:r>
            <a:r>
              <a:rPr dirty="0" sz="1400" spc="-2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1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retrieve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information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server.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HEAD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Same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but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transfers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only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header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section.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7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POST</a:t>
            </a:r>
            <a:r>
              <a:rPr dirty="0" sz="1400" spc="-5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–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sending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server.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7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DELET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dirty="0" sz="1400" spc="-5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–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2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400" spc="-1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so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ur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ahoma"/>
              <a:cs typeface="Tahoma"/>
            </a:endParaRPr>
          </a:p>
          <a:p>
            <a:pPr marL="299085" marR="5080" indent="-287020">
              <a:lnSpc>
                <a:spcPct val="1014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PUT</a:t>
            </a:r>
            <a:r>
              <a:rPr dirty="0" sz="1400" spc="-3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–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PUT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requests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enclosed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entity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stored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under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supplied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Request-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URI.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ahoma"/>
              <a:cs typeface="Tahoma"/>
            </a:endParaRPr>
          </a:p>
          <a:p>
            <a:pPr marL="299085" marR="391795" indent="-287020">
              <a:lnSpc>
                <a:spcPct val="1022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TRACE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–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TRACE method is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 to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invoke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 remote,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application-layer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loop-back of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400" spc="-1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message.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CONNECT</a:t>
            </a:r>
            <a:r>
              <a:rPr dirty="0" sz="1400" spc="-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–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specification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reserves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name CONNECT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proxy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endParaRPr sz="14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  <a:spcBef>
                <a:spcPts val="3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dynamically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switch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being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tunnel.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219" y="143078"/>
            <a:ext cx="217487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HTTP</a:t>
            </a:r>
            <a:r>
              <a:rPr dirty="0" spc="-90"/>
              <a:t> </a:t>
            </a:r>
            <a:r>
              <a:rPr dirty="0"/>
              <a:t>-</a:t>
            </a:r>
            <a:r>
              <a:rPr dirty="0" spc="-60"/>
              <a:t> </a:t>
            </a:r>
            <a:r>
              <a:rPr dirty="0"/>
              <a:t>Methods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257" y="143078"/>
            <a:ext cx="460311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Difference</a:t>
            </a:r>
            <a:r>
              <a:rPr dirty="0" spc="-135"/>
              <a:t> </a:t>
            </a:r>
            <a:r>
              <a:rPr dirty="0" spc="-5"/>
              <a:t>between</a:t>
            </a:r>
            <a:r>
              <a:rPr dirty="0" spc="-100"/>
              <a:t> </a:t>
            </a:r>
            <a:r>
              <a:rPr dirty="0"/>
              <a:t>GET</a:t>
            </a:r>
            <a:r>
              <a:rPr dirty="0" spc="-45"/>
              <a:t> </a:t>
            </a:r>
            <a:r>
              <a:rPr dirty="0" spc="-5"/>
              <a:t>and</a:t>
            </a:r>
            <a:r>
              <a:rPr dirty="0" spc="-55"/>
              <a:t> </a:t>
            </a:r>
            <a:r>
              <a:rPr dirty="0"/>
              <a:t>POST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3970" y="1667764"/>
          <a:ext cx="7255509" cy="2298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0"/>
                <a:gridCol w="3679825"/>
              </a:tblGrid>
              <a:tr h="290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200" spc="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GET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POST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</a:tr>
              <a:tr h="47091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GET</a:t>
                      </a:r>
                      <a:r>
                        <a:rPr dirty="0" sz="1200" spc="-3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will</a:t>
                      </a:r>
                      <a:r>
                        <a:rPr dirty="0" sz="1200" spc="-2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display</a:t>
                      </a:r>
                      <a:r>
                        <a:rPr dirty="0" sz="1200" spc="-3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1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parameters</a:t>
                      </a:r>
                      <a:r>
                        <a:rPr dirty="0" sz="1200" spc="5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as</a:t>
                      </a:r>
                      <a:r>
                        <a:rPr dirty="0" sz="1200" spc="-2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1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part</a:t>
                      </a:r>
                      <a:r>
                        <a:rPr dirty="0" sz="1200" spc="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dirty="0" sz="1200" spc="-2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URL.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14160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21971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POST</a:t>
                      </a:r>
                      <a:r>
                        <a:rPr dirty="0" sz="1200" spc="-4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will</a:t>
                      </a:r>
                      <a:r>
                        <a:rPr dirty="0" sz="1200" spc="-2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send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the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user's</a:t>
                      </a:r>
                      <a:r>
                        <a:rPr dirty="0" sz="1200" spc="-1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data/parameters</a:t>
                      </a:r>
                      <a:r>
                        <a:rPr dirty="0" sz="1200" spc="9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as</a:t>
                      </a:r>
                      <a:r>
                        <a:rPr dirty="0" sz="1200" spc="-1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part </a:t>
                      </a:r>
                      <a:r>
                        <a:rPr dirty="0" sz="1200" spc="-36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of request</a:t>
                      </a:r>
                      <a:r>
                        <a:rPr dirty="0" sz="1200" spc="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body.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</a:tr>
              <a:tr h="471043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GET</a:t>
                      </a:r>
                      <a:r>
                        <a:rPr dirty="0" sz="1200" spc="-3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dirty="0" sz="1200" spc="-2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used</a:t>
                      </a:r>
                      <a:r>
                        <a:rPr dirty="0" sz="1200" spc="-1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dirty="0" sz="1200" spc="-2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send</a:t>
                      </a:r>
                      <a:r>
                        <a:rPr dirty="0" sz="1200" spc="-1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3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Text</a:t>
                      </a:r>
                      <a:r>
                        <a:rPr dirty="0" sz="1200" spc="-4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information.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40386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POST</a:t>
                      </a:r>
                      <a:r>
                        <a:rPr dirty="0" sz="1200" spc="-5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1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can</a:t>
                      </a:r>
                      <a:r>
                        <a:rPr dirty="0" sz="1200" spc="-1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be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used</a:t>
                      </a:r>
                      <a:r>
                        <a:rPr dirty="0" sz="1200" spc="-1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dirty="0" sz="1200" spc="-2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send</a:t>
                      </a:r>
                      <a:r>
                        <a:rPr dirty="0" sz="1200" spc="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large</a:t>
                      </a:r>
                      <a:r>
                        <a:rPr dirty="0" sz="1200" spc="-3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files</a:t>
                      </a:r>
                      <a:r>
                        <a:rPr dirty="0" sz="1200" spc="-1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dirty="0" sz="1200" spc="-1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BLOB </a:t>
                      </a:r>
                      <a:r>
                        <a:rPr dirty="0" sz="1200" spc="-36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also.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</a:tr>
              <a:tr h="290703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DoGet()</a:t>
                      </a:r>
                      <a:r>
                        <a:rPr dirty="0" sz="1200" spc="-6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dirty="0" sz="1200" spc="-2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used</a:t>
                      </a:r>
                      <a:r>
                        <a:rPr dirty="0" sz="1200" spc="-1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dirty="0" sz="1200" spc="-3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4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GET.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DoPost()</a:t>
                      </a:r>
                      <a:r>
                        <a:rPr dirty="0" sz="1200" spc="-4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will</a:t>
                      </a:r>
                      <a:r>
                        <a:rPr dirty="0" sz="1200" spc="-3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be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used</a:t>
                      </a:r>
                      <a:r>
                        <a:rPr dirty="0" sz="1200" spc="-1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dirty="0" sz="1200" spc="-1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POST</a:t>
                      </a:r>
                      <a:r>
                        <a:rPr dirty="0" sz="1200" spc="-4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at</a:t>
                      </a:r>
                      <a:r>
                        <a:rPr dirty="0" sz="1200" spc="-3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server</a:t>
                      </a:r>
                      <a:r>
                        <a:rPr dirty="0" sz="1200" spc="-2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side.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</a:tr>
              <a:tr h="471042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GET</a:t>
                      </a:r>
                      <a:r>
                        <a:rPr dirty="0" sz="1200" spc="-3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dirty="0" sz="1200" spc="-2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less</a:t>
                      </a:r>
                      <a:r>
                        <a:rPr dirty="0" sz="1200" spc="-2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secured</a:t>
                      </a:r>
                      <a:r>
                        <a:rPr dirty="0" sz="1200" spc="-3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as</a:t>
                      </a:r>
                      <a:r>
                        <a:rPr dirty="0" sz="1200" spc="-2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it</a:t>
                      </a:r>
                      <a:r>
                        <a:rPr dirty="0" sz="1200" spc="-1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dirty="0" sz="1200" spc="-1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seen</a:t>
                      </a:r>
                      <a:r>
                        <a:rPr dirty="0" sz="1200" spc="-3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in URL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POST</a:t>
                      </a:r>
                      <a:r>
                        <a:rPr dirty="0" sz="1200" spc="-5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is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secured</a:t>
                      </a:r>
                      <a:r>
                        <a:rPr dirty="0" sz="1200" spc="-4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as</a:t>
                      </a:r>
                      <a:r>
                        <a:rPr dirty="0" sz="1200" spc="-1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it</a:t>
                      </a:r>
                      <a:r>
                        <a:rPr dirty="0" sz="1200" spc="-1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will</a:t>
                      </a:r>
                      <a:r>
                        <a:rPr dirty="0" sz="1200" spc="-1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be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sent</a:t>
                      </a:r>
                      <a:r>
                        <a:rPr dirty="0" sz="1200" spc="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as</a:t>
                      </a:r>
                      <a:r>
                        <a:rPr dirty="0" sz="1200" spc="-1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part</a:t>
                      </a:r>
                      <a:r>
                        <a:rPr dirty="0" sz="1200" spc="-1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of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dirty="0" sz="1200" spc="-1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Request</a:t>
                      </a:r>
                      <a:r>
                        <a:rPr dirty="0" sz="1200" spc="-4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body.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</a:tcPr>
                </a:tc>
              </a:tr>
              <a:tr h="290614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GET</a:t>
                      </a:r>
                      <a:r>
                        <a:rPr dirty="0" sz="1200" spc="-3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URL</a:t>
                      </a:r>
                      <a:r>
                        <a:rPr dirty="0" sz="1200" spc="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1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can</a:t>
                      </a:r>
                      <a:r>
                        <a:rPr dirty="0" sz="1200" spc="-2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be stored</a:t>
                      </a:r>
                      <a:r>
                        <a:rPr dirty="0" sz="1200" spc="-3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browser</a:t>
                      </a:r>
                      <a:r>
                        <a:rPr dirty="0" sz="1200" spc="-2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1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history.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POST</a:t>
                      </a:r>
                      <a:r>
                        <a:rPr dirty="0" sz="1200" spc="-5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will</a:t>
                      </a:r>
                      <a:r>
                        <a:rPr dirty="0" sz="1200" spc="-2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not</a:t>
                      </a:r>
                      <a:r>
                        <a:rPr dirty="0" sz="1200" spc="-1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be</a:t>
                      </a:r>
                      <a:r>
                        <a:rPr dirty="0" sz="1200" spc="1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stored</a:t>
                      </a:r>
                      <a:r>
                        <a:rPr dirty="0" sz="1200" spc="-2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dirty="0" sz="1200" spc="-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browser</a:t>
                      </a:r>
                      <a:r>
                        <a:rPr dirty="0" sz="1200" spc="-15">
                          <a:solidFill>
                            <a:srgbClr val="242424"/>
                          </a:solidFill>
                          <a:latin typeface="Tahoma"/>
                          <a:cs typeface="Tahoma"/>
                        </a:rPr>
                        <a:t> history.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006EC0"/>
                      </a:solidFill>
                      <a:prstDash val="solid"/>
                    </a:lnL>
                    <a:lnR w="12700">
                      <a:solidFill>
                        <a:srgbClr val="006EC0"/>
                      </a:solidFill>
                      <a:prstDash val="solid"/>
                    </a:lnR>
                    <a:lnT w="12700">
                      <a:solidFill>
                        <a:srgbClr val="006EC0"/>
                      </a:solidFill>
                      <a:prstDash val="solid"/>
                    </a:lnT>
                    <a:lnB w="12700">
                      <a:solidFill>
                        <a:srgbClr val="006EC0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366" y="174117"/>
            <a:ext cx="573341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Where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How</a:t>
            </a:r>
            <a:r>
              <a:rPr dirty="0" spc="20"/>
              <a:t> </a:t>
            </a:r>
            <a:r>
              <a:rPr dirty="0" spc="-5"/>
              <a:t>do</a:t>
            </a:r>
            <a:r>
              <a:rPr dirty="0" spc="-35"/>
              <a:t> </a:t>
            </a:r>
            <a:r>
              <a:rPr dirty="0" spc="-10"/>
              <a:t>we</a:t>
            </a:r>
            <a:r>
              <a:rPr dirty="0" spc="-40"/>
              <a:t> </a:t>
            </a:r>
            <a:r>
              <a:rPr dirty="0" spc="-5"/>
              <a:t>use</a:t>
            </a:r>
            <a:r>
              <a:rPr dirty="0" spc="-65"/>
              <a:t> </a:t>
            </a:r>
            <a:r>
              <a:rPr dirty="0"/>
              <a:t>GET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POST?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512" y="947674"/>
            <a:ext cx="7263130" cy="20535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Where</a:t>
            </a:r>
            <a:r>
              <a:rPr dirty="0" sz="1400" spc="-9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do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we</a:t>
            </a:r>
            <a:r>
              <a:rPr dirty="0" sz="1400" spc="-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use</a:t>
            </a:r>
            <a:r>
              <a:rPr dirty="0" sz="1400" spc="-3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GET</a:t>
            </a:r>
            <a:r>
              <a:rPr dirty="0" sz="1400" spc="-5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and</a:t>
            </a:r>
            <a:r>
              <a:rPr dirty="0" sz="1400" spc="-4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006EC0"/>
                </a:solidFill>
                <a:latin typeface="Tahoma"/>
                <a:cs typeface="Tahoma"/>
              </a:rPr>
              <a:t>POST?</a:t>
            </a:r>
            <a:endParaRPr sz="1400">
              <a:latin typeface="Tahoma"/>
              <a:cs typeface="Tahoma"/>
            </a:endParaRPr>
          </a:p>
          <a:p>
            <a:pPr marL="34925">
              <a:lnSpc>
                <a:spcPct val="100000"/>
              </a:lnSpc>
              <a:spcBef>
                <a:spcPts val="1400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places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where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 needs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sent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Internet,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POST</a:t>
            </a:r>
            <a:endParaRPr sz="1400">
              <a:latin typeface="Tahoma"/>
              <a:cs typeface="Tahoma"/>
            </a:endParaRPr>
          </a:p>
          <a:p>
            <a:pPr marL="34925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methods</a:t>
            </a:r>
            <a:r>
              <a:rPr dirty="0" sz="1400" spc="-10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used.</a:t>
            </a:r>
            <a:endParaRPr sz="1400">
              <a:latin typeface="Tahoma"/>
              <a:cs typeface="Tahoma"/>
            </a:endParaRPr>
          </a:p>
          <a:p>
            <a:pPr marL="34925">
              <a:lnSpc>
                <a:spcPct val="100000"/>
              </a:lnSpc>
              <a:spcBef>
                <a:spcPts val="1390"/>
              </a:spcBef>
            </a:pP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How</a:t>
            </a:r>
            <a:r>
              <a:rPr dirty="0" sz="1400" spc="-4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do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we</a:t>
            </a:r>
            <a:r>
              <a:rPr dirty="0" sz="1400" spc="-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use</a:t>
            </a:r>
            <a:r>
              <a:rPr dirty="0" sz="1400" spc="-5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GET</a:t>
            </a:r>
            <a:r>
              <a:rPr dirty="0" sz="1400" spc="-5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and</a:t>
            </a:r>
            <a:r>
              <a:rPr dirty="0" sz="1400" spc="-3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006EC0"/>
                </a:solidFill>
                <a:latin typeface="Tahoma"/>
                <a:cs typeface="Tahoma"/>
              </a:rPr>
              <a:t>POST?</a:t>
            </a:r>
            <a:endParaRPr sz="1400">
              <a:latin typeface="Tahoma"/>
              <a:cs typeface="Tahoma"/>
            </a:endParaRPr>
          </a:p>
          <a:p>
            <a:pPr algn="just" marL="34925" marR="5080">
              <a:lnSpc>
                <a:spcPct val="100000"/>
              </a:lnSpc>
              <a:spcBef>
                <a:spcPts val="1405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When GET or POST is used,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client data is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transmitted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 internet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 be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sent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server.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receives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Request</a:t>
            </a:r>
            <a:r>
              <a:rPr dirty="0" sz="1400" spc="-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object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content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extracted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client.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921" y="162813"/>
            <a:ext cx="1929764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GET</a:t>
            </a:r>
            <a:r>
              <a:rPr dirty="0" spc="-80"/>
              <a:t> </a:t>
            </a:r>
            <a:r>
              <a:rPr dirty="0"/>
              <a:t>-</a:t>
            </a:r>
            <a:r>
              <a:rPr dirty="0" spc="-75"/>
              <a:t> </a:t>
            </a:r>
            <a:r>
              <a:rPr dirty="0" spc="-1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390" y="3487292"/>
            <a:ext cx="7359650" cy="88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2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HTML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code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displays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First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Last Name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edit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boxes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submit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button.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ahoma"/>
              <a:cs typeface="Tahoma"/>
            </a:endParaRPr>
          </a:p>
          <a:p>
            <a:pPr marL="299085" marR="5080" indent="-287020">
              <a:lnSpc>
                <a:spcPct val="1014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submit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button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clicked,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entered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first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last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sent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part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URL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execute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login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32432" y="1066800"/>
            <a:ext cx="5111750" cy="2176780"/>
            <a:chOff x="1932432" y="1066800"/>
            <a:chExt cx="5111750" cy="21767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2432" y="1066800"/>
              <a:ext cx="5111496" cy="21762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6732" y="1152144"/>
              <a:ext cx="4887467" cy="201015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921" y="162813"/>
            <a:ext cx="197231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Post</a:t>
            </a:r>
            <a:r>
              <a:rPr dirty="0" spc="-85"/>
              <a:t> </a:t>
            </a:r>
            <a:r>
              <a:rPr dirty="0"/>
              <a:t>-</a:t>
            </a:r>
            <a:r>
              <a:rPr dirty="0" spc="-75"/>
              <a:t> </a:t>
            </a:r>
            <a:r>
              <a:rPr dirty="0" spc="-15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3626866"/>
            <a:ext cx="7214234" cy="884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Above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HTML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code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works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similar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previous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HTML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code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but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only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difference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sending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POST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rather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than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GET.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send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message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body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rather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than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as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part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URL.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6627" y="1126236"/>
            <a:ext cx="5119370" cy="2147570"/>
            <a:chOff x="1976627" y="1126236"/>
            <a:chExt cx="5119370" cy="21475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6627" y="1126236"/>
              <a:ext cx="5119116" cy="21473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0927" y="1211580"/>
              <a:ext cx="4895087" cy="19812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329170" cy="3732529"/>
            <a:chOff x="722376" y="897636"/>
            <a:chExt cx="7329170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32304" y="903731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612765" y="218313"/>
                  </a:moveTo>
                  <a:lnTo>
                    <a:pt x="5607050" y="168275"/>
                  </a:lnTo>
                  <a:lnTo>
                    <a:pt x="5590540" y="122301"/>
                  </a:lnTo>
                  <a:lnTo>
                    <a:pt x="5564759" y="81788"/>
                  </a:lnTo>
                  <a:lnTo>
                    <a:pt x="5530977" y="48006"/>
                  </a:lnTo>
                  <a:lnTo>
                    <a:pt x="5490337" y="22225"/>
                  </a:lnTo>
                  <a:lnTo>
                    <a:pt x="5444363" y="5715"/>
                  </a:lnTo>
                  <a:lnTo>
                    <a:pt x="5394325" y="0"/>
                  </a:lnTo>
                  <a:lnTo>
                    <a:pt x="750062" y="0"/>
                  </a:lnTo>
                  <a:lnTo>
                    <a:pt x="700024" y="5715"/>
                  </a:lnTo>
                  <a:lnTo>
                    <a:pt x="654050" y="22225"/>
                  </a:lnTo>
                  <a:lnTo>
                    <a:pt x="613410" y="48006"/>
                  </a:lnTo>
                  <a:lnTo>
                    <a:pt x="579628" y="81788"/>
                  </a:lnTo>
                  <a:lnTo>
                    <a:pt x="553847" y="122301"/>
                  </a:lnTo>
                  <a:lnTo>
                    <a:pt x="537464" y="168275"/>
                  </a:lnTo>
                  <a:lnTo>
                    <a:pt x="531622" y="218313"/>
                  </a:lnTo>
                  <a:lnTo>
                    <a:pt x="531622" y="764159"/>
                  </a:lnTo>
                  <a:lnTo>
                    <a:pt x="0" y="1432560"/>
                  </a:lnTo>
                  <a:lnTo>
                    <a:pt x="531622" y="1091692"/>
                  </a:lnTo>
                  <a:lnTo>
                    <a:pt x="537464" y="1141730"/>
                  </a:lnTo>
                  <a:lnTo>
                    <a:pt x="553847" y="1187704"/>
                  </a:lnTo>
                  <a:lnTo>
                    <a:pt x="579628" y="1228344"/>
                  </a:lnTo>
                  <a:lnTo>
                    <a:pt x="613410" y="1262126"/>
                  </a:lnTo>
                  <a:lnTo>
                    <a:pt x="654050" y="1287907"/>
                  </a:lnTo>
                  <a:lnTo>
                    <a:pt x="700024" y="1304290"/>
                  </a:lnTo>
                  <a:lnTo>
                    <a:pt x="750062" y="1310005"/>
                  </a:lnTo>
                  <a:lnTo>
                    <a:pt x="5394325" y="1310005"/>
                  </a:lnTo>
                  <a:lnTo>
                    <a:pt x="5444363" y="1304290"/>
                  </a:lnTo>
                  <a:lnTo>
                    <a:pt x="5490337" y="1287907"/>
                  </a:lnTo>
                  <a:lnTo>
                    <a:pt x="5530977" y="1262126"/>
                  </a:lnTo>
                  <a:lnTo>
                    <a:pt x="5564759" y="1228344"/>
                  </a:lnTo>
                  <a:lnTo>
                    <a:pt x="5590540" y="1187704"/>
                  </a:lnTo>
                  <a:lnTo>
                    <a:pt x="5607050" y="1141730"/>
                  </a:lnTo>
                  <a:lnTo>
                    <a:pt x="5612765" y="1091692"/>
                  </a:lnTo>
                  <a:lnTo>
                    <a:pt x="5612765" y="21831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32304" y="903732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31621" y="218312"/>
                  </a:moveTo>
                  <a:lnTo>
                    <a:pt x="537463" y="168275"/>
                  </a:lnTo>
                  <a:lnTo>
                    <a:pt x="553846" y="122300"/>
                  </a:lnTo>
                  <a:lnTo>
                    <a:pt x="579627" y="81787"/>
                  </a:lnTo>
                  <a:lnTo>
                    <a:pt x="613409" y="48005"/>
                  </a:lnTo>
                  <a:lnTo>
                    <a:pt x="654050" y="22225"/>
                  </a:lnTo>
                  <a:lnTo>
                    <a:pt x="700023" y="5714"/>
                  </a:lnTo>
                  <a:lnTo>
                    <a:pt x="750062" y="0"/>
                  </a:lnTo>
                  <a:lnTo>
                    <a:pt x="1378458" y="0"/>
                  </a:lnTo>
                  <a:lnTo>
                    <a:pt x="2648711" y="0"/>
                  </a:lnTo>
                  <a:lnTo>
                    <a:pt x="5394325" y="0"/>
                  </a:lnTo>
                  <a:lnTo>
                    <a:pt x="5444363" y="5714"/>
                  </a:lnTo>
                  <a:lnTo>
                    <a:pt x="5490337" y="22225"/>
                  </a:lnTo>
                  <a:lnTo>
                    <a:pt x="5530977" y="48005"/>
                  </a:lnTo>
                  <a:lnTo>
                    <a:pt x="5564759" y="81787"/>
                  </a:lnTo>
                  <a:lnTo>
                    <a:pt x="5590540" y="122300"/>
                  </a:lnTo>
                  <a:lnTo>
                    <a:pt x="5607050" y="168275"/>
                  </a:lnTo>
                  <a:lnTo>
                    <a:pt x="5612765" y="218312"/>
                  </a:lnTo>
                  <a:lnTo>
                    <a:pt x="5612765" y="764158"/>
                  </a:lnTo>
                  <a:lnTo>
                    <a:pt x="5612765" y="1091691"/>
                  </a:lnTo>
                  <a:lnTo>
                    <a:pt x="5607050" y="1141729"/>
                  </a:lnTo>
                  <a:lnTo>
                    <a:pt x="5590540" y="1187703"/>
                  </a:lnTo>
                  <a:lnTo>
                    <a:pt x="5564759" y="1228343"/>
                  </a:lnTo>
                  <a:lnTo>
                    <a:pt x="5530977" y="1262125"/>
                  </a:lnTo>
                  <a:lnTo>
                    <a:pt x="5490337" y="1287906"/>
                  </a:lnTo>
                  <a:lnTo>
                    <a:pt x="5444363" y="1304289"/>
                  </a:lnTo>
                  <a:lnTo>
                    <a:pt x="5394325" y="1310004"/>
                  </a:lnTo>
                  <a:lnTo>
                    <a:pt x="2648711" y="1310004"/>
                  </a:lnTo>
                  <a:lnTo>
                    <a:pt x="1378458" y="1310004"/>
                  </a:lnTo>
                  <a:lnTo>
                    <a:pt x="750062" y="1310004"/>
                  </a:lnTo>
                  <a:lnTo>
                    <a:pt x="700023" y="1304289"/>
                  </a:lnTo>
                  <a:lnTo>
                    <a:pt x="654050" y="1287906"/>
                  </a:lnTo>
                  <a:lnTo>
                    <a:pt x="613409" y="1262125"/>
                  </a:lnTo>
                  <a:lnTo>
                    <a:pt x="579627" y="1228343"/>
                  </a:lnTo>
                  <a:lnTo>
                    <a:pt x="553846" y="1187703"/>
                  </a:lnTo>
                  <a:lnTo>
                    <a:pt x="537463" y="1141729"/>
                  </a:lnTo>
                  <a:lnTo>
                    <a:pt x="531621" y="1091691"/>
                  </a:lnTo>
                  <a:lnTo>
                    <a:pt x="0" y="1432559"/>
                  </a:lnTo>
                  <a:lnTo>
                    <a:pt x="531621" y="764158"/>
                  </a:lnTo>
                  <a:lnTo>
                    <a:pt x="531621" y="21831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27965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A</a:t>
            </a:r>
            <a:r>
              <a:rPr dirty="0" spc="-25"/>
              <a:t>nnie’</a:t>
            </a:r>
            <a:r>
              <a:rPr dirty="0"/>
              <a:t>s</a:t>
            </a:r>
            <a:r>
              <a:rPr dirty="0" spc="-140"/>
              <a:t> </a:t>
            </a:r>
            <a:r>
              <a:rPr dirty="0"/>
              <a:t>Questi</a:t>
            </a:r>
            <a:r>
              <a:rPr dirty="0" spc="-10"/>
              <a:t>o</a:t>
            </a:r>
            <a:r>
              <a:rPr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56330" y="1382014"/>
            <a:ext cx="42621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you think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one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practical</a:t>
            </a:r>
            <a:r>
              <a:rPr dirty="0" sz="1200" spc="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scenario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where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POST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required?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157" y="145795"/>
            <a:ext cx="184594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</a:t>
            </a:r>
            <a:r>
              <a:rPr dirty="0" spc="-20"/>
              <a:t>o</a:t>
            </a:r>
            <a:r>
              <a:rPr dirty="0" spc="-15"/>
              <a:t>u</a:t>
            </a:r>
            <a:r>
              <a:rPr dirty="0" spc="-10"/>
              <a:t>r</a:t>
            </a:r>
            <a:r>
              <a:rPr dirty="0" spc="-15"/>
              <a:t>s</a:t>
            </a:r>
            <a:r>
              <a:rPr dirty="0"/>
              <a:t>e</a:t>
            </a:r>
            <a:r>
              <a:rPr dirty="0" spc="-110"/>
              <a:t> </a:t>
            </a:r>
            <a:r>
              <a:rPr dirty="0" spc="-35"/>
              <a:t>T</a:t>
            </a:r>
            <a:r>
              <a:rPr dirty="0" spc="-40"/>
              <a:t>o</a:t>
            </a:r>
            <a:r>
              <a:rPr dirty="0" spc="-35"/>
              <a:t>pic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361" y="882777"/>
            <a:ext cx="198247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Introduction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361" y="1431493"/>
            <a:ext cx="2575560" cy="39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5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5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Handling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Functions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361" y="1980692"/>
            <a:ext cx="315531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Oriented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Programming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361" y="2529967"/>
            <a:ext cx="262191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54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Packages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Multi-threading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361" y="3078607"/>
            <a:ext cx="136334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Collections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361" y="3627882"/>
            <a:ext cx="92583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361" y="4176471"/>
            <a:ext cx="99314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63185" y="922146"/>
            <a:ext cx="126428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5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 b="1">
                <a:solidFill>
                  <a:srgbClr val="242424"/>
                </a:solidFill>
                <a:latin typeface="Tahoma"/>
                <a:cs typeface="Tahoma"/>
              </a:rPr>
              <a:t>Servlets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63185" y="1470101"/>
            <a:ext cx="878840" cy="39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6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0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3185" y="2020061"/>
            <a:ext cx="130111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5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10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Hibernate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63185" y="2568701"/>
            <a:ext cx="107632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5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11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1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Spring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63185" y="3117850"/>
            <a:ext cx="284670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5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12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Spring,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Ajax and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Design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Patterns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63185" y="3667125"/>
            <a:ext cx="93408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5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6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13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SOA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63185" y="4215790"/>
            <a:ext cx="234188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EC0"/>
                </a:solidFill>
                <a:latin typeface="Symbol"/>
                <a:cs typeface="Symbol"/>
              </a:rPr>
              <a:t></a:t>
            </a:r>
            <a:r>
              <a:rPr dirty="0" sz="1200" spc="175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Module</a:t>
            </a:r>
            <a:r>
              <a:rPr dirty="0" sz="12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6EC0"/>
                </a:solidFill>
                <a:latin typeface="Tahoma"/>
                <a:cs typeface="Tahoma"/>
              </a:rPr>
              <a:t>14</a:t>
            </a:r>
            <a:endParaRPr sz="1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»</a:t>
            </a:r>
            <a:r>
              <a:rPr dirty="0" sz="1200" spc="2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Services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Project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8" name="object 1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329170" cy="3732529"/>
            <a:chOff x="722376" y="897636"/>
            <a:chExt cx="7329170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32304" y="903731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612765" y="218313"/>
                  </a:moveTo>
                  <a:lnTo>
                    <a:pt x="5607050" y="168275"/>
                  </a:lnTo>
                  <a:lnTo>
                    <a:pt x="5590540" y="122301"/>
                  </a:lnTo>
                  <a:lnTo>
                    <a:pt x="5564759" y="81788"/>
                  </a:lnTo>
                  <a:lnTo>
                    <a:pt x="5530977" y="48006"/>
                  </a:lnTo>
                  <a:lnTo>
                    <a:pt x="5490337" y="22225"/>
                  </a:lnTo>
                  <a:lnTo>
                    <a:pt x="5444363" y="5715"/>
                  </a:lnTo>
                  <a:lnTo>
                    <a:pt x="5394325" y="0"/>
                  </a:lnTo>
                  <a:lnTo>
                    <a:pt x="750062" y="0"/>
                  </a:lnTo>
                  <a:lnTo>
                    <a:pt x="700024" y="5715"/>
                  </a:lnTo>
                  <a:lnTo>
                    <a:pt x="654050" y="22225"/>
                  </a:lnTo>
                  <a:lnTo>
                    <a:pt x="613410" y="48006"/>
                  </a:lnTo>
                  <a:lnTo>
                    <a:pt x="579628" y="81788"/>
                  </a:lnTo>
                  <a:lnTo>
                    <a:pt x="553847" y="122301"/>
                  </a:lnTo>
                  <a:lnTo>
                    <a:pt x="537464" y="168275"/>
                  </a:lnTo>
                  <a:lnTo>
                    <a:pt x="531622" y="218313"/>
                  </a:lnTo>
                  <a:lnTo>
                    <a:pt x="531622" y="764159"/>
                  </a:lnTo>
                  <a:lnTo>
                    <a:pt x="0" y="1432560"/>
                  </a:lnTo>
                  <a:lnTo>
                    <a:pt x="531622" y="1091692"/>
                  </a:lnTo>
                  <a:lnTo>
                    <a:pt x="537464" y="1141730"/>
                  </a:lnTo>
                  <a:lnTo>
                    <a:pt x="553847" y="1187704"/>
                  </a:lnTo>
                  <a:lnTo>
                    <a:pt x="579628" y="1228344"/>
                  </a:lnTo>
                  <a:lnTo>
                    <a:pt x="613410" y="1262126"/>
                  </a:lnTo>
                  <a:lnTo>
                    <a:pt x="654050" y="1287907"/>
                  </a:lnTo>
                  <a:lnTo>
                    <a:pt x="700024" y="1304290"/>
                  </a:lnTo>
                  <a:lnTo>
                    <a:pt x="750062" y="1310005"/>
                  </a:lnTo>
                  <a:lnTo>
                    <a:pt x="5394325" y="1310005"/>
                  </a:lnTo>
                  <a:lnTo>
                    <a:pt x="5444363" y="1304290"/>
                  </a:lnTo>
                  <a:lnTo>
                    <a:pt x="5490337" y="1287907"/>
                  </a:lnTo>
                  <a:lnTo>
                    <a:pt x="5530977" y="1262126"/>
                  </a:lnTo>
                  <a:lnTo>
                    <a:pt x="5564759" y="1228344"/>
                  </a:lnTo>
                  <a:lnTo>
                    <a:pt x="5590540" y="1187704"/>
                  </a:lnTo>
                  <a:lnTo>
                    <a:pt x="5607050" y="1141730"/>
                  </a:lnTo>
                  <a:lnTo>
                    <a:pt x="5612765" y="1091692"/>
                  </a:lnTo>
                  <a:lnTo>
                    <a:pt x="5612765" y="21831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32304" y="903732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31621" y="218312"/>
                  </a:moveTo>
                  <a:lnTo>
                    <a:pt x="537463" y="168275"/>
                  </a:lnTo>
                  <a:lnTo>
                    <a:pt x="553846" y="122300"/>
                  </a:lnTo>
                  <a:lnTo>
                    <a:pt x="579627" y="81787"/>
                  </a:lnTo>
                  <a:lnTo>
                    <a:pt x="613409" y="48005"/>
                  </a:lnTo>
                  <a:lnTo>
                    <a:pt x="654050" y="22225"/>
                  </a:lnTo>
                  <a:lnTo>
                    <a:pt x="700023" y="5714"/>
                  </a:lnTo>
                  <a:lnTo>
                    <a:pt x="750062" y="0"/>
                  </a:lnTo>
                  <a:lnTo>
                    <a:pt x="1378458" y="0"/>
                  </a:lnTo>
                  <a:lnTo>
                    <a:pt x="2648711" y="0"/>
                  </a:lnTo>
                  <a:lnTo>
                    <a:pt x="5394325" y="0"/>
                  </a:lnTo>
                  <a:lnTo>
                    <a:pt x="5444363" y="5714"/>
                  </a:lnTo>
                  <a:lnTo>
                    <a:pt x="5490337" y="22225"/>
                  </a:lnTo>
                  <a:lnTo>
                    <a:pt x="5530977" y="48005"/>
                  </a:lnTo>
                  <a:lnTo>
                    <a:pt x="5564759" y="81787"/>
                  </a:lnTo>
                  <a:lnTo>
                    <a:pt x="5590540" y="122300"/>
                  </a:lnTo>
                  <a:lnTo>
                    <a:pt x="5607050" y="168275"/>
                  </a:lnTo>
                  <a:lnTo>
                    <a:pt x="5612765" y="218312"/>
                  </a:lnTo>
                  <a:lnTo>
                    <a:pt x="5612765" y="764158"/>
                  </a:lnTo>
                  <a:lnTo>
                    <a:pt x="5612765" y="1091691"/>
                  </a:lnTo>
                  <a:lnTo>
                    <a:pt x="5607050" y="1141729"/>
                  </a:lnTo>
                  <a:lnTo>
                    <a:pt x="5590540" y="1187703"/>
                  </a:lnTo>
                  <a:lnTo>
                    <a:pt x="5564759" y="1228343"/>
                  </a:lnTo>
                  <a:lnTo>
                    <a:pt x="5530977" y="1262125"/>
                  </a:lnTo>
                  <a:lnTo>
                    <a:pt x="5490337" y="1287906"/>
                  </a:lnTo>
                  <a:lnTo>
                    <a:pt x="5444363" y="1304289"/>
                  </a:lnTo>
                  <a:lnTo>
                    <a:pt x="5394325" y="1310004"/>
                  </a:lnTo>
                  <a:lnTo>
                    <a:pt x="2648711" y="1310004"/>
                  </a:lnTo>
                  <a:lnTo>
                    <a:pt x="1378458" y="1310004"/>
                  </a:lnTo>
                  <a:lnTo>
                    <a:pt x="750062" y="1310004"/>
                  </a:lnTo>
                  <a:lnTo>
                    <a:pt x="700023" y="1304289"/>
                  </a:lnTo>
                  <a:lnTo>
                    <a:pt x="654050" y="1287906"/>
                  </a:lnTo>
                  <a:lnTo>
                    <a:pt x="613409" y="1262125"/>
                  </a:lnTo>
                  <a:lnTo>
                    <a:pt x="579627" y="1228343"/>
                  </a:lnTo>
                  <a:lnTo>
                    <a:pt x="553846" y="1187703"/>
                  </a:lnTo>
                  <a:lnTo>
                    <a:pt x="537463" y="1141729"/>
                  </a:lnTo>
                  <a:lnTo>
                    <a:pt x="531621" y="1091691"/>
                  </a:lnTo>
                  <a:lnTo>
                    <a:pt x="0" y="1432559"/>
                  </a:lnTo>
                  <a:lnTo>
                    <a:pt x="531621" y="764158"/>
                  </a:lnTo>
                  <a:lnTo>
                    <a:pt x="531621" y="21831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06438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A</a:t>
            </a:r>
            <a:r>
              <a:rPr dirty="0" spc="-25"/>
              <a:t>nnie’</a:t>
            </a:r>
            <a:r>
              <a:rPr dirty="0"/>
              <a:t>s</a:t>
            </a:r>
            <a:r>
              <a:rPr dirty="0" spc="-120"/>
              <a:t> </a:t>
            </a:r>
            <a:r>
              <a:rPr dirty="0"/>
              <a:t>A</a:t>
            </a:r>
            <a:r>
              <a:rPr dirty="0" spc="-20"/>
              <a:t>n</a:t>
            </a:r>
            <a:r>
              <a:rPr dirty="0" spc="-15"/>
              <a:t>s</a:t>
            </a:r>
            <a:r>
              <a:rPr dirty="0"/>
              <a:t>w</a:t>
            </a:r>
            <a:r>
              <a:rPr dirty="0" spc="-20"/>
              <a:t>e</a:t>
            </a:r>
            <a:r>
              <a:rPr dirty="0"/>
              <a:t>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33089" y="1300734"/>
            <a:ext cx="459676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POST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need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send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confidential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data.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example,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entering</a:t>
            </a:r>
            <a:r>
              <a:rPr dirty="0" sz="1200" spc="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login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information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gmail,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POST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used.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is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used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in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other cases.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0744" y="2502535"/>
            <a:ext cx="12071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006EC0"/>
                </a:solidFill>
                <a:latin typeface="Calibri"/>
                <a:cs typeface="Calibri"/>
              </a:rPr>
              <a:t>Servlet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4" name="object 4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23744" y="1046988"/>
            <a:ext cx="6217920" cy="3568065"/>
            <a:chOff x="2523744" y="1046988"/>
            <a:chExt cx="6217920" cy="35680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2888" y="1056132"/>
              <a:ext cx="3953255" cy="35493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28316" y="1051560"/>
              <a:ext cx="3962400" cy="3558540"/>
            </a:xfrm>
            <a:custGeom>
              <a:avLst/>
              <a:gdLst/>
              <a:ahLst/>
              <a:cxnLst/>
              <a:rect l="l" t="t" r="r" b="b"/>
              <a:pathLst>
                <a:path w="3962400" h="3558540">
                  <a:moveTo>
                    <a:pt x="0" y="3558540"/>
                  </a:moveTo>
                  <a:lnTo>
                    <a:pt x="3962400" y="3558540"/>
                  </a:lnTo>
                  <a:lnTo>
                    <a:pt x="3962400" y="0"/>
                  </a:lnTo>
                  <a:lnTo>
                    <a:pt x="0" y="0"/>
                  </a:lnTo>
                  <a:lnTo>
                    <a:pt x="0" y="3558540"/>
                  </a:lnTo>
                  <a:close/>
                </a:path>
              </a:pathLst>
            </a:custGeom>
            <a:ln w="9144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969508" y="1219200"/>
              <a:ext cx="2767330" cy="1761489"/>
            </a:xfrm>
            <a:custGeom>
              <a:avLst/>
              <a:gdLst/>
              <a:ahLst/>
              <a:cxnLst/>
              <a:rect l="l" t="t" r="r" b="b"/>
              <a:pathLst>
                <a:path w="2767329" h="1761489">
                  <a:moveTo>
                    <a:pt x="848867" y="293497"/>
                  </a:moveTo>
                  <a:lnTo>
                    <a:pt x="852677" y="245999"/>
                  </a:lnTo>
                  <a:lnTo>
                    <a:pt x="863853" y="200787"/>
                  </a:lnTo>
                  <a:lnTo>
                    <a:pt x="881634" y="158623"/>
                  </a:lnTo>
                  <a:lnTo>
                    <a:pt x="905510" y="120141"/>
                  </a:lnTo>
                  <a:lnTo>
                    <a:pt x="934846" y="85978"/>
                  </a:lnTo>
                  <a:lnTo>
                    <a:pt x="969010" y="56641"/>
                  </a:lnTo>
                  <a:lnTo>
                    <a:pt x="1007490" y="32765"/>
                  </a:lnTo>
                  <a:lnTo>
                    <a:pt x="1049655" y="14986"/>
                  </a:lnTo>
                  <a:lnTo>
                    <a:pt x="1094866" y="3810"/>
                  </a:lnTo>
                  <a:lnTo>
                    <a:pt x="1142491" y="0"/>
                  </a:lnTo>
                  <a:lnTo>
                    <a:pt x="1168653" y="0"/>
                  </a:lnTo>
                  <a:lnTo>
                    <a:pt x="1648206" y="0"/>
                  </a:lnTo>
                  <a:lnTo>
                    <a:pt x="2473706" y="0"/>
                  </a:lnTo>
                  <a:lnTo>
                    <a:pt x="2521331" y="3810"/>
                  </a:lnTo>
                  <a:lnTo>
                    <a:pt x="2566542" y="14986"/>
                  </a:lnTo>
                  <a:lnTo>
                    <a:pt x="2608707" y="32765"/>
                  </a:lnTo>
                  <a:lnTo>
                    <a:pt x="2647188" y="56641"/>
                  </a:lnTo>
                  <a:lnTo>
                    <a:pt x="2681350" y="85978"/>
                  </a:lnTo>
                  <a:lnTo>
                    <a:pt x="2710688" y="120141"/>
                  </a:lnTo>
                  <a:lnTo>
                    <a:pt x="2734564" y="158623"/>
                  </a:lnTo>
                  <a:lnTo>
                    <a:pt x="2752343" y="200787"/>
                  </a:lnTo>
                  <a:lnTo>
                    <a:pt x="2763519" y="245999"/>
                  </a:lnTo>
                  <a:lnTo>
                    <a:pt x="2767330" y="293497"/>
                  </a:lnTo>
                  <a:lnTo>
                    <a:pt x="2767330" y="733932"/>
                  </a:lnTo>
                  <a:lnTo>
                    <a:pt x="2767330" y="1467739"/>
                  </a:lnTo>
                  <a:lnTo>
                    <a:pt x="2763519" y="1515364"/>
                  </a:lnTo>
                  <a:lnTo>
                    <a:pt x="2752343" y="1560576"/>
                  </a:lnTo>
                  <a:lnTo>
                    <a:pt x="2734564" y="1602739"/>
                  </a:lnTo>
                  <a:lnTo>
                    <a:pt x="2710688" y="1641220"/>
                  </a:lnTo>
                  <a:lnTo>
                    <a:pt x="2681350" y="1675383"/>
                  </a:lnTo>
                  <a:lnTo>
                    <a:pt x="2647188" y="1704720"/>
                  </a:lnTo>
                  <a:lnTo>
                    <a:pt x="2608707" y="1728597"/>
                  </a:lnTo>
                  <a:lnTo>
                    <a:pt x="2566542" y="1746377"/>
                  </a:lnTo>
                  <a:lnTo>
                    <a:pt x="2521331" y="1757552"/>
                  </a:lnTo>
                  <a:lnTo>
                    <a:pt x="2473706" y="1761363"/>
                  </a:lnTo>
                  <a:lnTo>
                    <a:pt x="1648206" y="1761363"/>
                  </a:lnTo>
                  <a:lnTo>
                    <a:pt x="1168653" y="1761363"/>
                  </a:lnTo>
                  <a:lnTo>
                    <a:pt x="1142491" y="1761363"/>
                  </a:lnTo>
                  <a:lnTo>
                    <a:pt x="1094866" y="1757552"/>
                  </a:lnTo>
                  <a:lnTo>
                    <a:pt x="1049655" y="1746377"/>
                  </a:lnTo>
                  <a:lnTo>
                    <a:pt x="1007490" y="1728597"/>
                  </a:lnTo>
                  <a:lnTo>
                    <a:pt x="969010" y="1704720"/>
                  </a:lnTo>
                  <a:lnTo>
                    <a:pt x="934846" y="1675383"/>
                  </a:lnTo>
                  <a:lnTo>
                    <a:pt x="905510" y="1641220"/>
                  </a:lnTo>
                  <a:lnTo>
                    <a:pt x="881634" y="1602739"/>
                  </a:lnTo>
                  <a:lnTo>
                    <a:pt x="863853" y="1560576"/>
                  </a:lnTo>
                  <a:lnTo>
                    <a:pt x="852677" y="1515364"/>
                  </a:lnTo>
                  <a:lnTo>
                    <a:pt x="848867" y="1467739"/>
                  </a:lnTo>
                  <a:lnTo>
                    <a:pt x="848867" y="733932"/>
                  </a:lnTo>
                  <a:lnTo>
                    <a:pt x="0" y="816229"/>
                  </a:lnTo>
                  <a:lnTo>
                    <a:pt x="848867" y="293497"/>
                  </a:lnTo>
                  <a:close/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66966" y="1478660"/>
            <a:ext cx="1688464" cy="1306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John, I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want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go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for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server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side 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programming for the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processes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HR 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department.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How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do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you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think we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go ahead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with this?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1497" y="143078"/>
            <a:ext cx="382270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John</a:t>
            </a:r>
            <a:r>
              <a:rPr dirty="0" spc="-80"/>
              <a:t> </a:t>
            </a:r>
            <a:r>
              <a:rPr dirty="0" spc="-5"/>
              <a:t>to</a:t>
            </a:r>
            <a:r>
              <a:rPr dirty="0" spc="-45"/>
              <a:t> </a:t>
            </a:r>
            <a:r>
              <a:rPr dirty="0" spc="-10"/>
              <a:t>Program</a:t>
            </a:r>
            <a:r>
              <a:rPr dirty="0" spc="-85"/>
              <a:t> </a:t>
            </a:r>
            <a:r>
              <a:rPr dirty="0" spc="-10"/>
              <a:t>Processes…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5572" y="1051560"/>
            <a:ext cx="6101080" cy="3554095"/>
            <a:chOff x="385572" y="1051560"/>
            <a:chExt cx="6101080" cy="3554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2888" y="1056132"/>
              <a:ext cx="3953255" cy="35493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0144" y="1056132"/>
              <a:ext cx="2682240" cy="1839595"/>
            </a:xfrm>
            <a:custGeom>
              <a:avLst/>
              <a:gdLst/>
              <a:ahLst/>
              <a:cxnLst/>
              <a:rect l="l" t="t" r="r" b="b"/>
              <a:pathLst>
                <a:path w="2682240" h="1839595">
                  <a:moveTo>
                    <a:pt x="0" y="306577"/>
                  </a:moveTo>
                  <a:lnTo>
                    <a:pt x="4013" y="256793"/>
                  </a:lnTo>
                  <a:lnTo>
                    <a:pt x="15633" y="209676"/>
                  </a:lnTo>
                  <a:lnTo>
                    <a:pt x="34226" y="165734"/>
                  </a:lnTo>
                  <a:lnTo>
                    <a:pt x="59169" y="125475"/>
                  </a:lnTo>
                  <a:lnTo>
                    <a:pt x="89814" y="89788"/>
                  </a:lnTo>
                  <a:lnTo>
                    <a:pt x="125552" y="59181"/>
                  </a:lnTo>
                  <a:lnTo>
                    <a:pt x="165722" y="34162"/>
                  </a:lnTo>
                  <a:lnTo>
                    <a:pt x="209727" y="15620"/>
                  </a:lnTo>
                  <a:lnTo>
                    <a:pt x="256908" y="4063"/>
                  </a:lnTo>
                  <a:lnTo>
                    <a:pt x="306654" y="0"/>
                  </a:lnTo>
                  <a:lnTo>
                    <a:pt x="1142619" y="0"/>
                  </a:lnTo>
                  <a:lnTo>
                    <a:pt x="1632331" y="0"/>
                  </a:lnTo>
                  <a:lnTo>
                    <a:pt x="1652143" y="0"/>
                  </a:lnTo>
                  <a:lnTo>
                    <a:pt x="1701927" y="4063"/>
                  </a:lnTo>
                  <a:lnTo>
                    <a:pt x="1749044" y="15620"/>
                  </a:lnTo>
                  <a:lnTo>
                    <a:pt x="1793113" y="34162"/>
                  </a:lnTo>
                  <a:lnTo>
                    <a:pt x="1833245" y="59181"/>
                  </a:lnTo>
                  <a:lnTo>
                    <a:pt x="1868932" y="89788"/>
                  </a:lnTo>
                  <a:lnTo>
                    <a:pt x="1899666" y="125475"/>
                  </a:lnTo>
                  <a:lnTo>
                    <a:pt x="1924558" y="165734"/>
                  </a:lnTo>
                  <a:lnTo>
                    <a:pt x="1943227" y="209676"/>
                  </a:lnTo>
                  <a:lnTo>
                    <a:pt x="1954783" y="256793"/>
                  </a:lnTo>
                  <a:lnTo>
                    <a:pt x="1958848" y="306577"/>
                  </a:lnTo>
                  <a:lnTo>
                    <a:pt x="2682240" y="807212"/>
                  </a:lnTo>
                  <a:lnTo>
                    <a:pt x="1958848" y="766444"/>
                  </a:lnTo>
                  <a:lnTo>
                    <a:pt x="1958848" y="1532762"/>
                  </a:lnTo>
                  <a:lnTo>
                    <a:pt x="1954783" y="1582546"/>
                  </a:lnTo>
                  <a:lnTo>
                    <a:pt x="1943227" y="1629663"/>
                  </a:lnTo>
                  <a:lnTo>
                    <a:pt x="1924558" y="1673605"/>
                  </a:lnTo>
                  <a:lnTo>
                    <a:pt x="1899666" y="1713864"/>
                  </a:lnTo>
                  <a:lnTo>
                    <a:pt x="1868932" y="1749551"/>
                  </a:lnTo>
                  <a:lnTo>
                    <a:pt x="1833245" y="1780158"/>
                  </a:lnTo>
                  <a:lnTo>
                    <a:pt x="1793113" y="1805177"/>
                  </a:lnTo>
                  <a:lnTo>
                    <a:pt x="1749044" y="1823719"/>
                  </a:lnTo>
                  <a:lnTo>
                    <a:pt x="1701927" y="1835276"/>
                  </a:lnTo>
                  <a:lnTo>
                    <a:pt x="1652143" y="1839340"/>
                  </a:lnTo>
                  <a:lnTo>
                    <a:pt x="1632331" y="1839340"/>
                  </a:lnTo>
                  <a:lnTo>
                    <a:pt x="1142619" y="1839340"/>
                  </a:lnTo>
                  <a:lnTo>
                    <a:pt x="306654" y="1839340"/>
                  </a:lnTo>
                  <a:lnTo>
                    <a:pt x="256908" y="1835276"/>
                  </a:lnTo>
                  <a:lnTo>
                    <a:pt x="209727" y="1823719"/>
                  </a:lnTo>
                  <a:lnTo>
                    <a:pt x="165722" y="1805177"/>
                  </a:lnTo>
                  <a:lnTo>
                    <a:pt x="125552" y="1780158"/>
                  </a:lnTo>
                  <a:lnTo>
                    <a:pt x="89814" y="1749551"/>
                  </a:lnTo>
                  <a:lnTo>
                    <a:pt x="59169" y="1713864"/>
                  </a:lnTo>
                  <a:lnTo>
                    <a:pt x="34226" y="1673605"/>
                  </a:lnTo>
                  <a:lnTo>
                    <a:pt x="15633" y="1629663"/>
                  </a:lnTo>
                  <a:lnTo>
                    <a:pt x="4013" y="1582546"/>
                  </a:lnTo>
                  <a:lnTo>
                    <a:pt x="0" y="1532762"/>
                  </a:lnTo>
                  <a:lnTo>
                    <a:pt x="0" y="766444"/>
                  </a:lnTo>
                  <a:lnTo>
                    <a:pt x="0" y="306577"/>
                  </a:lnTo>
                  <a:close/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04240" y="1149477"/>
            <a:ext cx="172847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6830">
              <a:lnSpc>
                <a:spcPct val="100000"/>
              </a:lnSpc>
              <a:spcBef>
                <a:spcPts val="100"/>
              </a:spcBef>
            </a:pP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Si</a:t>
            </a:r>
            <a:r>
              <a:rPr dirty="0" sz="1200" spc="-19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,</a:t>
            </a:r>
            <a:r>
              <a:rPr dirty="0" sz="12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 Se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rv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let 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programs.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can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develop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screen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using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HTML.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For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computation we can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dirty="0" sz="12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programming.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Also, we can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 Mysql 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RDBMS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connect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Servlets.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1497" y="143078"/>
            <a:ext cx="382270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John</a:t>
            </a:r>
            <a:r>
              <a:rPr dirty="0" spc="-80"/>
              <a:t> </a:t>
            </a:r>
            <a:r>
              <a:rPr dirty="0" spc="-5"/>
              <a:t>to</a:t>
            </a:r>
            <a:r>
              <a:rPr dirty="0" spc="-45"/>
              <a:t> </a:t>
            </a:r>
            <a:r>
              <a:rPr dirty="0" spc="-10"/>
              <a:t>Program</a:t>
            </a:r>
            <a:r>
              <a:rPr dirty="0" spc="-85"/>
              <a:t> </a:t>
            </a:r>
            <a:r>
              <a:rPr dirty="0" spc="-10"/>
              <a:t>Processes…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23744" y="1046988"/>
            <a:ext cx="5958840" cy="3568065"/>
            <a:chOff x="2523744" y="1046988"/>
            <a:chExt cx="5958840" cy="35680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2888" y="1056132"/>
              <a:ext cx="3953255" cy="35493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528316" y="1051560"/>
              <a:ext cx="3962400" cy="3558540"/>
            </a:xfrm>
            <a:custGeom>
              <a:avLst/>
              <a:gdLst/>
              <a:ahLst/>
              <a:cxnLst/>
              <a:rect l="l" t="t" r="r" b="b"/>
              <a:pathLst>
                <a:path w="3962400" h="3558540">
                  <a:moveTo>
                    <a:pt x="0" y="3558540"/>
                  </a:moveTo>
                  <a:lnTo>
                    <a:pt x="3962400" y="3558540"/>
                  </a:lnTo>
                  <a:lnTo>
                    <a:pt x="3962400" y="0"/>
                  </a:lnTo>
                  <a:lnTo>
                    <a:pt x="0" y="0"/>
                  </a:lnTo>
                  <a:lnTo>
                    <a:pt x="0" y="3558540"/>
                  </a:lnTo>
                  <a:close/>
                </a:path>
              </a:pathLst>
            </a:custGeom>
            <a:ln w="9144">
              <a:solidFill>
                <a:srgbClr val="C7C7C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949696" y="1799844"/>
              <a:ext cx="2528570" cy="678180"/>
            </a:xfrm>
            <a:custGeom>
              <a:avLst/>
              <a:gdLst/>
              <a:ahLst/>
              <a:cxnLst/>
              <a:rect l="l" t="t" r="r" b="b"/>
              <a:pathLst>
                <a:path w="2528570" h="678180">
                  <a:moveTo>
                    <a:pt x="845947" y="113029"/>
                  </a:moveTo>
                  <a:lnTo>
                    <a:pt x="854836" y="68960"/>
                  </a:lnTo>
                  <a:lnTo>
                    <a:pt x="879094" y="33019"/>
                  </a:lnTo>
                  <a:lnTo>
                    <a:pt x="915034" y="8889"/>
                  </a:lnTo>
                  <a:lnTo>
                    <a:pt x="958976" y="0"/>
                  </a:lnTo>
                  <a:lnTo>
                    <a:pt x="1126362" y="0"/>
                  </a:lnTo>
                  <a:lnTo>
                    <a:pt x="1546986" y="0"/>
                  </a:lnTo>
                  <a:lnTo>
                    <a:pt x="2415285" y="0"/>
                  </a:lnTo>
                  <a:lnTo>
                    <a:pt x="2459354" y="8889"/>
                  </a:lnTo>
                  <a:lnTo>
                    <a:pt x="2495296" y="33019"/>
                  </a:lnTo>
                  <a:lnTo>
                    <a:pt x="2519426" y="68960"/>
                  </a:lnTo>
                  <a:lnTo>
                    <a:pt x="2528315" y="113029"/>
                  </a:lnTo>
                  <a:lnTo>
                    <a:pt x="2528315" y="282574"/>
                  </a:lnTo>
                  <a:lnTo>
                    <a:pt x="2528315" y="565149"/>
                  </a:lnTo>
                  <a:lnTo>
                    <a:pt x="2519426" y="609218"/>
                  </a:lnTo>
                  <a:lnTo>
                    <a:pt x="2495296" y="645032"/>
                  </a:lnTo>
                  <a:lnTo>
                    <a:pt x="2459354" y="669289"/>
                  </a:lnTo>
                  <a:lnTo>
                    <a:pt x="2415285" y="678179"/>
                  </a:lnTo>
                  <a:lnTo>
                    <a:pt x="1546986" y="678179"/>
                  </a:lnTo>
                  <a:lnTo>
                    <a:pt x="1126362" y="678179"/>
                  </a:lnTo>
                  <a:lnTo>
                    <a:pt x="958976" y="678179"/>
                  </a:lnTo>
                  <a:lnTo>
                    <a:pt x="915034" y="669289"/>
                  </a:lnTo>
                  <a:lnTo>
                    <a:pt x="879094" y="645032"/>
                  </a:lnTo>
                  <a:lnTo>
                    <a:pt x="854836" y="609218"/>
                  </a:lnTo>
                  <a:lnTo>
                    <a:pt x="845947" y="565149"/>
                  </a:lnTo>
                  <a:lnTo>
                    <a:pt x="845947" y="282574"/>
                  </a:lnTo>
                  <a:lnTo>
                    <a:pt x="0" y="314197"/>
                  </a:lnTo>
                  <a:lnTo>
                    <a:pt x="845947" y="113029"/>
                  </a:lnTo>
                  <a:close/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78142" y="2042922"/>
            <a:ext cx="1265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What</a:t>
            </a:r>
            <a:r>
              <a:rPr dirty="0" sz="12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2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servlets?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1497" y="143078"/>
            <a:ext cx="382270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John</a:t>
            </a:r>
            <a:r>
              <a:rPr dirty="0" spc="-80"/>
              <a:t> </a:t>
            </a:r>
            <a:r>
              <a:rPr dirty="0" spc="-5"/>
              <a:t>to</a:t>
            </a:r>
            <a:r>
              <a:rPr dirty="0" spc="-45"/>
              <a:t> </a:t>
            </a:r>
            <a:r>
              <a:rPr dirty="0" spc="-10"/>
              <a:t>Program</a:t>
            </a:r>
            <a:r>
              <a:rPr dirty="0" spc="-85"/>
              <a:t> </a:t>
            </a:r>
            <a:r>
              <a:rPr dirty="0" spc="-10"/>
              <a:t>Processes…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9223" y="1056132"/>
            <a:ext cx="5836920" cy="3549650"/>
            <a:chOff x="649223" y="1056132"/>
            <a:chExt cx="5836920" cy="3549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2888" y="1056132"/>
              <a:ext cx="3953255" cy="35493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3795" y="1299972"/>
              <a:ext cx="2287270" cy="844550"/>
            </a:xfrm>
            <a:custGeom>
              <a:avLst/>
              <a:gdLst/>
              <a:ahLst/>
              <a:cxnLst/>
              <a:rect l="l" t="t" r="r" b="b"/>
              <a:pathLst>
                <a:path w="2287270" h="844550">
                  <a:moveTo>
                    <a:pt x="0" y="140715"/>
                  </a:moveTo>
                  <a:lnTo>
                    <a:pt x="7175" y="96265"/>
                  </a:lnTo>
                  <a:lnTo>
                    <a:pt x="27152" y="57530"/>
                  </a:lnTo>
                  <a:lnTo>
                    <a:pt x="57619" y="27177"/>
                  </a:lnTo>
                  <a:lnTo>
                    <a:pt x="96253" y="7112"/>
                  </a:lnTo>
                  <a:lnTo>
                    <a:pt x="140728" y="0"/>
                  </a:lnTo>
                  <a:lnTo>
                    <a:pt x="1008253" y="0"/>
                  </a:lnTo>
                  <a:lnTo>
                    <a:pt x="1440307" y="0"/>
                  </a:lnTo>
                  <a:lnTo>
                    <a:pt x="1587627" y="0"/>
                  </a:lnTo>
                  <a:lnTo>
                    <a:pt x="1632204" y="7112"/>
                  </a:lnTo>
                  <a:lnTo>
                    <a:pt x="1670812" y="27177"/>
                  </a:lnTo>
                  <a:lnTo>
                    <a:pt x="1701292" y="57530"/>
                  </a:lnTo>
                  <a:lnTo>
                    <a:pt x="1721231" y="96265"/>
                  </a:lnTo>
                  <a:lnTo>
                    <a:pt x="1728470" y="140715"/>
                  </a:lnTo>
                  <a:lnTo>
                    <a:pt x="1728470" y="492378"/>
                  </a:lnTo>
                  <a:lnTo>
                    <a:pt x="2287016" y="702817"/>
                  </a:lnTo>
                  <a:lnTo>
                    <a:pt x="1728470" y="703326"/>
                  </a:lnTo>
                  <a:lnTo>
                    <a:pt x="1721231" y="747776"/>
                  </a:lnTo>
                  <a:lnTo>
                    <a:pt x="1701292" y="786510"/>
                  </a:lnTo>
                  <a:lnTo>
                    <a:pt x="1670812" y="816863"/>
                  </a:lnTo>
                  <a:lnTo>
                    <a:pt x="1632204" y="836929"/>
                  </a:lnTo>
                  <a:lnTo>
                    <a:pt x="1587627" y="844041"/>
                  </a:lnTo>
                  <a:lnTo>
                    <a:pt x="1440307" y="844041"/>
                  </a:lnTo>
                  <a:lnTo>
                    <a:pt x="1008253" y="844041"/>
                  </a:lnTo>
                  <a:lnTo>
                    <a:pt x="140728" y="844041"/>
                  </a:lnTo>
                  <a:lnTo>
                    <a:pt x="96253" y="836929"/>
                  </a:lnTo>
                  <a:lnTo>
                    <a:pt x="57619" y="816863"/>
                  </a:lnTo>
                  <a:lnTo>
                    <a:pt x="27152" y="786510"/>
                  </a:lnTo>
                  <a:lnTo>
                    <a:pt x="7175" y="747776"/>
                  </a:lnTo>
                  <a:lnTo>
                    <a:pt x="0" y="703326"/>
                  </a:lnTo>
                  <a:lnTo>
                    <a:pt x="0" y="492378"/>
                  </a:lnTo>
                  <a:lnTo>
                    <a:pt x="0" y="140715"/>
                  </a:lnTo>
                  <a:close/>
                </a:path>
              </a:pathLst>
            </a:custGeom>
            <a:ln w="9143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19403" y="1430273"/>
            <a:ext cx="13887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Servlet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a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Java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chnolo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g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y</a:t>
            </a:r>
            <a:r>
              <a:rPr dirty="0" sz="12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crea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 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dynamic</a:t>
            </a:r>
            <a:r>
              <a:rPr dirty="0" sz="12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2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pages.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1497" y="143078"/>
            <a:ext cx="280225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John</a:t>
            </a:r>
            <a:r>
              <a:rPr dirty="0" spc="-95"/>
              <a:t> </a:t>
            </a:r>
            <a:r>
              <a:rPr dirty="0" spc="-10"/>
              <a:t>explains</a:t>
            </a:r>
            <a:r>
              <a:rPr dirty="0" spc="-95"/>
              <a:t> </a:t>
            </a:r>
            <a:r>
              <a:rPr dirty="0" spc="-5"/>
              <a:t>Servlet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32888" y="1056132"/>
            <a:ext cx="5781040" cy="3549650"/>
            <a:chOff x="2532888" y="1056132"/>
            <a:chExt cx="5781040" cy="3549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2888" y="1056132"/>
              <a:ext cx="3953255" cy="35493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135623" y="1362456"/>
              <a:ext cx="2173605" cy="735965"/>
            </a:xfrm>
            <a:custGeom>
              <a:avLst/>
              <a:gdLst/>
              <a:ahLst/>
              <a:cxnLst/>
              <a:rect l="l" t="t" r="r" b="b"/>
              <a:pathLst>
                <a:path w="2173604" h="735964">
                  <a:moveTo>
                    <a:pt x="434085" y="122428"/>
                  </a:moveTo>
                  <a:lnTo>
                    <a:pt x="443737" y="74803"/>
                  </a:lnTo>
                  <a:lnTo>
                    <a:pt x="470026" y="35941"/>
                  </a:lnTo>
                  <a:lnTo>
                    <a:pt x="508889" y="9652"/>
                  </a:lnTo>
                  <a:lnTo>
                    <a:pt x="556641" y="0"/>
                  </a:lnTo>
                  <a:lnTo>
                    <a:pt x="724026" y="0"/>
                  </a:lnTo>
                  <a:lnTo>
                    <a:pt x="1158748" y="0"/>
                  </a:lnTo>
                  <a:lnTo>
                    <a:pt x="2050796" y="0"/>
                  </a:lnTo>
                  <a:lnTo>
                    <a:pt x="2098421" y="9652"/>
                  </a:lnTo>
                  <a:lnTo>
                    <a:pt x="2137282" y="35941"/>
                  </a:lnTo>
                  <a:lnTo>
                    <a:pt x="2163572" y="74803"/>
                  </a:lnTo>
                  <a:lnTo>
                    <a:pt x="2173224" y="122428"/>
                  </a:lnTo>
                  <a:lnTo>
                    <a:pt x="2173224" y="428625"/>
                  </a:lnTo>
                  <a:lnTo>
                    <a:pt x="2173224" y="612267"/>
                  </a:lnTo>
                  <a:lnTo>
                    <a:pt x="2163572" y="659892"/>
                  </a:lnTo>
                  <a:lnTo>
                    <a:pt x="2137282" y="698754"/>
                  </a:lnTo>
                  <a:lnTo>
                    <a:pt x="2098421" y="725043"/>
                  </a:lnTo>
                  <a:lnTo>
                    <a:pt x="2050796" y="734695"/>
                  </a:lnTo>
                  <a:lnTo>
                    <a:pt x="1158748" y="734695"/>
                  </a:lnTo>
                  <a:lnTo>
                    <a:pt x="724026" y="734695"/>
                  </a:lnTo>
                  <a:lnTo>
                    <a:pt x="556641" y="734695"/>
                  </a:lnTo>
                  <a:lnTo>
                    <a:pt x="508889" y="725043"/>
                  </a:lnTo>
                  <a:lnTo>
                    <a:pt x="470026" y="698754"/>
                  </a:lnTo>
                  <a:lnTo>
                    <a:pt x="443737" y="659892"/>
                  </a:lnTo>
                  <a:lnTo>
                    <a:pt x="434085" y="612267"/>
                  </a:lnTo>
                  <a:lnTo>
                    <a:pt x="0" y="735965"/>
                  </a:lnTo>
                  <a:lnTo>
                    <a:pt x="434085" y="428625"/>
                  </a:lnTo>
                  <a:lnTo>
                    <a:pt x="434085" y="122428"/>
                  </a:lnTo>
                  <a:close/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752335" y="1515617"/>
            <a:ext cx="13538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But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why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servlets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CGI?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6387" y="132333"/>
            <a:ext cx="1913889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Wh</a:t>
            </a:r>
            <a:r>
              <a:rPr dirty="0"/>
              <a:t>y</a:t>
            </a:r>
            <a:r>
              <a:rPr dirty="0" spc="-125"/>
              <a:t> </a:t>
            </a:r>
            <a:r>
              <a:rPr dirty="0" spc="-5"/>
              <a:t>Servle</a:t>
            </a:r>
            <a:r>
              <a:rPr dirty="0" spc="5"/>
              <a:t>t</a:t>
            </a:r>
            <a:r>
              <a:rPr dirty="0" spc="-5"/>
              <a:t>s?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3295" y="1075944"/>
            <a:ext cx="6022975" cy="3529965"/>
            <a:chOff x="463295" y="1075944"/>
            <a:chExt cx="6022975" cy="35299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5268" y="1075944"/>
              <a:ext cx="3960876" cy="352958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7867" y="1578863"/>
              <a:ext cx="2522220" cy="2180590"/>
            </a:xfrm>
            <a:custGeom>
              <a:avLst/>
              <a:gdLst/>
              <a:ahLst/>
              <a:cxnLst/>
              <a:rect l="l" t="t" r="r" b="b"/>
              <a:pathLst>
                <a:path w="2522220" h="2180590">
                  <a:moveTo>
                    <a:pt x="0" y="312420"/>
                  </a:moveTo>
                  <a:lnTo>
                    <a:pt x="3390" y="266191"/>
                  </a:lnTo>
                  <a:lnTo>
                    <a:pt x="13233" y="222123"/>
                  </a:lnTo>
                  <a:lnTo>
                    <a:pt x="29044" y="180721"/>
                  </a:lnTo>
                  <a:lnTo>
                    <a:pt x="50342" y="142239"/>
                  </a:lnTo>
                  <a:lnTo>
                    <a:pt x="76657" y="107441"/>
                  </a:lnTo>
                  <a:lnTo>
                    <a:pt x="107480" y="76581"/>
                  </a:lnTo>
                  <a:lnTo>
                    <a:pt x="142341" y="50291"/>
                  </a:lnTo>
                  <a:lnTo>
                    <a:pt x="180759" y="29083"/>
                  </a:lnTo>
                  <a:lnTo>
                    <a:pt x="222250" y="13208"/>
                  </a:lnTo>
                  <a:lnTo>
                    <a:pt x="266319" y="3428"/>
                  </a:lnTo>
                  <a:lnTo>
                    <a:pt x="312496" y="0"/>
                  </a:lnTo>
                  <a:lnTo>
                    <a:pt x="1093723" y="0"/>
                  </a:lnTo>
                  <a:lnTo>
                    <a:pt x="1562481" y="0"/>
                  </a:lnTo>
                  <a:lnTo>
                    <a:pt x="1608708" y="3428"/>
                  </a:lnTo>
                  <a:lnTo>
                    <a:pt x="1652777" y="13208"/>
                  </a:lnTo>
                  <a:lnTo>
                    <a:pt x="1694307" y="29083"/>
                  </a:lnTo>
                  <a:lnTo>
                    <a:pt x="1732661" y="50291"/>
                  </a:lnTo>
                  <a:lnTo>
                    <a:pt x="1767586" y="76581"/>
                  </a:lnTo>
                  <a:lnTo>
                    <a:pt x="1798320" y="107441"/>
                  </a:lnTo>
                  <a:lnTo>
                    <a:pt x="1824608" y="142239"/>
                  </a:lnTo>
                  <a:lnTo>
                    <a:pt x="1845945" y="180721"/>
                  </a:lnTo>
                  <a:lnTo>
                    <a:pt x="1861820" y="222123"/>
                  </a:lnTo>
                  <a:lnTo>
                    <a:pt x="1871599" y="266191"/>
                  </a:lnTo>
                  <a:lnTo>
                    <a:pt x="1875027" y="312420"/>
                  </a:lnTo>
                  <a:lnTo>
                    <a:pt x="1875027" y="363347"/>
                  </a:lnTo>
                  <a:lnTo>
                    <a:pt x="2521966" y="619887"/>
                  </a:lnTo>
                  <a:lnTo>
                    <a:pt x="1875027" y="908558"/>
                  </a:lnTo>
                  <a:lnTo>
                    <a:pt x="1875027" y="1868043"/>
                  </a:lnTo>
                  <a:lnTo>
                    <a:pt x="1871599" y="1914271"/>
                  </a:lnTo>
                  <a:lnTo>
                    <a:pt x="1861820" y="1958339"/>
                  </a:lnTo>
                  <a:lnTo>
                    <a:pt x="1845945" y="1999742"/>
                  </a:lnTo>
                  <a:lnTo>
                    <a:pt x="1824608" y="2038223"/>
                  </a:lnTo>
                  <a:lnTo>
                    <a:pt x="1798320" y="2073021"/>
                  </a:lnTo>
                  <a:lnTo>
                    <a:pt x="1767586" y="2103882"/>
                  </a:lnTo>
                  <a:lnTo>
                    <a:pt x="1732661" y="2130171"/>
                  </a:lnTo>
                  <a:lnTo>
                    <a:pt x="1694307" y="2151380"/>
                  </a:lnTo>
                  <a:lnTo>
                    <a:pt x="1652777" y="2167255"/>
                  </a:lnTo>
                  <a:lnTo>
                    <a:pt x="1608708" y="2177034"/>
                  </a:lnTo>
                  <a:lnTo>
                    <a:pt x="1562481" y="2180463"/>
                  </a:lnTo>
                  <a:lnTo>
                    <a:pt x="1093723" y="2180463"/>
                  </a:lnTo>
                  <a:lnTo>
                    <a:pt x="312496" y="2180463"/>
                  </a:lnTo>
                  <a:lnTo>
                    <a:pt x="266319" y="2177034"/>
                  </a:lnTo>
                  <a:lnTo>
                    <a:pt x="222250" y="2167255"/>
                  </a:lnTo>
                  <a:lnTo>
                    <a:pt x="180759" y="2151380"/>
                  </a:lnTo>
                  <a:lnTo>
                    <a:pt x="142341" y="2130171"/>
                  </a:lnTo>
                  <a:lnTo>
                    <a:pt x="107480" y="2103882"/>
                  </a:lnTo>
                  <a:lnTo>
                    <a:pt x="76657" y="2073021"/>
                  </a:lnTo>
                  <a:lnTo>
                    <a:pt x="50342" y="2038223"/>
                  </a:lnTo>
                  <a:lnTo>
                    <a:pt x="29044" y="1999742"/>
                  </a:lnTo>
                  <a:lnTo>
                    <a:pt x="13233" y="1958339"/>
                  </a:lnTo>
                  <a:lnTo>
                    <a:pt x="3390" y="1914271"/>
                  </a:lnTo>
                  <a:lnTo>
                    <a:pt x="0" y="1868043"/>
                  </a:lnTo>
                  <a:lnTo>
                    <a:pt x="0" y="908558"/>
                  </a:lnTo>
                  <a:lnTo>
                    <a:pt x="0" y="363347"/>
                  </a:lnTo>
                  <a:lnTo>
                    <a:pt x="0" y="312420"/>
                  </a:lnTo>
                  <a:close/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15492" y="1742058"/>
            <a:ext cx="153035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CGI,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 each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new 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new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process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created.</a:t>
            </a:r>
            <a:endParaRPr sz="1200">
              <a:latin typeface="Tahoma"/>
              <a:cs typeface="Tahoma"/>
            </a:endParaRPr>
          </a:p>
          <a:p>
            <a:pPr marL="12700" marR="6350">
              <a:lnSpc>
                <a:spcPct val="100000"/>
              </a:lnSpc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With this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memory 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consumption becomes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more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the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performance of the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system goes down. </a:t>
            </a:r>
            <a:r>
              <a:rPr dirty="0" sz="1200" spc="-95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avoid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issue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Java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came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up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servlets.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6387" y="132333"/>
            <a:ext cx="1913889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Wh</a:t>
            </a:r>
            <a:r>
              <a:rPr dirty="0"/>
              <a:t>y</a:t>
            </a:r>
            <a:r>
              <a:rPr dirty="0" spc="-125"/>
              <a:t> </a:t>
            </a:r>
            <a:r>
              <a:rPr dirty="0" spc="-5"/>
              <a:t>Servle</a:t>
            </a:r>
            <a:r>
              <a:rPr dirty="0" spc="5"/>
              <a:t>t</a:t>
            </a:r>
            <a:r>
              <a:rPr dirty="0" spc="-5"/>
              <a:t>s?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497" y="143078"/>
            <a:ext cx="242189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dirty="0" spc="-85"/>
              <a:t> </a:t>
            </a:r>
            <a:r>
              <a:rPr dirty="0"/>
              <a:t>is</a:t>
            </a:r>
            <a:r>
              <a:rPr dirty="0" spc="-55"/>
              <a:t> </a:t>
            </a:r>
            <a:r>
              <a:rPr dirty="0"/>
              <a:t>a</a:t>
            </a:r>
            <a:r>
              <a:rPr dirty="0" spc="-45"/>
              <a:t> </a:t>
            </a:r>
            <a:r>
              <a:rPr dirty="0" spc="-5"/>
              <a:t>Servlet?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06822" y="1814576"/>
            <a:ext cx="3399790" cy="39433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99085" marR="5080" indent="-287020">
              <a:lnSpc>
                <a:spcPct val="101699"/>
              </a:lnSpc>
              <a:spcBef>
                <a:spcPts val="75"/>
              </a:spcBef>
              <a:tabLst>
                <a:tab pos="299085" algn="l"/>
              </a:tabLst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Java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technology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dynamic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2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pages.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6822" y="2363851"/>
            <a:ext cx="3426460" cy="577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299085" marR="5080" indent="-287020">
              <a:lnSpc>
                <a:spcPct val="100800"/>
              </a:lnSpc>
              <a:spcBef>
                <a:spcPts val="85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Servlet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web component which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deployed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on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web server/app server to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create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dynamic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pages.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6822" y="3095625"/>
            <a:ext cx="3220085" cy="7607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99085" marR="5080" indent="-287020">
              <a:lnSpc>
                <a:spcPct val="100600"/>
              </a:lnSpc>
              <a:spcBef>
                <a:spcPts val="90"/>
              </a:spcBef>
              <a:tabLst>
                <a:tab pos="299085" algn="l"/>
              </a:tabLst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When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client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sends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request, server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receives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sends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the corresponding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program.</a:t>
            </a:r>
            <a:r>
              <a:rPr dirty="0" sz="1200" spc="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program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interprets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and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responds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accordingly.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9495" y="1795272"/>
            <a:ext cx="981710" cy="563880"/>
            <a:chOff x="539495" y="1795272"/>
            <a:chExt cx="981710" cy="5638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495" y="1795272"/>
              <a:ext cx="981456" cy="5638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39" y="1822704"/>
              <a:ext cx="891540" cy="4739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86739" y="1822704"/>
              <a:ext cx="891540" cy="473709"/>
            </a:xfrm>
            <a:custGeom>
              <a:avLst/>
              <a:gdLst/>
              <a:ahLst/>
              <a:cxnLst/>
              <a:rect l="l" t="t" r="r" b="b"/>
              <a:pathLst>
                <a:path w="891540" h="473710">
                  <a:moveTo>
                    <a:pt x="0" y="78867"/>
                  </a:moveTo>
                  <a:lnTo>
                    <a:pt x="6210" y="48133"/>
                  </a:lnTo>
                  <a:lnTo>
                    <a:pt x="23139" y="23113"/>
                  </a:lnTo>
                  <a:lnTo>
                    <a:pt x="48247" y="6223"/>
                  </a:lnTo>
                  <a:lnTo>
                    <a:pt x="78993" y="0"/>
                  </a:lnTo>
                  <a:lnTo>
                    <a:pt x="812546" y="0"/>
                  </a:lnTo>
                  <a:lnTo>
                    <a:pt x="843279" y="6223"/>
                  </a:lnTo>
                  <a:lnTo>
                    <a:pt x="868426" y="23113"/>
                  </a:lnTo>
                  <a:lnTo>
                    <a:pt x="885316" y="48133"/>
                  </a:lnTo>
                  <a:lnTo>
                    <a:pt x="891540" y="78867"/>
                  </a:lnTo>
                  <a:lnTo>
                    <a:pt x="891540" y="394716"/>
                  </a:lnTo>
                  <a:lnTo>
                    <a:pt x="885316" y="425450"/>
                  </a:lnTo>
                  <a:lnTo>
                    <a:pt x="868426" y="450469"/>
                  </a:lnTo>
                  <a:lnTo>
                    <a:pt x="843279" y="467360"/>
                  </a:lnTo>
                  <a:lnTo>
                    <a:pt x="812546" y="473583"/>
                  </a:lnTo>
                  <a:lnTo>
                    <a:pt x="78993" y="473583"/>
                  </a:lnTo>
                  <a:lnTo>
                    <a:pt x="48247" y="467360"/>
                  </a:lnTo>
                  <a:lnTo>
                    <a:pt x="23139" y="450469"/>
                  </a:lnTo>
                  <a:lnTo>
                    <a:pt x="6210" y="425450"/>
                  </a:lnTo>
                  <a:lnTo>
                    <a:pt x="0" y="394716"/>
                  </a:lnTo>
                  <a:lnTo>
                    <a:pt x="0" y="78867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97153" y="1948052"/>
            <a:ext cx="46735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Cli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nt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78280" y="1670304"/>
            <a:ext cx="1935480" cy="757555"/>
            <a:chOff x="1478280" y="1670304"/>
            <a:chExt cx="1935480" cy="757555"/>
          </a:xfrm>
        </p:grpSpPr>
        <p:sp>
          <p:nvSpPr>
            <p:cNvPr id="12" name="object 12"/>
            <p:cNvSpPr/>
            <p:nvPr/>
          </p:nvSpPr>
          <p:spPr>
            <a:xfrm>
              <a:off x="1478280" y="1984247"/>
              <a:ext cx="76835" cy="128270"/>
            </a:xfrm>
            <a:custGeom>
              <a:avLst/>
              <a:gdLst/>
              <a:ahLst/>
              <a:cxnLst/>
              <a:rect l="l" t="t" r="r" b="b"/>
              <a:pathLst>
                <a:path w="76834" h="128269">
                  <a:moveTo>
                    <a:pt x="76339" y="57556"/>
                  </a:moveTo>
                  <a:lnTo>
                    <a:pt x="76327" y="0"/>
                  </a:lnTo>
                  <a:lnTo>
                    <a:pt x="0" y="64008"/>
                  </a:lnTo>
                  <a:lnTo>
                    <a:pt x="76327" y="128016"/>
                  </a:lnTo>
                  <a:lnTo>
                    <a:pt x="76327" y="70358"/>
                  </a:lnTo>
                  <a:lnTo>
                    <a:pt x="76339" y="57556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6224" y="1984248"/>
              <a:ext cx="68706" cy="1280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54607" y="2041804"/>
              <a:ext cx="568325" cy="13335"/>
            </a:xfrm>
            <a:custGeom>
              <a:avLst/>
              <a:gdLst/>
              <a:ahLst/>
              <a:cxnLst/>
              <a:rect l="l" t="t" r="r" b="b"/>
              <a:pathLst>
                <a:path w="568325" h="13335">
                  <a:moveTo>
                    <a:pt x="491693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491693" y="12801"/>
                  </a:lnTo>
                  <a:lnTo>
                    <a:pt x="491693" y="0"/>
                  </a:lnTo>
                  <a:close/>
                </a:path>
                <a:path w="568325" h="13335">
                  <a:moveTo>
                    <a:pt x="567944" y="6451"/>
                  </a:moveTo>
                  <a:lnTo>
                    <a:pt x="560324" y="101"/>
                  </a:lnTo>
                  <a:lnTo>
                    <a:pt x="504317" y="101"/>
                  </a:lnTo>
                  <a:lnTo>
                    <a:pt x="504317" y="12801"/>
                  </a:lnTo>
                  <a:lnTo>
                    <a:pt x="560324" y="12801"/>
                  </a:lnTo>
                  <a:lnTo>
                    <a:pt x="567944" y="6451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75688" y="1670304"/>
              <a:ext cx="1338072" cy="75742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2931" y="1697736"/>
              <a:ext cx="1248156" cy="66751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122931" y="1697736"/>
              <a:ext cx="1248410" cy="667385"/>
            </a:xfrm>
            <a:custGeom>
              <a:avLst/>
              <a:gdLst/>
              <a:ahLst/>
              <a:cxnLst/>
              <a:rect l="l" t="t" r="r" b="b"/>
              <a:pathLst>
                <a:path w="1248410" h="667385">
                  <a:moveTo>
                    <a:pt x="0" y="111125"/>
                  </a:moveTo>
                  <a:lnTo>
                    <a:pt x="8762" y="67944"/>
                  </a:lnTo>
                  <a:lnTo>
                    <a:pt x="32512" y="32512"/>
                  </a:lnTo>
                  <a:lnTo>
                    <a:pt x="67944" y="8762"/>
                  </a:lnTo>
                  <a:lnTo>
                    <a:pt x="111251" y="0"/>
                  </a:lnTo>
                  <a:lnTo>
                    <a:pt x="1136650" y="0"/>
                  </a:lnTo>
                  <a:lnTo>
                    <a:pt x="1179957" y="8762"/>
                  </a:lnTo>
                  <a:lnTo>
                    <a:pt x="1215390" y="32512"/>
                  </a:lnTo>
                  <a:lnTo>
                    <a:pt x="1239139" y="67944"/>
                  </a:lnTo>
                  <a:lnTo>
                    <a:pt x="1247902" y="111125"/>
                  </a:lnTo>
                  <a:lnTo>
                    <a:pt x="1247902" y="555878"/>
                  </a:lnTo>
                  <a:lnTo>
                    <a:pt x="1239139" y="599058"/>
                  </a:lnTo>
                  <a:lnTo>
                    <a:pt x="1215390" y="634491"/>
                  </a:lnTo>
                  <a:lnTo>
                    <a:pt x="1179957" y="658240"/>
                  </a:lnTo>
                  <a:lnTo>
                    <a:pt x="1136650" y="667003"/>
                  </a:lnTo>
                  <a:lnTo>
                    <a:pt x="111251" y="667003"/>
                  </a:lnTo>
                  <a:lnTo>
                    <a:pt x="67944" y="658240"/>
                  </a:lnTo>
                  <a:lnTo>
                    <a:pt x="32512" y="634491"/>
                  </a:lnTo>
                  <a:lnTo>
                    <a:pt x="8762" y="599058"/>
                  </a:lnTo>
                  <a:lnTo>
                    <a:pt x="0" y="555878"/>
                  </a:lnTo>
                  <a:lnTo>
                    <a:pt x="0" y="111125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472944" y="1791970"/>
            <a:ext cx="52641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7747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Web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er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106167" y="2365248"/>
            <a:ext cx="1308100" cy="1190625"/>
            <a:chOff x="2106167" y="2365248"/>
            <a:chExt cx="1308100" cy="1190625"/>
          </a:xfrm>
        </p:grpSpPr>
        <p:sp>
          <p:nvSpPr>
            <p:cNvPr id="20" name="object 20"/>
            <p:cNvSpPr/>
            <p:nvPr/>
          </p:nvSpPr>
          <p:spPr>
            <a:xfrm>
              <a:off x="2471928" y="2365247"/>
              <a:ext cx="612140" cy="755650"/>
            </a:xfrm>
            <a:custGeom>
              <a:avLst/>
              <a:gdLst/>
              <a:ahLst/>
              <a:cxnLst/>
              <a:rect l="l" t="t" r="r" b="b"/>
              <a:pathLst>
                <a:path w="612139" h="755650">
                  <a:moveTo>
                    <a:pt x="127127" y="679450"/>
                  </a:moveTo>
                  <a:lnTo>
                    <a:pt x="69850" y="679450"/>
                  </a:lnTo>
                  <a:lnTo>
                    <a:pt x="69850" y="0"/>
                  </a:lnTo>
                  <a:lnTo>
                    <a:pt x="57150" y="0"/>
                  </a:lnTo>
                  <a:lnTo>
                    <a:pt x="57150" y="679450"/>
                  </a:lnTo>
                  <a:lnTo>
                    <a:pt x="0" y="679450"/>
                  </a:lnTo>
                  <a:lnTo>
                    <a:pt x="63500" y="755650"/>
                  </a:lnTo>
                  <a:lnTo>
                    <a:pt x="127127" y="679450"/>
                  </a:lnTo>
                  <a:close/>
                </a:path>
                <a:path w="612139" h="755650">
                  <a:moveTo>
                    <a:pt x="612140" y="76200"/>
                  </a:moveTo>
                  <a:lnTo>
                    <a:pt x="548640" y="0"/>
                  </a:lnTo>
                  <a:lnTo>
                    <a:pt x="485013" y="76200"/>
                  </a:lnTo>
                  <a:lnTo>
                    <a:pt x="542290" y="76200"/>
                  </a:lnTo>
                  <a:lnTo>
                    <a:pt x="542290" y="755650"/>
                  </a:lnTo>
                  <a:lnTo>
                    <a:pt x="554990" y="755650"/>
                  </a:lnTo>
                  <a:lnTo>
                    <a:pt x="554990" y="76200"/>
                  </a:lnTo>
                  <a:lnTo>
                    <a:pt x="612140" y="7620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6167" y="3093720"/>
              <a:ext cx="1307592" cy="46177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53411" y="3121152"/>
              <a:ext cx="1217676" cy="37185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153411" y="3121152"/>
              <a:ext cx="1217930" cy="372110"/>
            </a:xfrm>
            <a:custGeom>
              <a:avLst/>
              <a:gdLst/>
              <a:ahLst/>
              <a:cxnLst/>
              <a:rect l="l" t="t" r="r" b="b"/>
              <a:pathLst>
                <a:path w="1217929" h="372110">
                  <a:moveTo>
                    <a:pt x="0" y="61975"/>
                  </a:moveTo>
                  <a:lnTo>
                    <a:pt x="4825" y="37846"/>
                  </a:lnTo>
                  <a:lnTo>
                    <a:pt x="18161" y="18161"/>
                  </a:lnTo>
                  <a:lnTo>
                    <a:pt x="37845" y="4825"/>
                  </a:lnTo>
                  <a:lnTo>
                    <a:pt x="61975" y="0"/>
                  </a:lnTo>
                  <a:lnTo>
                    <a:pt x="1155446" y="0"/>
                  </a:lnTo>
                  <a:lnTo>
                    <a:pt x="1179576" y="4825"/>
                  </a:lnTo>
                  <a:lnTo>
                    <a:pt x="1199261" y="18161"/>
                  </a:lnTo>
                  <a:lnTo>
                    <a:pt x="1212596" y="37846"/>
                  </a:lnTo>
                  <a:lnTo>
                    <a:pt x="1217422" y="61975"/>
                  </a:lnTo>
                  <a:lnTo>
                    <a:pt x="1217422" y="309625"/>
                  </a:lnTo>
                  <a:lnTo>
                    <a:pt x="1212596" y="333756"/>
                  </a:lnTo>
                  <a:lnTo>
                    <a:pt x="1199261" y="353441"/>
                  </a:lnTo>
                  <a:lnTo>
                    <a:pt x="1179576" y="366775"/>
                  </a:lnTo>
                  <a:lnTo>
                    <a:pt x="1155446" y="371602"/>
                  </a:lnTo>
                  <a:lnTo>
                    <a:pt x="61975" y="371602"/>
                  </a:lnTo>
                  <a:lnTo>
                    <a:pt x="37845" y="366775"/>
                  </a:lnTo>
                  <a:lnTo>
                    <a:pt x="18161" y="353441"/>
                  </a:lnTo>
                  <a:lnTo>
                    <a:pt x="4825" y="333756"/>
                  </a:lnTo>
                  <a:lnTo>
                    <a:pt x="0" y="309625"/>
                  </a:lnTo>
                  <a:lnTo>
                    <a:pt x="0" y="61975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495169" y="3184017"/>
            <a:ext cx="5651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673095" y="1658111"/>
            <a:ext cx="1949450" cy="2359660"/>
            <a:chOff x="2673095" y="1658111"/>
            <a:chExt cx="1949450" cy="2359660"/>
          </a:xfrm>
        </p:grpSpPr>
        <p:sp>
          <p:nvSpPr>
            <p:cNvPr id="26" name="object 26"/>
            <p:cNvSpPr/>
            <p:nvPr/>
          </p:nvSpPr>
          <p:spPr>
            <a:xfrm>
              <a:off x="2730753" y="3556533"/>
              <a:ext cx="13335" cy="456565"/>
            </a:xfrm>
            <a:custGeom>
              <a:avLst/>
              <a:gdLst/>
              <a:ahLst/>
              <a:cxnLst/>
              <a:rect l="l" t="t" r="r" b="b"/>
              <a:pathLst>
                <a:path w="13335" h="456564">
                  <a:moveTo>
                    <a:pt x="12801" y="0"/>
                  </a:moveTo>
                  <a:lnTo>
                    <a:pt x="0" y="0"/>
                  </a:lnTo>
                  <a:lnTo>
                    <a:pt x="0" y="456018"/>
                  </a:lnTo>
                  <a:lnTo>
                    <a:pt x="12801" y="456018"/>
                  </a:lnTo>
                  <a:lnTo>
                    <a:pt x="12801" y="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73095" y="3493007"/>
              <a:ext cx="128016" cy="762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737103" y="4012691"/>
              <a:ext cx="1402080" cy="0"/>
            </a:xfrm>
            <a:custGeom>
              <a:avLst/>
              <a:gdLst/>
              <a:ahLst/>
              <a:cxnLst/>
              <a:rect l="l" t="t" r="r" b="b"/>
              <a:pathLst>
                <a:path w="1402079" h="0">
                  <a:moveTo>
                    <a:pt x="0" y="0"/>
                  </a:moveTo>
                  <a:lnTo>
                    <a:pt x="1401698" y="0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132833" y="2806738"/>
              <a:ext cx="13335" cy="1205865"/>
            </a:xfrm>
            <a:custGeom>
              <a:avLst/>
              <a:gdLst/>
              <a:ahLst/>
              <a:cxnLst/>
              <a:rect l="l" t="t" r="r" b="b"/>
              <a:pathLst>
                <a:path w="13335" h="1205864">
                  <a:moveTo>
                    <a:pt x="12801" y="0"/>
                  </a:moveTo>
                  <a:lnTo>
                    <a:pt x="0" y="0"/>
                  </a:lnTo>
                  <a:lnTo>
                    <a:pt x="0" y="1205776"/>
                  </a:lnTo>
                  <a:lnTo>
                    <a:pt x="12801" y="1205776"/>
                  </a:lnTo>
                  <a:lnTo>
                    <a:pt x="12801" y="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75175" y="2743200"/>
              <a:ext cx="128015" cy="76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30167" y="1658111"/>
              <a:ext cx="992124" cy="115062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77411" y="1682495"/>
              <a:ext cx="902208" cy="106070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677411" y="1682495"/>
              <a:ext cx="902335" cy="1060450"/>
            </a:xfrm>
            <a:custGeom>
              <a:avLst/>
              <a:gdLst/>
              <a:ahLst/>
              <a:cxnLst/>
              <a:rect l="l" t="t" r="r" b="b"/>
              <a:pathLst>
                <a:path w="902335" h="1060450">
                  <a:moveTo>
                    <a:pt x="902080" y="176656"/>
                  </a:moveTo>
                  <a:lnTo>
                    <a:pt x="883030" y="227710"/>
                  </a:lnTo>
                  <a:lnTo>
                    <a:pt x="829437" y="272922"/>
                  </a:lnTo>
                  <a:lnTo>
                    <a:pt x="791463" y="292734"/>
                  </a:lnTo>
                  <a:lnTo>
                    <a:pt x="747013" y="310133"/>
                  </a:lnTo>
                  <a:lnTo>
                    <a:pt x="696595" y="324992"/>
                  </a:lnTo>
                  <a:lnTo>
                    <a:pt x="641223" y="337057"/>
                  </a:lnTo>
                  <a:lnTo>
                    <a:pt x="581278" y="345947"/>
                  </a:lnTo>
                  <a:lnTo>
                    <a:pt x="517651" y="351535"/>
                  </a:lnTo>
                  <a:lnTo>
                    <a:pt x="450976" y="353440"/>
                  </a:lnTo>
                  <a:lnTo>
                    <a:pt x="384428" y="351535"/>
                  </a:lnTo>
                  <a:lnTo>
                    <a:pt x="320801" y="345947"/>
                  </a:lnTo>
                  <a:lnTo>
                    <a:pt x="260858" y="337057"/>
                  </a:lnTo>
                  <a:lnTo>
                    <a:pt x="205486" y="324992"/>
                  </a:lnTo>
                  <a:lnTo>
                    <a:pt x="155066" y="310133"/>
                  </a:lnTo>
                  <a:lnTo>
                    <a:pt x="110616" y="292734"/>
                  </a:lnTo>
                  <a:lnTo>
                    <a:pt x="72643" y="272922"/>
                  </a:lnTo>
                  <a:lnTo>
                    <a:pt x="19050" y="227710"/>
                  </a:lnTo>
                  <a:lnTo>
                    <a:pt x="4825" y="202818"/>
                  </a:lnTo>
                  <a:lnTo>
                    <a:pt x="0" y="176656"/>
                  </a:lnTo>
                </a:path>
                <a:path w="902335" h="1060450">
                  <a:moveTo>
                    <a:pt x="0" y="176656"/>
                  </a:moveTo>
                  <a:lnTo>
                    <a:pt x="19050" y="125729"/>
                  </a:lnTo>
                  <a:lnTo>
                    <a:pt x="72643" y="80517"/>
                  </a:lnTo>
                  <a:lnTo>
                    <a:pt x="110616" y="60705"/>
                  </a:lnTo>
                  <a:lnTo>
                    <a:pt x="155066" y="43306"/>
                  </a:lnTo>
                  <a:lnTo>
                    <a:pt x="205486" y="28448"/>
                  </a:lnTo>
                  <a:lnTo>
                    <a:pt x="260858" y="16382"/>
                  </a:lnTo>
                  <a:lnTo>
                    <a:pt x="320801" y="7492"/>
                  </a:lnTo>
                  <a:lnTo>
                    <a:pt x="384428" y="1904"/>
                  </a:lnTo>
                  <a:lnTo>
                    <a:pt x="450976" y="0"/>
                  </a:lnTo>
                  <a:lnTo>
                    <a:pt x="517651" y="1904"/>
                  </a:lnTo>
                  <a:lnTo>
                    <a:pt x="581278" y="7492"/>
                  </a:lnTo>
                  <a:lnTo>
                    <a:pt x="641223" y="16382"/>
                  </a:lnTo>
                  <a:lnTo>
                    <a:pt x="696595" y="28448"/>
                  </a:lnTo>
                  <a:lnTo>
                    <a:pt x="747013" y="43306"/>
                  </a:lnTo>
                  <a:lnTo>
                    <a:pt x="791463" y="60705"/>
                  </a:lnTo>
                  <a:lnTo>
                    <a:pt x="829437" y="80517"/>
                  </a:lnTo>
                  <a:lnTo>
                    <a:pt x="883030" y="125729"/>
                  </a:lnTo>
                  <a:lnTo>
                    <a:pt x="902080" y="176656"/>
                  </a:lnTo>
                  <a:lnTo>
                    <a:pt x="902080" y="883538"/>
                  </a:lnTo>
                  <a:lnTo>
                    <a:pt x="883030" y="934592"/>
                  </a:lnTo>
                  <a:lnTo>
                    <a:pt x="829437" y="979804"/>
                  </a:lnTo>
                  <a:lnTo>
                    <a:pt x="791463" y="999616"/>
                  </a:lnTo>
                  <a:lnTo>
                    <a:pt x="747013" y="1017015"/>
                  </a:lnTo>
                  <a:lnTo>
                    <a:pt x="696595" y="1031874"/>
                  </a:lnTo>
                  <a:lnTo>
                    <a:pt x="641223" y="1043939"/>
                  </a:lnTo>
                  <a:lnTo>
                    <a:pt x="581278" y="1052829"/>
                  </a:lnTo>
                  <a:lnTo>
                    <a:pt x="517651" y="1058417"/>
                  </a:lnTo>
                  <a:lnTo>
                    <a:pt x="450976" y="1060322"/>
                  </a:lnTo>
                  <a:lnTo>
                    <a:pt x="384428" y="1058417"/>
                  </a:lnTo>
                  <a:lnTo>
                    <a:pt x="320801" y="1052829"/>
                  </a:lnTo>
                  <a:lnTo>
                    <a:pt x="260858" y="1043939"/>
                  </a:lnTo>
                  <a:lnTo>
                    <a:pt x="205486" y="1031874"/>
                  </a:lnTo>
                  <a:lnTo>
                    <a:pt x="155066" y="1017015"/>
                  </a:lnTo>
                  <a:lnTo>
                    <a:pt x="110616" y="999616"/>
                  </a:lnTo>
                  <a:lnTo>
                    <a:pt x="72643" y="979804"/>
                  </a:lnTo>
                  <a:lnTo>
                    <a:pt x="19050" y="934592"/>
                  </a:lnTo>
                  <a:lnTo>
                    <a:pt x="0" y="883538"/>
                  </a:lnTo>
                  <a:lnTo>
                    <a:pt x="0" y="176656"/>
                  </a:lnTo>
                  <a:close/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3858895" y="2135505"/>
            <a:ext cx="55880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509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ahoma"/>
                <a:cs typeface="Tahoma"/>
              </a:rPr>
              <a:t>So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ce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34256" y="2484247"/>
            <a:ext cx="194945" cy="520700"/>
          </a:xfrm>
          <a:prstGeom prst="rect">
            <a:avLst/>
          </a:prstGeom>
        </p:spPr>
        <p:txBody>
          <a:bodyPr wrap="square" lIns="0" tIns="1333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18862" y="2481198"/>
            <a:ext cx="194945" cy="616585"/>
          </a:xfrm>
          <a:prstGeom prst="rect">
            <a:avLst/>
          </a:prstGeom>
        </p:spPr>
        <p:txBody>
          <a:bodyPr wrap="square" lIns="0" tIns="1333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242424"/>
                </a:solidFill>
                <a:latin typeface="Tahoma"/>
                <a:cs typeface="Tahoma"/>
              </a:rPr>
              <a:t>Response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48482" y="3767734"/>
            <a:ext cx="1165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dirty="0" sz="1200" spc="-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Connection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39" name="object 3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061" y="132333"/>
            <a:ext cx="434530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Why</a:t>
            </a:r>
            <a:r>
              <a:rPr dirty="0" spc="-70"/>
              <a:t> </a:t>
            </a:r>
            <a:r>
              <a:rPr dirty="0" spc="-5"/>
              <a:t>Servlets</a:t>
            </a:r>
            <a:r>
              <a:rPr dirty="0" spc="-50"/>
              <a:t> </a:t>
            </a:r>
            <a:r>
              <a:rPr dirty="0" spc="-5"/>
              <a:t>are</a:t>
            </a:r>
            <a:r>
              <a:rPr dirty="0" spc="-50"/>
              <a:t> </a:t>
            </a:r>
            <a:r>
              <a:rPr dirty="0" spc="-5"/>
              <a:t>used</a:t>
            </a:r>
            <a:r>
              <a:rPr dirty="0" spc="-75"/>
              <a:t> </a:t>
            </a:r>
            <a:r>
              <a:rPr dirty="0" spc="-15"/>
              <a:t>over</a:t>
            </a:r>
            <a:r>
              <a:rPr dirty="0" spc="-30"/>
              <a:t> </a:t>
            </a:r>
            <a:r>
              <a:rPr dirty="0"/>
              <a:t>CGI?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07079" y="1844039"/>
            <a:ext cx="4178935" cy="2563495"/>
            <a:chOff x="3307079" y="1844039"/>
            <a:chExt cx="4178935" cy="2563495"/>
          </a:xfrm>
        </p:grpSpPr>
        <p:sp>
          <p:nvSpPr>
            <p:cNvPr id="4" name="object 4"/>
            <p:cNvSpPr/>
            <p:nvPr/>
          </p:nvSpPr>
          <p:spPr>
            <a:xfrm>
              <a:off x="3307079" y="1844039"/>
              <a:ext cx="4178935" cy="2563495"/>
            </a:xfrm>
            <a:custGeom>
              <a:avLst/>
              <a:gdLst/>
              <a:ahLst/>
              <a:cxnLst/>
              <a:rect l="l" t="t" r="r" b="b"/>
              <a:pathLst>
                <a:path w="4178934" h="2563495">
                  <a:moveTo>
                    <a:pt x="4178680" y="0"/>
                  </a:moveTo>
                  <a:lnTo>
                    <a:pt x="0" y="0"/>
                  </a:lnTo>
                  <a:lnTo>
                    <a:pt x="0" y="2563241"/>
                  </a:lnTo>
                  <a:lnTo>
                    <a:pt x="4178680" y="2563241"/>
                  </a:lnTo>
                  <a:lnTo>
                    <a:pt x="4178680" y="0"/>
                  </a:lnTo>
                  <a:close/>
                </a:path>
              </a:pathLst>
            </a:custGeom>
            <a:solidFill>
              <a:srgbClr val="ECEB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967" y="2461259"/>
              <a:ext cx="1075943" cy="17388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1211" y="2488691"/>
              <a:ext cx="986027" cy="16489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01211" y="2488691"/>
              <a:ext cx="986155" cy="1649095"/>
            </a:xfrm>
            <a:custGeom>
              <a:avLst/>
              <a:gdLst/>
              <a:ahLst/>
              <a:cxnLst/>
              <a:rect l="l" t="t" r="r" b="b"/>
              <a:pathLst>
                <a:path w="986154" h="1649095">
                  <a:moveTo>
                    <a:pt x="0" y="164337"/>
                  </a:moveTo>
                  <a:lnTo>
                    <a:pt x="5841" y="120650"/>
                  </a:lnTo>
                  <a:lnTo>
                    <a:pt x="22478" y="81406"/>
                  </a:lnTo>
                  <a:lnTo>
                    <a:pt x="48133" y="48132"/>
                  </a:lnTo>
                  <a:lnTo>
                    <a:pt x="81407" y="22478"/>
                  </a:lnTo>
                  <a:lnTo>
                    <a:pt x="120650" y="5841"/>
                  </a:lnTo>
                  <a:lnTo>
                    <a:pt x="164337" y="0"/>
                  </a:lnTo>
                  <a:lnTo>
                    <a:pt x="821563" y="0"/>
                  </a:lnTo>
                  <a:lnTo>
                    <a:pt x="865251" y="5841"/>
                  </a:lnTo>
                  <a:lnTo>
                    <a:pt x="904493" y="22478"/>
                  </a:lnTo>
                  <a:lnTo>
                    <a:pt x="937767" y="48132"/>
                  </a:lnTo>
                  <a:lnTo>
                    <a:pt x="963422" y="81406"/>
                  </a:lnTo>
                  <a:lnTo>
                    <a:pt x="980059" y="120650"/>
                  </a:lnTo>
                  <a:lnTo>
                    <a:pt x="985901" y="164337"/>
                  </a:lnTo>
                  <a:lnTo>
                    <a:pt x="985901" y="1484515"/>
                  </a:lnTo>
                  <a:lnTo>
                    <a:pt x="980059" y="1528191"/>
                  </a:lnTo>
                  <a:lnTo>
                    <a:pt x="963422" y="1567446"/>
                  </a:lnTo>
                  <a:lnTo>
                    <a:pt x="937767" y="1600708"/>
                  </a:lnTo>
                  <a:lnTo>
                    <a:pt x="904493" y="1626400"/>
                  </a:lnTo>
                  <a:lnTo>
                    <a:pt x="865251" y="1642973"/>
                  </a:lnTo>
                  <a:lnTo>
                    <a:pt x="821563" y="1648840"/>
                  </a:lnTo>
                  <a:lnTo>
                    <a:pt x="164337" y="1648840"/>
                  </a:lnTo>
                  <a:lnTo>
                    <a:pt x="120650" y="1642973"/>
                  </a:lnTo>
                  <a:lnTo>
                    <a:pt x="81407" y="1626400"/>
                  </a:lnTo>
                  <a:lnTo>
                    <a:pt x="48133" y="1600708"/>
                  </a:lnTo>
                  <a:lnTo>
                    <a:pt x="22478" y="1567446"/>
                  </a:lnTo>
                  <a:lnTo>
                    <a:pt x="5841" y="1528191"/>
                  </a:lnTo>
                  <a:lnTo>
                    <a:pt x="0" y="1484515"/>
                  </a:lnTo>
                  <a:lnTo>
                    <a:pt x="0" y="164337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88407" y="2077211"/>
              <a:ext cx="1027430" cy="620395"/>
            </a:xfrm>
            <a:custGeom>
              <a:avLst/>
              <a:gdLst/>
              <a:ahLst/>
              <a:cxnLst/>
              <a:rect l="l" t="t" r="r" b="b"/>
              <a:pathLst>
                <a:path w="1027429" h="620394">
                  <a:moveTo>
                    <a:pt x="923543" y="0"/>
                  </a:moveTo>
                  <a:lnTo>
                    <a:pt x="103377" y="0"/>
                  </a:lnTo>
                  <a:lnTo>
                    <a:pt x="63118" y="8127"/>
                  </a:lnTo>
                  <a:lnTo>
                    <a:pt x="30225" y="30225"/>
                  </a:lnTo>
                  <a:lnTo>
                    <a:pt x="8127" y="63118"/>
                  </a:lnTo>
                  <a:lnTo>
                    <a:pt x="0" y="103377"/>
                  </a:lnTo>
                  <a:lnTo>
                    <a:pt x="0" y="516763"/>
                  </a:lnTo>
                  <a:lnTo>
                    <a:pt x="8127" y="557021"/>
                  </a:lnTo>
                  <a:lnTo>
                    <a:pt x="30225" y="589914"/>
                  </a:lnTo>
                  <a:lnTo>
                    <a:pt x="63118" y="612013"/>
                  </a:lnTo>
                  <a:lnTo>
                    <a:pt x="103377" y="620140"/>
                  </a:lnTo>
                  <a:lnTo>
                    <a:pt x="923543" y="620140"/>
                  </a:lnTo>
                  <a:lnTo>
                    <a:pt x="963802" y="612013"/>
                  </a:lnTo>
                  <a:lnTo>
                    <a:pt x="996695" y="589914"/>
                  </a:lnTo>
                  <a:lnTo>
                    <a:pt x="1018793" y="557021"/>
                  </a:lnTo>
                  <a:lnTo>
                    <a:pt x="1026921" y="516763"/>
                  </a:lnTo>
                  <a:lnTo>
                    <a:pt x="1026921" y="103377"/>
                  </a:lnTo>
                  <a:lnTo>
                    <a:pt x="1018793" y="63118"/>
                  </a:lnTo>
                  <a:lnTo>
                    <a:pt x="996695" y="30225"/>
                  </a:lnTo>
                  <a:lnTo>
                    <a:pt x="963802" y="8127"/>
                  </a:lnTo>
                  <a:lnTo>
                    <a:pt x="923543" y="0"/>
                  </a:lnTo>
                  <a:close/>
                </a:path>
              </a:pathLst>
            </a:custGeom>
            <a:solidFill>
              <a:srgbClr val="EBF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88407" y="2077211"/>
              <a:ext cx="1027430" cy="620395"/>
            </a:xfrm>
            <a:custGeom>
              <a:avLst/>
              <a:gdLst/>
              <a:ahLst/>
              <a:cxnLst/>
              <a:rect l="l" t="t" r="r" b="b"/>
              <a:pathLst>
                <a:path w="1027429" h="620394">
                  <a:moveTo>
                    <a:pt x="0" y="103377"/>
                  </a:moveTo>
                  <a:lnTo>
                    <a:pt x="8127" y="63118"/>
                  </a:lnTo>
                  <a:lnTo>
                    <a:pt x="30225" y="30225"/>
                  </a:lnTo>
                  <a:lnTo>
                    <a:pt x="63118" y="8127"/>
                  </a:lnTo>
                  <a:lnTo>
                    <a:pt x="103377" y="0"/>
                  </a:lnTo>
                  <a:lnTo>
                    <a:pt x="923543" y="0"/>
                  </a:lnTo>
                  <a:lnTo>
                    <a:pt x="963802" y="8127"/>
                  </a:lnTo>
                  <a:lnTo>
                    <a:pt x="996695" y="30225"/>
                  </a:lnTo>
                  <a:lnTo>
                    <a:pt x="1018793" y="63118"/>
                  </a:lnTo>
                  <a:lnTo>
                    <a:pt x="1026921" y="103377"/>
                  </a:lnTo>
                  <a:lnTo>
                    <a:pt x="1026921" y="516763"/>
                  </a:lnTo>
                  <a:lnTo>
                    <a:pt x="1018793" y="557021"/>
                  </a:lnTo>
                  <a:lnTo>
                    <a:pt x="996695" y="589914"/>
                  </a:lnTo>
                  <a:lnTo>
                    <a:pt x="963802" y="612013"/>
                  </a:lnTo>
                  <a:lnTo>
                    <a:pt x="923543" y="620140"/>
                  </a:lnTo>
                  <a:lnTo>
                    <a:pt x="103377" y="620140"/>
                  </a:lnTo>
                  <a:lnTo>
                    <a:pt x="63118" y="612013"/>
                  </a:lnTo>
                  <a:lnTo>
                    <a:pt x="30225" y="589914"/>
                  </a:lnTo>
                  <a:lnTo>
                    <a:pt x="8127" y="557021"/>
                  </a:lnTo>
                  <a:lnTo>
                    <a:pt x="0" y="516763"/>
                  </a:lnTo>
                  <a:lnTo>
                    <a:pt x="0" y="103377"/>
                  </a:lnTo>
                  <a:close/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5443" y="2258567"/>
              <a:ext cx="202691" cy="22555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42687" y="2285999"/>
              <a:ext cx="112775" cy="1356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742687" y="2285999"/>
              <a:ext cx="113030" cy="135890"/>
            </a:xfrm>
            <a:custGeom>
              <a:avLst/>
              <a:gdLst/>
              <a:ahLst/>
              <a:cxnLst/>
              <a:rect l="l" t="t" r="r" b="b"/>
              <a:pathLst>
                <a:path w="113029" h="135889">
                  <a:moveTo>
                    <a:pt x="0" y="67691"/>
                  </a:moveTo>
                  <a:lnTo>
                    <a:pt x="4445" y="41275"/>
                  </a:lnTo>
                  <a:lnTo>
                    <a:pt x="16510" y="19812"/>
                  </a:lnTo>
                  <a:lnTo>
                    <a:pt x="34416" y="5333"/>
                  </a:lnTo>
                  <a:lnTo>
                    <a:pt x="56261" y="0"/>
                  </a:lnTo>
                  <a:lnTo>
                    <a:pt x="78104" y="5333"/>
                  </a:lnTo>
                  <a:lnTo>
                    <a:pt x="96012" y="19812"/>
                  </a:lnTo>
                  <a:lnTo>
                    <a:pt x="108076" y="41275"/>
                  </a:lnTo>
                  <a:lnTo>
                    <a:pt x="112522" y="67691"/>
                  </a:lnTo>
                  <a:lnTo>
                    <a:pt x="108076" y="94106"/>
                  </a:lnTo>
                  <a:lnTo>
                    <a:pt x="96012" y="115569"/>
                  </a:lnTo>
                  <a:lnTo>
                    <a:pt x="78104" y="130048"/>
                  </a:lnTo>
                  <a:lnTo>
                    <a:pt x="56261" y="135381"/>
                  </a:lnTo>
                  <a:lnTo>
                    <a:pt x="34416" y="130048"/>
                  </a:lnTo>
                  <a:lnTo>
                    <a:pt x="16510" y="115569"/>
                  </a:lnTo>
                  <a:lnTo>
                    <a:pt x="4445" y="94106"/>
                  </a:lnTo>
                  <a:lnTo>
                    <a:pt x="0" y="67691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1283" y="2337815"/>
              <a:ext cx="202691" cy="2255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48527" y="2365247"/>
              <a:ext cx="112775" cy="13563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748527" y="2365247"/>
              <a:ext cx="113030" cy="135890"/>
            </a:xfrm>
            <a:custGeom>
              <a:avLst/>
              <a:gdLst/>
              <a:ahLst/>
              <a:cxnLst/>
              <a:rect l="l" t="t" r="r" b="b"/>
              <a:pathLst>
                <a:path w="113029" h="135889">
                  <a:moveTo>
                    <a:pt x="0" y="67690"/>
                  </a:moveTo>
                  <a:lnTo>
                    <a:pt x="4445" y="41275"/>
                  </a:lnTo>
                  <a:lnTo>
                    <a:pt x="16510" y="19812"/>
                  </a:lnTo>
                  <a:lnTo>
                    <a:pt x="34417" y="5333"/>
                  </a:lnTo>
                  <a:lnTo>
                    <a:pt x="56261" y="0"/>
                  </a:lnTo>
                  <a:lnTo>
                    <a:pt x="78105" y="5333"/>
                  </a:lnTo>
                  <a:lnTo>
                    <a:pt x="96012" y="19812"/>
                  </a:lnTo>
                  <a:lnTo>
                    <a:pt x="108076" y="41275"/>
                  </a:lnTo>
                  <a:lnTo>
                    <a:pt x="112522" y="67690"/>
                  </a:lnTo>
                  <a:lnTo>
                    <a:pt x="108076" y="94106"/>
                  </a:lnTo>
                  <a:lnTo>
                    <a:pt x="96012" y="115569"/>
                  </a:lnTo>
                  <a:lnTo>
                    <a:pt x="78105" y="130047"/>
                  </a:lnTo>
                  <a:lnTo>
                    <a:pt x="56261" y="135381"/>
                  </a:lnTo>
                  <a:lnTo>
                    <a:pt x="34417" y="130047"/>
                  </a:lnTo>
                  <a:lnTo>
                    <a:pt x="16510" y="115569"/>
                  </a:lnTo>
                  <a:lnTo>
                    <a:pt x="4445" y="94106"/>
                  </a:lnTo>
                  <a:lnTo>
                    <a:pt x="0" y="6769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89347" y="2418587"/>
              <a:ext cx="231648" cy="1920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36591" y="2444495"/>
              <a:ext cx="141732" cy="960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736591" y="2444495"/>
              <a:ext cx="141605" cy="95885"/>
            </a:xfrm>
            <a:custGeom>
              <a:avLst/>
              <a:gdLst/>
              <a:ahLst/>
              <a:cxnLst/>
              <a:rect l="l" t="t" r="r" b="b"/>
              <a:pathLst>
                <a:path w="141604" h="95885">
                  <a:moveTo>
                    <a:pt x="141224" y="95504"/>
                  </a:moveTo>
                  <a:lnTo>
                    <a:pt x="141224" y="47752"/>
                  </a:lnTo>
                  <a:lnTo>
                    <a:pt x="70612" y="0"/>
                  </a:lnTo>
                  <a:lnTo>
                    <a:pt x="0" y="47752"/>
                  </a:lnTo>
                  <a:lnTo>
                    <a:pt x="0" y="95504"/>
                  </a:lnTo>
                  <a:lnTo>
                    <a:pt x="70612" y="47752"/>
                  </a:lnTo>
                  <a:lnTo>
                    <a:pt x="141224" y="95504"/>
                  </a:lnTo>
                  <a:close/>
                </a:path>
              </a:pathLst>
            </a:custGeom>
            <a:ln w="9143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6044" y="2237231"/>
              <a:ext cx="231648" cy="1920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33287" y="2266187"/>
              <a:ext cx="141732" cy="960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733287" y="2266187"/>
              <a:ext cx="141605" cy="95885"/>
            </a:xfrm>
            <a:custGeom>
              <a:avLst/>
              <a:gdLst/>
              <a:ahLst/>
              <a:cxnLst/>
              <a:rect l="l" t="t" r="r" b="b"/>
              <a:pathLst>
                <a:path w="141604" h="95885">
                  <a:moveTo>
                    <a:pt x="141224" y="0"/>
                  </a:moveTo>
                  <a:lnTo>
                    <a:pt x="141224" y="47751"/>
                  </a:lnTo>
                  <a:lnTo>
                    <a:pt x="70612" y="95504"/>
                  </a:lnTo>
                  <a:lnTo>
                    <a:pt x="0" y="47751"/>
                  </a:lnTo>
                  <a:lnTo>
                    <a:pt x="0" y="0"/>
                  </a:lnTo>
                  <a:lnTo>
                    <a:pt x="70612" y="47751"/>
                  </a:lnTo>
                  <a:lnTo>
                    <a:pt x="141224" y="0"/>
                  </a:lnTo>
                  <a:close/>
                </a:path>
              </a:pathLst>
            </a:custGeom>
            <a:ln w="9143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103114" y="2157171"/>
            <a:ext cx="39814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CGI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ell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689347" y="2810065"/>
            <a:ext cx="1228725" cy="631190"/>
            <a:chOff x="4689347" y="2810065"/>
            <a:chExt cx="1228725" cy="631190"/>
          </a:xfrm>
        </p:grpSpPr>
        <p:sp>
          <p:nvSpPr>
            <p:cNvPr id="24" name="object 24"/>
            <p:cNvSpPr/>
            <p:nvPr/>
          </p:nvSpPr>
          <p:spPr>
            <a:xfrm>
              <a:off x="4788407" y="2814827"/>
              <a:ext cx="1027430" cy="621665"/>
            </a:xfrm>
            <a:custGeom>
              <a:avLst/>
              <a:gdLst/>
              <a:ahLst/>
              <a:cxnLst/>
              <a:rect l="l" t="t" r="r" b="b"/>
              <a:pathLst>
                <a:path w="1027429" h="621664">
                  <a:moveTo>
                    <a:pt x="923289" y="0"/>
                  </a:moveTo>
                  <a:lnTo>
                    <a:pt x="103631" y="0"/>
                  </a:lnTo>
                  <a:lnTo>
                    <a:pt x="63245" y="8128"/>
                  </a:lnTo>
                  <a:lnTo>
                    <a:pt x="30352" y="30353"/>
                  </a:lnTo>
                  <a:lnTo>
                    <a:pt x="8127" y="63246"/>
                  </a:lnTo>
                  <a:lnTo>
                    <a:pt x="0" y="103505"/>
                  </a:lnTo>
                  <a:lnTo>
                    <a:pt x="0" y="517779"/>
                  </a:lnTo>
                  <a:lnTo>
                    <a:pt x="8127" y="558038"/>
                  </a:lnTo>
                  <a:lnTo>
                    <a:pt x="30352" y="590931"/>
                  </a:lnTo>
                  <a:lnTo>
                    <a:pt x="63245" y="613156"/>
                  </a:lnTo>
                  <a:lnTo>
                    <a:pt x="103631" y="621284"/>
                  </a:lnTo>
                  <a:lnTo>
                    <a:pt x="923289" y="621284"/>
                  </a:lnTo>
                  <a:lnTo>
                    <a:pt x="963676" y="613156"/>
                  </a:lnTo>
                  <a:lnTo>
                    <a:pt x="996568" y="590931"/>
                  </a:lnTo>
                  <a:lnTo>
                    <a:pt x="1018793" y="558038"/>
                  </a:lnTo>
                  <a:lnTo>
                    <a:pt x="1026921" y="517779"/>
                  </a:lnTo>
                  <a:lnTo>
                    <a:pt x="1026921" y="103505"/>
                  </a:lnTo>
                  <a:lnTo>
                    <a:pt x="1018793" y="63246"/>
                  </a:lnTo>
                  <a:lnTo>
                    <a:pt x="996568" y="30353"/>
                  </a:lnTo>
                  <a:lnTo>
                    <a:pt x="963676" y="8128"/>
                  </a:lnTo>
                  <a:lnTo>
                    <a:pt x="923289" y="0"/>
                  </a:lnTo>
                  <a:close/>
                </a:path>
              </a:pathLst>
            </a:custGeom>
            <a:solidFill>
              <a:srgbClr val="EBF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788407" y="2814827"/>
              <a:ext cx="1027430" cy="621665"/>
            </a:xfrm>
            <a:custGeom>
              <a:avLst/>
              <a:gdLst/>
              <a:ahLst/>
              <a:cxnLst/>
              <a:rect l="l" t="t" r="r" b="b"/>
              <a:pathLst>
                <a:path w="1027429" h="621664">
                  <a:moveTo>
                    <a:pt x="0" y="103505"/>
                  </a:moveTo>
                  <a:lnTo>
                    <a:pt x="8127" y="63246"/>
                  </a:lnTo>
                  <a:lnTo>
                    <a:pt x="30352" y="30353"/>
                  </a:lnTo>
                  <a:lnTo>
                    <a:pt x="63245" y="8128"/>
                  </a:lnTo>
                  <a:lnTo>
                    <a:pt x="103631" y="0"/>
                  </a:lnTo>
                  <a:lnTo>
                    <a:pt x="923289" y="0"/>
                  </a:lnTo>
                  <a:lnTo>
                    <a:pt x="963676" y="8128"/>
                  </a:lnTo>
                  <a:lnTo>
                    <a:pt x="996568" y="30353"/>
                  </a:lnTo>
                  <a:lnTo>
                    <a:pt x="1018793" y="63246"/>
                  </a:lnTo>
                  <a:lnTo>
                    <a:pt x="1026921" y="103505"/>
                  </a:lnTo>
                  <a:lnTo>
                    <a:pt x="1026921" y="517779"/>
                  </a:lnTo>
                  <a:lnTo>
                    <a:pt x="1018793" y="558038"/>
                  </a:lnTo>
                  <a:lnTo>
                    <a:pt x="996568" y="590931"/>
                  </a:lnTo>
                  <a:lnTo>
                    <a:pt x="963676" y="613156"/>
                  </a:lnTo>
                  <a:lnTo>
                    <a:pt x="923289" y="621284"/>
                  </a:lnTo>
                  <a:lnTo>
                    <a:pt x="103631" y="621284"/>
                  </a:lnTo>
                  <a:lnTo>
                    <a:pt x="63245" y="613156"/>
                  </a:lnTo>
                  <a:lnTo>
                    <a:pt x="30352" y="590931"/>
                  </a:lnTo>
                  <a:lnTo>
                    <a:pt x="8127" y="558038"/>
                  </a:lnTo>
                  <a:lnTo>
                    <a:pt x="0" y="517779"/>
                  </a:lnTo>
                  <a:lnTo>
                    <a:pt x="0" y="103505"/>
                  </a:lnTo>
                  <a:close/>
                </a:path>
              </a:pathLst>
            </a:custGeom>
            <a:ln w="9144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5443" y="2996183"/>
              <a:ext cx="202691" cy="22555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42687" y="3023615"/>
              <a:ext cx="112775" cy="13563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742687" y="3023615"/>
              <a:ext cx="113030" cy="135890"/>
            </a:xfrm>
            <a:custGeom>
              <a:avLst/>
              <a:gdLst/>
              <a:ahLst/>
              <a:cxnLst/>
              <a:rect l="l" t="t" r="r" b="b"/>
              <a:pathLst>
                <a:path w="113029" h="135889">
                  <a:moveTo>
                    <a:pt x="0" y="67690"/>
                  </a:moveTo>
                  <a:lnTo>
                    <a:pt x="4445" y="41275"/>
                  </a:lnTo>
                  <a:lnTo>
                    <a:pt x="16510" y="19811"/>
                  </a:lnTo>
                  <a:lnTo>
                    <a:pt x="34416" y="5333"/>
                  </a:lnTo>
                  <a:lnTo>
                    <a:pt x="56261" y="0"/>
                  </a:lnTo>
                  <a:lnTo>
                    <a:pt x="78104" y="5333"/>
                  </a:lnTo>
                  <a:lnTo>
                    <a:pt x="96012" y="19811"/>
                  </a:lnTo>
                  <a:lnTo>
                    <a:pt x="108076" y="41275"/>
                  </a:lnTo>
                  <a:lnTo>
                    <a:pt x="112522" y="67690"/>
                  </a:lnTo>
                  <a:lnTo>
                    <a:pt x="108076" y="94106"/>
                  </a:lnTo>
                  <a:lnTo>
                    <a:pt x="96012" y="115569"/>
                  </a:lnTo>
                  <a:lnTo>
                    <a:pt x="78104" y="130047"/>
                  </a:lnTo>
                  <a:lnTo>
                    <a:pt x="56261" y="135381"/>
                  </a:lnTo>
                  <a:lnTo>
                    <a:pt x="34416" y="130047"/>
                  </a:lnTo>
                  <a:lnTo>
                    <a:pt x="16510" y="115569"/>
                  </a:lnTo>
                  <a:lnTo>
                    <a:pt x="4445" y="94106"/>
                  </a:lnTo>
                  <a:lnTo>
                    <a:pt x="0" y="6769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1283" y="3075431"/>
              <a:ext cx="202691" cy="22555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48527" y="3102863"/>
              <a:ext cx="112775" cy="13563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748527" y="3102863"/>
              <a:ext cx="113030" cy="135890"/>
            </a:xfrm>
            <a:custGeom>
              <a:avLst/>
              <a:gdLst/>
              <a:ahLst/>
              <a:cxnLst/>
              <a:rect l="l" t="t" r="r" b="b"/>
              <a:pathLst>
                <a:path w="113029" h="135889">
                  <a:moveTo>
                    <a:pt x="0" y="67691"/>
                  </a:moveTo>
                  <a:lnTo>
                    <a:pt x="4445" y="41275"/>
                  </a:lnTo>
                  <a:lnTo>
                    <a:pt x="16510" y="19812"/>
                  </a:lnTo>
                  <a:lnTo>
                    <a:pt x="34417" y="5334"/>
                  </a:lnTo>
                  <a:lnTo>
                    <a:pt x="56261" y="0"/>
                  </a:lnTo>
                  <a:lnTo>
                    <a:pt x="78105" y="5334"/>
                  </a:lnTo>
                  <a:lnTo>
                    <a:pt x="96012" y="19812"/>
                  </a:lnTo>
                  <a:lnTo>
                    <a:pt x="108076" y="41275"/>
                  </a:lnTo>
                  <a:lnTo>
                    <a:pt x="112522" y="67691"/>
                  </a:lnTo>
                  <a:lnTo>
                    <a:pt x="108076" y="94106"/>
                  </a:lnTo>
                  <a:lnTo>
                    <a:pt x="96012" y="115569"/>
                  </a:lnTo>
                  <a:lnTo>
                    <a:pt x="78105" y="130048"/>
                  </a:lnTo>
                  <a:lnTo>
                    <a:pt x="56261" y="135381"/>
                  </a:lnTo>
                  <a:lnTo>
                    <a:pt x="34417" y="130048"/>
                  </a:lnTo>
                  <a:lnTo>
                    <a:pt x="16510" y="115569"/>
                  </a:lnTo>
                  <a:lnTo>
                    <a:pt x="4445" y="94106"/>
                  </a:lnTo>
                  <a:lnTo>
                    <a:pt x="0" y="67691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89347" y="3156203"/>
              <a:ext cx="231648" cy="19202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36591" y="3182111"/>
              <a:ext cx="141732" cy="9601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736591" y="3182111"/>
              <a:ext cx="141605" cy="95885"/>
            </a:xfrm>
            <a:custGeom>
              <a:avLst/>
              <a:gdLst/>
              <a:ahLst/>
              <a:cxnLst/>
              <a:rect l="l" t="t" r="r" b="b"/>
              <a:pathLst>
                <a:path w="141604" h="95885">
                  <a:moveTo>
                    <a:pt x="141224" y="95504"/>
                  </a:moveTo>
                  <a:lnTo>
                    <a:pt x="141224" y="47751"/>
                  </a:lnTo>
                  <a:lnTo>
                    <a:pt x="70612" y="0"/>
                  </a:lnTo>
                  <a:lnTo>
                    <a:pt x="0" y="47751"/>
                  </a:lnTo>
                  <a:lnTo>
                    <a:pt x="0" y="95504"/>
                  </a:lnTo>
                  <a:lnTo>
                    <a:pt x="70612" y="47751"/>
                  </a:lnTo>
                  <a:lnTo>
                    <a:pt x="141224" y="95504"/>
                  </a:lnTo>
                  <a:close/>
                </a:path>
              </a:pathLst>
            </a:custGeom>
            <a:ln w="9143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6043" y="2974847"/>
              <a:ext cx="231648" cy="19202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33287" y="3003803"/>
              <a:ext cx="141732" cy="9601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733287" y="3003803"/>
              <a:ext cx="141605" cy="95885"/>
            </a:xfrm>
            <a:custGeom>
              <a:avLst/>
              <a:gdLst/>
              <a:ahLst/>
              <a:cxnLst/>
              <a:rect l="l" t="t" r="r" b="b"/>
              <a:pathLst>
                <a:path w="141604" h="95885">
                  <a:moveTo>
                    <a:pt x="141224" y="0"/>
                  </a:moveTo>
                  <a:lnTo>
                    <a:pt x="141224" y="47751"/>
                  </a:lnTo>
                  <a:lnTo>
                    <a:pt x="70612" y="95503"/>
                  </a:lnTo>
                  <a:lnTo>
                    <a:pt x="0" y="47751"/>
                  </a:lnTo>
                  <a:lnTo>
                    <a:pt x="0" y="0"/>
                  </a:lnTo>
                  <a:lnTo>
                    <a:pt x="70612" y="47751"/>
                  </a:lnTo>
                  <a:lnTo>
                    <a:pt x="141224" y="0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5103114" y="2895981"/>
            <a:ext cx="398145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CGI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ell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689347" y="3561397"/>
            <a:ext cx="1228725" cy="629920"/>
            <a:chOff x="4689347" y="3561397"/>
            <a:chExt cx="1228725" cy="629920"/>
          </a:xfrm>
        </p:grpSpPr>
        <p:sp>
          <p:nvSpPr>
            <p:cNvPr id="40" name="object 40"/>
            <p:cNvSpPr/>
            <p:nvPr/>
          </p:nvSpPr>
          <p:spPr>
            <a:xfrm>
              <a:off x="4788407" y="3566159"/>
              <a:ext cx="1027430" cy="620395"/>
            </a:xfrm>
            <a:custGeom>
              <a:avLst/>
              <a:gdLst/>
              <a:ahLst/>
              <a:cxnLst/>
              <a:rect l="l" t="t" r="r" b="b"/>
              <a:pathLst>
                <a:path w="1027429" h="620395">
                  <a:moveTo>
                    <a:pt x="923543" y="0"/>
                  </a:moveTo>
                  <a:lnTo>
                    <a:pt x="103377" y="0"/>
                  </a:lnTo>
                  <a:lnTo>
                    <a:pt x="63118" y="8127"/>
                  </a:lnTo>
                  <a:lnTo>
                    <a:pt x="30225" y="30225"/>
                  </a:lnTo>
                  <a:lnTo>
                    <a:pt x="8127" y="63118"/>
                  </a:lnTo>
                  <a:lnTo>
                    <a:pt x="0" y="103377"/>
                  </a:lnTo>
                  <a:lnTo>
                    <a:pt x="0" y="516788"/>
                  </a:lnTo>
                  <a:lnTo>
                    <a:pt x="8127" y="557009"/>
                  </a:lnTo>
                  <a:lnTo>
                    <a:pt x="30225" y="589864"/>
                  </a:lnTo>
                  <a:lnTo>
                    <a:pt x="63118" y="612012"/>
                  </a:lnTo>
                  <a:lnTo>
                    <a:pt x="103377" y="620140"/>
                  </a:lnTo>
                  <a:lnTo>
                    <a:pt x="923543" y="620140"/>
                  </a:lnTo>
                  <a:lnTo>
                    <a:pt x="963802" y="612012"/>
                  </a:lnTo>
                  <a:lnTo>
                    <a:pt x="996695" y="589864"/>
                  </a:lnTo>
                  <a:lnTo>
                    <a:pt x="1018793" y="557009"/>
                  </a:lnTo>
                  <a:lnTo>
                    <a:pt x="1026921" y="516788"/>
                  </a:lnTo>
                  <a:lnTo>
                    <a:pt x="1026921" y="103377"/>
                  </a:lnTo>
                  <a:lnTo>
                    <a:pt x="1018793" y="63118"/>
                  </a:lnTo>
                  <a:lnTo>
                    <a:pt x="996695" y="30225"/>
                  </a:lnTo>
                  <a:lnTo>
                    <a:pt x="963802" y="8127"/>
                  </a:lnTo>
                  <a:lnTo>
                    <a:pt x="923543" y="0"/>
                  </a:lnTo>
                  <a:close/>
                </a:path>
              </a:pathLst>
            </a:custGeom>
            <a:solidFill>
              <a:srgbClr val="EBF0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788407" y="3566159"/>
              <a:ext cx="1027430" cy="620395"/>
            </a:xfrm>
            <a:custGeom>
              <a:avLst/>
              <a:gdLst/>
              <a:ahLst/>
              <a:cxnLst/>
              <a:rect l="l" t="t" r="r" b="b"/>
              <a:pathLst>
                <a:path w="1027429" h="620395">
                  <a:moveTo>
                    <a:pt x="0" y="103377"/>
                  </a:moveTo>
                  <a:lnTo>
                    <a:pt x="8127" y="63118"/>
                  </a:lnTo>
                  <a:lnTo>
                    <a:pt x="30225" y="30225"/>
                  </a:lnTo>
                  <a:lnTo>
                    <a:pt x="63118" y="8127"/>
                  </a:lnTo>
                  <a:lnTo>
                    <a:pt x="103377" y="0"/>
                  </a:lnTo>
                  <a:lnTo>
                    <a:pt x="923543" y="0"/>
                  </a:lnTo>
                  <a:lnTo>
                    <a:pt x="963802" y="8127"/>
                  </a:lnTo>
                  <a:lnTo>
                    <a:pt x="996695" y="30225"/>
                  </a:lnTo>
                  <a:lnTo>
                    <a:pt x="1018793" y="63118"/>
                  </a:lnTo>
                  <a:lnTo>
                    <a:pt x="1026921" y="103377"/>
                  </a:lnTo>
                  <a:lnTo>
                    <a:pt x="1026921" y="516788"/>
                  </a:lnTo>
                  <a:lnTo>
                    <a:pt x="1018793" y="557009"/>
                  </a:lnTo>
                  <a:lnTo>
                    <a:pt x="996695" y="589864"/>
                  </a:lnTo>
                  <a:lnTo>
                    <a:pt x="963802" y="612012"/>
                  </a:lnTo>
                  <a:lnTo>
                    <a:pt x="923543" y="620140"/>
                  </a:lnTo>
                  <a:lnTo>
                    <a:pt x="103377" y="620140"/>
                  </a:lnTo>
                  <a:lnTo>
                    <a:pt x="63118" y="612012"/>
                  </a:lnTo>
                  <a:lnTo>
                    <a:pt x="30225" y="589864"/>
                  </a:lnTo>
                  <a:lnTo>
                    <a:pt x="8127" y="557009"/>
                  </a:lnTo>
                  <a:lnTo>
                    <a:pt x="0" y="516788"/>
                  </a:lnTo>
                  <a:lnTo>
                    <a:pt x="0" y="103377"/>
                  </a:lnTo>
                  <a:close/>
                </a:path>
              </a:pathLst>
            </a:custGeom>
            <a:ln w="9143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5443" y="3747515"/>
              <a:ext cx="202691" cy="22555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42687" y="3774947"/>
              <a:ext cx="112775" cy="13563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742687" y="3774947"/>
              <a:ext cx="113030" cy="135890"/>
            </a:xfrm>
            <a:custGeom>
              <a:avLst/>
              <a:gdLst/>
              <a:ahLst/>
              <a:cxnLst/>
              <a:rect l="l" t="t" r="r" b="b"/>
              <a:pathLst>
                <a:path w="113029" h="135889">
                  <a:moveTo>
                    <a:pt x="0" y="67690"/>
                  </a:moveTo>
                  <a:lnTo>
                    <a:pt x="4445" y="41274"/>
                  </a:lnTo>
                  <a:lnTo>
                    <a:pt x="16510" y="19811"/>
                  </a:lnTo>
                  <a:lnTo>
                    <a:pt x="34416" y="5333"/>
                  </a:lnTo>
                  <a:lnTo>
                    <a:pt x="56261" y="0"/>
                  </a:lnTo>
                  <a:lnTo>
                    <a:pt x="78104" y="5333"/>
                  </a:lnTo>
                  <a:lnTo>
                    <a:pt x="96012" y="19811"/>
                  </a:lnTo>
                  <a:lnTo>
                    <a:pt x="108076" y="41274"/>
                  </a:lnTo>
                  <a:lnTo>
                    <a:pt x="112522" y="67690"/>
                  </a:lnTo>
                  <a:lnTo>
                    <a:pt x="108076" y="93979"/>
                  </a:lnTo>
                  <a:lnTo>
                    <a:pt x="96012" y="115557"/>
                  </a:lnTo>
                  <a:lnTo>
                    <a:pt x="78104" y="130060"/>
                  </a:lnTo>
                  <a:lnTo>
                    <a:pt x="56261" y="135381"/>
                  </a:lnTo>
                  <a:lnTo>
                    <a:pt x="34416" y="130060"/>
                  </a:lnTo>
                  <a:lnTo>
                    <a:pt x="16510" y="115557"/>
                  </a:lnTo>
                  <a:lnTo>
                    <a:pt x="4445" y="93979"/>
                  </a:lnTo>
                  <a:lnTo>
                    <a:pt x="0" y="6769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1283" y="3826763"/>
              <a:ext cx="202691" cy="22555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48527" y="3854195"/>
              <a:ext cx="112775" cy="13563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748527" y="3854195"/>
              <a:ext cx="113030" cy="135890"/>
            </a:xfrm>
            <a:custGeom>
              <a:avLst/>
              <a:gdLst/>
              <a:ahLst/>
              <a:cxnLst/>
              <a:rect l="l" t="t" r="r" b="b"/>
              <a:pathLst>
                <a:path w="113029" h="135889">
                  <a:moveTo>
                    <a:pt x="0" y="67690"/>
                  </a:moveTo>
                  <a:lnTo>
                    <a:pt x="4445" y="41338"/>
                  </a:lnTo>
                  <a:lnTo>
                    <a:pt x="16510" y="19824"/>
                  </a:lnTo>
                  <a:lnTo>
                    <a:pt x="34417" y="5333"/>
                  </a:lnTo>
                  <a:lnTo>
                    <a:pt x="56261" y="0"/>
                  </a:lnTo>
                  <a:lnTo>
                    <a:pt x="78105" y="5333"/>
                  </a:lnTo>
                  <a:lnTo>
                    <a:pt x="96012" y="19824"/>
                  </a:lnTo>
                  <a:lnTo>
                    <a:pt x="108076" y="41338"/>
                  </a:lnTo>
                  <a:lnTo>
                    <a:pt x="112522" y="67690"/>
                  </a:lnTo>
                  <a:lnTo>
                    <a:pt x="108076" y="94043"/>
                  </a:lnTo>
                  <a:lnTo>
                    <a:pt x="96012" y="115557"/>
                  </a:lnTo>
                  <a:lnTo>
                    <a:pt x="78105" y="130060"/>
                  </a:lnTo>
                  <a:lnTo>
                    <a:pt x="56261" y="135381"/>
                  </a:lnTo>
                  <a:lnTo>
                    <a:pt x="34417" y="130060"/>
                  </a:lnTo>
                  <a:lnTo>
                    <a:pt x="16510" y="115557"/>
                  </a:lnTo>
                  <a:lnTo>
                    <a:pt x="4445" y="94043"/>
                  </a:lnTo>
                  <a:lnTo>
                    <a:pt x="0" y="6769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89347" y="3907535"/>
              <a:ext cx="231648" cy="19202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36591" y="3933443"/>
              <a:ext cx="141732" cy="9601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736591" y="3933443"/>
              <a:ext cx="141605" cy="95885"/>
            </a:xfrm>
            <a:custGeom>
              <a:avLst/>
              <a:gdLst/>
              <a:ahLst/>
              <a:cxnLst/>
              <a:rect l="l" t="t" r="r" b="b"/>
              <a:pathLst>
                <a:path w="141604" h="95885">
                  <a:moveTo>
                    <a:pt x="141224" y="95503"/>
                  </a:moveTo>
                  <a:lnTo>
                    <a:pt x="141224" y="47751"/>
                  </a:lnTo>
                  <a:lnTo>
                    <a:pt x="70612" y="0"/>
                  </a:lnTo>
                  <a:lnTo>
                    <a:pt x="0" y="47751"/>
                  </a:lnTo>
                  <a:lnTo>
                    <a:pt x="0" y="95503"/>
                  </a:lnTo>
                  <a:lnTo>
                    <a:pt x="70612" y="47751"/>
                  </a:lnTo>
                  <a:lnTo>
                    <a:pt x="141224" y="9550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6043" y="3726179"/>
              <a:ext cx="231648" cy="19202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33287" y="3755135"/>
              <a:ext cx="141732" cy="9601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733287" y="3755135"/>
              <a:ext cx="141605" cy="95885"/>
            </a:xfrm>
            <a:custGeom>
              <a:avLst/>
              <a:gdLst/>
              <a:ahLst/>
              <a:cxnLst/>
              <a:rect l="l" t="t" r="r" b="b"/>
              <a:pathLst>
                <a:path w="141604" h="95885">
                  <a:moveTo>
                    <a:pt x="141224" y="0"/>
                  </a:moveTo>
                  <a:lnTo>
                    <a:pt x="141224" y="47751"/>
                  </a:lnTo>
                  <a:lnTo>
                    <a:pt x="70612" y="95503"/>
                  </a:lnTo>
                  <a:lnTo>
                    <a:pt x="0" y="47751"/>
                  </a:lnTo>
                  <a:lnTo>
                    <a:pt x="0" y="0"/>
                  </a:lnTo>
                  <a:lnTo>
                    <a:pt x="70612" y="47751"/>
                  </a:lnTo>
                  <a:lnTo>
                    <a:pt x="141224" y="0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5103114" y="3647059"/>
            <a:ext cx="39814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CGI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ell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156959" y="2016251"/>
            <a:ext cx="1134110" cy="779145"/>
            <a:chOff x="6156959" y="2016251"/>
            <a:chExt cx="1134110" cy="779145"/>
          </a:xfrm>
        </p:grpSpPr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63639" y="2016251"/>
              <a:ext cx="1027175" cy="77876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310883" y="2043683"/>
              <a:ext cx="937260" cy="688848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310883" y="2043683"/>
              <a:ext cx="937260" cy="688975"/>
            </a:xfrm>
            <a:custGeom>
              <a:avLst/>
              <a:gdLst/>
              <a:ahLst/>
              <a:cxnLst/>
              <a:rect l="l" t="t" r="r" b="b"/>
              <a:pathLst>
                <a:path w="937259" h="688975">
                  <a:moveTo>
                    <a:pt x="0" y="688720"/>
                  </a:moveTo>
                  <a:lnTo>
                    <a:pt x="937260" y="688720"/>
                  </a:lnTo>
                  <a:lnTo>
                    <a:pt x="937260" y="0"/>
                  </a:lnTo>
                  <a:lnTo>
                    <a:pt x="0" y="0"/>
                  </a:lnTo>
                  <a:lnTo>
                    <a:pt x="0" y="688720"/>
                  </a:lnTo>
                  <a:close/>
                </a:path>
              </a:pathLst>
            </a:custGeom>
            <a:ln w="9143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56959" y="2138171"/>
              <a:ext cx="394715" cy="27736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04203" y="2162555"/>
              <a:ext cx="304800" cy="187451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204203" y="2162555"/>
              <a:ext cx="304800" cy="187325"/>
            </a:xfrm>
            <a:custGeom>
              <a:avLst/>
              <a:gdLst/>
              <a:ahLst/>
              <a:cxnLst/>
              <a:rect l="l" t="t" r="r" b="b"/>
              <a:pathLst>
                <a:path w="304800" h="187325">
                  <a:moveTo>
                    <a:pt x="0" y="186944"/>
                  </a:moveTo>
                  <a:lnTo>
                    <a:pt x="304800" y="186944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186944"/>
                  </a:lnTo>
                  <a:close/>
                </a:path>
              </a:pathLst>
            </a:custGeom>
            <a:ln w="9144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166103" y="2449067"/>
              <a:ext cx="394716" cy="27889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213347" y="2473451"/>
              <a:ext cx="304800" cy="188975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213347" y="2473451"/>
              <a:ext cx="304800" cy="189230"/>
            </a:xfrm>
            <a:custGeom>
              <a:avLst/>
              <a:gdLst/>
              <a:ahLst/>
              <a:cxnLst/>
              <a:rect l="l" t="t" r="r" b="b"/>
              <a:pathLst>
                <a:path w="304800" h="189230">
                  <a:moveTo>
                    <a:pt x="0" y="188722"/>
                  </a:moveTo>
                  <a:lnTo>
                    <a:pt x="304800" y="188722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188722"/>
                  </a:lnTo>
                  <a:close/>
                </a:path>
              </a:pathLst>
            </a:custGeom>
            <a:ln w="9144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6715506" y="2145284"/>
            <a:ext cx="3175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CG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532626" y="2358339"/>
            <a:ext cx="67754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Program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For </a:t>
            </a:r>
            <a:r>
              <a:rPr dirty="0" spc="-5"/>
              <a:t>every request </a:t>
            </a:r>
            <a:r>
              <a:rPr dirty="0" spc="-10"/>
              <a:t>from </a:t>
            </a:r>
            <a:r>
              <a:rPr dirty="0" spc="-5"/>
              <a:t>the client </a:t>
            </a:r>
            <a:r>
              <a:rPr dirty="0"/>
              <a:t>a new CGI </a:t>
            </a:r>
            <a:r>
              <a:rPr dirty="0" spc="-5"/>
              <a:t>program </a:t>
            </a:r>
            <a:r>
              <a:rPr dirty="0"/>
              <a:t>is </a:t>
            </a:r>
            <a:r>
              <a:rPr dirty="0" spc="-5"/>
              <a:t>created </a:t>
            </a:r>
            <a:r>
              <a:rPr dirty="0"/>
              <a:t>in </a:t>
            </a:r>
            <a:r>
              <a:rPr dirty="0" spc="-5"/>
              <a:t>the server system. </a:t>
            </a:r>
            <a:r>
              <a:rPr dirty="0"/>
              <a:t>With </a:t>
            </a:r>
            <a:r>
              <a:rPr dirty="0" spc="-5"/>
              <a:t>this </a:t>
            </a:r>
            <a:r>
              <a:rPr dirty="0"/>
              <a:t> </a:t>
            </a:r>
            <a:r>
              <a:rPr dirty="0" spc="-5"/>
              <a:t>the</a:t>
            </a:r>
            <a:r>
              <a:rPr dirty="0" spc="-40"/>
              <a:t> </a:t>
            </a:r>
            <a:r>
              <a:rPr dirty="0"/>
              <a:t>memory</a:t>
            </a:r>
            <a:r>
              <a:rPr dirty="0" spc="-5"/>
              <a:t> </a:t>
            </a:r>
            <a:r>
              <a:rPr dirty="0"/>
              <a:t>consumption</a:t>
            </a:r>
            <a:r>
              <a:rPr dirty="0" spc="-45"/>
              <a:t> </a:t>
            </a:r>
            <a:r>
              <a:rPr dirty="0"/>
              <a:t>is</a:t>
            </a:r>
            <a:r>
              <a:rPr dirty="0" spc="10"/>
              <a:t> </a:t>
            </a:r>
            <a:r>
              <a:rPr dirty="0" spc="-5"/>
              <a:t>very</a:t>
            </a:r>
            <a:r>
              <a:rPr dirty="0" spc="-30"/>
              <a:t> </a:t>
            </a:r>
            <a:r>
              <a:rPr dirty="0"/>
              <a:t>high</a:t>
            </a:r>
            <a:r>
              <a:rPr dirty="0" spc="-2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performance</a:t>
            </a:r>
            <a:r>
              <a:rPr dirty="0" spc="-50"/>
              <a:t> </a:t>
            </a:r>
            <a:r>
              <a:rPr dirty="0"/>
              <a:t>level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5"/>
              <a:t> very</a:t>
            </a:r>
            <a:r>
              <a:rPr dirty="0" spc="-35"/>
              <a:t> </a:t>
            </a:r>
            <a:r>
              <a:rPr dirty="0" spc="-10"/>
              <a:t>low.</a:t>
            </a:r>
            <a:r>
              <a:rPr dirty="0" spc="-20"/>
              <a:t> </a:t>
            </a:r>
            <a:r>
              <a:rPr dirty="0" spc="-5"/>
              <a:t>There</a:t>
            </a:r>
            <a:r>
              <a:rPr dirty="0" spc="-50"/>
              <a:t> </a:t>
            </a:r>
            <a:r>
              <a:rPr dirty="0" spc="-10"/>
              <a:t>are </a:t>
            </a:r>
            <a:r>
              <a:rPr dirty="0"/>
              <a:t>high</a:t>
            </a:r>
            <a:r>
              <a:rPr dirty="0" spc="-15"/>
              <a:t> </a:t>
            </a:r>
            <a:r>
              <a:rPr dirty="0" spc="-5"/>
              <a:t>chances </a:t>
            </a:r>
            <a:r>
              <a:rPr dirty="0" spc="-4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5"/>
              <a:t>system</a:t>
            </a:r>
            <a:r>
              <a:rPr dirty="0" spc="-45"/>
              <a:t> </a:t>
            </a:r>
            <a:r>
              <a:rPr dirty="0" spc="-15"/>
              <a:t>crash</a:t>
            </a:r>
            <a:r>
              <a:rPr dirty="0" spc="-10"/>
              <a:t> </a:t>
            </a:r>
            <a:r>
              <a:rPr dirty="0"/>
              <a:t>too.</a:t>
            </a:r>
          </a:p>
          <a:p>
            <a:pPr>
              <a:lnSpc>
                <a:spcPct val="100000"/>
              </a:lnSpc>
            </a:pPr>
            <a:endParaRPr sz="1700"/>
          </a:p>
          <a:p>
            <a:pPr algn="ctr" marR="941705">
              <a:lnSpc>
                <a:spcPct val="100000"/>
              </a:lnSpc>
              <a:spcBef>
                <a:spcPts val="1095"/>
              </a:spcBef>
            </a:pPr>
            <a:r>
              <a:rPr dirty="0" spc="-5"/>
              <a:t>Server</a:t>
            </a:r>
          </a:p>
        </p:txBody>
      </p:sp>
      <p:grpSp>
        <p:nvGrpSpPr>
          <p:cNvPr id="68" name="object 68"/>
          <p:cNvGrpSpPr/>
          <p:nvPr/>
        </p:nvGrpSpPr>
        <p:grpSpPr>
          <a:xfrm>
            <a:off x="1749551" y="2651760"/>
            <a:ext cx="2944495" cy="1123315"/>
            <a:chOff x="1749551" y="2651760"/>
            <a:chExt cx="2944495" cy="1123315"/>
          </a:xfrm>
        </p:grpSpPr>
        <p:pic>
          <p:nvPicPr>
            <p:cNvPr id="69" name="object 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8247" y="2651760"/>
              <a:ext cx="202691" cy="22555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555491" y="2679192"/>
              <a:ext cx="112775" cy="135636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3555491" y="2679192"/>
              <a:ext cx="113030" cy="135890"/>
            </a:xfrm>
            <a:custGeom>
              <a:avLst/>
              <a:gdLst/>
              <a:ahLst/>
              <a:cxnLst/>
              <a:rect l="l" t="t" r="r" b="b"/>
              <a:pathLst>
                <a:path w="113029" h="135889">
                  <a:moveTo>
                    <a:pt x="0" y="67690"/>
                  </a:moveTo>
                  <a:lnTo>
                    <a:pt x="4445" y="41275"/>
                  </a:lnTo>
                  <a:lnTo>
                    <a:pt x="16510" y="19812"/>
                  </a:lnTo>
                  <a:lnTo>
                    <a:pt x="34417" y="5333"/>
                  </a:lnTo>
                  <a:lnTo>
                    <a:pt x="56261" y="0"/>
                  </a:lnTo>
                  <a:lnTo>
                    <a:pt x="78105" y="5333"/>
                  </a:lnTo>
                  <a:lnTo>
                    <a:pt x="96012" y="19812"/>
                  </a:lnTo>
                  <a:lnTo>
                    <a:pt x="108077" y="41275"/>
                  </a:lnTo>
                  <a:lnTo>
                    <a:pt x="112522" y="67690"/>
                  </a:lnTo>
                  <a:lnTo>
                    <a:pt x="108077" y="94106"/>
                  </a:lnTo>
                  <a:lnTo>
                    <a:pt x="96012" y="115569"/>
                  </a:lnTo>
                  <a:lnTo>
                    <a:pt x="78105" y="130047"/>
                  </a:lnTo>
                  <a:lnTo>
                    <a:pt x="56261" y="135381"/>
                  </a:lnTo>
                  <a:lnTo>
                    <a:pt x="34417" y="130047"/>
                  </a:lnTo>
                  <a:lnTo>
                    <a:pt x="16510" y="115569"/>
                  </a:lnTo>
                  <a:lnTo>
                    <a:pt x="4445" y="94106"/>
                  </a:lnTo>
                  <a:lnTo>
                    <a:pt x="0" y="6769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502151" y="2811780"/>
              <a:ext cx="230124" cy="192024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49395" y="2837688"/>
              <a:ext cx="140208" cy="96012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3549395" y="2837688"/>
              <a:ext cx="140335" cy="95885"/>
            </a:xfrm>
            <a:custGeom>
              <a:avLst/>
              <a:gdLst/>
              <a:ahLst/>
              <a:cxnLst/>
              <a:rect l="l" t="t" r="r" b="b"/>
              <a:pathLst>
                <a:path w="140335" h="95885">
                  <a:moveTo>
                    <a:pt x="140080" y="95504"/>
                  </a:moveTo>
                  <a:lnTo>
                    <a:pt x="140080" y="47751"/>
                  </a:lnTo>
                  <a:lnTo>
                    <a:pt x="69976" y="0"/>
                  </a:lnTo>
                  <a:lnTo>
                    <a:pt x="0" y="47751"/>
                  </a:lnTo>
                  <a:lnTo>
                    <a:pt x="0" y="95504"/>
                  </a:lnTo>
                  <a:lnTo>
                    <a:pt x="69976" y="47751"/>
                  </a:lnTo>
                  <a:lnTo>
                    <a:pt x="140080" y="9550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749552" y="3012947"/>
              <a:ext cx="2304415" cy="699770"/>
            </a:xfrm>
            <a:custGeom>
              <a:avLst/>
              <a:gdLst/>
              <a:ahLst/>
              <a:cxnLst/>
              <a:rect l="l" t="t" r="r" b="b"/>
              <a:pathLst>
                <a:path w="2304415" h="699770">
                  <a:moveTo>
                    <a:pt x="2303907" y="635889"/>
                  </a:moveTo>
                  <a:lnTo>
                    <a:pt x="2227707" y="572389"/>
                  </a:lnTo>
                  <a:lnTo>
                    <a:pt x="2227707" y="629539"/>
                  </a:lnTo>
                  <a:lnTo>
                    <a:pt x="0" y="629539"/>
                  </a:lnTo>
                  <a:lnTo>
                    <a:pt x="0" y="642239"/>
                  </a:lnTo>
                  <a:lnTo>
                    <a:pt x="2227707" y="642239"/>
                  </a:lnTo>
                  <a:lnTo>
                    <a:pt x="2227707" y="699516"/>
                  </a:lnTo>
                  <a:lnTo>
                    <a:pt x="2303907" y="635889"/>
                  </a:lnTo>
                  <a:close/>
                </a:path>
                <a:path w="2304415" h="699770">
                  <a:moveTo>
                    <a:pt x="2303907" y="352044"/>
                  </a:moveTo>
                  <a:lnTo>
                    <a:pt x="2227707" y="288417"/>
                  </a:lnTo>
                  <a:lnTo>
                    <a:pt x="2227707" y="345694"/>
                  </a:lnTo>
                  <a:lnTo>
                    <a:pt x="0" y="345694"/>
                  </a:lnTo>
                  <a:lnTo>
                    <a:pt x="0" y="358394"/>
                  </a:lnTo>
                  <a:lnTo>
                    <a:pt x="2227707" y="358394"/>
                  </a:lnTo>
                  <a:lnTo>
                    <a:pt x="2227707" y="415671"/>
                  </a:lnTo>
                  <a:lnTo>
                    <a:pt x="2303907" y="352044"/>
                  </a:lnTo>
                  <a:close/>
                </a:path>
                <a:path w="2304415" h="699770">
                  <a:moveTo>
                    <a:pt x="2303907" y="63627"/>
                  </a:moveTo>
                  <a:lnTo>
                    <a:pt x="2227707" y="0"/>
                  </a:lnTo>
                  <a:lnTo>
                    <a:pt x="2227707" y="57277"/>
                  </a:lnTo>
                  <a:lnTo>
                    <a:pt x="0" y="57277"/>
                  </a:lnTo>
                  <a:lnTo>
                    <a:pt x="0" y="69977"/>
                  </a:lnTo>
                  <a:lnTo>
                    <a:pt x="2227707" y="69977"/>
                  </a:lnTo>
                  <a:lnTo>
                    <a:pt x="2227707" y="127127"/>
                  </a:lnTo>
                  <a:lnTo>
                    <a:pt x="2303907" y="63627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9035" y="3549396"/>
              <a:ext cx="202691" cy="225552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526279" y="3576827"/>
              <a:ext cx="112775" cy="135636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4526279" y="3576827"/>
              <a:ext cx="113030" cy="135890"/>
            </a:xfrm>
            <a:custGeom>
              <a:avLst/>
              <a:gdLst/>
              <a:ahLst/>
              <a:cxnLst/>
              <a:rect l="l" t="t" r="r" b="b"/>
              <a:pathLst>
                <a:path w="113029" h="135889">
                  <a:moveTo>
                    <a:pt x="0" y="67691"/>
                  </a:moveTo>
                  <a:lnTo>
                    <a:pt x="4445" y="41275"/>
                  </a:lnTo>
                  <a:lnTo>
                    <a:pt x="16510" y="19812"/>
                  </a:lnTo>
                  <a:lnTo>
                    <a:pt x="34417" y="5334"/>
                  </a:lnTo>
                  <a:lnTo>
                    <a:pt x="56261" y="0"/>
                  </a:lnTo>
                  <a:lnTo>
                    <a:pt x="78105" y="5334"/>
                  </a:lnTo>
                  <a:lnTo>
                    <a:pt x="96012" y="19812"/>
                  </a:lnTo>
                  <a:lnTo>
                    <a:pt x="108077" y="41275"/>
                  </a:lnTo>
                  <a:lnTo>
                    <a:pt x="112522" y="67691"/>
                  </a:lnTo>
                  <a:lnTo>
                    <a:pt x="108077" y="94107"/>
                  </a:lnTo>
                  <a:lnTo>
                    <a:pt x="96012" y="115570"/>
                  </a:lnTo>
                  <a:lnTo>
                    <a:pt x="78105" y="130048"/>
                  </a:lnTo>
                  <a:lnTo>
                    <a:pt x="56261" y="135382"/>
                  </a:lnTo>
                  <a:lnTo>
                    <a:pt x="34417" y="130048"/>
                  </a:lnTo>
                  <a:lnTo>
                    <a:pt x="16510" y="115570"/>
                  </a:lnTo>
                  <a:lnTo>
                    <a:pt x="4445" y="94107"/>
                  </a:lnTo>
                  <a:lnTo>
                    <a:pt x="0" y="67691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463795" y="3438144"/>
              <a:ext cx="230124" cy="192024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511039" y="3467100"/>
              <a:ext cx="140208" cy="96012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4511039" y="3467100"/>
              <a:ext cx="140335" cy="95885"/>
            </a:xfrm>
            <a:custGeom>
              <a:avLst/>
              <a:gdLst/>
              <a:ahLst/>
              <a:cxnLst/>
              <a:rect l="l" t="t" r="r" b="b"/>
              <a:pathLst>
                <a:path w="140335" h="95885">
                  <a:moveTo>
                    <a:pt x="140081" y="0"/>
                  </a:moveTo>
                  <a:lnTo>
                    <a:pt x="140081" y="47751"/>
                  </a:lnTo>
                  <a:lnTo>
                    <a:pt x="70104" y="95503"/>
                  </a:lnTo>
                  <a:lnTo>
                    <a:pt x="0" y="47751"/>
                  </a:lnTo>
                  <a:lnTo>
                    <a:pt x="0" y="0"/>
                  </a:lnTo>
                  <a:lnTo>
                    <a:pt x="70104" y="47751"/>
                  </a:lnTo>
                  <a:lnTo>
                    <a:pt x="140081" y="0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/>
          <p:cNvSpPr txBox="1"/>
          <p:nvPr/>
        </p:nvSpPr>
        <p:spPr>
          <a:xfrm>
            <a:off x="2458973" y="2737484"/>
            <a:ext cx="577850" cy="85344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algn="just" marL="13970" marR="5080" indent="-1905">
              <a:lnSpc>
                <a:spcPct val="152100"/>
              </a:lnSpc>
              <a:spcBef>
                <a:spcPts val="45"/>
              </a:spcBef>
            </a:pP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eque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t 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Request </a:t>
            </a:r>
            <a:r>
              <a:rPr dirty="0" sz="1200" spc="-3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1309116" y="2471927"/>
            <a:ext cx="3468370" cy="2106295"/>
            <a:chOff x="1309116" y="2471927"/>
            <a:chExt cx="3468370" cy="2106295"/>
          </a:xfrm>
        </p:grpSpPr>
        <p:sp>
          <p:nvSpPr>
            <p:cNvPr id="84" name="object 84"/>
            <p:cNvSpPr/>
            <p:nvPr/>
          </p:nvSpPr>
          <p:spPr>
            <a:xfrm>
              <a:off x="4049268" y="2471927"/>
              <a:ext cx="728345" cy="1665605"/>
            </a:xfrm>
            <a:custGeom>
              <a:avLst/>
              <a:gdLst/>
              <a:ahLst/>
              <a:cxnLst/>
              <a:rect l="l" t="t" r="r" b="b"/>
              <a:pathLst>
                <a:path w="728345" h="1665604">
                  <a:moveTo>
                    <a:pt x="688467" y="1651"/>
                  </a:moveTo>
                  <a:lnTo>
                    <a:pt x="589280" y="0"/>
                  </a:lnTo>
                  <a:lnTo>
                    <a:pt x="625221" y="44577"/>
                  </a:lnTo>
                  <a:lnTo>
                    <a:pt x="0" y="546989"/>
                  </a:lnTo>
                  <a:lnTo>
                    <a:pt x="7874" y="556895"/>
                  </a:lnTo>
                  <a:lnTo>
                    <a:pt x="633095" y="54356"/>
                  </a:lnTo>
                  <a:lnTo>
                    <a:pt x="669036" y="98933"/>
                  </a:lnTo>
                  <a:lnTo>
                    <a:pt x="688467" y="1651"/>
                  </a:lnTo>
                  <a:close/>
                </a:path>
                <a:path w="728345" h="1665604">
                  <a:moveTo>
                    <a:pt x="703834" y="1656041"/>
                  </a:moveTo>
                  <a:lnTo>
                    <a:pt x="676656" y="1560601"/>
                  </a:lnTo>
                  <a:lnTo>
                    <a:pt x="644398" y="1607769"/>
                  </a:lnTo>
                  <a:lnTo>
                    <a:pt x="12065" y="1176147"/>
                  </a:lnTo>
                  <a:lnTo>
                    <a:pt x="4953" y="1186561"/>
                  </a:lnTo>
                  <a:lnTo>
                    <a:pt x="637159" y="1618284"/>
                  </a:lnTo>
                  <a:lnTo>
                    <a:pt x="604901" y="1665427"/>
                  </a:lnTo>
                  <a:lnTo>
                    <a:pt x="703834" y="1656041"/>
                  </a:lnTo>
                  <a:close/>
                </a:path>
                <a:path w="728345" h="1665604">
                  <a:moveTo>
                    <a:pt x="728218" y="882650"/>
                  </a:moveTo>
                  <a:lnTo>
                    <a:pt x="651891" y="819023"/>
                  </a:lnTo>
                  <a:lnTo>
                    <a:pt x="651891" y="876300"/>
                  </a:lnTo>
                  <a:lnTo>
                    <a:pt x="43688" y="876300"/>
                  </a:lnTo>
                  <a:lnTo>
                    <a:pt x="43688" y="889000"/>
                  </a:lnTo>
                  <a:lnTo>
                    <a:pt x="651891" y="889000"/>
                  </a:lnTo>
                  <a:lnTo>
                    <a:pt x="651891" y="946150"/>
                  </a:lnTo>
                  <a:lnTo>
                    <a:pt x="728218" y="88265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1309116" y="3802380"/>
              <a:ext cx="1874520" cy="775970"/>
            </a:xfrm>
            <a:custGeom>
              <a:avLst/>
              <a:gdLst/>
              <a:ahLst/>
              <a:cxnLst/>
              <a:rect l="l" t="t" r="r" b="b"/>
              <a:pathLst>
                <a:path w="1874520" h="775970">
                  <a:moveTo>
                    <a:pt x="1874520" y="0"/>
                  </a:moveTo>
                  <a:lnTo>
                    <a:pt x="0" y="0"/>
                  </a:lnTo>
                  <a:lnTo>
                    <a:pt x="0" y="775462"/>
                  </a:lnTo>
                  <a:lnTo>
                    <a:pt x="1874520" y="775462"/>
                  </a:lnTo>
                  <a:lnTo>
                    <a:pt x="187452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86" name="object 86"/>
          <p:cNvGraphicFramePr>
            <a:graphicFrameLocks noGrp="1"/>
          </p:cNvGraphicFramePr>
          <p:nvPr/>
        </p:nvGraphicFramePr>
        <p:xfrm>
          <a:off x="1458467" y="4156633"/>
          <a:ext cx="1543050" cy="280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79"/>
                <a:gridCol w="208279"/>
                <a:gridCol w="208279"/>
                <a:gridCol w="208279"/>
                <a:gridCol w="208280"/>
                <a:gridCol w="208280"/>
                <a:gridCol w="274319"/>
              </a:tblGrid>
              <a:tr h="267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7" name="object 87"/>
          <p:cNvSpPr txBox="1"/>
          <p:nvPr/>
        </p:nvSpPr>
        <p:spPr>
          <a:xfrm>
            <a:off x="1726438" y="3874719"/>
            <a:ext cx="9880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essor</a:t>
            </a:r>
            <a:r>
              <a:rPr dirty="0" sz="1200" spc="-1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lo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711955" y="3854297"/>
            <a:ext cx="5289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dirty="0" sz="12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 spc="-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 spc="-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dirty="0" sz="12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0" name="object 9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9100" y="1129283"/>
            <a:ext cx="4457700" cy="36377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6750" y="136906"/>
            <a:ext cx="142875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Object</a:t>
            </a:r>
            <a:r>
              <a:rPr dirty="0" spc="-15"/>
              <a:t>i</a:t>
            </a:r>
            <a:r>
              <a:rPr dirty="0"/>
              <a:t>v</a:t>
            </a:r>
            <a:r>
              <a:rPr dirty="0" spc="-15"/>
              <a:t>e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6783" y="945007"/>
            <a:ext cx="3219450" cy="2256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At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end of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module,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you will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 able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4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Architecture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1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types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1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Http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methods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3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types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exceptions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1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Implement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servlets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54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Implement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Tracking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16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Filters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061" y="132333"/>
            <a:ext cx="546100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Why</a:t>
            </a:r>
            <a:r>
              <a:rPr dirty="0" spc="-70"/>
              <a:t> </a:t>
            </a:r>
            <a:r>
              <a:rPr dirty="0" spc="-5"/>
              <a:t>Servlets</a:t>
            </a:r>
            <a:r>
              <a:rPr dirty="0" spc="-35"/>
              <a:t> </a:t>
            </a:r>
            <a:r>
              <a:rPr dirty="0" spc="-5"/>
              <a:t>are</a:t>
            </a:r>
            <a:r>
              <a:rPr dirty="0" spc="-35"/>
              <a:t> </a:t>
            </a:r>
            <a:r>
              <a:rPr dirty="0" spc="-5"/>
              <a:t>used</a:t>
            </a:r>
            <a:r>
              <a:rPr dirty="0" spc="-75"/>
              <a:t> </a:t>
            </a:r>
            <a:r>
              <a:rPr dirty="0" spc="-15"/>
              <a:t>over</a:t>
            </a:r>
            <a:r>
              <a:rPr dirty="0"/>
              <a:t> </a:t>
            </a:r>
            <a:r>
              <a:rPr dirty="0" spc="-5"/>
              <a:t>CGI?</a:t>
            </a:r>
            <a:r>
              <a:rPr dirty="0" spc="-80"/>
              <a:t> </a:t>
            </a:r>
            <a:r>
              <a:rPr dirty="0" spc="-10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39667" y="1787651"/>
            <a:ext cx="3729354" cy="2427605"/>
            <a:chOff x="3439667" y="1787651"/>
            <a:chExt cx="3729354" cy="2427605"/>
          </a:xfrm>
        </p:grpSpPr>
        <p:sp>
          <p:nvSpPr>
            <p:cNvPr id="4" name="object 4"/>
            <p:cNvSpPr/>
            <p:nvPr/>
          </p:nvSpPr>
          <p:spPr>
            <a:xfrm>
              <a:off x="3439667" y="1787651"/>
              <a:ext cx="3729354" cy="2427605"/>
            </a:xfrm>
            <a:custGeom>
              <a:avLst/>
              <a:gdLst/>
              <a:ahLst/>
              <a:cxnLst/>
              <a:rect l="l" t="t" r="r" b="b"/>
              <a:pathLst>
                <a:path w="3729354" h="2427604">
                  <a:moveTo>
                    <a:pt x="3729101" y="0"/>
                  </a:moveTo>
                  <a:lnTo>
                    <a:pt x="0" y="0"/>
                  </a:lnTo>
                  <a:lnTo>
                    <a:pt x="0" y="2427224"/>
                  </a:lnTo>
                  <a:lnTo>
                    <a:pt x="3729101" y="2427224"/>
                  </a:lnTo>
                  <a:lnTo>
                    <a:pt x="3729101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72483" y="2255519"/>
              <a:ext cx="2840355" cy="1581785"/>
            </a:xfrm>
            <a:custGeom>
              <a:avLst/>
              <a:gdLst/>
              <a:ahLst/>
              <a:cxnLst/>
              <a:rect l="l" t="t" r="r" b="b"/>
              <a:pathLst>
                <a:path w="2840354" h="1581785">
                  <a:moveTo>
                    <a:pt x="2576703" y="0"/>
                  </a:moveTo>
                  <a:lnTo>
                    <a:pt x="263525" y="0"/>
                  </a:lnTo>
                  <a:lnTo>
                    <a:pt x="216153" y="4191"/>
                  </a:lnTo>
                  <a:lnTo>
                    <a:pt x="171576" y="16510"/>
                  </a:lnTo>
                  <a:lnTo>
                    <a:pt x="130555" y="36068"/>
                  </a:lnTo>
                  <a:lnTo>
                    <a:pt x="93725" y="61975"/>
                  </a:lnTo>
                  <a:lnTo>
                    <a:pt x="61975" y="93853"/>
                  </a:lnTo>
                  <a:lnTo>
                    <a:pt x="35940" y="130556"/>
                  </a:lnTo>
                  <a:lnTo>
                    <a:pt x="16510" y="171704"/>
                  </a:lnTo>
                  <a:lnTo>
                    <a:pt x="4190" y="216281"/>
                  </a:lnTo>
                  <a:lnTo>
                    <a:pt x="0" y="263652"/>
                  </a:lnTo>
                  <a:lnTo>
                    <a:pt x="0" y="1318133"/>
                  </a:lnTo>
                  <a:lnTo>
                    <a:pt x="4190" y="1365504"/>
                  </a:lnTo>
                  <a:lnTo>
                    <a:pt x="16510" y="1410081"/>
                  </a:lnTo>
                  <a:lnTo>
                    <a:pt x="35940" y="1451229"/>
                  </a:lnTo>
                  <a:lnTo>
                    <a:pt x="61975" y="1487932"/>
                  </a:lnTo>
                  <a:lnTo>
                    <a:pt x="93725" y="1519809"/>
                  </a:lnTo>
                  <a:lnTo>
                    <a:pt x="130555" y="1545717"/>
                  </a:lnTo>
                  <a:lnTo>
                    <a:pt x="171576" y="1565275"/>
                  </a:lnTo>
                  <a:lnTo>
                    <a:pt x="216153" y="1577594"/>
                  </a:lnTo>
                  <a:lnTo>
                    <a:pt x="263525" y="1581785"/>
                  </a:lnTo>
                  <a:lnTo>
                    <a:pt x="2576703" y="1581785"/>
                  </a:lnTo>
                  <a:lnTo>
                    <a:pt x="2624074" y="1577594"/>
                  </a:lnTo>
                  <a:lnTo>
                    <a:pt x="2668650" y="1565275"/>
                  </a:lnTo>
                  <a:lnTo>
                    <a:pt x="2709671" y="1545717"/>
                  </a:lnTo>
                  <a:lnTo>
                    <a:pt x="2746501" y="1519809"/>
                  </a:lnTo>
                  <a:lnTo>
                    <a:pt x="2778251" y="1487932"/>
                  </a:lnTo>
                  <a:lnTo>
                    <a:pt x="2804287" y="1451229"/>
                  </a:lnTo>
                  <a:lnTo>
                    <a:pt x="2823717" y="1410081"/>
                  </a:lnTo>
                  <a:lnTo>
                    <a:pt x="2836037" y="1365504"/>
                  </a:lnTo>
                  <a:lnTo>
                    <a:pt x="2840227" y="1318133"/>
                  </a:lnTo>
                  <a:lnTo>
                    <a:pt x="2840227" y="263652"/>
                  </a:lnTo>
                  <a:lnTo>
                    <a:pt x="2836037" y="216281"/>
                  </a:lnTo>
                  <a:lnTo>
                    <a:pt x="2823717" y="171704"/>
                  </a:lnTo>
                  <a:lnTo>
                    <a:pt x="2804287" y="130556"/>
                  </a:lnTo>
                  <a:lnTo>
                    <a:pt x="2778251" y="93853"/>
                  </a:lnTo>
                  <a:lnTo>
                    <a:pt x="2746501" y="61975"/>
                  </a:lnTo>
                  <a:lnTo>
                    <a:pt x="2709671" y="36068"/>
                  </a:lnTo>
                  <a:lnTo>
                    <a:pt x="2668650" y="16510"/>
                  </a:lnTo>
                  <a:lnTo>
                    <a:pt x="2624074" y="4191"/>
                  </a:lnTo>
                  <a:lnTo>
                    <a:pt x="2576703" y="0"/>
                  </a:lnTo>
                  <a:close/>
                </a:path>
              </a:pathLst>
            </a:custGeom>
            <a:solidFill>
              <a:srgbClr val="1F576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873245" y="2256281"/>
              <a:ext cx="2840355" cy="1581785"/>
            </a:xfrm>
            <a:custGeom>
              <a:avLst/>
              <a:gdLst/>
              <a:ahLst/>
              <a:cxnLst/>
              <a:rect l="l" t="t" r="r" b="b"/>
              <a:pathLst>
                <a:path w="2840354" h="1581785">
                  <a:moveTo>
                    <a:pt x="0" y="263651"/>
                  </a:moveTo>
                  <a:lnTo>
                    <a:pt x="4190" y="216281"/>
                  </a:lnTo>
                  <a:lnTo>
                    <a:pt x="16509" y="171704"/>
                  </a:lnTo>
                  <a:lnTo>
                    <a:pt x="35940" y="130556"/>
                  </a:lnTo>
                  <a:lnTo>
                    <a:pt x="61975" y="93853"/>
                  </a:lnTo>
                  <a:lnTo>
                    <a:pt x="93725" y="61975"/>
                  </a:lnTo>
                  <a:lnTo>
                    <a:pt x="130555" y="36068"/>
                  </a:lnTo>
                  <a:lnTo>
                    <a:pt x="171576" y="16510"/>
                  </a:lnTo>
                  <a:lnTo>
                    <a:pt x="216153" y="4191"/>
                  </a:lnTo>
                  <a:lnTo>
                    <a:pt x="263525" y="0"/>
                  </a:lnTo>
                  <a:lnTo>
                    <a:pt x="2576703" y="0"/>
                  </a:lnTo>
                  <a:lnTo>
                    <a:pt x="2624074" y="4191"/>
                  </a:lnTo>
                  <a:lnTo>
                    <a:pt x="2668651" y="16510"/>
                  </a:lnTo>
                  <a:lnTo>
                    <a:pt x="2709672" y="36068"/>
                  </a:lnTo>
                  <a:lnTo>
                    <a:pt x="2746502" y="61975"/>
                  </a:lnTo>
                  <a:lnTo>
                    <a:pt x="2778252" y="93853"/>
                  </a:lnTo>
                  <a:lnTo>
                    <a:pt x="2804286" y="130556"/>
                  </a:lnTo>
                  <a:lnTo>
                    <a:pt x="2823718" y="171704"/>
                  </a:lnTo>
                  <a:lnTo>
                    <a:pt x="2836036" y="216281"/>
                  </a:lnTo>
                  <a:lnTo>
                    <a:pt x="2840228" y="263651"/>
                  </a:lnTo>
                  <a:lnTo>
                    <a:pt x="2840228" y="1318133"/>
                  </a:lnTo>
                  <a:lnTo>
                    <a:pt x="2836036" y="1365504"/>
                  </a:lnTo>
                  <a:lnTo>
                    <a:pt x="2823718" y="1410081"/>
                  </a:lnTo>
                  <a:lnTo>
                    <a:pt x="2804286" y="1451229"/>
                  </a:lnTo>
                  <a:lnTo>
                    <a:pt x="2778252" y="1487932"/>
                  </a:lnTo>
                  <a:lnTo>
                    <a:pt x="2746502" y="1519809"/>
                  </a:lnTo>
                  <a:lnTo>
                    <a:pt x="2709672" y="1545717"/>
                  </a:lnTo>
                  <a:lnTo>
                    <a:pt x="2668651" y="1565275"/>
                  </a:lnTo>
                  <a:lnTo>
                    <a:pt x="2624074" y="1577594"/>
                  </a:lnTo>
                  <a:lnTo>
                    <a:pt x="2576703" y="1581785"/>
                  </a:lnTo>
                  <a:lnTo>
                    <a:pt x="263525" y="1581785"/>
                  </a:lnTo>
                  <a:lnTo>
                    <a:pt x="216153" y="1577594"/>
                  </a:lnTo>
                  <a:lnTo>
                    <a:pt x="171576" y="1565275"/>
                  </a:lnTo>
                  <a:lnTo>
                    <a:pt x="130555" y="1545717"/>
                  </a:lnTo>
                  <a:lnTo>
                    <a:pt x="93725" y="1519809"/>
                  </a:lnTo>
                  <a:lnTo>
                    <a:pt x="61975" y="1487932"/>
                  </a:lnTo>
                  <a:lnTo>
                    <a:pt x="35940" y="1451229"/>
                  </a:lnTo>
                  <a:lnTo>
                    <a:pt x="16509" y="1410081"/>
                  </a:lnTo>
                  <a:lnTo>
                    <a:pt x="4190" y="1365504"/>
                  </a:lnTo>
                  <a:lnTo>
                    <a:pt x="0" y="1318133"/>
                  </a:lnTo>
                  <a:lnTo>
                    <a:pt x="0" y="263651"/>
                  </a:lnTo>
                  <a:close/>
                </a:path>
              </a:pathLst>
            </a:custGeom>
            <a:ln w="25908">
              <a:solidFill>
                <a:srgbClr val="C7E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3483" y="2545079"/>
              <a:ext cx="960119" cy="4282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0727" y="2572511"/>
              <a:ext cx="870203" cy="33832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00727" y="2572511"/>
              <a:ext cx="869950" cy="338455"/>
            </a:xfrm>
            <a:custGeom>
              <a:avLst/>
              <a:gdLst/>
              <a:ahLst/>
              <a:cxnLst/>
              <a:rect l="l" t="t" r="r" b="b"/>
              <a:pathLst>
                <a:path w="869950" h="338455">
                  <a:moveTo>
                    <a:pt x="0" y="56387"/>
                  </a:moveTo>
                  <a:lnTo>
                    <a:pt x="4445" y="34417"/>
                  </a:lnTo>
                  <a:lnTo>
                    <a:pt x="16510" y="16510"/>
                  </a:lnTo>
                  <a:lnTo>
                    <a:pt x="34417" y="4444"/>
                  </a:lnTo>
                  <a:lnTo>
                    <a:pt x="56387" y="0"/>
                  </a:lnTo>
                  <a:lnTo>
                    <a:pt x="813435" y="0"/>
                  </a:lnTo>
                  <a:lnTo>
                    <a:pt x="835406" y="4444"/>
                  </a:lnTo>
                  <a:lnTo>
                    <a:pt x="853313" y="16510"/>
                  </a:lnTo>
                  <a:lnTo>
                    <a:pt x="865377" y="34417"/>
                  </a:lnTo>
                  <a:lnTo>
                    <a:pt x="869823" y="56387"/>
                  </a:lnTo>
                  <a:lnTo>
                    <a:pt x="869823" y="281813"/>
                  </a:lnTo>
                  <a:lnTo>
                    <a:pt x="865377" y="303783"/>
                  </a:lnTo>
                  <a:lnTo>
                    <a:pt x="853313" y="321690"/>
                  </a:lnTo>
                  <a:lnTo>
                    <a:pt x="835406" y="333756"/>
                  </a:lnTo>
                  <a:lnTo>
                    <a:pt x="813435" y="338200"/>
                  </a:lnTo>
                  <a:lnTo>
                    <a:pt x="56387" y="338200"/>
                  </a:lnTo>
                  <a:lnTo>
                    <a:pt x="34417" y="333756"/>
                  </a:lnTo>
                  <a:lnTo>
                    <a:pt x="16510" y="321690"/>
                  </a:lnTo>
                  <a:lnTo>
                    <a:pt x="4445" y="303783"/>
                  </a:lnTo>
                  <a:lnTo>
                    <a:pt x="0" y="281813"/>
                  </a:lnTo>
                  <a:lnTo>
                    <a:pt x="0" y="56387"/>
                  </a:lnTo>
                  <a:close/>
                </a:path>
              </a:pathLst>
            </a:custGeom>
            <a:ln w="9144">
              <a:solidFill>
                <a:srgbClr val="F485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3483" y="2935223"/>
              <a:ext cx="960119" cy="4282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0727" y="2962655"/>
              <a:ext cx="870203" cy="33832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300727" y="2962655"/>
              <a:ext cx="869950" cy="338455"/>
            </a:xfrm>
            <a:custGeom>
              <a:avLst/>
              <a:gdLst/>
              <a:ahLst/>
              <a:cxnLst/>
              <a:rect l="l" t="t" r="r" b="b"/>
              <a:pathLst>
                <a:path w="869950" h="338454">
                  <a:moveTo>
                    <a:pt x="0" y="56387"/>
                  </a:moveTo>
                  <a:lnTo>
                    <a:pt x="4445" y="34417"/>
                  </a:lnTo>
                  <a:lnTo>
                    <a:pt x="16510" y="16510"/>
                  </a:lnTo>
                  <a:lnTo>
                    <a:pt x="34417" y="4444"/>
                  </a:lnTo>
                  <a:lnTo>
                    <a:pt x="56387" y="0"/>
                  </a:lnTo>
                  <a:lnTo>
                    <a:pt x="813435" y="0"/>
                  </a:lnTo>
                  <a:lnTo>
                    <a:pt x="835406" y="4444"/>
                  </a:lnTo>
                  <a:lnTo>
                    <a:pt x="853313" y="16510"/>
                  </a:lnTo>
                  <a:lnTo>
                    <a:pt x="865377" y="34417"/>
                  </a:lnTo>
                  <a:lnTo>
                    <a:pt x="869823" y="56387"/>
                  </a:lnTo>
                  <a:lnTo>
                    <a:pt x="869823" y="281813"/>
                  </a:lnTo>
                  <a:lnTo>
                    <a:pt x="865377" y="303783"/>
                  </a:lnTo>
                  <a:lnTo>
                    <a:pt x="853313" y="321691"/>
                  </a:lnTo>
                  <a:lnTo>
                    <a:pt x="835406" y="333756"/>
                  </a:lnTo>
                  <a:lnTo>
                    <a:pt x="813435" y="338200"/>
                  </a:lnTo>
                  <a:lnTo>
                    <a:pt x="56387" y="338200"/>
                  </a:lnTo>
                  <a:lnTo>
                    <a:pt x="34417" y="333756"/>
                  </a:lnTo>
                  <a:lnTo>
                    <a:pt x="16510" y="321691"/>
                  </a:lnTo>
                  <a:lnTo>
                    <a:pt x="4445" y="303783"/>
                  </a:lnTo>
                  <a:lnTo>
                    <a:pt x="0" y="281813"/>
                  </a:lnTo>
                  <a:lnTo>
                    <a:pt x="0" y="56387"/>
                  </a:lnTo>
                  <a:close/>
                </a:path>
              </a:pathLst>
            </a:custGeom>
            <a:ln w="9144">
              <a:solidFill>
                <a:srgbClr val="F485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478528" y="2993898"/>
            <a:ext cx="51244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">
                <a:solidFill>
                  <a:srgbClr val="242424"/>
                </a:solidFill>
                <a:latin typeface="Calibri"/>
                <a:cs typeface="Calibri"/>
              </a:rPr>
              <a:t>Th</a:t>
            </a:r>
            <a:r>
              <a:rPr dirty="0" sz="1350" spc="-45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dirty="0" sz="1350" spc="-5">
                <a:solidFill>
                  <a:srgbClr val="242424"/>
                </a:solidFill>
                <a:latin typeface="Calibri"/>
                <a:cs typeface="Calibri"/>
              </a:rPr>
              <a:t>ea</a:t>
            </a:r>
            <a:r>
              <a:rPr dirty="0" sz="1350">
                <a:solidFill>
                  <a:srgbClr val="242424"/>
                </a:solidFill>
                <a:latin typeface="Calibri"/>
                <a:cs typeface="Calibri"/>
              </a:rPr>
              <a:t>d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53484" y="3313176"/>
            <a:ext cx="960119" cy="428625"/>
            <a:chOff x="4253484" y="3313176"/>
            <a:chExt cx="960119" cy="42862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3484" y="3313176"/>
              <a:ext cx="960119" cy="4282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0728" y="3340608"/>
              <a:ext cx="870203" cy="33832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300728" y="3340608"/>
              <a:ext cx="869950" cy="338455"/>
            </a:xfrm>
            <a:custGeom>
              <a:avLst/>
              <a:gdLst/>
              <a:ahLst/>
              <a:cxnLst/>
              <a:rect l="l" t="t" r="r" b="b"/>
              <a:pathLst>
                <a:path w="869950" h="338454">
                  <a:moveTo>
                    <a:pt x="0" y="56388"/>
                  </a:moveTo>
                  <a:lnTo>
                    <a:pt x="4445" y="34417"/>
                  </a:lnTo>
                  <a:lnTo>
                    <a:pt x="16510" y="16510"/>
                  </a:lnTo>
                  <a:lnTo>
                    <a:pt x="34417" y="4445"/>
                  </a:lnTo>
                  <a:lnTo>
                    <a:pt x="56387" y="0"/>
                  </a:lnTo>
                  <a:lnTo>
                    <a:pt x="813435" y="0"/>
                  </a:lnTo>
                  <a:lnTo>
                    <a:pt x="835406" y="4445"/>
                  </a:lnTo>
                  <a:lnTo>
                    <a:pt x="853313" y="16510"/>
                  </a:lnTo>
                  <a:lnTo>
                    <a:pt x="865377" y="34417"/>
                  </a:lnTo>
                  <a:lnTo>
                    <a:pt x="869823" y="56388"/>
                  </a:lnTo>
                  <a:lnTo>
                    <a:pt x="869823" y="281813"/>
                  </a:lnTo>
                  <a:lnTo>
                    <a:pt x="865377" y="303784"/>
                  </a:lnTo>
                  <a:lnTo>
                    <a:pt x="853313" y="321691"/>
                  </a:lnTo>
                  <a:lnTo>
                    <a:pt x="835406" y="333756"/>
                  </a:lnTo>
                  <a:lnTo>
                    <a:pt x="813435" y="338201"/>
                  </a:lnTo>
                  <a:lnTo>
                    <a:pt x="56387" y="338201"/>
                  </a:lnTo>
                  <a:lnTo>
                    <a:pt x="34417" y="333756"/>
                  </a:lnTo>
                  <a:lnTo>
                    <a:pt x="16510" y="321691"/>
                  </a:lnTo>
                  <a:lnTo>
                    <a:pt x="4445" y="303784"/>
                  </a:lnTo>
                  <a:lnTo>
                    <a:pt x="0" y="281813"/>
                  </a:lnTo>
                  <a:lnTo>
                    <a:pt x="0" y="56388"/>
                  </a:lnTo>
                  <a:close/>
                </a:path>
              </a:pathLst>
            </a:custGeom>
            <a:ln w="9144">
              <a:solidFill>
                <a:srgbClr val="F485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478528" y="3371799"/>
            <a:ext cx="512445" cy="2330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dirty="0" sz="1350" spc="-10">
                <a:solidFill>
                  <a:srgbClr val="242424"/>
                </a:solidFill>
                <a:latin typeface="Calibri"/>
                <a:cs typeface="Calibri"/>
              </a:rPr>
              <a:t>h</a:t>
            </a:r>
            <a:r>
              <a:rPr dirty="0" sz="1350" spc="-45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dirty="0" sz="1350" spc="-5">
                <a:solidFill>
                  <a:srgbClr val="242424"/>
                </a:solidFill>
                <a:latin typeface="Calibri"/>
                <a:cs typeface="Calibri"/>
              </a:rPr>
              <a:t>ea</a:t>
            </a:r>
            <a:r>
              <a:rPr dirty="0" sz="1350">
                <a:solidFill>
                  <a:srgbClr val="242424"/>
                </a:solidFill>
                <a:latin typeface="Calibri"/>
                <a:cs typeface="Calibri"/>
              </a:rPr>
              <a:t>d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52644" y="2702051"/>
            <a:ext cx="1437640" cy="902335"/>
            <a:chOff x="5152644" y="2702051"/>
            <a:chExt cx="1437640" cy="902335"/>
          </a:xfrm>
        </p:grpSpPr>
        <p:sp>
          <p:nvSpPr>
            <p:cNvPr id="20" name="object 20"/>
            <p:cNvSpPr/>
            <p:nvPr/>
          </p:nvSpPr>
          <p:spPr>
            <a:xfrm>
              <a:off x="5152644" y="2702051"/>
              <a:ext cx="567055" cy="902335"/>
            </a:xfrm>
            <a:custGeom>
              <a:avLst/>
              <a:gdLst/>
              <a:ahLst/>
              <a:cxnLst/>
              <a:rect l="l" t="t" r="r" b="b"/>
              <a:pathLst>
                <a:path w="567054" h="902335">
                  <a:moveTo>
                    <a:pt x="548386" y="450596"/>
                  </a:moveTo>
                  <a:lnTo>
                    <a:pt x="421640" y="387096"/>
                  </a:lnTo>
                  <a:lnTo>
                    <a:pt x="421640" y="444246"/>
                  </a:lnTo>
                  <a:lnTo>
                    <a:pt x="18542" y="444246"/>
                  </a:lnTo>
                  <a:lnTo>
                    <a:pt x="18542" y="456946"/>
                  </a:lnTo>
                  <a:lnTo>
                    <a:pt x="421640" y="456946"/>
                  </a:lnTo>
                  <a:lnTo>
                    <a:pt x="421640" y="514096"/>
                  </a:lnTo>
                  <a:lnTo>
                    <a:pt x="548386" y="450596"/>
                  </a:lnTo>
                  <a:close/>
                </a:path>
                <a:path w="567054" h="902335">
                  <a:moveTo>
                    <a:pt x="548386" y="343535"/>
                  </a:moveTo>
                  <a:lnTo>
                    <a:pt x="475488" y="221615"/>
                  </a:lnTo>
                  <a:lnTo>
                    <a:pt x="444881" y="269875"/>
                  </a:lnTo>
                  <a:lnTo>
                    <a:pt x="21971" y="0"/>
                  </a:lnTo>
                  <a:lnTo>
                    <a:pt x="15113" y="10668"/>
                  </a:lnTo>
                  <a:lnTo>
                    <a:pt x="438023" y="280670"/>
                  </a:lnTo>
                  <a:lnTo>
                    <a:pt x="407416" y="328803"/>
                  </a:lnTo>
                  <a:lnTo>
                    <a:pt x="548386" y="343535"/>
                  </a:lnTo>
                  <a:close/>
                </a:path>
                <a:path w="567054" h="902335">
                  <a:moveTo>
                    <a:pt x="566928" y="545084"/>
                  </a:moveTo>
                  <a:lnTo>
                    <a:pt x="425704" y="558292"/>
                  </a:lnTo>
                  <a:lnTo>
                    <a:pt x="455930" y="606933"/>
                  </a:lnTo>
                  <a:lnTo>
                    <a:pt x="0" y="891286"/>
                  </a:lnTo>
                  <a:lnTo>
                    <a:pt x="6604" y="902081"/>
                  </a:lnTo>
                  <a:lnTo>
                    <a:pt x="462661" y="617728"/>
                  </a:lnTo>
                  <a:lnTo>
                    <a:pt x="492887" y="666242"/>
                  </a:lnTo>
                  <a:lnTo>
                    <a:pt x="566928" y="545084"/>
                  </a:lnTo>
                  <a:close/>
                </a:path>
              </a:pathLst>
            </a:custGeom>
            <a:solidFill>
              <a:srgbClr val="E26C0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3852" y="2764535"/>
              <a:ext cx="915924" cy="81381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1095" y="2791967"/>
              <a:ext cx="826007" cy="7239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721095" y="2791967"/>
              <a:ext cx="826135" cy="723900"/>
            </a:xfrm>
            <a:custGeom>
              <a:avLst/>
              <a:gdLst/>
              <a:ahLst/>
              <a:cxnLst/>
              <a:rect l="l" t="t" r="r" b="b"/>
              <a:pathLst>
                <a:path w="826134" h="723900">
                  <a:moveTo>
                    <a:pt x="0" y="361950"/>
                  </a:moveTo>
                  <a:lnTo>
                    <a:pt x="412876" y="0"/>
                  </a:lnTo>
                  <a:lnTo>
                    <a:pt x="825880" y="361950"/>
                  </a:lnTo>
                  <a:lnTo>
                    <a:pt x="412876" y="723900"/>
                  </a:lnTo>
                  <a:lnTo>
                    <a:pt x="0" y="361950"/>
                  </a:lnTo>
                  <a:close/>
                </a:path>
              </a:pathLst>
            </a:custGeom>
            <a:ln w="9144">
              <a:solidFill>
                <a:srgbClr val="78CE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876290" y="3016758"/>
            <a:ext cx="50990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">
                <a:solidFill>
                  <a:srgbClr val="242424"/>
                </a:solidFill>
                <a:latin typeface="Calibri"/>
                <a:cs typeface="Calibri"/>
              </a:rPr>
              <a:t>Servlet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95064" y="2154055"/>
            <a:ext cx="1058545" cy="650240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dirty="0" sz="1350" spc="-75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135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350" spc="-3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350" spc="-2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350" spc="-2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  <a:p>
            <a:pPr algn="ctr" marL="24130">
              <a:lnSpc>
                <a:spcPct val="100000"/>
              </a:lnSpc>
              <a:spcBef>
                <a:spcPts val="840"/>
              </a:spcBef>
            </a:pPr>
            <a:r>
              <a:rPr dirty="0" sz="1350" spc="-5">
                <a:solidFill>
                  <a:srgbClr val="242424"/>
                </a:solidFill>
                <a:latin typeface="Calibri"/>
                <a:cs typeface="Calibri"/>
              </a:rPr>
              <a:t>Thread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10156" y="2677667"/>
            <a:ext cx="2292350" cy="906780"/>
          </a:xfrm>
          <a:custGeom>
            <a:avLst/>
            <a:gdLst/>
            <a:ahLst/>
            <a:cxnLst/>
            <a:rect l="l" t="t" r="r" b="b"/>
            <a:pathLst>
              <a:path w="2292350" h="906779">
                <a:moveTo>
                  <a:pt x="2291969" y="842899"/>
                </a:moveTo>
                <a:lnTo>
                  <a:pt x="2164969" y="779272"/>
                </a:lnTo>
                <a:lnTo>
                  <a:pt x="2164969" y="836561"/>
                </a:lnTo>
                <a:lnTo>
                  <a:pt x="0" y="836561"/>
                </a:lnTo>
                <a:lnTo>
                  <a:pt x="0" y="849249"/>
                </a:lnTo>
                <a:lnTo>
                  <a:pt x="2164969" y="849249"/>
                </a:lnTo>
                <a:lnTo>
                  <a:pt x="2164969" y="906399"/>
                </a:lnTo>
                <a:lnTo>
                  <a:pt x="2291969" y="842899"/>
                </a:lnTo>
                <a:close/>
              </a:path>
              <a:path w="2292350" h="906779">
                <a:moveTo>
                  <a:pt x="2291969" y="464693"/>
                </a:moveTo>
                <a:lnTo>
                  <a:pt x="2164969" y="401066"/>
                </a:lnTo>
                <a:lnTo>
                  <a:pt x="2164969" y="458343"/>
                </a:lnTo>
                <a:lnTo>
                  <a:pt x="0" y="458343"/>
                </a:lnTo>
                <a:lnTo>
                  <a:pt x="0" y="471043"/>
                </a:lnTo>
                <a:lnTo>
                  <a:pt x="2164969" y="471043"/>
                </a:lnTo>
                <a:lnTo>
                  <a:pt x="2164969" y="528193"/>
                </a:lnTo>
                <a:lnTo>
                  <a:pt x="2291969" y="464693"/>
                </a:lnTo>
                <a:close/>
              </a:path>
              <a:path w="2292350" h="906779">
                <a:moveTo>
                  <a:pt x="2291969" y="63500"/>
                </a:moveTo>
                <a:lnTo>
                  <a:pt x="2164969" y="0"/>
                </a:lnTo>
                <a:lnTo>
                  <a:pt x="2164969" y="57150"/>
                </a:lnTo>
                <a:lnTo>
                  <a:pt x="0" y="57150"/>
                </a:lnTo>
                <a:lnTo>
                  <a:pt x="0" y="69850"/>
                </a:lnTo>
                <a:lnTo>
                  <a:pt x="2164969" y="69850"/>
                </a:lnTo>
                <a:lnTo>
                  <a:pt x="2164969" y="127127"/>
                </a:lnTo>
                <a:lnTo>
                  <a:pt x="2291969" y="63500"/>
                </a:lnTo>
                <a:close/>
              </a:path>
            </a:pathLst>
          </a:custGeom>
          <a:solidFill>
            <a:srgbClr val="E26C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626867" y="2445766"/>
            <a:ext cx="6038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dirty="0" sz="1400" spc="-15">
                <a:solidFill>
                  <a:srgbClr val="242424"/>
                </a:solidFill>
                <a:latin typeface="Calibri"/>
                <a:cs typeface="Calibri"/>
              </a:rPr>
              <a:t>eque</a:t>
            </a:r>
            <a:r>
              <a:rPr dirty="0" sz="1400" spc="-2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r>
              <a:rPr dirty="0" sz="1400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19248" y="2843911"/>
            <a:ext cx="6019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242424"/>
                </a:solidFill>
                <a:latin typeface="Calibri"/>
                <a:cs typeface="Calibri"/>
              </a:rPr>
              <a:t>Request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31439" y="3243834"/>
            <a:ext cx="6019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242424"/>
                </a:solidFill>
                <a:latin typeface="Calibri"/>
                <a:cs typeface="Calibri"/>
              </a:rPr>
              <a:t>Request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8508" y="890777"/>
            <a:ext cx="7731759" cy="11880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11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resolve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issue,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servlets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used.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engine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web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creates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 new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thread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each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instead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creating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new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program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every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ahoma"/>
              <a:cs typeface="Tahoma"/>
            </a:endParaRPr>
          </a:p>
          <a:p>
            <a:pPr algn="ctr" marR="727710">
              <a:lnSpc>
                <a:spcPct val="100000"/>
              </a:lnSpc>
            </a:pPr>
            <a:r>
              <a:rPr dirty="0" sz="1600" spc="-95">
                <a:solidFill>
                  <a:srgbClr val="242424"/>
                </a:solidFill>
                <a:latin typeface="Calibri"/>
                <a:cs typeface="Calibri"/>
              </a:rPr>
              <a:t>W</a:t>
            </a:r>
            <a:r>
              <a:rPr dirty="0" sz="1600" spc="-35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dirty="0" sz="1600" spc="-5">
                <a:solidFill>
                  <a:srgbClr val="242424"/>
                </a:solidFill>
                <a:latin typeface="Calibri"/>
                <a:cs typeface="Calibri"/>
              </a:rPr>
              <a:t>b</a:t>
            </a:r>
            <a:r>
              <a:rPr dirty="0" sz="1600" spc="-25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242424"/>
                </a:solidFill>
                <a:latin typeface="Calibri"/>
                <a:cs typeface="Calibri"/>
              </a:rPr>
              <a:t>Se</a:t>
            </a:r>
            <a:r>
              <a:rPr dirty="0" sz="1600" spc="-10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r>
              <a:rPr dirty="0" sz="1600" spc="-30">
                <a:solidFill>
                  <a:srgbClr val="242424"/>
                </a:solidFill>
                <a:latin typeface="Calibri"/>
                <a:cs typeface="Calibri"/>
              </a:rPr>
              <a:t>v</a:t>
            </a:r>
            <a:r>
              <a:rPr dirty="0" sz="1600" spc="-2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dirty="0" sz="1600" spc="-5">
                <a:solidFill>
                  <a:srgbClr val="242424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450847" y="2353055"/>
            <a:ext cx="5334000" cy="2099945"/>
            <a:chOff x="1450847" y="2353055"/>
            <a:chExt cx="5334000" cy="2099945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68439" y="2843783"/>
              <a:ext cx="202692" cy="22555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15683" y="2871215"/>
              <a:ext cx="112774" cy="13563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615683" y="2871215"/>
              <a:ext cx="113030" cy="135890"/>
            </a:xfrm>
            <a:custGeom>
              <a:avLst/>
              <a:gdLst/>
              <a:ahLst/>
              <a:cxnLst/>
              <a:rect l="l" t="t" r="r" b="b"/>
              <a:pathLst>
                <a:path w="113029" h="135889">
                  <a:moveTo>
                    <a:pt x="0" y="67690"/>
                  </a:moveTo>
                  <a:lnTo>
                    <a:pt x="4445" y="41275"/>
                  </a:lnTo>
                  <a:lnTo>
                    <a:pt x="16510" y="19811"/>
                  </a:lnTo>
                  <a:lnTo>
                    <a:pt x="34417" y="5333"/>
                  </a:lnTo>
                  <a:lnTo>
                    <a:pt x="56261" y="0"/>
                  </a:lnTo>
                  <a:lnTo>
                    <a:pt x="78105" y="5333"/>
                  </a:lnTo>
                  <a:lnTo>
                    <a:pt x="96012" y="19811"/>
                  </a:lnTo>
                  <a:lnTo>
                    <a:pt x="108076" y="41275"/>
                  </a:lnTo>
                  <a:lnTo>
                    <a:pt x="112522" y="67690"/>
                  </a:lnTo>
                  <a:lnTo>
                    <a:pt x="108076" y="94106"/>
                  </a:lnTo>
                  <a:lnTo>
                    <a:pt x="96012" y="115569"/>
                  </a:lnTo>
                  <a:lnTo>
                    <a:pt x="78105" y="130047"/>
                  </a:lnTo>
                  <a:lnTo>
                    <a:pt x="56261" y="135381"/>
                  </a:lnTo>
                  <a:lnTo>
                    <a:pt x="34417" y="130047"/>
                  </a:lnTo>
                  <a:lnTo>
                    <a:pt x="16510" y="115569"/>
                  </a:lnTo>
                  <a:lnTo>
                    <a:pt x="4445" y="94106"/>
                  </a:lnTo>
                  <a:lnTo>
                    <a:pt x="0" y="67690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3200" y="2732531"/>
              <a:ext cx="231648" cy="19202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00444" y="2761487"/>
              <a:ext cx="141731" cy="9601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600444" y="2761487"/>
              <a:ext cx="141605" cy="95885"/>
            </a:xfrm>
            <a:custGeom>
              <a:avLst/>
              <a:gdLst/>
              <a:ahLst/>
              <a:cxnLst/>
              <a:rect l="l" t="t" r="r" b="b"/>
              <a:pathLst>
                <a:path w="141604" h="95885">
                  <a:moveTo>
                    <a:pt x="141224" y="0"/>
                  </a:moveTo>
                  <a:lnTo>
                    <a:pt x="141224" y="47751"/>
                  </a:lnTo>
                  <a:lnTo>
                    <a:pt x="70611" y="95504"/>
                  </a:lnTo>
                  <a:lnTo>
                    <a:pt x="0" y="47751"/>
                  </a:lnTo>
                  <a:lnTo>
                    <a:pt x="0" y="0"/>
                  </a:lnTo>
                  <a:lnTo>
                    <a:pt x="70611" y="47751"/>
                  </a:lnTo>
                  <a:lnTo>
                    <a:pt x="141224" y="0"/>
                  </a:lnTo>
                  <a:close/>
                </a:path>
              </a:pathLst>
            </a:custGeom>
            <a:ln w="9143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90187" y="2353055"/>
              <a:ext cx="202691" cy="22402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37431" y="2380487"/>
              <a:ext cx="112775" cy="13411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837431" y="2380487"/>
              <a:ext cx="113030" cy="133985"/>
            </a:xfrm>
            <a:custGeom>
              <a:avLst/>
              <a:gdLst/>
              <a:ahLst/>
              <a:cxnLst/>
              <a:rect l="l" t="t" r="r" b="b"/>
              <a:pathLst>
                <a:path w="113029" h="133985">
                  <a:moveTo>
                    <a:pt x="0" y="66801"/>
                  </a:moveTo>
                  <a:lnTo>
                    <a:pt x="4444" y="40767"/>
                  </a:lnTo>
                  <a:lnTo>
                    <a:pt x="16509" y="19557"/>
                  </a:lnTo>
                  <a:lnTo>
                    <a:pt x="34416" y="5206"/>
                  </a:lnTo>
                  <a:lnTo>
                    <a:pt x="56260" y="0"/>
                  </a:lnTo>
                  <a:lnTo>
                    <a:pt x="78104" y="5206"/>
                  </a:lnTo>
                  <a:lnTo>
                    <a:pt x="96012" y="19557"/>
                  </a:lnTo>
                  <a:lnTo>
                    <a:pt x="108076" y="40767"/>
                  </a:lnTo>
                  <a:lnTo>
                    <a:pt x="112521" y="66801"/>
                  </a:lnTo>
                  <a:lnTo>
                    <a:pt x="108076" y="92837"/>
                  </a:lnTo>
                  <a:lnTo>
                    <a:pt x="96012" y="114045"/>
                  </a:lnTo>
                  <a:lnTo>
                    <a:pt x="78104" y="128397"/>
                  </a:lnTo>
                  <a:lnTo>
                    <a:pt x="56260" y="133604"/>
                  </a:lnTo>
                  <a:lnTo>
                    <a:pt x="34416" y="128397"/>
                  </a:lnTo>
                  <a:lnTo>
                    <a:pt x="16509" y="114045"/>
                  </a:lnTo>
                  <a:lnTo>
                    <a:pt x="4444" y="92837"/>
                  </a:lnTo>
                  <a:lnTo>
                    <a:pt x="0" y="66801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84091" y="2511551"/>
              <a:ext cx="231648" cy="19202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31336" y="2537459"/>
              <a:ext cx="141732" cy="9601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831336" y="2537459"/>
              <a:ext cx="141605" cy="95885"/>
            </a:xfrm>
            <a:custGeom>
              <a:avLst/>
              <a:gdLst/>
              <a:ahLst/>
              <a:cxnLst/>
              <a:rect l="l" t="t" r="r" b="b"/>
              <a:pathLst>
                <a:path w="141604" h="95885">
                  <a:moveTo>
                    <a:pt x="141224" y="95503"/>
                  </a:moveTo>
                  <a:lnTo>
                    <a:pt x="141224" y="47751"/>
                  </a:lnTo>
                  <a:lnTo>
                    <a:pt x="70612" y="0"/>
                  </a:lnTo>
                  <a:lnTo>
                    <a:pt x="0" y="47751"/>
                  </a:lnTo>
                  <a:lnTo>
                    <a:pt x="0" y="95503"/>
                  </a:lnTo>
                  <a:lnTo>
                    <a:pt x="70612" y="47751"/>
                  </a:lnTo>
                  <a:lnTo>
                    <a:pt x="141224" y="95503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450847" y="3678936"/>
              <a:ext cx="1874520" cy="774065"/>
            </a:xfrm>
            <a:custGeom>
              <a:avLst/>
              <a:gdLst/>
              <a:ahLst/>
              <a:cxnLst/>
              <a:rect l="l" t="t" r="r" b="b"/>
              <a:pathLst>
                <a:path w="1874520" h="774064">
                  <a:moveTo>
                    <a:pt x="1874519" y="0"/>
                  </a:moveTo>
                  <a:lnTo>
                    <a:pt x="0" y="0"/>
                  </a:lnTo>
                  <a:lnTo>
                    <a:pt x="0" y="773683"/>
                  </a:lnTo>
                  <a:lnTo>
                    <a:pt x="1874519" y="773683"/>
                  </a:lnTo>
                  <a:lnTo>
                    <a:pt x="1874519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599946" y="4032453"/>
          <a:ext cx="1543050" cy="280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79"/>
                <a:gridCol w="208279"/>
                <a:gridCol w="208279"/>
                <a:gridCol w="208279"/>
                <a:gridCol w="208280"/>
                <a:gridCol w="208280"/>
                <a:gridCol w="274319"/>
              </a:tblGrid>
              <a:tr h="2671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242424"/>
                      </a:solidFill>
                      <a:prstDash val="solid"/>
                    </a:lnL>
                    <a:lnR w="12700">
                      <a:solidFill>
                        <a:srgbClr val="242424"/>
                      </a:solidFill>
                      <a:prstDash val="solid"/>
                    </a:lnR>
                    <a:lnT w="12700">
                      <a:solidFill>
                        <a:srgbClr val="242424"/>
                      </a:solidFill>
                      <a:prstDash val="solid"/>
                    </a:lnT>
                    <a:lnB w="12700">
                      <a:solidFill>
                        <a:srgbClr val="24242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1867916" y="3750361"/>
            <a:ext cx="989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essor</a:t>
            </a:r>
            <a:r>
              <a:rPr dirty="0" sz="1200" spc="-1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load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48" name="object 4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329170" cy="3732529"/>
            <a:chOff x="722376" y="897636"/>
            <a:chExt cx="7329170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32304" y="903731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612765" y="218313"/>
                  </a:moveTo>
                  <a:lnTo>
                    <a:pt x="5607050" y="168275"/>
                  </a:lnTo>
                  <a:lnTo>
                    <a:pt x="5590540" y="122301"/>
                  </a:lnTo>
                  <a:lnTo>
                    <a:pt x="5564759" y="81788"/>
                  </a:lnTo>
                  <a:lnTo>
                    <a:pt x="5530977" y="48006"/>
                  </a:lnTo>
                  <a:lnTo>
                    <a:pt x="5490337" y="22225"/>
                  </a:lnTo>
                  <a:lnTo>
                    <a:pt x="5444363" y="5715"/>
                  </a:lnTo>
                  <a:lnTo>
                    <a:pt x="5394325" y="0"/>
                  </a:lnTo>
                  <a:lnTo>
                    <a:pt x="750062" y="0"/>
                  </a:lnTo>
                  <a:lnTo>
                    <a:pt x="700024" y="5715"/>
                  </a:lnTo>
                  <a:lnTo>
                    <a:pt x="654050" y="22225"/>
                  </a:lnTo>
                  <a:lnTo>
                    <a:pt x="613410" y="48006"/>
                  </a:lnTo>
                  <a:lnTo>
                    <a:pt x="579628" y="81788"/>
                  </a:lnTo>
                  <a:lnTo>
                    <a:pt x="553847" y="122301"/>
                  </a:lnTo>
                  <a:lnTo>
                    <a:pt x="537464" y="168275"/>
                  </a:lnTo>
                  <a:lnTo>
                    <a:pt x="531622" y="218313"/>
                  </a:lnTo>
                  <a:lnTo>
                    <a:pt x="531622" y="764159"/>
                  </a:lnTo>
                  <a:lnTo>
                    <a:pt x="0" y="1432560"/>
                  </a:lnTo>
                  <a:lnTo>
                    <a:pt x="531622" y="1091692"/>
                  </a:lnTo>
                  <a:lnTo>
                    <a:pt x="537464" y="1141730"/>
                  </a:lnTo>
                  <a:lnTo>
                    <a:pt x="553847" y="1187704"/>
                  </a:lnTo>
                  <a:lnTo>
                    <a:pt x="579628" y="1228344"/>
                  </a:lnTo>
                  <a:lnTo>
                    <a:pt x="613410" y="1262126"/>
                  </a:lnTo>
                  <a:lnTo>
                    <a:pt x="654050" y="1287907"/>
                  </a:lnTo>
                  <a:lnTo>
                    <a:pt x="700024" y="1304290"/>
                  </a:lnTo>
                  <a:lnTo>
                    <a:pt x="750062" y="1310005"/>
                  </a:lnTo>
                  <a:lnTo>
                    <a:pt x="5394325" y="1310005"/>
                  </a:lnTo>
                  <a:lnTo>
                    <a:pt x="5444363" y="1304290"/>
                  </a:lnTo>
                  <a:lnTo>
                    <a:pt x="5490337" y="1287907"/>
                  </a:lnTo>
                  <a:lnTo>
                    <a:pt x="5530977" y="1262126"/>
                  </a:lnTo>
                  <a:lnTo>
                    <a:pt x="5564759" y="1228344"/>
                  </a:lnTo>
                  <a:lnTo>
                    <a:pt x="5590540" y="1187704"/>
                  </a:lnTo>
                  <a:lnTo>
                    <a:pt x="5607050" y="1141730"/>
                  </a:lnTo>
                  <a:lnTo>
                    <a:pt x="5612765" y="1091692"/>
                  </a:lnTo>
                  <a:lnTo>
                    <a:pt x="5612765" y="21831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32304" y="903732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31621" y="218312"/>
                  </a:moveTo>
                  <a:lnTo>
                    <a:pt x="537463" y="168275"/>
                  </a:lnTo>
                  <a:lnTo>
                    <a:pt x="553846" y="122300"/>
                  </a:lnTo>
                  <a:lnTo>
                    <a:pt x="579627" y="81787"/>
                  </a:lnTo>
                  <a:lnTo>
                    <a:pt x="613409" y="48005"/>
                  </a:lnTo>
                  <a:lnTo>
                    <a:pt x="654050" y="22225"/>
                  </a:lnTo>
                  <a:lnTo>
                    <a:pt x="700023" y="5714"/>
                  </a:lnTo>
                  <a:lnTo>
                    <a:pt x="750062" y="0"/>
                  </a:lnTo>
                  <a:lnTo>
                    <a:pt x="1378458" y="0"/>
                  </a:lnTo>
                  <a:lnTo>
                    <a:pt x="2648711" y="0"/>
                  </a:lnTo>
                  <a:lnTo>
                    <a:pt x="5394325" y="0"/>
                  </a:lnTo>
                  <a:lnTo>
                    <a:pt x="5444363" y="5714"/>
                  </a:lnTo>
                  <a:lnTo>
                    <a:pt x="5490337" y="22225"/>
                  </a:lnTo>
                  <a:lnTo>
                    <a:pt x="5530977" y="48005"/>
                  </a:lnTo>
                  <a:lnTo>
                    <a:pt x="5564759" y="81787"/>
                  </a:lnTo>
                  <a:lnTo>
                    <a:pt x="5590540" y="122300"/>
                  </a:lnTo>
                  <a:lnTo>
                    <a:pt x="5607050" y="168275"/>
                  </a:lnTo>
                  <a:lnTo>
                    <a:pt x="5612765" y="218312"/>
                  </a:lnTo>
                  <a:lnTo>
                    <a:pt x="5612765" y="764158"/>
                  </a:lnTo>
                  <a:lnTo>
                    <a:pt x="5612765" y="1091691"/>
                  </a:lnTo>
                  <a:lnTo>
                    <a:pt x="5607050" y="1141729"/>
                  </a:lnTo>
                  <a:lnTo>
                    <a:pt x="5590540" y="1187703"/>
                  </a:lnTo>
                  <a:lnTo>
                    <a:pt x="5564759" y="1228343"/>
                  </a:lnTo>
                  <a:lnTo>
                    <a:pt x="5530977" y="1262125"/>
                  </a:lnTo>
                  <a:lnTo>
                    <a:pt x="5490337" y="1287906"/>
                  </a:lnTo>
                  <a:lnTo>
                    <a:pt x="5444363" y="1304289"/>
                  </a:lnTo>
                  <a:lnTo>
                    <a:pt x="5394325" y="1310004"/>
                  </a:lnTo>
                  <a:lnTo>
                    <a:pt x="2648711" y="1310004"/>
                  </a:lnTo>
                  <a:lnTo>
                    <a:pt x="1378458" y="1310004"/>
                  </a:lnTo>
                  <a:lnTo>
                    <a:pt x="750062" y="1310004"/>
                  </a:lnTo>
                  <a:lnTo>
                    <a:pt x="700023" y="1304289"/>
                  </a:lnTo>
                  <a:lnTo>
                    <a:pt x="654050" y="1287906"/>
                  </a:lnTo>
                  <a:lnTo>
                    <a:pt x="613409" y="1262125"/>
                  </a:lnTo>
                  <a:lnTo>
                    <a:pt x="579627" y="1228343"/>
                  </a:lnTo>
                  <a:lnTo>
                    <a:pt x="553846" y="1187703"/>
                  </a:lnTo>
                  <a:lnTo>
                    <a:pt x="537463" y="1141729"/>
                  </a:lnTo>
                  <a:lnTo>
                    <a:pt x="531621" y="1091691"/>
                  </a:lnTo>
                  <a:lnTo>
                    <a:pt x="0" y="1432559"/>
                  </a:lnTo>
                  <a:lnTo>
                    <a:pt x="531621" y="764158"/>
                  </a:lnTo>
                  <a:lnTo>
                    <a:pt x="531621" y="21831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77418" y="136906"/>
            <a:ext cx="227965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2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dirty="0" sz="2600" spc="-25">
                <a:solidFill>
                  <a:srgbClr val="242424"/>
                </a:solidFill>
                <a:latin typeface="Calibri"/>
                <a:cs typeface="Calibri"/>
              </a:rPr>
              <a:t>nnie’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s</a:t>
            </a:r>
            <a:r>
              <a:rPr dirty="0" sz="2600" spc="-14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Questi</a:t>
            </a:r>
            <a:r>
              <a:rPr dirty="0" sz="2600" spc="-10">
                <a:solidFill>
                  <a:srgbClr val="242424"/>
                </a:solidFill>
                <a:latin typeface="Calibri"/>
                <a:cs typeface="Calibri"/>
              </a:rPr>
              <a:t>o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6330" y="1358849"/>
            <a:ext cx="418719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What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benefit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get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dirty="0" sz="12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new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thread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created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each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rather</a:t>
            </a:r>
            <a:r>
              <a:rPr dirty="0" sz="12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than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creating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new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program</a:t>
            </a:r>
            <a:r>
              <a:rPr dirty="0" sz="1200" spc="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 each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request?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329170" cy="3732529"/>
            <a:chOff x="722376" y="897636"/>
            <a:chExt cx="7329170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32304" y="903731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612765" y="218313"/>
                  </a:moveTo>
                  <a:lnTo>
                    <a:pt x="5607050" y="168275"/>
                  </a:lnTo>
                  <a:lnTo>
                    <a:pt x="5590540" y="122301"/>
                  </a:lnTo>
                  <a:lnTo>
                    <a:pt x="5564759" y="81788"/>
                  </a:lnTo>
                  <a:lnTo>
                    <a:pt x="5530977" y="48006"/>
                  </a:lnTo>
                  <a:lnTo>
                    <a:pt x="5490337" y="22225"/>
                  </a:lnTo>
                  <a:lnTo>
                    <a:pt x="5444363" y="5715"/>
                  </a:lnTo>
                  <a:lnTo>
                    <a:pt x="5394325" y="0"/>
                  </a:lnTo>
                  <a:lnTo>
                    <a:pt x="750062" y="0"/>
                  </a:lnTo>
                  <a:lnTo>
                    <a:pt x="700024" y="5715"/>
                  </a:lnTo>
                  <a:lnTo>
                    <a:pt x="654050" y="22225"/>
                  </a:lnTo>
                  <a:lnTo>
                    <a:pt x="613410" y="48006"/>
                  </a:lnTo>
                  <a:lnTo>
                    <a:pt x="579628" y="81788"/>
                  </a:lnTo>
                  <a:lnTo>
                    <a:pt x="553847" y="122301"/>
                  </a:lnTo>
                  <a:lnTo>
                    <a:pt x="537464" y="168275"/>
                  </a:lnTo>
                  <a:lnTo>
                    <a:pt x="531622" y="218313"/>
                  </a:lnTo>
                  <a:lnTo>
                    <a:pt x="531622" y="764159"/>
                  </a:lnTo>
                  <a:lnTo>
                    <a:pt x="0" y="1432560"/>
                  </a:lnTo>
                  <a:lnTo>
                    <a:pt x="531622" y="1091692"/>
                  </a:lnTo>
                  <a:lnTo>
                    <a:pt x="537464" y="1141730"/>
                  </a:lnTo>
                  <a:lnTo>
                    <a:pt x="553847" y="1187704"/>
                  </a:lnTo>
                  <a:lnTo>
                    <a:pt x="579628" y="1228344"/>
                  </a:lnTo>
                  <a:lnTo>
                    <a:pt x="613410" y="1262126"/>
                  </a:lnTo>
                  <a:lnTo>
                    <a:pt x="654050" y="1287907"/>
                  </a:lnTo>
                  <a:lnTo>
                    <a:pt x="700024" y="1304290"/>
                  </a:lnTo>
                  <a:lnTo>
                    <a:pt x="750062" y="1310005"/>
                  </a:lnTo>
                  <a:lnTo>
                    <a:pt x="5394325" y="1310005"/>
                  </a:lnTo>
                  <a:lnTo>
                    <a:pt x="5444363" y="1304290"/>
                  </a:lnTo>
                  <a:lnTo>
                    <a:pt x="5490337" y="1287907"/>
                  </a:lnTo>
                  <a:lnTo>
                    <a:pt x="5530977" y="1262126"/>
                  </a:lnTo>
                  <a:lnTo>
                    <a:pt x="5564759" y="1228344"/>
                  </a:lnTo>
                  <a:lnTo>
                    <a:pt x="5590540" y="1187704"/>
                  </a:lnTo>
                  <a:lnTo>
                    <a:pt x="5607050" y="1141730"/>
                  </a:lnTo>
                  <a:lnTo>
                    <a:pt x="5612765" y="1091692"/>
                  </a:lnTo>
                  <a:lnTo>
                    <a:pt x="5612765" y="21831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32304" y="903732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31621" y="218312"/>
                  </a:moveTo>
                  <a:lnTo>
                    <a:pt x="537463" y="168275"/>
                  </a:lnTo>
                  <a:lnTo>
                    <a:pt x="553846" y="122300"/>
                  </a:lnTo>
                  <a:lnTo>
                    <a:pt x="579627" y="81787"/>
                  </a:lnTo>
                  <a:lnTo>
                    <a:pt x="613409" y="48005"/>
                  </a:lnTo>
                  <a:lnTo>
                    <a:pt x="654050" y="22225"/>
                  </a:lnTo>
                  <a:lnTo>
                    <a:pt x="700023" y="5714"/>
                  </a:lnTo>
                  <a:lnTo>
                    <a:pt x="750062" y="0"/>
                  </a:lnTo>
                  <a:lnTo>
                    <a:pt x="1378458" y="0"/>
                  </a:lnTo>
                  <a:lnTo>
                    <a:pt x="2648711" y="0"/>
                  </a:lnTo>
                  <a:lnTo>
                    <a:pt x="5394325" y="0"/>
                  </a:lnTo>
                  <a:lnTo>
                    <a:pt x="5444363" y="5714"/>
                  </a:lnTo>
                  <a:lnTo>
                    <a:pt x="5490337" y="22225"/>
                  </a:lnTo>
                  <a:lnTo>
                    <a:pt x="5530977" y="48005"/>
                  </a:lnTo>
                  <a:lnTo>
                    <a:pt x="5564759" y="81787"/>
                  </a:lnTo>
                  <a:lnTo>
                    <a:pt x="5590540" y="122300"/>
                  </a:lnTo>
                  <a:lnTo>
                    <a:pt x="5607050" y="168275"/>
                  </a:lnTo>
                  <a:lnTo>
                    <a:pt x="5612765" y="218312"/>
                  </a:lnTo>
                  <a:lnTo>
                    <a:pt x="5612765" y="764158"/>
                  </a:lnTo>
                  <a:lnTo>
                    <a:pt x="5612765" y="1091691"/>
                  </a:lnTo>
                  <a:lnTo>
                    <a:pt x="5607050" y="1141729"/>
                  </a:lnTo>
                  <a:lnTo>
                    <a:pt x="5590540" y="1187703"/>
                  </a:lnTo>
                  <a:lnTo>
                    <a:pt x="5564759" y="1228343"/>
                  </a:lnTo>
                  <a:lnTo>
                    <a:pt x="5530977" y="1262125"/>
                  </a:lnTo>
                  <a:lnTo>
                    <a:pt x="5490337" y="1287906"/>
                  </a:lnTo>
                  <a:lnTo>
                    <a:pt x="5444363" y="1304289"/>
                  </a:lnTo>
                  <a:lnTo>
                    <a:pt x="5394325" y="1310004"/>
                  </a:lnTo>
                  <a:lnTo>
                    <a:pt x="2648711" y="1310004"/>
                  </a:lnTo>
                  <a:lnTo>
                    <a:pt x="1378458" y="1310004"/>
                  </a:lnTo>
                  <a:lnTo>
                    <a:pt x="750062" y="1310004"/>
                  </a:lnTo>
                  <a:lnTo>
                    <a:pt x="700023" y="1304289"/>
                  </a:lnTo>
                  <a:lnTo>
                    <a:pt x="654050" y="1287906"/>
                  </a:lnTo>
                  <a:lnTo>
                    <a:pt x="613409" y="1262125"/>
                  </a:lnTo>
                  <a:lnTo>
                    <a:pt x="579627" y="1228343"/>
                  </a:lnTo>
                  <a:lnTo>
                    <a:pt x="553846" y="1187703"/>
                  </a:lnTo>
                  <a:lnTo>
                    <a:pt x="537463" y="1141729"/>
                  </a:lnTo>
                  <a:lnTo>
                    <a:pt x="531621" y="1091691"/>
                  </a:lnTo>
                  <a:lnTo>
                    <a:pt x="0" y="1432559"/>
                  </a:lnTo>
                  <a:lnTo>
                    <a:pt x="531621" y="764158"/>
                  </a:lnTo>
                  <a:lnTo>
                    <a:pt x="531621" y="21831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06438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A</a:t>
            </a:r>
            <a:r>
              <a:rPr dirty="0" spc="-25"/>
              <a:t>nnie’</a:t>
            </a:r>
            <a:r>
              <a:rPr dirty="0"/>
              <a:t>s</a:t>
            </a:r>
            <a:r>
              <a:rPr dirty="0" spc="-120"/>
              <a:t> </a:t>
            </a:r>
            <a:r>
              <a:rPr dirty="0"/>
              <a:t>A</a:t>
            </a:r>
            <a:r>
              <a:rPr dirty="0" spc="-20"/>
              <a:t>n</a:t>
            </a:r>
            <a:r>
              <a:rPr dirty="0" spc="-15"/>
              <a:t>s</a:t>
            </a:r>
            <a:r>
              <a:rPr dirty="0"/>
              <a:t>w</a:t>
            </a:r>
            <a:r>
              <a:rPr dirty="0" spc="-20"/>
              <a:t>e</a:t>
            </a:r>
            <a:r>
              <a:rPr dirty="0"/>
              <a:t>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67633" y="1290573"/>
            <a:ext cx="44799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When a new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thread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created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each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request,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memory is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saved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server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serve many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clients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performance of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the project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very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good.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863" y="132333"/>
            <a:ext cx="226123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Servlet</a:t>
            </a:r>
            <a:r>
              <a:rPr dirty="0" spc="-85"/>
              <a:t> </a:t>
            </a:r>
            <a:r>
              <a:rPr dirty="0" spc="-20"/>
              <a:t>Life</a:t>
            </a:r>
            <a:r>
              <a:rPr dirty="0" spc="-114"/>
              <a:t> </a:t>
            </a:r>
            <a:r>
              <a:rPr dirty="0" spc="-10"/>
              <a:t>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8809" y="1431163"/>
            <a:ext cx="2886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After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servlet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program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done,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deployed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Apache tomcat.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8809" y="1979802"/>
            <a:ext cx="27076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When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tomcat comes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up,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servlet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loaded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memory.</a:t>
            </a:r>
            <a:r>
              <a:rPr dirty="0" sz="1200" spc="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time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init()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called.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8809" y="2711957"/>
            <a:ext cx="27774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initializing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attributes</a:t>
            </a:r>
            <a:r>
              <a:rPr dirty="0" sz="1200" spc="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servet.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is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constructor.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8809" y="3260217"/>
            <a:ext cx="2786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Service(),</a:t>
            </a:r>
            <a:r>
              <a:rPr dirty="0" sz="12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any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comes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service()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invoked.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8809" y="3809796"/>
            <a:ext cx="2841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Destroy()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called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about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removed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memory.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2919" y="815339"/>
            <a:ext cx="5050790" cy="4008120"/>
            <a:chOff x="502919" y="815339"/>
            <a:chExt cx="5050790" cy="4008120"/>
          </a:xfrm>
        </p:grpSpPr>
        <p:sp>
          <p:nvSpPr>
            <p:cNvPr id="9" name="object 9"/>
            <p:cNvSpPr/>
            <p:nvPr/>
          </p:nvSpPr>
          <p:spPr>
            <a:xfrm>
              <a:off x="502919" y="815339"/>
              <a:ext cx="5050790" cy="4008120"/>
            </a:xfrm>
            <a:custGeom>
              <a:avLst/>
              <a:gdLst/>
              <a:ahLst/>
              <a:cxnLst/>
              <a:rect l="l" t="t" r="r" b="b"/>
              <a:pathLst>
                <a:path w="5050790" h="4008120">
                  <a:moveTo>
                    <a:pt x="5050282" y="0"/>
                  </a:moveTo>
                  <a:lnTo>
                    <a:pt x="0" y="0"/>
                  </a:lnTo>
                  <a:lnTo>
                    <a:pt x="0" y="4008120"/>
                  </a:lnTo>
                  <a:lnTo>
                    <a:pt x="5050282" y="4008120"/>
                  </a:lnTo>
                  <a:lnTo>
                    <a:pt x="505028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9855" y="926591"/>
              <a:ext cx="620268" cy="5867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7099" y="954023"/>
              <a:ext cx="530351" cy="4968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467099" y="954023"/>
              <a:ext cx="530225" cy="496570"/>
            </a:xfrm>
            <a:custGeom>
              <a:avLst/>
              <a:gdLst/>
              <a:ahLst/>
              <a:cxnLst/>
              <a:rect l="l" t="t" r="r" b="b"/>
              <a:pathLst>
                <a:path w="530225" h="496569">
                  <a:moveTo>
                    <a:pt x="0" y="248285"/>
                  </a:moveTo>
                  <a:lnTo>
                    <a:pt x="4317" y="203580"/>
                  </a:lnTo>
                  <a:lnTo>
                    <a:pt x="16637" y="161671"/>
                  </a:lnTo>
                  <a:lnTo>
                    <a:pt x="36195" y="122936"/>
                  </a:lnTo>
                  <a:lnTo>
                    <a:pt x="62357" y="88264"/>
                  </a:lnTo>
                  <a:lnTo>
                    <a:pt x="94234" y="58420"/>
                  </a:lnTo>
                  <a:lnTo>
                    <a:pt x="131190" y="33909"/>
                  </a:lnTo>
                  <a:lnTo>
                    <a:pt x="172465" y="15493"/>
                  </a:lnTo>
                  <a:lnTo>
                    <a:pt x="217297" y="3937"/>
                  </a:lnTo>
                  <a:lnTo>
                    <a:pt x="264922" y="0"/>
                  </a:lnTo>
                  <a:lnTo>
                    <a:pt x="312547" y="3937"/>
                  </a:lnTo>
                  <a:lnTo>
                    <a:pt x="357377" y="15493"/>
                  </a:lnTo>
                  <a:lnTo>
                    <a:pt x="398652" y="33909"/>
                  </a:lnTo>
                  <a:lnTo>
                    <a:pt x="435610" y="58420"/>
                  </a:lnTo>
                  <a:lnTo>
                    <a:pt x="467487" y="88264"/>
                  </a:lnTo>
                  <a:lnTo>
                    <a:pt x="493649" y="122936"/>
                  </a:lnTo>
                  <a:lnTo>
                    <a:pt x="513207" y="161671"/>
                  </a:lnTo>
                  <a:lnTo>
                    <a:pt x="525526" y="203580"/>
                  </a:lnTo>
                  <a:lnTo>
                    <a:pt x="529844" y="248285"/>
                  </a:lnTo>
                  <a:lnTo>
                    <a:pt x="525526" y="292862"/>
                  </a:lnTo>
                  <a:lnTo>
                    <a:pt x="513207" y="334772"/>
                  </a:lnTo>
                  <a:lnTo>
                    <a:pt x="493649" y="373506"/>
                  </a:lnTo>
                  <a:lnTo>
                    <a:pt x="467487" y="408177"/>
                  </a:lnTo>
                  <a:lnTo>
                    <a:pt x="435610" y="438023"/>
                  </a:lnTo>
                  <a:lnTo>
                    <a:pt x="398652" y="462534"/>
                  </a:lnTo>
                  <a:lnTo>
                    <a:pt x="357377" y="480949"/>
                  </a:lnTo>
                  <a:lnTo>
                    <a:pt x="312547" y="492378"/>
                  </a:lnTo>
                  <a:lnTo>
                    <a:pt x="264922" y="496442"/>
                  </a:lnTo>
                  <a:lnTo>
                    <a:pt x="217297" y="492378"/>
                  </a:lnTo>
                  <a:lnTo>
                    <a:pt x="172465" y="480949"/>
                  </a:lnTo>
                  <a:lnTo>
                    <a:pt x="131190" y="462534"/>
                  </a:lnTo>
                  <a:lnTo>
                    <a:pt x="94234" y="438023"/>
                  </a:lnTo>
                  <a:lnTo>
                    <a:pt x="62357" y="408177"/>
                  </a:lnTo>
                  <a:lnTo>
                    <a:pt x="36195" y="373506"/>
                  </a:lnTo>
                  <a:lnTo>
                    <a:pt x="16637" y="334772"/>
                  </a:lnTo>
                  <a:lnTo>
                    <a:pt x="4317" y="292862"/>
                  </a:lnTo>
                  <a:lnTo>
                    <a:pt x="0" y="248285"/>
                  </a:lnTo>
                  <a:close/>
                </a:path>
              </a:pathLst>
            </a:custGeom>
            <a:ln w="9143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2196" y="1799843"/>
              <a:ext cx="1286256" cy="5303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9440" y="1827275"/>
              <a:ext cx="1196339" cy="44043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39440" y="1827275"/>
              <a:ext cx="1196340" cy="440690"/>
            </a:xfrm>
            <a:custGeom>
              <a:avLst/>
              <a:gdLst/>
              <a:ahLst/>
              <a:cxnLst/>
              <a:rect l="l" t="t" r="r" b="b"/>
              <a:pathLst>
                <a:path w="1196339" h="440689">
                  <a:moveTo>
                    <a:pt x="0" y="73406"/>
                  </a:moveTo>
                  <a:lnTo>
                    <a:pt x="5715" y="44831"/>
                  </a:lnTo>
                  <a:lnTo>
                    <a:pt x="21462" y="21462"/>
                  </a:lnTo>
                  <a:lnTo>
                    <a:pt x="44831" y="5714"/>
                  </a:lnTo>
                  <a:lnTo>
                    <a:pt x="73406" y="0"/>
                  </a:lnTo>
                  <a:lnTo>
                    <a:pt x="1122934" y="0"/>
                  </a:lnTo>
                  <a:lnTo>
                    <a:pt x="1151509" y="5714"/>
                  </a:lnTo>
                  <a:lnTo>
                    <a:pt x="1174877" y="21462"/>
                  </a:lnTo>
                  <a:lnTo>
                    <a:pt x="1190625" y="44831"/>
                  </a:lnTo>
                  <a:lnTo>
                    <a:pt x="1196339" y="73406"/>
                  </a:lnTo>
                  <a:lnTo>
                    <a:pt x="1196339" y="366775"/>
                  </a:lnTo>
                  <a:lnTo>
                    <a:pt x="1190625" y="395350"/>
                  </a:lnTo>
                  <a:lnTo>
                    <a:pt x="1174877" y="418719"/>
                  </a:lnTo>
                  <a:lnTo>
                    <a:pt x="1151509" y="434467"/>
                  </a:lnTo>
                  <a:lnTo>
                    <a:pt x="1122934" y="440181"/>
                  </a:lnTo>
                  <a:lnTo>
                    <a:pt x="73406" y="440181"/>
                  </a:lnTo>
                  <a:lnTo>
                    <a:pt x="44831" y="434467"/>
                  </a:lnTo>
                  <a:lnTo>
                    <a:pt x="21462" y="418719"/>
                  </a:lnTo>
                  <a:lnTo>
                    <a:pt x="5715" y="395350"/>
                  </a:lnTo>
                  <a:lnTo>
                    <a:pt x="0" y="366775"/>
                  </a:lnTo>
                  <a:lnTo>
                    <a:pt x="0" y="73406"/>
                  </a:lnTo>
                  <a:close/>
                </a:path>
              </a:pathLst>
            </a:custGeom>
            <a:ln w="9144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93719" y="2587751"/>
              <a:ext cx="1287780" cy="5303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40963" y="2615183"/>
              <a:ext cx="1197864" cy="44043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40963" y="2615183"/>
              <a:ext cx="1197610" cy="440690"/>
            </a:xfrm>
            <a:custGeom>
              <a:avLst/>
              <a:gdLst/>
              <a:ahLst/>
              <a:cxnLst/>
              <a:rect l="l" t="t" r="r" b="b"/>
              <a:pathLst>
                <a:path w="1197610" h="440689">
                  <a:moveTo>
                    <a:pt x="0" y="73406"/>
                  </a:moveTo>
                  <a:lnTo>
                    <a:pt x="5715" y="44831"/>
                  </a:lnTo>
                  <a:lnTo>
                    <a:pt x="21462" y="21463"/>
                  </a:lnTo>
                  <a:lnTo>
                    <a:pt x="44831" y="5715"/>
                  </a:lnTo>
                  <a:lnTo>
                    <a:pt x="73406" y="0"/>
                  </a:lnTo>
                  <a:lnTo>
                    <a:pt x="1124077" y="0"/>
                  </a:lnTo>
                  <a:lnTo>
                    <a:pt x="1152652" y="5715"/>
                  </a:lnTo>
                  <a:lnTo>
                    <a:pt x="1176020" y="21463"/>
                  </a:lnTo>
                  <a:lnTo>
                    <a:pt x="1191768" y="44831"/>
                  </a:lnTo>
                  <a:lnTo>
                    <a:pt x="1197483" y="73406"/>
                  </a:lnTo>
                  <a:lnTo>
                    <a:pt x="1197483" y="366776"/>
                  </a:lnTo>
                  <a:lnTo>
                    <a:pt x="1191768" y="395351"/>
                  </a:lnTo>
                  <a:lnTo>
                    <a:pt x="1176020" y="418719"/>
                  </a:lnTo>
                  <a:lnTo>
                    <a:pt x="1152652" y="434467"/>
                  </a:lnTo>
                  <a:lnTo>
                    <a:pt x="1124077" y="440182"/>
                  </a:lnTo>
                  <a:lnTo>
                    <a:pt x="73406" y="440182"/>
                  </a:lnTo>
                  <a:lnTo>
                    <a:pt x="44831" y="434467"/>
                  </a:lnTo>
                  <a:lnTo>
                    <a:pt x="21462" y="418719"/>
                  </a:lnTo>
                  <a:lnTo>
                    <a:pt x="5715" y="395351"/>
                  </a:lnTo>
                  <a:lnTo>
                    <a:pt x="0" y="366776"/>
                  </a:lnTo>
                  <a:lnTo>
                    <a:pt x="0" y="73406"/>
                  </a:lnTo>
                  <a:close/>
                </a:path>
              </a:pathLst>
            </a:custGeom>
            <a:ln w="9144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3719" y="3377183"/>
              <a:ext cx="1287780" cy="5288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40963" y="3404616"/>
              <a:ext cx="1197864" cy="4389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140963" y="3404616"/>
              <a:ext cx="1197610" cy="438784"/>
            </a:xfrm>
            <a:custGeom>
              <a:avLst/>
              <a:gdLst/>
              <a:ahLst/>
              <a:cxnLst/>
              <a:rect l="l" t="t" r="r" b="b"/>
              <a:pathLst>
                <a:path w="1197610" h="438785">
                  <a:moveTo>
                    <a:pt x="0" y="73024"/>
                  </a:moveTo>
                  <a:lnTo>
                    <a:pt x="5715" y="44576"/>
                  </a:lnTo>
                  <a:lnTo>
                    <a:pt x="21462" y="21462"/>
                  </a:lnTo>
                  <a:lnTo>
                    <a:pt x="44704" y="5714"/>
                  </a:lnTo>
                  <a:lnTo>
                    <a:pt x="73152" y="0"/>
                  </a:lnTo>
                  <a:lnTo>
                    <a:pt x="1124331" y="0"/>
                  </a:lnTo>
                  <a:lnTo>
                    <a:pt x="1152778" y="5714"/>
                  </a:lnTo>
                  <a:lnTo>
                    <a:pt x="1176020" y="21462"/>
                  </a:lnTo>
                  <a:lnTo>
                    <a:pt x="1191768" y="44576"/>
                  </a:lnTo>
                  <a:lnTo>
                    <a:pt x="1197483" y="73024"/>
                  </a:lnTo>
                  <a:lnTo>
                    <a:pt x="1197483" y="365378"/>
                  </a:lnTo>
                  <a:lnTo>
                    <a:pt x="1191768" y="393826"/>
                  </a:lnTo>
                  <a:lnTo>
                    <a:pt x="1176020" y="416940"/>
                  </a:lnTo>
                  <a:lnTo>
                    <a:pt x="1152778" y="432688"/>
                  </a:lnTo>
                  <a:lnTo>
                    <a:pt x="1124331" y="438403"/>
                  </a:lnTo>
                  <a:lnTo>
                    <a:pt x="73152" y="438403"/>
                  </a:lnTo>
                  <a:lnTo>
                    <a:pt x="44704" y="432688"/>
                  </a:lnTo>
                  <a:lnTo>
                    <a:pt x="21462" y="416940"/>
                  </a:lnTo>
                  <a:lnTo>
                    <a:pt x="5715" y="393826"/>
                  </a:lnTo>
                  <a:lnTo>
                    <a:pt x="0" y="365378"/>
                  </a:lnTo>
                  <a:lnTo>
                    <a:pt x="0" y="73024"/>
                  </a:lnTo>
                  <a:close/>
                </a:path>
              </a:pathLst>
            </a:custGeom>
            <a:ln w="9144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6619" y="4203192"/>
              <a:ext cx="620268" cy="58674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83863" y="4230624"/>
              <a:ext cx="530351" cy="49682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483863" y="4230624"/>
              <a:ext cx="530225" cy="496570"/>
            </a:xfrm>
            <a:custGeom>
              <a:avLst/>
              <a:gdLst/>
              <a:ahLst/>
              <a:cxnLst/>
              <a:rect l="l" t="t" r="r" b="b"/>
              <a:pathLst>
                <a:path w="530225" h="496570">
                  <a:moveTo>
                    <a:pt x="0" y="248221"/>
                  </a:moveTo>
                  <a:lnTo>
                    <a:pt x="4318" y="203606"/>
                  </a:lnTo>
                  <a:lnTo>
                    <a:pt x="16637" y="161607"/>
                  </a:lnTo>
                  <a:lnTo>
                    <a:pt x="36195" y="122935"/>
                  </a:lnTo>
                  <a:lnTo>
                    <a:pt x="62357" y="88290"/>
                  </a:lnTo>
                  <a:lnTo>
                    <a:pt x="94234" y="58381"/>
                  </a:lnTo>
                  <a:lnTo>
                    <a:pt x="131190" y="33883"/>
                  </a:lnTo>
                  <a:lnTo>
                    <a:pt x="172465" y="15532"/>
                  </a:lnTo>
                  <a:lnTo>
                    <a:pt x="217297" y="4000"/>
                  </a:lnTo>
                  <a:lnTo>
                    <a:pt x="264922" y="0"/>
                  </a:lnTo>
                  <a:lnTo>
                    <a:pt x="312547" y="4000"/>
                  </a:lnTo>
                  <a:lnTo>
                    <a:pt x="357377" y="15532"/>
                  </a:lnTo>
                  <a:lnTo>
                    <a:pt x="398652" y="33883"/>
                  </a:lnTo>
                  <a:lnTo>
                    <a:pt x="435610" y="58381"/>
                  </a:lnTo>
                  <a:lnTo>
                    <a:pt x="467487" y="88290"/>
                  </a:lnTo>
                  <a:lnTo>
                    <a:pt x="493649" y="122935"/>
                  </a:lnTo>
                  <a:lnTo>
                    <a:pt x="513207" y="161607"/>
                  </a:lnTo>
                  <a:lnTo>
                    <a:pt x="525526" y="203606"/>
                  </a:lnTo>
                  <a:lnTo>
                    <a:pt x="529844" y="248221"/>
                  </a:lnTo>
                  <a:lnTo>
                    <a:pt x="525526" y="292836"/>
                  </a:lnTo>
                  <a:lnTo>
                    <a:pt x="513207" y="334835"/>
                  </a:lnTo>
                  <a:lnTo>
                    <a:pt x="493649" y="373506"/>
                  </a:lnTo>
                  <a:lnTo>
                    <a:pt x="467487" y="408152"/>
                  </a:lnTo>
                  <a:lnTo>
                    <a:pt x="435610" y="438061"/>
                  </a:lnTo>
                  <a:lnTo>
                    <a:pt x="398652" y="462559"/>
                  </a:lnTo>
                  <a:lnTo>
                    <a:pt x="357377" y="480910"/>
                  </a:lnTo>
                  <a:lnTo>
                    <a:pt x="312547" y="492442"/>
                  </a:lnTo>
                  <a:lnTo>
                    <a:pt x="264922" y="496442"/>
                  </a:lnTo>
                  <a:lnTo>
                    <a:pt x="217297" y="492442"/>
                  </a:lnTo>
                  <a:lnTo>
                    <a:pt x="172465" y="480910"/>
                  </a:lnTo>
                  <a:lnTo>
                    <a:pt x="131190" y="462559"/>
                  </a:lnTo>
                  <a:lnTo>
                    <a:pt x="94234" y="438061"/>
                  </a:lnTo>
                  <a:lnTo>
                    <a:pt x="62357" y="408152"/>
                  </a:lnTo>
                  <a:lnTo>
                    <a:pt x="36195" y="373506"/>
                  </a:lnTo>
                  <a:lnTo>
                    <a:pt x="16637" y="334835"/>
                  </a:lnTo>
                  <a:lnTo>
                    <a:pt x="4318" y="292836"/>
                  </a:lnTo>
                  <a:lnTo>
                    <a:pt x="0" y="248221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534917" y="1916684"/>
            <a:ext cx="4032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init()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04361" y="2705862"/>
            <a:ext cx="7048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service()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04361" y="3521709"/>
            <a:ext cx="7385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destroy()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81820" y="1450847"/>
            <a:ext cx="930910" cy="2781300"/>
            <a:chOff x="2881820" y="1450847"/>
            <a:chExt cx="930910" cy="2781300"/>
          </a:xfrm>
        </p:grpSpPr>
        <p:sp>
          <p:nvSpPr>
            <p:cNvPr id="29" name="object 29"/>
            <p:cNvSpPr/>
            <p:nvPr/>
          </p:nvSpPr>
          <p:spPr>
            <a:xfrm>
              <a:off x="2894075" y="1914143"/>
              <a:ext cx="228600" cy="309245"/>
            </a:xfrm>
            <a:custGeom>
              <a:avLst/>
              <a:gdLst/>
              <a:ahLst/>
              <a:cxnLst/>
              <a:rect l="l" t="t" r="r" b="b"/>
              <a:pathLst>
                <a:path w="228600" h="309244">
                  <a:moveTo>
                    <a:pt x="114300" y="0"/>
                  </a:moveTo>
                  <a:lnTo>
                    <a:pt x="0" y="0"/>
                  </a:lnTo>
                  <a:lnTo>
                    <a:pt x="114300" y="154558"/>
                  </a:lnTo>
                  <a:lnTo>
                    <a:pt x="0" y="309244"/>
                  </a:lnTo>
                  <a:lnTo>
                    <a:pt x="114300" y="309244"/>
                  </a:lnTo>
                  <a:lnTo>
                    <a:pt x="228600" y="154558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487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894837" y="1914905"/>
              <a:ext cx="228600" cy="309245"/>
            </a:xfrm>
            <a:custGeom>
              <a:avLst/>
              <a:gdLst/>
              <a:ahLst/>
              <a:cxnLst/>
              <a:rect l="l" t="t" r="r" b="b"/>
              <a:pathLst>
                <a:path w="228600" h="309244">
                  <a:moveTo>
                    <a:pt x="0" y="0"/>
                  </a:moveTo>
                  <a:lnTo>
                    <a:pt x="114300" y="0"/>
                  </a:lnTo>
                  <a:lnTo>
                    <a:pt x="228600" y="154558"/>
                  </a:lnTo>
                  <a:lnTo>
                    <a:pt x="114300" y="309244"/>
                  </a:lnTo>
                  <a:lnTo>
                    <a:pt x="0" y="309244"/>
                  </a:lnTo>
                  <a:lnTo>
                    <a:pt x="114300" y="154558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B361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904743" y="3464052"/>
              <a:ext cx="228600" cy="307975"/>
            </a:xfrm>
            <a:custGeom>
              <a:avLst/>
              <a:gdLst/>
              <a:ahLst/>
              <a:cxnLst/>
              <a:rect l="l" t="t" r="r" b="b"/>
              <a:pathLst>
                <a:path w="228600" h="307975">
                  <a:moveTo>
                    <a:pt x="114300" y="0"/>
                  </a:moveTo>
                  <a:lnTo>
                    <a:pt x="0" y="0"/>
                  </a:lnTo>
                  <a:lnTo>
                    <a:pt x="114300" y="153797"/>
                  </a:lnTo>
                  <a:lnTo>
                    <a:pt x="0" y="307721"/>
                  </a:lnTo>
                  <a:lnTo>
                    <a:pt x="114300" y="307721"/>
                  </a:lnTo>
                  <a:lnTo>
                    <a:pt x="228600" y="153797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4871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905505" y="3464813"/>
              <a:ext cx="228600" cy="307975"/>
            </a:xfrm>
            <a:custGeom>
              <a:avLst/>
              <a:gdLst/>
              <a:ahLst/>
              <a:cxnLst/>
              <a:rect l="l" t="t" r="r" b="b"/>
              <a:pathLst>
                <a:path w="228600" h="307975">
                  <a:moveTo>
                    <a:pt x="0" y="0"/>
                  </a:moveTo>
                  <a:lnTo>
                    <a:pt x="114300" y="0"/>
                  </a:lnTo>
                  <a:lnTo>
                    <a:pt x="228600" y="153797"/>
                  </a:lnTo>
                  <a:lnTo>
                    <a:pt x="114300" y="307721"/>
                  </a:lnTo>
                  <a:lnTo>
                    <a:pt x="0" y="307721"/>
                  </a:lnTo>
                  <a:lnTo>
                    <a:pt x="114300" y="153797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B3611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668268" y="1450847"/>
              <a:ext cx="144780" cy="2781300"/>
            </a:xfrm>
            <a:custGeom>
              <a:avLst/>
              <a:gdLst/>
              <a:ahLst/>
              <a:cxnLst/>
              <a:rect l="l" t="t" r="r" b="b"/>
              <a:pathLst>
                <a:path w="144779" h="2781300">
                  <a:moveTo>
                    <a:pt x="127508" y="1848866"/>
                  </a:moveTo>
                  <a:lnTo>
                    <a:pt x="70104" y="1848866"/>
                  </a:lnTo>
                  <a:lnTo>
                    <a:pt x="70104" y="1615821"/>
                  </a:lnTo>
                  <a:lnTo>
                    <a:pt x="57404" y="1615821"/>
                  </a:lnTo>
                  <a:lnTo>
                    <a:pt x="57404" y="1848866"/>
                  </a:lnTo>
                  <a:lnTo>
                    <a:pt x="0" y="1848866"/>
                  </a:lnTo>
                  <a:lnTo>
                    <a:pt x="63754" y="1975993"/>
                  </a:lnTo>
                  <a:lnTo>
                    <a:pt x="127508" y="1848866"/>
                  </a:lnTo>
                  <a:close/>
                </a:path>
                <a:path w="144779" h="2781300">
                  <a:moveTo>
                    <a:pt x="127508" y="248793"/>
                  </a:moveTo>
                  <a:lnTo>
                    <a:pt x="70104" y="248793"/>
                  </a:lnTo>
                  <a:lnTo>
                    <a:pt x="70104" y="0"/>
                  </a:lnTo>
                  <a:lnTo>
                    <a:pt x="57404" y="0"/>
                  </a:lnTo>
                  <a:lnTo>
                    <a:pt x="57404" y="248793"/>
                  </a:lnTo>
                  <a:lnTo>
                    <a:pt x="0" y="248793"/>
                  </a:lnTo>
                  <a:lnTo>
                    <a:pt x="63754" y="375920"/>
                  </a:lnTo>
                  <a:lnTo>
                    <a:pt x="127508" y="248793"/>
                  </a:lnTo>
                  <a:close/>
                </a:path>
                <a:path w="144779" h="2781300">
                  <a:moveTo>
                    <a:pt x="132207" y="1050163"/>
                  </a:moveTo>
                  <a:lnTo>
                    <a:pt x="74803" y="1050163"/>
                  </a:lnTo>
                  <a:lnTo>
                    <a:pt x="74803" y="816991"/>
                  </a:lnTo>
                  <a:lnTo>
                    <a:pt x="61976" y="816991"/>
                  </a:lnTo>
                  <a:lnTo>
                    <a:pt x="61976" y="1050163"/>
                  </a:lnTo>
                  <a:lnTo>
                    <a:pt x="4572" y="1050163"/>
                  </a:lnTo>
                  <a:lnTo>
                    <a:pt x="68326" y="1177163"/>
                  </a:lnTo>
                  <a:lnTo>
                    <a:pt x="132207" y="1050163"/>
                  </a:lnTo>
                  <a:close/>
                </a:path>
                <a:path w="144779" h="2781300">
                  <a:moveTo>
                    <a:pt x="144399" y="2654223"/>
                  </a:moveTo>
                  <a:lnTo>
                    <a:pt x="86995" y="2654223"/>
                  </a:lnTo>
                  <a:lnTo>
                    <a:pt x="86995" y="2405380"/>
                  </a:lnTo>
                  <a:lnTo>
                    <a:pt x="74295" y="2405380"/>
                  </a:lnTo>
                  <a:lnTo>
                    <a:pt x="74295" y="2654223"/>
                  </a:lnTo>
                  <a:lnTo>
                    <a:pt x="16891" y="2654223"/>
                  </a:lnTo>
                  <a:lnTo>
                    <a:pt x="80645" y="2781249"/>
                  </a:lnTo>
                  <a:lnTo>
                    <a:pt x="144399" y="2654223"/>
                  </a:lnTo>
                  <a:close/>
                </a:path>
              </a:pathLst>
            </a:custGeom>
            <a:solidFill>
              <a:srgbClr val="F485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2116963" y="1948942"/>
            <a:ext cx="765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ll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dirty="0" sz="1200" spc="-9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once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44014" y="3500373"/>
            <a:ext cx="765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call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d</a:t>
            </a:r>
            <a:r>
              <a:rPr dirty="0" sz="1200" spc="-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once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4255" y="2433827"/>
            <a:ext cx="1704339" cy="262255"/>
          </a:xfrm>
          <a:prstGeom prst="rect">
            <a:avLst/>
          </a:prstGeom>
          <a:solidFill>
            <a:srgbClr val="F0F0F0"/>
          </a:solidFill>
          <a:ln w="9144">
            <a:solidFill>
              <a:srgbClr val="BDBDBD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dirty="0" sz="1100" spc="-5">
                <a:solidFill>
                  <a:srgbClr val="242424"/>
                </a:solidFill>
                <a:latin typeface="Tahoma"/>
                <a:cs typeface="Tahoma"/>
              </a:rPr>
              <a:t>Thread</a:t>
            </a:r>
            <a:r>
              <a:rPr dirty="0" sz="11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42424"/>
                </a:solidFill>
                <a:latin typeface="Tahoma"/>
                <a:cs typeface="Tahoma"/>
              </a:rPr>
              <a:t>1:</a:t>
            </a:r>
            <a:r>
              <a:rPr dirty="0" sz="11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1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4255" y="2750820"/>
            <a:ext cx="1704339" cy="287020"/>
          </a:xfrm>
          <a:prstGeom prst="rect">
            <a:avLst/>
          </a:prstGeom>
          <a:solidFill>
            <a:srgbClr val="F0F0F0"/>
          </a:solidFill>
          <a:ln w="9144">
            <a:solidFill>
              <a:srgbClr val="BDBDBD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350"/>
              </a:spcBef>
            </a:pPr>
            <a:r>
              <a:rPr dirty="0" sz="1100" spc="-5">
                <a:solidFill>
                  <a:srgbClr val="242424"/>
                </a:solidFill>
                <a:latin typeface="Tahoma"/>
                <a:cs typeface="Tahoma"/>
              </a:rPr>
              <a:t>Thread</a:t>
            </a:r>
            <a:r>
              <a:rPr dirty="0" sz="11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242424"/>
                </a:solidFill>
                <a:latin typeface="Tahoma"/>
                <a:cs typeface="Tahoma"/>
              </a:rPr>
              <a:t>2:</a:t>
            </a:r>
            <a:r>
              <a:rPr dirty="0" sz="11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1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4255" y="3037332"/>
            <a:ext cx="1704339" cy="287020"/>
          </a:xfrm>
          <a:prstGeom prst="rect">
            <a:avLst/>
          </a:prstGeom>
          <a:solidFill>
            <a:srgbClr val="F0F0F0"/>
          </a:solidFill>
          <a:ln w="9144">
            <a:solidFill>
              <a:srgbClr val="BDBDBD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550"/>
              </a:spcBef>
            </a:pPr>
            <a:r>
              <a:rPr dirty="0" sz="1100" spc="-5">
                <a:solidFill>
                  <a:srgbClr val="242424"/>
                </a:solidFill>
                <a:latin typeface="Tahoma"/>
                <a:cs typeface="Tahoma"/>
              </a:rPr>
              <a:t>Thread</a:t>
            </a:r>
            <a:r>
              <a:rPr dirty="0" sz="11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242424"/>
                </a:solidFill>
                <a:latin typeface="Tahoma"/>
                <a:cs typeface="Tahoma"/>
              </a:rPr>
              <a:t>3:</a:t>
            </a:r>
            <a:r>
              <a:rPr dirty="0" sz="11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1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228088" y="1551432"/>
            <a:ext cx="2083435" cy="1673860"/>
            <a:chOff x="2228088" y="1551432"/>
            <a:chExt cx="2083435" cy="1673860"/>
          </a:xfrm>
        </p:grpSpPr>
        <p:sp>
          <p:nvSpPr>
            <p:cNvPr id="40" name="object 40"/>
            <p:cNvSpPr/>
            <p:nvPr/>
          </p:nvSpPr>
          <p:spPr>
            <a:xfrm>
              <a:off x="2228088" y="2564892"/>
              <a:ext cx="485140" cy="655320"/>
            </a:xfrm>
            <a:custGeom>
              <a:avLst/>
              <a:gdLst/>
              <a:ahLst/>
              <a:cxnLst/>
              <a:rect l="l" t="t" r="r" b="b"/>
              <a:pathLst>
                <a:path w="485139" h="655319">
                  <a:moveTo>
                    <a:pt x="0" y="0"/>
                  </a:moveTo>
                  <a:lnTo>
                    <a:pt x="484631" y="0"/>
                  </a:lnTo>
                </a:path>
                <a:path w="485139" h="655319">
                  <a:moveTo>
                    <a:pt x="0" y="321563"/>
                  </a:moveTo>
                  <a:lnTo>
                    <a:pt x="484631" y="321563"/>
                  </a:lnTo>
                </a:path>
                <a:path w="485139" h="655319">
                  <a:moveTo>
                    <a:pt x="0" y="655319"/>
                  </a:moveTo>
                  <a:lnTo>
                    <a:pt x="484631" y="655319"/>
                  </a:lnTo>
                </a:path>
              </a:pathLst>
            </a:custGeom>
            <a:ln w="9144">
              <a:solidFill>
                <a:srgbClr val="F485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700528" y="1551431"/>
              <a:ext cx="1610995" cy="1671955"/>
            </a:xfrm>
            <a:custGeom>
              <a:avLst/>
              <a:gdLst/>
              <a:ahLst/>
              <a:cxnLst/>
              <a:rect l="l" t="t" r="r" b="b"/>
              <a:pathLst>
                <a:path w="1610995" h="1671955">
                  <a:moveTo>
                    <a:pt x="432816" y="1283208"/>
                  </a:moveTo>
                  <a:lnTo>
                    <a:pt x="359283" y="1161796"/>
                  </a:lnTo>
                  <a:lnTo>
                    <a:pt x="328803" y="1210310"/>
                  </a:lnTo>
                  <a:lnTo>
                    <a:pt x="6985" y="1007491"/>
                  </a:lnTo>
                  <a:lnTo>
                    <a:pt x="127" y="1018159"/>
                  </a:lnTo>
                  <a:lnTo>
                    <a:pt x="322072" y="1220978"/>
                  </a:lnTo>
                  <a:lnTo>
                    <a:pt x="291592" y="1269365"/>
                  </a:lnTo>
                  <a:lnTo>
                    <a:pt x="432816" y="1283208"/>
                  </a:lnTo>
                  <a:close/>
                </a:path>
                <a:path w="1610995" h="1671955">
                  <a:moveTo>
                    <a:pt x="441960" y="1340485"/>
                  </a:moveTo>
                  <a:lnTo>
                    <a:pt x="315087" y="1276985"/>
                  </a:lnTo>
                  <a:lnTo>
                    <a:pt x="315087" y="1334135"/>
                  </a:lnTo>
                  <a:lnTo>
                    <a:pt x="12700" y="1334135"/>
                  </a:lnTo>
                  <a:lnTo>
                    <a:pt x="12700" y="1346835"/>
                  </a:lnTo>
                  <a:lnTo>
                    <a:pt x="315087" y="1346835"/>
                  </a:lnTo>
                  <a:lnTo>
                    <a:pt x="315087" y="1393698"/>
                  </a:lnTo>
                  <a:lnTo>
                    <a:pt x="294513" y="1396238"/>
                  </a:lnTo>
                  <a:lnTo>
                    <a:pt x="326136" y="1443863"/>
                  </a:lnTo>
                  <a:lnTo>
                    <a:pt x="0" y="1661287"/>
                  </a:lnTo>
                  <a:lnTo>
                    <a:pt x="7112" y="1671828"/>
                  </a:lnTo>
                  <a:lnTo>
                    <a:pt x="333248" y="1454404"/>
                  </a:lnTo>
                  <a:lnTo>
                    <a:pt x="364998" y="1501902"/>
                  </a:lnTo>
                  <a:lnTo>
                    <a:pt x="435356" y="1378585"/>
                  </a:lnTo>
                  <a:lnTo>
                    <a:pt x="342646" y="1390269"/>
                  </a:lnTo>
                  <a:lnTo>
                    <a:pt x="441960" y="1340485"/>
                  </a:lnTo>
                  <a:close/>
                </a:path>
                <a:path w="1610995" h="1671955">
                  <a:moveTo>
                    <a:pt x="1598676" y="57150"/>
                  </a:moveTo>
                  <a:lnTo>
                    <a:pt x="1154176" y="57150"/>
                  </a:lnTo>
                  <a:lnTo>
                    <a:pt x="1154176" y="0"/>
                  </a:lnTo>
                  <a:lnTo>
                    <a:pt x="1027176" y="63500"/>
                  </a:lnTo>
                  <a:lnTo>
                    <a:pt x="1154176" y="127000"/>
                  </a:lnTo>
                  <a:lnTo>
                    <a:pt x="1154176" y="69850"/>
                  </a:lnTo>
                  <a:lnTo>
                    <a:pt x="1598676" y="69850"/>
                  </a:lnTo>
                  <a:lnTo>
                    <a:pt x="1598676" y="57150"/>
                  </a:lnTo>
                  <a:close/>
                </a:path>
                <a:path w="1610995" h="1671955">
                  <a:moveTo>
                    <a:pt x="1610868" y="889127"/>
                  </a:moveTo>
                  <a:lnTo>
                    <a:pt x="1166368" y="889127"/>
                  </a:lnTo>
                  <a:lnTo>
                    <a:pt x="1166368" y="832104"/>
                  </a:lnTo>
                  <a:lnTo>
                    <a:pt x="1039368" y="895477"/>
                  </a:lnTo>
                  <a:lnTo>
                    <a:pt x="1166368" y="958977"/>
                  </a:lnTo>
                  <a:lnTo>
                    <a:pt x="1166368" y="901827"/>
                  </a:lnTo>
                  <a:lnTo>
                    <a:pt x="1610868" y="901827"/>
                  </a:lnTo>
                  <a:lnTo>
                    <a:pt x="1610868" y="889127"/>
                  </a:lnTo>
                  <a:close/>
                </a:path>
              </a:pathLst>
            </a:custGeom>
            <a:solidFill>
              <a:srgbClr val="F485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4400803" y="1428445"/>
            <a:ext cx="7537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Instantiate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&amp;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ll</a:t>
            </a:r>
            <a:r>
              <a:rPr dirty="0" sz="12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ini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()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00803" y="2235835"/>
            <a:ext cx="10090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Ready</a:t>
            </a:r>
            <a:r>
              <a:rPr dirty="0" sz="12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requests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93184" y="2914014"/>
            <a:ext cx="1067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ndle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mul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iple 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requests</a:t>
            </a:r>
            <a:r>
              <a:rPr dirty="0" sz="12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93184" y="3280409"/>
            <a:ext cx="989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send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esp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47" name="object 4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466" y="143078"/>
            <a:ext cx="96075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</a:t>
            </a:r>
            <a:r>
              <a:rPr dirty="0" spc="-5"/>
              <a:t>e</a:t>
            </a:r>
            <a:r>
              <a:rPr dirty="0" spc="25"/>
              <a:t>r</a:t>
            </a:r>
            <a:r>
              <a:rPr dirty="0" spc="-5"/>
              <a:t>v</a:t>
            </a:r>
            <a:r>
              <a:rPr dirty="0"/>
              <a:t>l</a:t>
            </a:r>
            <a:r>
              <a:rPr dirty="0" spc="-15"/>
              <a:t>e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576" y="1016888"/>
            <a:ext cx="6667500" cy="15233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5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dirty="0" sz="1400" spc="-9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interface.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204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interface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provides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init(),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service()</a:t>
            </a:r>
            <a:r>
              <a:rPr dirty="0" sz="1400" spc="-3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destroy()</a:t>
            </a:r>
            <a:r>
              <a:rPr dirty="0" sz="1400" spc="-5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implement.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6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GenericServlet()</a:t>
            </a:r>
            <a:r>
              <a:rPr dirty="0" sz="1400" spc="-9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implements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interface.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204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HttpServlet</a:t>
            </a:r>
            <a:r>
              <a:rPr dirty="0" sz="1400" spc="-6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extends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GenericServlet</a:t>
            </a:r>
            <a:r>
              <a:rPr dirty="0" sz="1400" spc="-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provides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HTTP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methods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get,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post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etc.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66744" y="989075"/>
            <a:ext cx="1716405" cy="687705"/>
            <a:chOff x="3666744" y="989075"/>
            <a:chExt cx="1716405" cy="687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6744" y="989075"/>
              <a:ext cx="1716024" cy="6873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3988" y="1016507"/>
              <a:ext cx="1626108" cy="5974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13988" y="1016507"/>
              <a:ext cx="1626235" cy="597535"/>
            </a:xfrm>
            <a:custGeom>
              <a:avLst/>
              <a:gdLst/>
              <a:ahLst/>
              <a:cxnLst/>
              <a:rect l="l" t="t" r="r" b="b"/>
              <a:pathLst>
                <a:path w="1626235" h="597535">
                  <a:moveTo>
                    <a:pt x="0" y="99567"/>
                  </a:moveTo>
                  <a:lnTo>
                    <a:pt x="7874" y="60832"/>
                  </a:lnTo>
                  <a:lnTo>
                    <a:pt x="29210" y="29209"/>
                  </a:lnTo>
                  <a:lnTo>
                    <a:pt x="60833" y="7874"/>
                  </a:lnTo>
                  <a:lnTo>
                    <a:pt x="99567" y="0"/>
                  </a:lnTo>
                  <a:lnTo>
                    <a:pt x="1526413" y="0"/>
                  </a:lnTo>
                  <a:lnTo>
                    <a:pt x="1565148" y="7874"/>
                  </a:lnTo>
                  <a:lnTo>
                    <a:pt x="1596771" y="29209"/>
                  </a:lnTo>
                  <a:lnTo>
                    <a:pt x="1618107" y="60832"/>
                  </a:lnTo>
                  <a:lnTo>
                    <a:pt x="1625981" y="99567"/>
                  </a:lnTo>
                  <a:lnTo>
                    <a:pt x="1625981" y="497713"/>
                  </a:lnTo>
                  <a:lnTo>
                    <a:pt x="1618107" y="536447"/>
                  </a:lnTo>
                  <a:lnTo>
                    <a:pt x="1596771" y="568070"/>
                  </a:lnTo>
                  <a:lnTo>
                    <a:pt x="1565148" y="589406"/>
                  </a:lnTo>
                  <a:lnTo>
                    <a:pt x="1526413" y="597280"/>
                  </a:lnTo>
                  <a:lnTo>
                    <a:pt x="99567" y="597280"/>
                  </a:lnTo>
                  <a:lnTo>
                    <a:pt x="60833" y="589406"/>
                  </a:lnTo>
                  <a:lnTo>
                    <a:pt x="29210" y="568070"/>
                  </a:lnTo>
                  <a:lnTo>
                    <a:pt x="7874" y="536447"/>
                  </a:lnTo>
                  <a:lnTo>
                    <a:pt x="0" y="497713"/>
                  </a:lnTo>
                  <a:lnTo>
                    <a:pt x="0" y="99567"/>
                  </a:lnTo>
                  <a:close/>
                </a:path>
              </a:pathLst>
            </a:custGeom>
            <a:ln w="9143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244085" y="1199464"/>
            <a:ext cx="56578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66744" y="2020823"/>
            <a:ext cx="1716405" cy="688975"/>
            <a:chOff x="3666744" y="2020823"/>
            <a:chExt cx="1716405" cy="68897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6744" y="2020823"/>
              <a:ext cx="1716024" cy="6888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3988" y="2048255"/>
              <a:ext cx="1626108" cy="59893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713988" y="2048255"/>
              <a:ext cx="1626235" cy="598805"/>
            </a:xfrm>
            <a:custGeom>
              <a:avLst/>
              <a:gdLst/>
              <a:ahLst/>
              <a:cxnLst/>
              <a:rect l="l" t="t" r="r" b="b"/>
              <a:pathLst>
                <a:path w="1626235" h="598805">
                  <a:moveTo>
                    <a:pt x="0" y="99694"/>
                  </a:moveTo>
                  <a:lnTo>
                    <a:pt x="7874" y="60960"/>
                  </a:lnTo>
                  <a:lnTo>
                    <a:pt x="29210" y="29210"/>
                  </a:lnTo>
                  <a:lnTo>
                    <a:pt x="60960" y="7874"/>
                  </a:lnTo>
                  <a:lnTo>
                    <a:pt x="99822" y="0"/>
                  </a:lnTo>
                  <a:lnTo>
                    <a:pt x="1526159" y="0"/>
                  </a:lnTo>
                  <a:lnTo>
                    <a:pt x="1565021" y="7874"/>
                  </a:lnTo>
                  <a:lnTo>
                    <a:pt x="1596771" y="29210"/>
                  </a:lnTo>
                  <a:lnTo>
                    <a:pt x="1618107" y="60960"/>
                  </a:lnTo>
                  <a:lnTo>
                    <a:pt x="1625981" y="99694"/>
                  </a:lnTo>
                  <a:lnTo>
                    <a:pt x="1625981" y="498729"/>
                  </a:lnTo>
                  <a:lnTo>
                    <a:pt x="1618107" y="537463"/>
                  </a:lnTo>
                  <a:lnTo>
                    <a:pt x="1596771" y="569213"/>
                  </a:lnTo>
                  <a:lnTo>
                    <a:pt x="1565021" y="590550"/>
                  </a:lnTo>
                  <a:lnTo>
                    <a:pt x="1526159" y="598424"/>
                  </a:lnTo>
                  <a:lnTo>
                    <a:pt x="99822" y="598424"/>
                  </a:lnTo>
                  <a:lnTo>
                    <a:pt x="60960" y="590550"/>
                  </a:lnTo>
                  <a:lnTo>
                    <a:pt x="29210" y="569213"/>
                  </a:lnTo>
                  <a:lnTo>
                    <a:pt x="7874" y="537463"/>
                  </a:lnTo>
                  <a:lnTo>
                    <a:pt x="0" y="498729"/>
                  </a:lnTo>
                  <a:lnTo>
                    <a:pt x="0" y="99694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946397" y="2225421"/>
            <a:ext cx="11626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GenericServlet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66744" y="3054095"/>
            <a:ext cx="1716405" cy="688975"/>
            <a:chOff x="3666744" y="3054095"/>
            <a:chExt cx="1716405" cy="68897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6744" y="3054095"/>
              <a:ext cx="1716024" cy="6888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13988" y="3081527"/>
              <a:ext cx="1626108" cy="59893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13988" y="3081527"/>
              <a:ext cx="1626235" cy="598805"/>
            </a:xfrm>
            <a:custGeom>
              <a:avLst/>
              <a:gdLst/>
              <a:ahLst/>
              <a:cxnLst/>
              <a:rect l="l" t="t" r="r" b="b"/>
              <a:pathLst>
                <a:path w="1626235" h="598804">
                  <a:moveTo>
                    <a:pt x="0" y="99695"/>
                  </a:moveTo>
                  <a:lnTo>
                    <a:pt x="7874" y="60960"/>
                  </a:lnTo>
                  <a:lnTo>
                    <a:pt x="29210" y="29210"/>
                  </a:lnTo>
                  <a:lnTo>
                    <a:pt x="60960" y="7874"/>
                  </a:lnTo>
                  <a:lnTo>
                    <a:pt x="99822" y="0"/>
                  </a:lnTo>
                  <a:lnTo>
                    <a:pt x="1526159" y="0"/>
                  </a:lnTo>
                  <a:lnTo>
                    <a:pt x="1565021" y="7874"/>
                  </a:lnTo>
                  <a:lnTo>
                    <a:pt x="1596771" y="29210"/>
                  </a:lnTo>
                  <a:lnTo>
                    <a:pt x="1618107" y="60960"/>
                  </a:lnTo>
                  <a:lnTo>
                    <a:pt x="1625981" y="99695"/>
                  </a:lnTo>
                  <a:lnTo>
                    <a:pt x="1625981" y="498729"/>
                  </a:lnTo>
                  <a:lnTo>
                    <a:pt x="1618107" y="537464"/>
                  </a:lnTo>
                  <a:lnTo>
                    <a:pt x="1596771" y="569214"/>
                  </a:lnTo>
                  <a:lnTo>
                    <a:pt x="1565021" y="590550"/>
                  </a:lnTo>
                  <a:lnTo>
                    <a:pt x="1526159" y="598424"/>
                  </a:lnTo>
                  <a:lnTo>
                    <a:pt x="99822" y="598424"/>
                  </a:lnTo>
                  <a:lnTo>
                    <a:pt x="60960" y="590550"/>
                  </a:lnTo>
                  <a:lnTo>
                    <a:pt x="29210" y="569214"/>
                  </a:lnTo>
                  <a:lnTo>
                    <a:pt x="7874" y="537464"/>
                  </a:lnTo>
                  <a:lnTo>
                    <a:pt x="0" y="498729"/>
                  </a:lnTo>
                  <a:lnTo>
                    <a:pt x="0" y="99695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035297" y="3259073"/>
            <a:ext cx="967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HTTPServlet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688079" y="4110228"/>
            <a:ext cx="1716405" cy="687705"/>
            <a:chOff x="3688079" y="4110228"/>
            <a:chExt cx="1716405" cy="68770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88079" y="4110228"/>
              <a:ext cx="1716024" cy="6873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35323" y="4137660"/>
              <a:ext cx="1626107" cy="59740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735323" y="4137660"/>
              <a:ext cx="1626235" cy="597535"/>
            </a:xfrm>
            <a:custGeom>
              <a:avLst/>
              <a:gdLst/>
              <a:ahLst/>
              <a:cxnLst/>
              <a:rect l="l" t="t" r="r" b="b"/>
              <a:pathLst>
                <a:path w="1626235" h="597535">
                  <a:moveTo>
                    <a:pt x="0" y="99542"/>
                  </a:moveTo>
                  <a:lnTo>
                    <a:pt x="7874" y="60794"/>
                  </a:lnTo>
                  <a:lnTo>
                    <a:pt x="29210" y="29159"/>
                  </a:lnTo>
                  <a:lnTo>
                    <a:pt x="60833" y="7823"/>
                  </a:lnTo>
                  <a:lnTo>
                    <a:pt x="99567" y="0"/>
                  </a:lnTo>
                  <a:lnTo>
                    <a:pt x="1526413" y="0"/>
                  </a:lnTo>
                  <a:lnTo>
                    <a:pt x="1565148" y="7823"/>
                  </a:lnTo>
                  <a:lnTo>
                    <a:pt x="1596771" y="29159"/>
                  </a:lnTo>
                  <a:lnTo>
                    <a:pt x="1618106" y="60794"/>
                  </a:lnTo>
                  <a:lnTo>
                    <a:pt x="1625980" y="99542"/>
                  </a:lnTo>
                  <a:lnTo>
                    <a:pt x="1625980" y="497738"/>
                  </a:lnTo>
                  <a:lnTo>
                    <a:pt x="1618106" y="536486"/>
                  </a:lnTo>
                  <a:lnTo>
                    <a:pt x="1596771" y="568121"/>
                  </a:lnTo>
                  <a:lnTo>
                    <a:pt x="1565148" y="589457"/>
                  </a:lnTo>
                  <a:lnTo>
                    <a:pt x="1526413" y="597280"/>
                  </a:lnTo>
                  <a:lnTo>
                    <a:pt x="99567" y="597280"/>
                  </a:lnTo>
                  <a:lnTo>
                    <a:pt x="60833" y="589457"/>
                  </a:lnTo>
                  <a:lnTo>
                    <a:pt x="29210" y="568121"/>
                  </a:lnTo>
                  <a:lnTo>
                    <a:pt x="7874" y="536486"/>
                  </a:lnTo>
                  <a:lnTo>
                    <a:pt x="0" y="497738"/>
                  </a:lnTo>
                  <a:lnTo>
                    <a:pt x="0" y="99542"/>
                  </a:lnTo>
                  <a:close/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153027" y="4315155"/>
            <a:ext cx="7918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MyServlet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62272" y="1613915"/>
            <a:ext cx="128270" cy="2524125"/>
          </a:xfrm>
          <a:custGeom>
            <a:avLst/>
            <a:gdLst/>
            <a:ahLst/>
            <a:cxnLst/>
            <a:rect l="l" t="t" r="r" b="b"/>
            <a:pathLst>
              <a:path w="128270" h="2524125">
                <a:moveTo>
                  <a:pt x="128016" y="2396655"/>
                </a:moveTo>
                <a:lnTo>
                  <a:pt x="70358" y="2396655"/>
                </a:lnTo>
                <a:lnTo>
                  <a:pt x="70358" y="2089150"/>
                </a:lnTo>
                <a:lnTo>
                  <a:pt x="57658" y="2089150"/>
                </a:lnTo>
                <a:lnTo>
                  <a:pt x="57658" y="2396655"/>
                </a:lnTo>
                <a:lnTo>
                  <a:pt x="0" y="2396655"/>
                </a:lnTo>
                <a:lnTo>
                  <a:pt x="64008" y="2523642"/>
                </a:lnTo>
                <a:lnTo>
                  <a:pt x="128016" y="2396655"/>
                </a:lnTo>
                <a:close/>
              </a:path>
              <a:path w="128270" h="2524125">
                <a:moveTo>
                  <a:pt x="128016" y="1351280"/>
                </a:moveTo>
                <a:lnTo>
                  <a:pt x="70358" y="1351280"/>
                </a:lnTo>
                <a:lnTo>
                  <a:pt x="70358" y="1043813"/>
                </a:lnTo>
                <a:lnTo>
                  <a:pt x="57658" y="1043813"/>
                </a:lnTo>
                <a:lnTo>
                  <a:pt x="57658" y="1351280"/>
                </a:lnTo>
                <a:lnTo>
                  <a:pt x="0" y="1351280"/>
                </a:lnTo>
                <a:lnTo>
                  <a:pt x="64008" y="1478280"/>
                </a:lnTo>
                <a:lnTo>
                  <a:pt x="128016" y="1351280"/>
                </a:lnTo>
                <a:close/>
              </a:path>
              <a:path w="128270" h="2524125">
                <a:moveTo>
                  <a:pt x="128016" y="307594"/>
                </a:moveTo>
                <a:lnTo>
                  <a:pt x="70358" y="307594"/>
                </a:lnTo>
                <a:lnTo>
                  <a:pt x="70358" y="0"/>
                </a:lnTo>
                <a:lnTo>
                  <a:pt x="57658" y="0"/>
                </a:lnTo>
                <a:lnTo>
                  <a:pt x="57658" y="307594"/>
                </a:lnTo>
                <a:lnTo>
                  <a:pt x="0" y="307594"/>
                </a:lnTo>
                <a:lnTo>
                  <a:pt x="64008" y="434467"/>
                </a:lnTo>
                <a:lnTo>
                  <a:pt x="128016" y="307594"/>
                </a:lnTo>
                <a:close/>
              </a:path>
            </a:pathLst>
          </a:custGeom>
          <a:solidFill>
            <a:srgbClr val="4845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80466" y="143078"/>
            <a:ext cx="178879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Servlet</a:t>
            </a:r>
            <a:r>
              <a:rPr dirty="0" spc="-140"/>
              <a:t> </a:t>
            </a:r>
            <a:r>
              <a:rPr dirty="0" spc="-20"/>
              <a:t>Types</a:t>
            </a:r>
          </a:p>
        </p:txBody>
      </p:sp>
      <p:grpSp>
        <p:nvGrpSpPr>
          <p:cNvPr id="24" name="object 2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5" name="object 2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760" y="132333"/>
            <a:ext cx="450659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Servlet</a:t>
            </a:r>
            <a:r>
              <a:rPr dirty="0" spc="-25"/>
              <a:t> </a:t>
            </a:r>
            <a:r>
              <a:rPr dirty="0" spc="-15"/>
              <a:t>Configuration</a:t>
            </a:r>
            <a:r>
              <a:rPr dirty="0" spc="-25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 spc="-10"/>
              <a:t>Eclipse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186" y="1021461"/>
            <a:ext cx="7626350" cy="10388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Download</a:t>
            </a:r>
            <a:r>
              <a:rPr dirty="0" sz="1400" spc="-7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Apache</a:t>
            </a:r>
            <a:r>
              <a:rPr dirty="0" sz="1400" spc="-5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tomcat</a:t>
            </a:r>
            <a:r>
              <a:rPr dirty="0" sz="1400" spc="-65">
                <a:solidFill>
                  <a:srgbClr val="006EC0"/>
                </a:solidFill>
                <a:latin typeface="Tahoma"/>
                <a:cs typeface="Tahoma"/>
              </a:rPr>
              <a:t> 7.0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Open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Eclipse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Click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Window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menu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Preferences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1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1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Runtime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Environment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Add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Select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tomcat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version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7.0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9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provide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directory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tomcat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installed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directory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ok.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541" y="132333"/>
            <a:ext cx="348996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Project</a:t>
            </a:r>
            <a:r>
              <a:rPr dirty="0" spc="-70"/>
              <a:t> </a:t>
            </a:r>
            <a:r>
              <a:rPr dirty="0" spc="-10"/>
              <a:t>Creation</a:t>
            </a:r>
            <a:r>
              <a:rPr dirty="0" spc="-20"/>
              <a:t> </a:t>
            </a:r>
            <a:r>
              <a:rPr dirty="0"/>
              <a:t>in</a:t>
            </a:r>
            <a:r>
              <a:rPr dirty="0" spc="-45"/>
              <a:t> </a:t>
            </a:r>
            <a:r>
              <a:rPr dirty="0" spc="-10"/>
              <a:t>Eclipse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7651" y="829437"/>
            <a:ext cx="7875905" cy="1090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Ensure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J2EE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perspective.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Click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New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Dynamic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Web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Project.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Enter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project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click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finish.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project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MyFirstServlet,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Eclipse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create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following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directories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dirty="0" sz="14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default: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13660" y="2097023"/>
            <a:ext cx="3877310" cy="2743200"/>
            <a:chOff x="2613660" y="2097023"/>
            <a:chExt cx="3877310" cy="2743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3660" y="2097023"/>
              <a:ext cx="3877055" cy="2743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5768" y="2188463"/>
              <a:ext cx="3677411" cy="2564892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856" y="143078"/>
            <a:ext cx="593725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Information</a:t>
            </a:r>
            <a:r>
              <a:rPr dirty="0" spc="-25"/>
              <a:t> </a:t>
            </a:r>
            <a:r>
              <a:rPr dirty="0" spc="-5"/>
              <a:t>on</a:t>
            </a:r>
            <a:r>
              <a:rPr dirty="0" spc="-25"/>
              <a:t> </a:t>
            </a:r>
            <a:r>
              <a:rPr dirty="0" spc="-5"/>
              <a:t>Directories</a:t>
            </a:r>
            <a:r>
              <a:rPr dirty="0" spc="-65"/>
              <a:t> </a:t>
            </a:r>
            <a:r>
              <a:rPr dirty="0" spc="-5"/>
              <a:t>of</a:t>
            </a:r>
            <a:r>
              <a:rPr dirty="0" spc="-10"/>
              <a:t> </a:t>
            </a:r>
            <a:r>
              <a:rPr dirty="0" spc="-5"/>
              <a:t>Servlet</a:t>
            </a:r>
            <a:r>
              <a:rPr dirty="0" spc="-25"/>
              <a:t> </a:t>
            </a:r>
            <a:r>
              <a:rPr dirty="0" spc="-1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827" y="1060526"/>
            <a:ext cx="4422140" cy="15271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S</a:t>
            </a:r>
            <a:r>
              <a:rPr dirty="0" sz="1400" spc="-30">
                <a:solidFill>
                  <a:srgbClr val="006EC0"/>
                </a:solidFill>
                <a:latin typeface="Tahoma"/>
                <a:cs typeface="Tahoma"/>
              </a:rPr>
              <a:t>r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c</a:t>
            </a:r>
            <a:r>
              <a:rPr dirty="0" sz="1400" spc="-2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7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225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400" spc="-1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place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/servl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1400" spc="-55">
                <a:solidFill>
                  <a:srgbClr val="006EC0"/>
                </a:solidFill>
                <a:latin typeface="Tahoma"/>
                <a:cs typeface="Tahoma"/>
              </a:rPr>
              <a:t>W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eb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C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o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nt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e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n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t</a:t>
            </a:r>
            <a:r>
              <a:rPr dirty="0" sz="1400" spc="-10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22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pl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ml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nd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WEB-INF</a:t>
            </a:r>
            <a:r>
              <a:rPr dirty="0" sz="1400" spc="-7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7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place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xml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Lib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libraries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required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project.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329170" cy="3732529"/>
            <a:chOff x="722376" y="897636"/>
            <a:chExt cx="7329170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32304" y="903731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612765" y="218313"/>
                  </a:moveTo>
                  <a:lnTo>
                    <a:pt x="5607050" y="168275"/>
                  </a:lnTo>
                  <a:lnTo>
                    <a:pt x="5590540" y="122301"/>
                  </a:lnTo>
                  <a:lnTo>
                    <a:pt x="5564759" y="81788"/>
                  </a:lnTo>
                  <a:lnTo>
                    <a:pt x="5530977" y="48006"/>
                  </a:lnTo>
                  <a:lnTo>
                    <a:pt x="5490337" y="22225"/>
                  </a:lnTo>
                  <a:lnTo>
                    <a:pt x="5444363" y="5715"/>
                  </a:lnTo>
                  <a:lnTo>
                    <a:pt x="5394325" y="0"/>
                  </a:lnTo>
                  <a:lnTo>
                    <a:pt x="750062" y="0"/>
                  </a:lnTo>
                  <a:lnTo>
                    <a:pt x="700024" y="5715"/>
                  </a:lnTo>
                  <a:lnTo>
                    <a:pt x="654050" y="22225"/>
                  </a:lnTo>
                  <a:lnTo>
                    <a:pt x="613410" y="48006"/>
                  </a:lnTo>
                  <a:lnTo>
                    <a:pt x="579628" y="81788"/>
                  </a:lnTo>
                  <a:lnTo>
                    <a:pt x="553847" y="122301"/>
                  </a:lnTo>
                  <a:lnTo>
                    <a:pt x="537464" y="168275"/>
                  </a:lnTo>
                  <a:lnTo>
                    <a:pt x="531622" y="218313"/>
                  </a:lnTo>
                  <a:lnTo>
                    <a:pt x="531622" y="764159"/>
                  </a:lnTo>
                  <a:lnTo>
                    <a:pt x="0" y="1432560"/>
                  </a:lnTo>
                  <a:lnTo>
                    <a:pt x="531622" y="1091692"/>
                  </a:lnTo>
                  <a:lnTo>
                    <a:pt x="537464" y="1141730"/>
                  </a:lnTo>
                  <a:lnTo>
                    <a:pt x="553847" y="1187704"/>
                  </a:lnTo>
                  <a:lnTo>
                    <a:pt x="579628" y="1228344"/>
                  </a:lnTo>
                  <a:lnTo>
                    <a:pt x="613410" y="1262126"/>
                  </a:lnTo>
                  <a:lnTo>
                    <a:pt x="654050" y="1287907"/>
                  </a:lnTo>
                  <a:lnTo>
                    <a:pt x="700024" y="1304290"/>
                  </a:lnTo>
                  <a:lnTo>
                    <a:pt x="750062" y="1310005"/>
                  </a:lnTo>
                  <a:lnTo>
                    <a:pt x="5394325" y="1310005"/>
                  </a:lnTo>
                  <a:lnTo>
                    <a:pt x="5444363" y="1304290"/>
                  </a:lnTo>
                  <a:lnTo>
                    <a:pt x="5490337" y="1287907"/>
                  </a:lnTo>
                  <a:lnTo>
                    <a:pt x="5530977" y="1262126"/>
                  </a:lnTo>
                  <a:lnTo>
                    <a:pt x="5564759" y="1228344"/>
                  </a:lnTo>
                  <a:lnTo>
                    <a:pt x="5590540" y="1187704"/>
                  </a:lnTo>
                  <a:lnTo>
                    <a:pt x="5607050" y="1141730"/>
                  </a:lnTo>
                  <a:lnTo>
                    <a:pt x="5612765" y="1091692"/>
                  </a:lnTo>
                  <a:lnTo>
                    <a:pt x="5612765" y="21831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32304" y="903732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31621" y="218312"/>
                  </a:moveTo>
                  <a:lnTo>
                    <a:pt x="537463" y="168275"/>
                  </a:lnTo>
                  <a:lnTo>
                    <a:pt x="553846" y="122300"/>
                  </a:lnTo>
                  <a:lnTo>
                    <a:pt x="579627" y="81787"/>
                  </a:lnTo>
                  <a:lnTo>
                    <a:pt x="613409" y="48005"/>
                  </a:lnTo>
                  <a:lnTo>
                    <a:pt x="654050" y="22225"/>
                  </a:lnTo>
                  <a:lnTo>
                    <a:pt x="700023" y="5714"/>
                  </a:lnTo>
                  <a:lnTo>
                    <a:pt x="750062" y="0"/>
                  </a:lnTo>
                  <a:lnTo>
                    <a:pt x="1378458" y="0"/>
                  </a:lnTo>
                  <a:lnTo>
                    <a:pt x="2648711" y="0"/>
                  </a:lnTo>
                  <a:lnTo>
                    <a:pt x="5394325" y="0"/>
                  </a:lnTo>
                  <a:lnTo>
                    <a:pt x="5444363" y="5714"/>
                  </a:lnTo>
                  <a:lnTo>
                    <a:pt x="5490337" y="22225"/>
                  </a:lnTo>
                  <a:lnTo>
                    <a:pt x="5530977" y="48005"/>
                  </a:lnTo>
                  <a:lnTo>
                    <a:pt x="5564759" y="81787"/>
                  </a:lnTo>
                  <a:lnTo>
                    <a:pt x="5590540" y="122300"/>
                  </a:lnTo>
                  <a:lnTo>
                    <a:pt x="5607050" y="168275"/>
                  </a:lnTo>
                  <a:lnTo>
                    <a:pt x="5612765" y="218312"/>
                  </a:lnTo>
                  <a:lnTo>
                    <a:pt x="5612765" y="764158"/>
                  </a:lnTo>
                  <a:lnTo>
                    <a:pt x="5612765" y="1091691"/>
                  </a:lnTo>
                  <a:lnTo>
                    <a:pt x="5607050" y="1141729"/>
                  </a:lnTo>
                  <a:lnTo>
                    <a:pt x="5590540" y="1187703"/>
                  </a:lnTo>
                  <a:lnTo>
                    <a:pt x="5564759" y="1228343"/>
                  </a:lnTo>
                  <a:lnTo>
                    <a:pt x="5530977" y="1262125"/>
                  </a:lnTo>
                  <a:lnTo>
                    <a:pt x="5490337" y="1287906"/>
                  </a:lnTo>
                  <a:lnTo>
                    <a:pt x="5444363" y="1304289"/>
                  </a:lnTo>
                  <a:lnTo>
                    <a:pt x="5394325" y="1310004"/>
                  </a:lnTo>
                  <a:lnTo>
                    <a:pt x="2648711" y="1310004"/>
                  </a:lnTo>
                  <a:lnTo>
                    <a:pt x="1378458" y="1310004"/>
                  </a:lnTo>
                  <a:lnTo>
                    <a:pt x="750062" y="1310004"/>
                  </a:lnTo>
                  <a:lnTo>
                    <a:pt x="700023" y="1304289"/>
                  </a:lnTo>
                  <a:lnTo>
                    <a:pt x="654050" y="1287906"/>
                  </a:lnTo>
                  <a:lnTo>
                    <a:pt x="613409" y="1262125"/>
                  </a:lnTo>
                  <a:lnTo>
                    <a:pt x="579627" y="1228343"/>
                  </a:lnTo>
                  <a:lnTo>
                    <a:pt x="553846" y="1187703"/>
                  </a:lnTo>
                  <a:lnTo>
                    <a:pt x="537463" y="1141729"/>
                  </a:lnTo>
                  <a:lnTo>
                    <a:pt x="531621" y="1091691"/>
                  </a:lnTo>
                  <a:lnTo>
                    <a:pt x="0" y="1432559"/>
                  </a:lnTo>
                  <a:lnTo>
                    <a:pt x="531621" y="764158"/>
                  </a:lnTo>
                  <a:lnTo>
                    <a:pt x="531621" y="21831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27965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A</a:t>
            </a:r>
            <a:r>
              <a:rPr dirty="0" spc="-25"/>
              <a:t>nnie’</a:t>
            </a:r>
            <a:r>
              <a:rPr dirty="0"/>
              <a:t>s</a:t>
            </a:r>
            <a:r>
              <a:rPr dirty="0" spc="-140"/>
              <a:t> </a:t>
            </a:r>
            <a:r>
              <a:rPr dirty="0"/>
              <a:t>Questi</a:t>
            </a:r>
            <a:r>
              <a:rPr dirty="0" spc="-10"/>
              <a:t>o</a:t>
            </a:r>
            <a:r>
              <a:rPr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45027" y="1474470"/>
            <a:ext cx="32543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What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difference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between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HTML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XML?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829" y="143078"/>
            <a:ext cx="110553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384" y="906271"/>
            <a:ext cx="7665084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Internet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global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system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interconnected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computers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standard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protocol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TCP/IP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connects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billions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computers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across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world.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1916" y="1755648"/>
            <a:ext cx="7274559" cy="2883535"/>
            <a:chOff x="851916" y="1755648"/>
            <a:chExt cx="7274559" cy="28835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7136" y="1755648"/>
              <a:ext cx="3608832" cy="27492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916" y="1868424"/>
              <a:ext cx="3695700" cy="2770632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329170" cy="3732529"/>
            <a:chOff x="722376" y="897636"/>
            <a:chExt cx="7329170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32304" y="903731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612765" y="218313"/>
                  </a:moveTo>
                  <a:lnTo>
                    <a:pt x="5607050" y="168275"/>
                  </a:lnTo>
                  <a:lnTo>
                    <a:pt x="5590540" y="122301"/>
                  </a:lnTo>
                  <a:lnTo>
                    <a:pt x="5564759" y="81788"/>
                  </a:lnTo>
                  <a:lnTo>
                    <a:pt x="5530977" y="48006"/>
                  </a:lnTo>
                  <a:lnTo>
                    <a:pt x="5490337" y="22225"/>
                  </a:lnTo>
                  <a:lnTo>
                    <a:pt x="5444363" y="5715"/>
                  </a:lnTo>
                  <a:lnTo>
                    <a:pt x="5394325" y="0"/>
                  </a:lnTo>
                  <a:lnTo>
                    <a:pt x="750062" y="0"/>
                  </a:lnTo>
                  <a:lnTo>
                    <a:pt x="700024" y="5715"/>
                  </a:lnTo>
                  <a:lnTo>
                    <a:pt x="654050" y="22225"/>
                  </a:lnTo>
                  <a:lnTo>
                    <a:pt x="613410" y="48006"/>
                  </a:lnTo>
                  <a:lnTo>
                    <a:pt x="579628" y="81788"/>
                  </a:lnTo>
                  <a:lnTo>
                    <a:pt x="553847" y="122301"/>
                  </a:lnTo>
                  <a:lnTo>
                    <a:pt x="537464" y="168275"/>
                  </a:lnTo>
                  <a:lnTo>
                    <a:pt x="531622" y="218313"/>
                  </a:lnTo>
                  <a:lnTo>
                    <a:pt x="531622" y="764159"/>
                  </a:lnTo>
                  <a:lnTo>
                    <a:pt x="0" y="1432560"/>
                  </a:lnTo>
                  <a:lnTo>
                    <a:pt x="531622" y="1091692"/>
                  </a:lnTo>
                  <a:lnTo>
                    <a:pt x="537464" y="1141730"/>
                  </a:lnTo>
                  <a:lnTo>
                    <a:pt x="553847" y="1187704"/>
                  </a:lnTo>
                  <a:lnTo>
                    <a:pt x="579628" y="1228344"/>
                  </a:lnTo>
                  <a:lnTo>
                    <a:pt x="613410" y="1262126"/>
                  </a:lnTo>
                  <a:lnTo>
                    <a:pt x="654050" y="1287907"/>
                  </a:lnTo>
                  <a:lnTo>
                    <a:pt x="700024" y="1304290"/>
                  </a:lnTo>
                  <a:lnTo>
                    <a:pt x="750062" y="1310005"/>
                  </a:lnTo>
                  <a:lnTo>
                    <a:pt x="5394325" y="1310005"/>
                  </a:lnTo>
                  <a:lnTo>
                    <a:pt x="5444363" y="1304290"/>
                  </a:lnTo>
                  <a:lnTo>
                    <a:pt x="5490337" y="1287907"/>
                  </a:lnTo>
                  <a:lnTo>
                    <a:pt x="5530977" y="1262126"/>
                  </a:lnTo>
                  <a:lnTo>
                    <a:pt x="5564759" y="1228344"/>
                  </a:lnTo>
                  <a:lnTo>
                    <a:pt x="5590540" y="1187704"/>
                  </a:lnTo>
                  <a:lnTo>
                    <a:pt x="5607050" y="1141730"/>
                  </a:lnTo>
                  <a:lnTo>
                    <a:pt x="5612765" y="1091692"/>
                  </a:lnTo>
                  <a:lnTo>
                    <a:pt x="5612765" y="21831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32304" y="903732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31621" y="218312"/>
                  </a:moveTo>
                  <a:lnTo>
                    <a:pt x="537463" y="168275"/>
                  </a:lnTo>
                  <a:lnTo>
                    <a:pt x="553846" y="122300"/>
                  </a:lnTo>
                  <a:lnTo>
                    <a:pt x="579627" y="81787"/>
                  </a:lnTo>
                  <a:lnTo>
                    <a:pt x="613409" y="48005"/>
                  </a:lnTo>
                  <a:lnTo>
                    <a:pt x="654050" y="22225"/>
                  </a:lnTo>
                  <a:lnTo>
                    <a:pt x="700023" y="5714"/>
                  </a:lnTo>
                  <a:lnTo>
                    <a:pt x="750062" y="0"/>
                  </a:lnTo>
                  <a:lnTo>
                    <a:pt x="1378458" y="0"/>
                  </a:lnTo>
                  <a:lnTo>
                    <a:pt x="2648711" y="0"/>
                  </a:lnTo>
                  <a:lnTo>
                    <a:pt x="5394325" y="0"/>
                  </a:lnTo>
                  <a:lnTo>
                    <a:pt x="5444363" y="5714"/>
                  </a:lnTo>
                  <a:lnTo>
                    <a:pt x="5490337" y="22225"/>
                  </a:lnTo>
                  <a:lnTo>
                    <a:pt x="5530977" y="48005"/>
                  </a:lnTo>
                  <a:lnTo>
                    <a:pt x="5564759" y="81787"/>
                  </a:lnTo>
                  <a:lnTo>
                    <a:pt x="5590540" y="122300"/>
                  </a:lnTo>
                  <a:lnTo>
                    <a:pt x="5607050" y="168275"/>
                  </a:lnTo>
                  <a:lnTo>
                    <a:pt x="5612765" y="218312"/>
                  </a:lnTo>
                  <a:lnTo>
                    <a:pt x="5612765" y="764158"/>
                  </a:lnTo>
                  <a:lnTo>
                    <a:pt x="5612765" y="1091691"/>
                  </a:lnTo>
                  <a:lnTo>
                    <a:pt x="5607050" y="1141729"/>
                  </a:lnTo>
                  <a:lnTo>
                    <a:pt x="5590540" y="1187703"/>
                  </a:lnTo>
                  <a:lnTo>
                    <a:pt x="5564759" y="1228343"/>
                  </a:lnTo>
                  <a:lnTo>
                    <a:pt x="5530977" y="1262125"/>
                  </a:lnTo>
                  <a:lnTo>
                    <a:pt x="5490337" y="1287906"/>
                  </a:lnTo>
                  <a:lnTo>
                    <a:pt x="5444363" y="1304289"/>
                  </a:lnTo>
                  <a:lnTo>
                    <a:pt x="5394325" y="1310004"/>
                  </a:lnTo>
                  <a:lnTo>
                    <a:pt x="2648711" y="1310004"/>
                  </a:lnTo>
                  <a:lnTo>
                    <a:pt x="1378458" y="1310004"/>
                  </a:lnTo>
                  <a:lnTo>
                    <a:pt x="750062" y="1310004"/>
                  </a:lnTo>
                  <a:lnTo>
                    <a:pt x="700023" y="1304289"/>
                  </a:lnTo>
                  <a:lnTo>
                    <a:pt x="654050" y="1287906"/>
                  </a:lnTo>
                  <a:lnTo>
                    <a:pt x="613409" y="1262125"/>
                  </a:lnTo>
                  <a:lnTo>
                    <a:pt x="579627" y="1228343"/>
                  </a:lnTo>
                  <a:lnTo>
                    <a:pt x="553846" y="1187703"/>
                  </a:lnTo>
                  <a:lnTo>
                    <a:pt x="537463" y="1141729"/>
                  </a:lnTo>
                  <a:lnTo>
                    <a:pt x="531621" y="1091691"/>
                  </a:lnTo>
                  <a:lnTo>
                    <a:pt x="0" y="1432559"/>
                  </a:lnTo>
                  <a:lnTo>
                    <a:pt x="531621" y="764158"/>
                  </a:lnTo>
                  <a:lnTo>
                    <a:pt x="531621" y="21831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06438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A</a:t>
            </a:r>
            <a:r>
              <a:rPr dirty="0" spc="-25"/>
              <a:t>nnie’</a:t>
            </a:r>
            <a:r>
              <a:rPr dirty="0"/>
              <a:t>s</a:t>
            </a:r>
            <a:r>
              <a:rPr dirty="0" spc="-120"/>
              <a:t> </a:t>
            </a:r>
            <a:r>
              <a:rPr dirty="0"/>
              <a:t>A</a:t>
            </a:r>
            <a:r>
              <a:rPr dirty="0" spc="-20"/>
              <a:t>n</a:t>
            </a:r>
            <a:r>
              <a:rPr dirty="0" spc="-15"/>
              <a:t>s</a:t>
            </a:r>
            <a:r>
              <a:rPr dirty="0"/>
              <a:t>w</a:t>
            </a:r>
            <a:r>
              <a:rPr dirty="0" spc="-20"/>
              <a:t>e</a:t>
            </a:r>
            <a:r>
              <a:rPr dirty="0"/>
              <a:t>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44392" y="1474470"/>
            <a:ext cx="33426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XML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carries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data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HTML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displays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data.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990" y="143078"/>
            <a:ext cx="233807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Servlet</a:t>
            </a:r>
            <a:r>
              <a:rPr dirty="0" spc="-135"/>
              <a:t> </a:t>
            </a:r>
            <a:r>
              <a:rPr dirty="0" spc="-5"/>
              <a:t>Exception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545" y="1042238"/>
            <a:ext cx="7310120" cy="16852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following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two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exceptions: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12700" marR="13970">
              <a:lnSpc>
                <a:spcPct val="114999"/>
              </a:lnSpc>
            </a:pP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ServletException:</a:t>
            </a:r>
            <a:r>
              <a:rPr dirty="0" sz="14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Defines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exception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that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throws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while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processing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client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ahoma"/>
              <a:cs typeface="Tahoma"/>
            </a:endParaRPr>
          </a:p>
          <a:p>
            <a:pPr marL="12700" marR="5080">
              <a:lnSpc>
                <a:spcPct val="114999"/>
              </a:lnSpc>
            </a:pP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UnavilableException:</a:t>
            </a:r>
            <a:r>
              <a:rPr dirty="0" sz="1400" spc="-3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Defines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exception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that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thrown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by a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servlet,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servlet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unavailable.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2160" y="1402080"/>
            <a:ext cx="4895215" cy="2988945"/>
            <a:chOff x="2042160" y="1402080"/>
            <a:chExt cx="4895215" cy="29889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2160" y="1402080"/>
              <a:ext cx="4895088" cy="29885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4936" y="1495044"/>
              <a:ext cx="4674108" cy="280720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1990" y="143078"/>
            <a:ext cx="216852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Servlet</a:t>
            </a:r>
            <a:r>
              <a:rPr dirty="0" spc="-130"/>
              <a:t> </a:t>
            </a:r>
            <a:r>
              <a:rPr dirty="0" spc="-10"/>
              <a:t>Program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274" y="143078"/>
            <a:ext cx="320675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GenericServl</a:t>
            </a:r>
            <a:r>
              <a:rPr dirty="0" spc="-15"/>
              <a:t>e</a:t>
            </a:r>
            <a:r>
              <a:rPr dirty="0"/>
              <a:t>t</a:t>
            </a:r>
            <a:r>
              <a:rPr dirty="0" spc="-110"/>
              <a:t> </a:t>
            </a:r>
            <a:r>
              <a:rPr dirty="0" spc="-15"/>
              <a:t>P</a:t>
            </a:r>
            <a:r>
              <a:rPr dirty="0" spc="-10"/>
              <a:t>r</a:t>
            </a:r>
            <a:r>
              <a:rPr dirty="0" spc="-20"/>
              <a:t>o</a:t>
            </a:r>
            <a:r>
              <a:rPr dirty="0" spc="-15"/>
              <a:t>g</a:t>
            </a:r>
            <a:r>
              <a:rPr dirty="0" spc="-10"/>
              <a:t>r</a:t>
            </a:r>
            <a:r>
              <a:rPr dirty="0" spc="-15"/>
              <a:t>a</a:t>
            </a:r>
            <a:r>
              <a:rPr dirty="0" spc="5"/>
              <a:t>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80388" y="1199388"/>
            <a:ext cx="5798820" cy="3302635"/>
            <a:chOff x="1580388" y="1199388"/>
            <a:chExt cx="5798820" cy="33026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0388" y="1199388"/>
              <a:ext cx="5798820" cy="33025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0784" y="1295400"/>
              <a:ext cx="5562600" cy="311505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836" y="132333"/>
            <a:ext cx="527621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Explanation</a:t>
            </a:r>
            <a:r>
              <a:rPr dirty="0" spc="-80"/>
              <a:t> </a:t>
            </a:r>
            <a:r>
              <a:rPr dirty="0" spc="-5"/>
              <a:t>of </a:t>
            </a:r>
            <a:r>
              <a:rPr dirty="0"/>
              <a:t>Generic</a:t>
            </a:r>
            <a:r>
              <a:rPr dirty="0" spc="-80"/>
              <a:t> </a:t>
            </a:r>
            <a:r>
              <a:rPr dirty="0" spc="-5"/>
              <a:t>Servlet</a:t>
            </a:r>
            <a:r>
              <a:rPr dirty="0" spc="-25"/>
              <a:t> </a:t>
            </a:r>
            <a:r>
              <a:rPr dirty="0" spc="-15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361" y="989838"/>
            <a:ext cx="7502525" cy="2968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Index.html</a:t>
            </a:r>
            <a:r>
              <a:rPr dirty="0" sz="1400" spc="-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provides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hyperlink.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Web.xml,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first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you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need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check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&lt;servlet-mapping&gt;</a:t>
            </a:r>
            <a:endParaRPr sz="1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&lt;url-pattern&gt;</a:t>
            </a:r>
            <a:r>
              <a:rPr dirty="0" sz="1400" spc="-8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mapped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&lt;Servlet-name&gt;</a:t>
            </a:r>
            <a:endParaRPr sz="1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6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Here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/hello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mapped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Name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Next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look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at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&lt;servlet&gt;</a:t>
            </a:r>
            <a:r>
              <a:rPr dirty="0" sz="1400" spc="-2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section.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Here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name is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mapped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class.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Here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mapped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MyFirstServlet.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program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understands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this: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URL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Pattern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11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Wingdings"/>
                <a:cs typeface="Wingdings"/>
              </a:rPr>
              <a:t></a:t>
            </a:r>
            <a:r>
              <a:rPr dirty="0" sz="1400" spc="9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Class...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Hence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/hello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as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part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URL,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executes</a:t>
            </a:r>
            <a:r>
              <a:rPr dirty="0" sz="1400" spc="-8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MyFirstServlet.java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class.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610" y="132333"/>
            <a:ext cx="570230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Forward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include</a:t>
            </a:r>
            <a:r>
              <a:rPr dirty="0" spc="-90"/>
              <a:t> </a:t>
            </a:r>
            <a:r>
              <a:rPr dirty="0" spc="-5"/>
              <a:t>of</a:t>
            </a:r>
            <a:r>
              <a:rPr dirty="0" spc="-15"/>
              <a:t> RequestDispatcher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3772" y="955547"/>
            <a:ext cx="6565265" cy="3735070"/>
            <a:chOff x="1223772" y="955547"/>
            <a:chExt cx="6565265" cy="3735070"/>
          </a:xfrm>
        </p:grpSpPr>
        <p:sp>
          <p:nvSpPr>
            <p:cNvPr id="4" name="object 4"/>
            <p:cNvSpPr/>
            <p:nvPr/>
          </p:nvSpPr>
          <p:spPr>
            <a:xfrm>
              <a:off x="1223772" y="955547"/>
              <a:ext cx="6565265" cy="3735070"/>
            </a:xfrm>
            <a:custGeom>
              <a:avLst/>
              <a:gdLst/>
              <a:ahLst/>
              <a:cxnLst/>
              <a:rect l="l" t="t" r="r" b="b"/>
              <a:pathLst>
                <a:path w="6565265" h="3735070">
                  <a:moveTo>
                    <a:pt x="6564883" y="0"/>
                  </a:moveTo>
                  <a:lnTo>
                    <a:pt x="0" y="0"/>
                  </a:lnTo>
                  <a:lnTo>
                    <a:pt x="0" y="3734942"/>
                  </a:lnTo>
                  <a:lnTo>
                    <a:pt x="6564883" y="3734942"/>
                  </a:lnTo>
                  <a:lnTo>
                    <a:pt x="6564883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7411" y="1350263"/>
              <a:ext cx="1479803" cy="7101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4655" y="1377695"/>
              <a:ext cx="1389888" cy="62026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24655" y="1377695"/>
              <a:ext cx="1390015" cy="620395"/>
            </a:xfrm>
            <a:custGeom>
              <a:avLst/>
              <a:gdLst/>
              <a:ahLst/>
              <a:cxnLst/>
              <a:rect l="l" t="t" r="r" b="b"/>
              <a:pathLst>
                <a:path w="1390014" h="620394">
                  <a:moveTo>
                    <a:pt x="0" y="103377"/>
                  </a:moveTo>
                  <a:lnTo>
                    <a:pt x="8128" y="63118"/>
                  </a:lnTo>
                  <a:lnTo>
                    <a:pt x="30226" y="30225"/>
                  </a:lnTo>
                  <a:lnTo>
                    <a:pt x="63119" y="8127"/>
                  </a:lnTo>
                  <a:lnTo>
                    <a:pt x="103378" y="0"/>
                  </a:lnTo>
                  <a:lnTo>
                    <a:pt x="1286383" y="0"/>
                  </a:lnTo>
                  <a:lnTo>
                    <a:pt x="1326642" y="8127"/>
                  </a:lnTo>
                  <a:lnTo>
                    <a:pt x="1359535" y="30225"/>
                  </a:lnTo>
                  <a:lnTo>
                    <a:pt x="1381633" y="63118"/>
                  </a:lnTo>
                  <a:lnTo>
                    <a:pt x="1389761" y="103377"/>
                  </a:lnTo>
                  <a:lnTo>
                    <a:pt x="1389761" y="516762"/>
                  </a:lnTo>
                  <a:lnTo>
                    <a:pt x="1381633" y="557021"/>
                  </a:lnTo>
                  <a:lnTo>
                    <a:pt x="1359535" y="589914"/>
                  </a:lnTo>
                  <a:lnTo>
                    <a:pt x="1326642" y="612012"/>
                  </a:lnTo>
                  <a:lnTo>
                    <a:pt x="1286383" y="620140"/>
                  </a:lnTo>
                  <a:lnTo>
                    <a:pt x="103378" y="620140"/>
                  </a:lnTo>
                  <a:lnTo>
                    <a:pt x="63119" y="612012"/>
                  </a:lnTo>
                  <a:lnTo>
                    <a:pt x="30226" y="589914"/>
                  </a:lnTo>
                  <a:lnTo>
                    <a:pt x="8128" y="557021"/>
                  </a:lnTo>
                  <a:lnTo>
                    <a:pt x="0" y="516762"/>
                  </a:lnTo>
                  <a:lnTo>
                    <a:pt x="0" y="103377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9507" y="1350263"/>
              <a:ext cx="1478280" cy="7101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16751" y="1377695"/>
              <a:ext cx="1388363" cy="62026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016751" y="1377695"/>
              <a:ext cx="1388110" cy="620395"/>
            </a:xfrm>
            <a:custGeom>
              <a:avLst/>
              <a:gdLst/>
              <a:ahLst/>
              <a:cxnLst/>
              <a:rect l="l" t="t" r="r" b="b"/>
              <a:pathLst>
                <a:path w="1388109" h="620394">
                  <a:moveTo>
                    <a:pt x="0" y="103377"/>
                  </a:moveTo>
                  <a:lnTo>
                    <a:pt x="8127" y="63118"/>
                  </a:lnTo>
                  <a:lnTo>
                    <a:pt x="30225" y="30225"/>
                  </a:lnTo>
                  <a:lnTo>
                    <a:pt x="63119" y="8127"/>
                  </a:lnTo>
                  <a:lnTo>
                    <a:pt x="103377" y="0"/>
                  </a:lnTo>
                  <a:lnTo>
                    <a:pt x="1284604" y="0"/>
                  </a:lnTo>
                  <a:lnTo>
                    <a:pt x="1324864" y="8127"/>
                  </a:lnTo>
                  <a:lnTo>
                    <a:pt x="1357756" y="30225"/>
                  </a:lnTo>
                  <a:lnTo>
                    <a:pt x="1379854" y="63118"/>
                  </a:lnTo>
                  <a:lnTo>
                    <a:pt x="1387982" y="103377"/>
                  </a:lnTo>
                  <a:lnTo>
                    <a:pt x="1387982" y="516762"/>
                  </a:lnTo>
                  <a:lnTo>
                    <a:pt x="1379854" y="557021"/>
                  </a:lnTo>
                  <a:lnTo>
                    <a:pt x="1357756" y="589914"/>
                  </a:lnTo>
                  <a:lnTo>
                    <a:pt x="1324864" y="612012"/>
                  </a:lnTo>
                  <a:lnTo>
                    <a:pt x="1284604" y="620140"/>
                  </a:lnTo>
                  <a:lnTo>
                    <a:pt x="103377" y="620140"/>
                  </a:lnTo>
                  <a:lnTo>
                    <a:pt x="63119" y="612012"/>
                  </a:lnTo>
                  <a:lnTo>
                    <a:pt x="30225" y="589914"/>
                  </a:lnTo>
                  <a:lnTo>
                    <a:pt x="8127" y="557021"/>
                  </a:lnTo>
                  <a:lnTo>
                    <a:pt x="0" y="516762"/>
                  </a:lnTo>
                  <a:lnTo>
                    <a:pt x="0" y="103377"/>
                  </a:lnTo>
                  <a:close/>
                </a:path>
              </a:pathLst>
            </a:custGeom>
            <a:ln w="9144">
              <a:solidFill>
                <a:srgbClr val="96B85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7047" y="2450591"/>
              <a:ext cx="1478280" cy="7101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4292" y="2478023"/>
              <a:ext cx="1388363" cy="62026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574292" y="2478023"/>
              <a:ext cx="1388110" cy="620395"/>
            </a:xfrm>
            <a:custGeom>
              <a:avLst/>
              <a:gdLst/>
              <a:ahLst/>
              <a:cxnLst/>
              <a:rect l="l" t="t" r="r" b="b"/>
              <a:pathLst>
                <a:path w="1388110" h="620394">
                  <a:moveTo>
                    <a:pt x="0" y="103377"/>
                  </a:moveTo>
                  <a:lnTo>
                    <a:pt x="8128" y="63118"/>
                  </a:lnTo>
                  <a:lnTo>
                    <a:pt x="30226" y="30225"/>
                  </a:lnTo>
                  <a:lnTo>
                    <a:pt x="63119" y="8127"/>
                  </a:lnTo>
                  <a:lnTo>
                    <a:pt x="103378" y="0"/>
                  </a:lnTo>
                  <a:lnTo>
                    <a:pt x="1284605" y="0"/>
                  </a:lnTo>
                  <a:lnTo>
                    <a:pt x="1324864" y="8127"/>
                  </a:lnTo>
                  <a:lnTo>
                    <a:pt x="1357757" y="30225"/>
                  </a:lnTo>
                  <a:lnTo>
                    <a:pt x="1379855" y="63118"/>
                  </a:lnTo>
                  <a:lnTo>
                    <a:pt x="1387983" y="103377"/>
                  </a:lnTo>
                  <a:lnTo>
                    <a:pt x="1387983" y="516763"/>
                  </a:lnTo>
                  <a:lnTo>
                    <a:pt x="1379855" y="557021"/>
                  </a:lnTo>
                  <a:lnTo>
                    <a:pt x="1357757" y="589914"/>
                  </a:lnTo>
                  <a:lnTo>
                    <a:pt x="1324864" y="612013"/>
                  </a:lnTo>
                  <a:lnTo>
                    <a:pt x="1284605" y="620140"/>
                  </a:lnTo>
                  <a:lnTo>
                    <a:pt x="103378" y="620140"/>
                  </a:lnTo>
                  <a:lnTo>
                    <a:pt x="63119" y="612013"/>
                  </a:lnTo>
                  <a:lnTo>
                    <a:pt x="30226" y="589914"/>
                  </a:lnTo>
                  <a:lnTo>
                    <a:pt x="8128" y="557021"/>
                  </a:lnTo>
                  <a:lnTo>
                    <a:pt x="0" y="516763"/>
                  </a:lnTo>
                  <a:lnTo>
                    <a:pt x="0" y="103377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91711" y="2761487"/>
              <a:ext cx="1207008" cy="85648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38955" y="2788919"/>
              <a:ext cx="1117091" cy="76657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838955" y="2788919"/>
              <a:ext cx="1116965" cy="766445"/>
            </a:xfrm>
            <a:custGeom>
              <a:avLst/>
              <a:gdLst/>
              <a:ahLst/>
              <a:cxnLst/>
              <a:rect l="l" t="t" r="r" b="b"/>
              <a:pathLst>
                <a:path w="1116964" h="766445">
                  <a:moveTo>
                    <a:pt x="0" y="383031"/>
                  </a:moveTo>
                  <a:lnTo>
                    <a:pt x="2921" y="343916"/>
                  </a:lnTo>
                  <a:lnTo>
                    <a:pt x="11303" y="305816"/>
                  </a:lnTo>
                  <a:lnTo>
                    <a:pt x="25146" y="269113"/>
                  </a:lnTo>
                  <a:lnTo>
                    <a:pt x="43815" y="233934"/>
                  </a:lnTo>
                  <a:lnTo>
                    <a:pt x="67437" y="200406"/>
                  </a:lnTo>
                  <a:lnTo>
                    <a:pt x="95377" y="168910"/>
                  </a:lnTo>
                  <a:lnTo>
                    <a:pt x="127508" y="139319"/>
                  </a:lnTo>
                  <a:lnTo>
                    <a:pt x="163576" y="112141"/>
                  </a:lnTo>
                  <a:lnTo>
                    <a:pt x="203200" y="87503"/>
                  </a:lnTo>
                  <a:lnTo>
                    <a:pt x="246126" y="65405"/>
                  </a:lnTo>
                  <a:lnTo>
                    <a:pt x="292227" y="46228"/>
                  </a:lnTo>
                  <a:lnTo>
                    <a:pt x="340995" y="30099"/>
                  </a:lnTo>
                  <a:lnTo>
                    <a:pt x="392303" y="17272"/>
                  </a:lnTo>
                  <a:lnTo>
                    <a:pt x="445770" y="7747"/>
                  </a:lnTo>
                  <a:lnTo>
                    <a:pt x="501269" y="2031"/>
                  </a:lnTo>
                  <a:lnTo>
                    <a:pt x="558292" y="0"/>
                  </a:lnTo>
                  <a:lnTo>
                    <a:pt x="615315" y="2031"/>
                  </a:lnTo>
                  <a:lnTo>
                    <a:pt x="670814" y="7747"/>
                  </a:lnTo>
                  <a:lnTo>
                    <a:pt x="724281" y="17272"/>
                  </a:lnTo>
                  <a:lnTo>
                    <a:pt x="775589" y="30099"/>
                  </a:lnTo>
                  <a:lnTo>
                    <a:pt x="824357" y="46228"/>
                  </a:lnTo>
                  <a:lnTo>
                    <a:pt x="870458" y="65405"/>
                  </a:lnTo>
                  <a:lnTo>
                    <a:pt x="913384" y="87503"/>
                  </a:lnTo>
                  <a:lnTo>
                    <a:pt x="953008" y="112141"/>
                  </a:lnTo>
                  <a:lnTo>
                    <a:pt x="989076" y="139319"/>
                  </a:lnTo>
                  <a:lnTo>
                    <a:pt x="1021207" y="168910"/>
                  </a:lnTo>
                  <a:lnTo>
                    <a:pt x="1049147" y="200406"/>
                  </a:lnTo>
                  <a:lnTo>
                    <a:pt x="1072769" y="233934"/>
                  </a:lnTo>
                  <a:lnTo>
                    <a:pt x="1091438" y="269113"/>
                  </a:lnTo>
                  <a:lnTo>
                    <a:pt x="1105281" y="305816"/>
                  </a:lnTo>
                  <a:lnTo>
                    <a:pt x="1113663" y="343916"/>
                  </a:lnTo>
                  <a:lnTo>
                    <a:pt x="1116584" y="383031"/>
                  </a:lnTo>
                  <a:lnTo>
                    <a:pt x="1113663" y="422148"/>
                  </a:lnTo>
                  <a:lnTo>
                    <a:pt x="1105281" y="460248"/>
                  </a:lnTo>
                  <a:lnTo>
                    <a:pt x="1091438" y="496950"/>
                  </a:lnTo>
                  <a:lnTo>
                    <a:pt x="1072769" y="532130"/>
                  </a:lnTo>
                  <a:lnTo>
                    <a:pt x="1049147" y="565657"/>
                  </a:lnTo>
                  <a:lnTo>
                    <a:pt x="1021207" y="597154"/>
                  </a:lnTo>
                  <a:lnTo>
                    <a:pt x="989076" y="626744"/>
                  </a:lnTo>
                  <a:lnTo>
                    <a:pt x="953008" y="653923"/>
                  </a:lnTo>
                  <a:lnTo>
                    <a:pt x="913384" y="678561"/>
                  </a:lnTo>
                  <a:lnTo>
                    <a:pt x="870458" y="700659"/>
                  </a:lnTo>
                  <a:lnTo>
                    <a:pt x="824357" y="719836"/>
                  </a:lnTo>
                  <a:lnTo>
                    <a:pt x="775589" y="735965"/>
                  </a:lnTo>
                  <a:lnTo>
                    <a:pt x="724281" y="748792"/>
                  </a:lnTo>
                  <a:lnTo>
                    <a:pt x="670814" y="758317"/>
                  </a:lnTo>
                  <a:lnTo>
                    <a:pt x="615315" y="764032"/>
                  </a:lnTo>
                  <a:lnTo>
                    <a:pt x="558292" y="766064"/>
                  </a:lnTo>
                  <a:lnTo>
                    <a:pt x="501269" y="764032"/>
                  </a:lnTo>
                  <a:lnTo>
                    <a:pt x="445770" y="758317"/>
                  </a:lnTo>
                  <a:lnTo>
                    <a:pt x="392303" y="748792"/>
                  </a:lnTo>
                  <a:lnTo>
                    <a:pt x="340995" y="735965"/>
                  </a:lnTo>
                  <a:lnTo>
                    <a:pt x="292227" y="719836"/>
                  </a:lnTo>
                  <a:lnTo>
                    <a:pt x="246126" y="700659"/>
                  </a:lnTo>
                  <a:lnTo>
                    <a:pt x="203200" y="678561"/>
                  </a:lnTo>
                  <a:lnTo>
                    <a:pt x="163576" y="653923"/>
                  </a:lnTo>
                  <a:lnTo>
                    <a:pt x="127508" y="626744"/>
                  </a:lnTo>
                  <a:lnTo>
                    <a:pt x="95377" y="597154"/>
                  </a:lnTo>
                  <a:lnTo>
                    <a:pt x="67437" y="565657"/>
                  </a:lnTo>
                  <a:lnTo>
                    <a:pt x="43815" y="532130"/>
                  </a:lnTo>
                  <a:lnTo>
                    <a:pt x="25146" y="496950"/>
                  </a:lnTo>
                  <a:lnTo>
                    <a:pt x="11303" y="460248"/>
                  </a:lnTo>
                  <a:lnTo>
                    <a:pt x="2921" y="422148"/>
                  </a:lnTo>
                  <a:lnTo>
                    <a:pt x="0" y="383031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899661" y="1576832"/>
            <a:ext cx="10318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400" spc="-114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1/JSP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92011" y="1576832"/>
            <a:ext cx="10318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400" spc="-114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2/JSP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35429" y="2666238"/>
            <a:ext cx="45465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Cli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nt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31234" y="3038983"/>
            <a:ext cx="760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Response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128003" y="3715511"/>
            <a:ext cx="1207135" cy="856615"/>
            <a:chOff x="6128003" y="3715511"/>
            <a:chExt cx="1207135" cy="856615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8003" y="3715511"/>
              <a:ext cx="1207007" cy="85648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75247" y="3742943"/>
              <a:ext cx="1117092" cy="76657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175247" y="3742943"/>
              <a:ext cx="1116965" cy="766445"/>
            </a:xfrm>
            <a:custGeom>
              <a:avLst/>
              <a:gdLst/>
              <a:ahLst/>
              <a:cxnLst/>
              <a:rect l="l" t="t" r="r" b="b"/>
              <a:pathLst>
                <a:path w="1116965" h="766445">
                  <a:moveTo>
                    <a:pt x="0" y="383031"/>
                  </a:moveTo>
                  <a:lnTo>
                    <a:pt x="2921" y="343865"/>
                  </a:lnTo>
                  <a:lnTo>
                    <a:pt x="11302" y="305841"/>
                  </a:lnTo>
                  <a:lnTo>
                    <a:pt x="25146" y="269125"/>
                  </a:lnTo>
                  <a:lnTo>
                    <a:pt x="43814" y="233933"/>
                  </a:lnTo>
                  <a:lnTo>
                    <a:pt x="67437" y="200456"/>
                  </a:lnTo>
                  <a:lnTo>
                    <a:pt x="95376" y="168871"/>
                  </a:lnTo>
                  <a:lnTo>
                    <a:pt x="127507" y="139382"/>
                  </a:lnTo>
                  <a:lnTo>
                    <a:pt x="163575" y="112140"/>
                  </a:lnTo>
                  <a:lnTo>
                    <a:pt x="203200" y="87502"/>
                  </a:lnTo>
                  <a:lnTo>
                    <a:pt x="246125" y="65404"/>
                  </a:lnTo>
                  <a:lnTo>
                    <a:pt x="292226" y="46227"/>
                  </a:lnTo>
                  <a:lnTo>
                    <a:pt x="340995" y="30098"/>
                  </a:lnTo>
                  <a:lnTo>
                    <a:pt x="392302" y="17271"/>
                  </a:lnTo>
                  <a:lnTo>
                    <a:pt x="445770" y="7746"/>
                  </a:lnTo>
                  <a:lnTo>
                    <a:pt x="501269" y="2031"/>
                  </a:lnTo>
                  <a:lnTo>
                    <a:pt x="558292" y="0"/>
                  </a:lnTo>
                  <a:lnTo>
                    <a:pt x="615315" y="2031"/>
                  </a:lnTo>
                  <a:lnTo>
                    <a:pt x="670813" y="7746"/>
                  </a:lnTo>
                  <a:lnTo>
                    <a:pt x="724280" y="17271"/>
                  </a:lnTo>
                  <a:lnTo>
                    <a:pt x="775588" y="30098"/>
                  </a:lnTo>
                  <a:lnTo>
                    <a:pt x="824356" y="46227"/>
                  </a:lnTo>
                  <a:lnTo>
                    <a:pt x="870457" y="65404"/>
                  </a:lnTo>
                  <a:lnTo>
                    <a:pt x="913383" y="87502"/>
                  </a:lnTo>
                  <a:lnTo>
                    <a:pt x="953007" y="112140"/>
                  </a:lnTo>
                  <a:lnTo>
                    <a:pt x="989076" y="139382"/>
                  </a:lnTo>
                  <a:lnTo>
                    <a:pt x="1021206" y="168871"/>
                  </a:lnTo>
                  <a:lnTo>
                    <a:pt x="1049147" y="200456"/>
                  </a:lnTo>
                  <a:lnTo>
                    <a:pt x="1072769" y="233933"/>
                  </a:lnTo>
                  <a:lnTo>
                    <a:pt x="1091437" y="269125"/>
                  </a:lnTo>
                  <a:lnTo>
                    <a:pt x="1105280" y="305841"/>
                  </a:lnTo>
                  <a:lnTo>
                    <a:pt x="1113662" y="343865"/>
                  </a:lnTo>
                  <a:lnTo>
                    <a:pt x="1116583" y="383031"/>
                  </a:lnTo>
                  <a:lnTo>
                    <a:pt x="1113662" y="422198"/>
                  </a:lnTo>
                  <a:lnTo>
                    <a:pt x="1105280" y="460222"/>
                  </a:lnTo>
                  <a:lnTo>
                    <a:pt x="1091437" y="496938"/>
                  </a:lnTo>
                  <a:lnTo>
                    <a:pt x="1072769" y="532129"/>
                  </a:lnTo>
                  <a:lnTo>
                    <a:pt x="1049147" y="565607"/>
                  </a:lnTo>
                  <a:lnTo>
                    <a:pt x="1021206" y="597192"/>
                  </a:lnTo>
                  <a:lnTo>
                    <a:pt x="989076" y="626681"/>
                  </a:lnTo>
                  <a:lnTo>
                    <a:pt x="953007" y="653872"/>
                  </a:lnTo>
                  <a:lnTo>
                    <a:pt x="913383" y="678599"/>
                  </a:lnTo>
                  <a:lnTo>
                    <a:pt x="870457" y="700646"/>
                  </a:lnTo>
                  <a:lnTo>
                    <a:pt x="824356" y="719835"/>
                  </a:lnTo>
                  <a:lnTo>
                    <a:pt x="775588" y="735964"/>
                  </a:lnTo>
                  <a:lnTo>
                    <a:pt x="724280" y="748842"/>
                  </a:lnTo>
                  <a:lnTo>
                    <a:pt x="670813" y="758278"/>
                  </a:lnTo>
                  <a:lnTo>
                    <a:pt x="615315" y="764082"/>
                  </a:lnTo>
                  <a:lnTo>
                    <a:pt x="558292" y="766063"/>
                  </a:lnTo>
                  <a:lnTo>
                    <a:pt x="501269" y="764082"/>
                  </a:lnTo>
                  <a:lnTo>
                    <a:pt x="445770" y="758278"/>
                  </a:lnTo>
                  <a:lnTo>
                    <a:pt x="392302" y="748842"/>
                  </a:lnTo>
                  <a:lnTo>
                    <a:pt x="340995" y="735964"/>
                  </a:lnTo>
                  <a:lnTo>
                    <a:pt x="292226" y="719835"/>
                  </a:lnTo>
                  <a:lnTo>
                    <a:pt x="246125" y="700646"/>
                  </a:lnTo>
                  <a:lnTo>
                    <a:pt x="203200" y="678599"/>
                  </a:lnTo>
                  <a:lnTo>
                    <a:pt x="163575" y="653872"/>
                  </a:lnTo>
                  <a:lnTo>
                    <a:pt x="127507" y="626681"/>
                  </a:lnTo>
                  <a:lnTo>
                    <a:pt x="95376" y="597192"/>
                  </a:lnTo>
                  <a:lnTo>
                    <a:pt x="67437" y="565607"/>
                  </a:lnTo>
                  <a:lnTo>
                    <a:pt x="43814" y="532129"/>
                  </a:lnTo>
                  <a:lnTo>
                    <a:pt x="25146" y="496938"/>
                  </a:lnTo>
                  <a:lnTo>
                    <a:pt x="11302" y="460222"/>
                  </a:lnTo>
                  <a:lnTo>
                    <a:pt x="2921" y="422198"/>
                  </a:lnTo>
                  <a:lnTo>
                    <a:pt x="0" y="383031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364859" y="4004564"/>
            <a:ext cx="760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Response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69236" y="1635251"/>
            <a:ext cx="4529455" cy="2880360"/>
          </a:xfrm>
          <a:custGeom>
            <a:avLst/>
            <a:gdLst/>
            <a:ahLst/>
            <a:cxnLst/>
            <a:rect l="l" t="t" r="r" b="b"/>
            <a:pathLst>
              <a:path w="4529455" h="2880360">
                <a:moveTo>
                  <a:pt x="1478661" y="362331"/>
                </a:moveTo>
                <a:lnTo>
                  <a:pt x="1337437" y="376809"/>
                </a:lnTo>
                <a:lnTo>
                  <a:pt x="1368044" y="424942"/>
                </a:lnTo>
                <a:lnTo>
                  <a:pt x="661162" y="873506"/>
                </a:lnTo>
                <a:lnTo>
                  <a:pt x="668020" y="884301"/>
                </a:lnTo>
                <a:lnTo>
                  <a:pt x="1374775" y="435737"/>
                </a:lnTo>
                <a:lnTo>
                  <a:pt x="1405382" y="483997"/>
                </a:lnTo>
                <a:lnTo>
                  <a:pt x="1478661" y="362331"/>
                </a:lnTo>
                <a:close/>
              </a:path>
              <a:path w="4529455" h="2880360">
                <a:moveTo>
                  <a:pt x="2194306" y="1030732"/>
                </a:moveTo>
                <a:lnTo>
                  <a:pt x="2137156" y="1030732"/>
                </a:lnTo>
                <a:lnTo>
                  <a:pt x="2137156" y="374523"/>
                </a:lnTo>
                <a:lnTo>
                  <a:pt x="2124456" y="374523"/>
                </a:lnTo>
                <a:lnTo>
                  <a:pt x="2124456" y="1030732"/>
                </a:lnTo>
                <a:lnTo>
                  <a:pt x="2067306" y="1030732"/>
                </a:lnTo>
                <a:lnTo>
                  <a:pt x="2130806" y="1157732"/>
                </a:lnTo>
                <a:lnTo>
                  <a:pt x="2194306" y="1030732"/>
                </a:lnTo>
                <a:close/>
              </a:path>
              <a:path w="4529455" h="2880360">
                <a:moveTo>
                  <a:pt x="3739642" y="63500"/>
                </a:moveTo>
                <a:lnTo>
                  <a:pt x="3612642" y="0"/>
                </a:lnTo>
                <a:lnTo>
                  <a:pt x="3612642" y="57150"/>
                </a:lnTo>
                <a:lnTo>
                  <a:pt x="2839593" y="57150"/>
                </a:lnTo>
                <a:lnTo>
                  <a:pt x="2839593" y="69850"/>
                </a:lnTo>
                <a:lnTo>
                  <a:pt x="3612642" y="69850"/>
                </a:lnTo>
                <a:lnTo>
                  <a:pt x="3612642" y="127000"/>
                </a:lnTo>
                <a:lnTo>
                  <a:pt x="3739642" y="63500"/>
                </a:lnTo>
                <a:close/>
              </a:path>
              <a:path w="4529455" h="2880360">
                <a:moveTo>
                  <a:pt x="4292219" y="2868244"/>
                </a:moveTo>
                <a:lnTo>
                  <a:pt x="122682" y="1496568"/>
                </a:lnTo>
                <a:lnTo>
                  <a:pt x="140462" y="1442339"/>
                </a:lnTo>
                <a:lnTo>
                  <a:pt x="0" y="1462913"/>
                </a:lnTo>
                <a:lnTo>
                  <a:pt x="100838" y="1562862"/>
                </a:lnTo>
                <a:lnTo>
                  <a:pt x="118618" y="1508633"/>
                </a:lnTo>
                <a:lnTo>
                  <a:pt x="4288282" y="2880309"/>
                </a:lnTo>
                <a:lnTo>
                  <a:pt x="4292219" y="2868244"/>
                </a:lnTo>
                <a:close/>
              </a:path>
              <a:path w="4529455" h="2880360">
                <a:moveTo>
                  <a:pt x="4529328" y="1979676"/>
                </a:moveTo>
                <a:lnTo>
                  <a:pt x="4472178" y="1979676"/>
                </a:lnTo>
                <a:lnTo>
                  <a:pt x="4472178" y="362331"/>
                </a:lnTo>
                <a:lnTo>
                  <a:pt x="4459478" y="362331"/>
                </a:lnTo>
                <a:lnTo>
                  <a:pt x="4459478" y="1979676"/>
                </a:lnTo>
                <a:lnTo>
                  <a:pt x="4402328" y="1979676"/>
                </a:lnTo>
                <a:lnTo>
                  <a:pt x="4465828" y="2106803"/>
                </a:lnTo>
                <a:lnTo>
                  <a:pt x="4529328" y="1979676"/>
                </a:lnTo>
                <a:close/>
              </a:path>
            </a:pathLst>
          </a:custGeom>
          <a:solidFill>
            <a:srgbClr val="4845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327150" y="1032509"/>
            <a:ext cx="14058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F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d(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)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65420" y="1453134"/>
            <a:ext cx="548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65">
                <a:solidFill>
                  <a:srgbClr val="242424"/>
                </a:solidFill>
                <a:latin typeface="Tahoma"/>
                <a:cs typeface="Tahoma"/>
              </a:rPr>
              <a:t>F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w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rd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999232" y="1979676"/>
            <a:ext cx="2395855" cy="2402205"/>
            <a:chOff x="2999232" y="1979676"/>
            <a:chExt cx="2395855" cy="2402205"/>
          </a:xfrm>
        </p:grpSpPr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06852" y="1979676"/>
              <a:ext cx="502793" cy="36728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99232" y="3474720"/>
              <a:ext cx="2395727" cy="90678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5907023" y="2636266"/>
            <a:ext cx="15570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Response</a:t>
            </a: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3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generated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34" name="object 34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428" y="132333"/>
            <a:ext cx="3811904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Request</a:t>
            </a:r>
            <a:r>
              <a:rPr dirty="0" spc="-120"/>
              <a:t> </a:t>
            </a:r>
            <a:r>
              <a:rPr dirty="0" spc="-5"/>
              <a:t>Dispatcher</a:t>
            </a:r>
            <a:r>
              <a:rPr dirty="0" spc="-105"/>
              <a:t> </a:t>
            </a:r>
            <a:r>
              <a:rPr dirty="0" spc="-15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29155" y="1424939"/>
            <a:ext cx="5971540" cy="600710"/>
            <a:chOff x="1629155" y="1424939"/>
            <a:chExt cx="5971540" cy="600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9155" y="1424939"/>
              <a:ext cx="5971032" cy="6004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2599" y="1495043"/>
              <a:ext cx="5728715" cy="46482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633727" y="2711195"/>
            <a:ext cx="5966460" cy="612775"/>
            <a:chOff x="1633727" y="2711195"/>
            <a:chExt cx="5966460" cy="61277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3727" y="2711195"/>
              <a:ext cx="5966460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7171" y="2781299"/>
              <a:ext cx="5724144" cy="47701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85927" y="2248027"/>
            <a:ext cx="52374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Dispatcher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load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welcome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forwards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control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5927" y="3547313"/>
            <a:ext cx="563054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RequestDispatcher</a:t>
            </a:r>
            <a:r>
              <a:rPr dirty="0" sz="1400" spc="-8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load</a:t>
            </a:r>
            <a:r>
              <a:rPr dirty="0" sz="14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login.html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includes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current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page.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2" name="object 12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305" y="143078"/>
            <a:ext cx="1799589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S</a:t>
            </a:r>
            <a:r>
              <a:rPr dirty="0" spc="-15"/>
              <a:t>endRed</a:t>
            </a:r>
            <a:r>
              <a:rPr dirty="0" spc="-10"/>
              <a:t>ir</a:t>
            </a:r>
            <a:r>
              <a:rPr dirty="0" spc="-15"/>
              <a:t>e</a:t>
            </a:r>
            <a:r>
              <a:rPr dirty="0" spc="-10"/>
              <a:t>c</a:t>
            </a:r>
            <a:r>
              <a:rPr dirty="0"/>
              <a:t>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7424" y="1490472"/>
            <a:ext cx="5797550" cy="737870"/>
            <a:chOff x="1487424" y="1490472"/>
            <a:chExt cx="5797550" cy="7378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7424" y="1490472"/>
              <a:ext cx="5797296" cy="7376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7820" y="1562100"/>
              <a:ext cx="5561076" cy="59893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23138" y="1026032"/>
            <a:ext cx="47218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SendRedirect()</a:t>
            </a:r>
            <a:r>
              <a:rPr dirty="0" sz="1400" spc="-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redirect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control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servlet/jsp/html.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138" y="2451303"/>
            <a:ext cx="742759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code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take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search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string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fires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query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google.com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and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displays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result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screen.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894" y="132333"/>
            <a:ext cx="219583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Session</a:t>
            </a:r>
            <a:r>
              <a:rPr dirty="0" spc="-135"/>
              <a:t> </a:t>
            </a:r>
            <a:r>
              <a:rPr dirty="0" spc="-25"/>
              <a:t>Tracking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357" y="998982"/>
            <a:ext cx="7548880" cy="2756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required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know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needs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maintain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state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as server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addressing/serving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multiple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clients.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example,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has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logged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in.</a:t>
            </a:r>
            <a:endParaRPr sz="1400">
              <a:latin typeface="Tahoma"/>
              <a:cs typeface="Tahoma"/>
            </a:endParaRPr>
          </a:p>
          <a:p>
            <a:pPr marL="13970" marR="3084195" indent="-1905">
              <a:lnSpc>
                <a:spcPts val="3490"/>
              </a:lnSpc>
              <a:spcBef>
                <a:spcPts val="145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Knowing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user's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information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called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tracking.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There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4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ways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tracking: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6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Cookies</a:t>
            </a:r>
            <a:endParaRPr sz="140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  <a:spcBef>
                <a:spcPts val="790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1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URL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Rewriting</a:t>
            </a:r>
            <a:endParaRPr sz="140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  <a:spcBef>
                <a:spcPts val="8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4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Hidden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form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field</a:t>
            </a:r>
            <a:endParaRPr sz="140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  <a:spcBef>
                <a:spcPts val="805"/>
              </a:spcBef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4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tpS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400" spc="-9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113" y="143078"/>
            <a:ext cx="343217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Session</a:t>
            </a:r>
            <a:r>
              <a:rPr dirty="0" spc="-100"/>
              <a:t> </a:t>
            </a:r>
            <a:r>
              <a:rPr dirty="0" spc="-30"/>
              <a:t>Tacking</a:t>
            </a:r>
            <a:r>
              <a:rPr dirty="0" spc="-6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Cookies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45023" y="2907792"/>
            <a:ext cx="2212975" cy="1659889"/>
            <a:chOff x="5145023" y="2907792"/>
            <a:chExt cx="2212975" cy="16598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5023" y="2907792"/>
              <a:ext cx="2212848" cy="16596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2267" y="2935224"/>
              <a:ext cx="2122932" cy="156972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192267" y="2935223"/>
            <a:ext cx="2123440" cy="1569720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56588" y="2634995"/>
            <a:ext cx="3535679" cy="1767839"/>
            <a:chOff x="1656588" y="2634995"/>
            <a:chExt cx="3535679" cy="176783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588" y="3174491"/>
              <a:ext cx="1790700" cy="12283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329940" y="3459479"/>
              <a:ext cx="1862455" cy="497840"/>
            </a:xfrm>
            <a:custGeom>
              <a:avLst/>
              <a:gdLst/>
              <a:ahLst/>
              <a:cxnLst/>
              <a:rect l="l" t="t" r="r" b="b"/>
              <a:pathLst>
                <a:path w="1862454" h="497839">
                  <a:moveTo>
                    <a:pt x="1861947" y="427913"/>
                  </a:moveTo>
                  <a:lnTo>
                    <a:pt x="76200" y="427913"/>
                  </a:lnTo>
                  <a:lnTo>
                    <a:pt x="76200" y="370713"/>
                  </a:lnTo>
                  <a:lnTo>
                    <a:pt x="0" y="434276"/>
                  </a:lnTo>
                  <a:lnTo>
                    <a:pt x="76200" y="497840"/>
                  </a:lnTo>
                  <a:lnTo>
                    <a:pt x="76200" y="440626"/>
                  </a:lnTo>
                  <a:lnTo>
                    <a:pt x="1861947" y="440626"/>
                  </a:lnTo>
                  <a:lnTo>
                    <a:pt x="1861947" y="427913"/>
                  </a:lnTo>
                  <a:close/>
                </a:path>
                <a:path w="1862454" h="497839">
                  <a:moveTo>
                    <a:pt x="1861947" y="63627"/>
                  </a:moveTo>
                  <a:lnTo>
                    <a:pt x="1785747" y="0"/>
                  </a:lnTo>
                  <a:lnTo>
                    <a:pt x="1785747" y="57150"/>
                  </a:lnTo>
                  <a:lnTo>
                    <a:pt x="0" y="57150"/>
                  </a:lnTo>
                  <a:lnTo>
                    <a:pt x="0" y="69977"/>
                  </a:lnTo>
                  <a:lnTo>
                    <a:pt x="1785747" y="69977"/>
                  </a:lnTo>
                  <a:lnTo>
                    <a:pt x="1785747" y="127127"/>
                  </a:lnTo>
                  <a:lnTo>
                    <a:pt x="1861947" y="63627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3072" y="2634995"/>
              <a:ext cx="1938527" cy="63550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0316" y="2662427"/>
              <a:ext cx="1848612" cy="54559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290316" y="2662427"/>
              <a:ext cx="1848485" cy="545465"/>
            </a:xfrm>
            <a:custGeom>
              <a:avLst/>
              <a:gdLst/>
              <a:ahLst/>
              <a:cxnLst/>
              <a:rect l="l" t="t" r="r" b="b"/>
              <a:pathLst>
                <a:path w="1848485" h="545464">
                  <a:moveTo>
                    <a:pt x="903097" y="1778"/>
                  </a:moveTo>
                  <a:lnTo>
                    <a:pt x="844676" y="6223"/>
                  </a:lnTo>
                  <a:lnTo>
                    <a:pt x="787654" y="13208"/>
                  </a:lnTo>
                  <a:lnTo>
                    <a:pt x="732028" y="22733"/>
                  </a:lnTo>
                  <a:lnTo>
                    <a:pt x="678180" y="34544"/>
                  </a:lnTo>
                  <a:lnTo>
                    <a:pt x="625983" y="48641"/>
                  </a:lnTo>
                  <a:lnTo>
                    <a:pt x="575691" y="64897"/>
                  </a:lnTo>
                  <a:lnTo>
                    <a:pt x="527431" y="83312"/>
                  </a:lnTo>
                  <a:lnTo>
                    <a:pt x="481330" y="103632"/>
                  </a:lnTo>
                  <a:lnTo>
                    <a:pt x="437514" y="125857"/>
                  </a:lnTo>
                  <a:lnTo>
                    <a:pt x="396113" y="149987"/>
                  </a:lnTo>
                  <a:lnTo>
                    <a:pt x="357378" y="175641"/>
                  </a:lnTo>
                  <a:lnTo>
                    <a:pt x="321183" y="203073"/>
                  </a:lnTo>
                  <a:lnTo>
                    <a:pt x="287909" y="231902"/>
                  </a:lnTo>
                  <a:lnTo>
                    <a:pt x="257429" y="262255"/>
                  </a:lnTo>
                  <a:lnTo>
                    <a:pt x="230124" y="293878"/>
                  </a:lnTo>
                  <a:lnTo>
                    <a:pt x="206121" y="326771"/>
                  </a:lnTo>
                  <a:lnTo>
                    <a:pt x="185293" y="360934"/>
                  </a:lnTo>
                  <a:lnTo>
                    <a:pt x="168021" y="395986"/>
                  </a:lnTo>
                  <a:lnTo>
                    <a:pt x="154432" y="432054"/>
                  </a:lnTo>
                  <a:lnTo>
                    <a:pt x="144525" y="469011"/>
                  </a:lnTo>
                  <a:lnTo>
                    <a:pt x="138430" y="506730"/>
                  </a:lnTo>
                  <a:lnTo>
                    <a:pt x="136398" y="545084"/>
                  </a:lnTo>
                  <a:lnTo>
                    <a:pt x="0" y="545084"/>
                  </a:lnTo>
                  <a:lnTo>
                    <a:pt x="7620" y="471170"/>
                  </a:lnTo>
                  <a:lnTo>
                    <a:pt x="29845" y="400177"/>
                  </a:lnTo>
                  <a:lnTo>
                    <a:pt x="65659" y="332867"/>
                  </a:lnTo>
                  <a:lnTo>
                    <a:pt x="88264" y="300863"/>
                  </a:lnTo>
                  <a:lnTo>
                    <a:pt x="114046" y="270002"/>
                  </a:lnTo>
                  <a:lnTo>
                    <a:pt x="142621" y="240284"/>
                  </a:lnTo>
                  <a:lnTo>
                    <a:pt x="173989" y="211963"/>
                  </a:lnTo>
                  <a:lnTo>
                    <a:pt x="208025" y="185039"/>
                  </a:lnTo>
                  <a:lnTo>
                    <a:pt x="244601" y="159639"/>
                  </a:lnTo>
                  <a:lnTo>
                    <a:pt x="283591" y="135763"/>
                  </a:lnTo>
                  <a:lnTo>
                    <a:pt x="324738" y="113538"/>
                  </a:lnTo>
                  <a:lnTo>
                    <a:pt x="368173" y="93091"/>
                  </a:lnTo>
                  <a:lnTo>
                    <a:pt x="413638" y="74422"/>
                  </a:lnTo>
                  <a:lnTo>
                    <a:pt x="460883" y="57658"/>
                  </a:lnTo>
                  <a:lnTo>
                    <a:pt x="510032" y="42799"/>
                  </a:lnTo>
                  <a:lnTo>
                    <a:pt x="560705" y="30099"/>
                  </a:lnTo>
                  <a:lnTo>
                    <a:pt x="613029" y="19431"/>
                  </a:lnTo>
                  <a:lnTo>
                    <a:pt x="666750" y="11049"/>
                  </a:lnTo>
                  <a:lnTo>
                    <a:pt x="721613" y="4953"/>
                  </a:lnTo>
                  <a:lnTo>
                    <a:pt x="777748" y="1270"/>
                  </a:lnTo>
                  <a:lnTo>
                    <a:pt x="834898" y="0"/>
                  </a:lnTo>
                  <a:lnTo>
                    <a:pt x="971550" y="0"/>
                  </a:lnTo>
                  <a:lnTo>
                    <a:pt x="1028192" y="1270"/>
                  </a:lnTo>
                  <a:lnTo>
                    <a:pt x="1084072" y="4953"/>
                  </a:lnTo>
                  <a:lnTo>
                    <a:pt x="1138936" y="11049"/>
                  </a:lnTo>
                  <a:lnTo>
                    <a:pt x="1192657" y="19431"/>
                  </a:lnTo>
                  <a:lnTo>
                    <a:pt x="1244981" y="29972"/>
                  </a:lnTo>
                  <a:lnTo>
                    <a:pt x="1296035" y="42799"/>
                  </a:lnTo>
                  <a:lnTo>
                    <a:pt x="1345438" y="57658"/>
                  </a:lnTo>
                  <a:lnTo>
                    <a:pt x="1393063" y="74549"/>
                  </a:lnTo>
                  <a:lnTo>
                    <a:pt x="1438910" y="93472"/>
                  </a:lnTo>
                  <a:lnTo>
                    <a:pt x="1482725" y="114173"/>
                  </a:lnTo>
                  <a:lnTo>
                    <a:pt x="1524508" y="136652"/>
                  </a:lnTo>
                  <a:lnTo>
                    <a:pt x="1563878" y="160909"/>
                  </a:lnTo>
                  <a:lnTo>
                    <a:pt x="1600835" y="186817"/>
                  </a:lnTo>
                  <a:lnTo>
                    <a:pt x="1635252" y="214376"/>
                  </a:lnTo>
                  <a:lnTo>
                    <a:pt x="1667002" y="243332"/>
                  </a:lnTo>
                  <a:lnTo>
                    <a:pt x="1695831" y="273812"/>
                  </a:lnTo>
                  <a:lnTo>
                    <a:pt x="1721739" y="305689"/>
                  </a:lnTo>
                  <a:lnTo>
                    <a:pt x="1744472" y="338836"/>
                  </a:lnTo>
                  <a:lnTo>
                    <a:pt x="1763903" y="373253"/>
                  </a:lnTo>
                  <a:lnTo>
                    <a:pt x="1779905" y="408813"/>
                  </a:lnTo>
                  <a:lnTo>
                    <a:pt x="1848104" y="408813"/>
                  </a:lnTo>
                  <a:lnTo>
                    <a:pt x="1738249" y="545084"/>
                  </a:lnTo>
                  <a:lnTo>
                    <a:pt x="1575308" y="408813"/>
                  </a:lnTo>
                  <a:lnTo>
                    <a:pt x="1643507" y="408813"/>
                  </a:lnTo>
                  <a:lnTo>
                    <a:pt x="1627505" y="373253"/>
                  </a:lnTo>
                  <a:lnTo>
                    <a:pt x="1608074" y="338836"/>
                  </a:lnTo>
                  <a:lnTo>
                    <a:pt x="1585341" y="305689"/>
                  </a:lnTo>
                  <a:lnTo>
                    <a:pt x="1559433" y="273812"/>
                  </a:lnTo>
                  <a:lnTo>
                    <a:pt x="1530604" y="243332"/>
                  </a:lnTo>
                  <a:lnTo>
                    <a:pt x="1498854" y="214376"/>
                  </a:lnTo>
                  <a:lnTo>
                    <a:pt x="1464437" y="186817"/>
                  </a:lnTo>
                  <a:lnTo>
                    <a:pt x="1427480" y="160909"/>
                  </a:lnTo>
                  <a:lnTo>
                    <a:pt x="1387983" y="136652"/>
                  </a:lnTo>
                  <a:lnTo>
                    <a:pt x="1346327" y="114173"/>
                  </a:lnTo>
                  <a:lnTo>
                    <a:pt x="1302512" y="93472"/>
                  </a:lnTo>
                  <a:lnTo>
                    <a:pt x="1256664" y="74549"/>
                  </a:lnTo>
                  <a:lnTo>
                    <a:pt x="1208913" y="57658"/>
                  </a:lnTo>
                  <a:lnTo>
                    <a:pt x="1159510" y="42799"/>
                  </a:lnTo>
                  <a:lnTo>
                    <a:pt x="1108583" y="29972"/>
                  </a:lnTo>
                  <a:lnTo>
                    <a:pt x="1056132" y="19431"/>
                  </a:lnTo>
                  <a:lnTo>
                    <a:pt x="1002411" y="11049"/>
                  </a:lnTo>
                  <a:lnTo>
                    <a:pt x="947547" y="4953"/>
                  </a:lnTo>
                  <a:lnTo>
                    <a:pt x="891667" y="1270"/>
                  </a:lnTo>
                  <a:lnTo>
                    <a:pt x="834898" y="0"/>
                  </a:lnTo>
                </a:path>
              </a:pathLst>
            </a:custGeom>
            <a:ln w="9144">
              <a:solidFill>
                <a:srgbClr val="00ADE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830828" y="2936875"/>
            <a:ext cx="8242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1)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equ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65067" y="4010050"/>
            <a:ext cx="15684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1)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sp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+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oo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kie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2223" y="834008"/>
            <a:ext cx="6196330" cy="1729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“Cookies”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small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piece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information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which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stored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by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server.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Advantages:</a:t>
            </a:r>
            <a:r>
              <a:rPr dirty="0" sz="1400" spc="-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Maintained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side.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Dis-advantages:</a:t>
            </a:r>
            <a:r>
              <a:rPr dirty="0" sz="1400" spc="-4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Can’t</a:t>
            </a:r>
            <a:r>
              <a:rPr dirty="0" sz="1400" spc="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used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dirty="0" sz="14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browser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disables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cookies.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 marL="2955290">
              <a:lnSpc>
                <a:spcPct val="100000"/>
              </a:lnSpc>
              <a:spcBef>
                <a:spcPts val="1295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3)</a:t>
            </a:r>
            <a:r>
              <a:rPr dirty="0" sz="1400" spc="-8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request+cookie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7" name="object 1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243" y="143078"/>
            <a:ext cx="331533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Client</a:t>
            </a:r>
            <a:r>
              <a:rPr dirty="0" spc="-110"/>
              <a:t> </a:t>
            </a:r>
            <a:r>
              <a:rPr dirty="0" spc="-5"/>
              <a:t>Server</a:t>
            </a:r>
            <a:r>
              <a:rPr dirty="0" spc="-80"/>
              <a:t> </a:t>
            </a:r>
            <a:r>
              <a:rPr dirty="0" spc="-2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0622" y="1581734"/>
            <a:ext cx="3448050" cy="577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299085" marR="5080" indent="-287020">
              <a:lnSpc>
                <a:spcPct val="100899"/>
              </a:lnSpc>
              <a:spcBef>
                <a:spcPts val="90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 the client server 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technology,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client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requests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for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service. This request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reached to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server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through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65">
                <a:solidFill>
                  <a:srgbClr val="242424"/>
                </a:solidFill>
                <a:latin typeface="Tahoma"/>
                <a:cs typeface="Tahoma"/>
              </a:rPr>
              <a:t>TCP/IP.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0622" y="2313813"/>
            <a:ext cx="3565525" cy="9448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299085" marR="5080" indent="-287020">
              <a:lnSpc>
                <a:spcPct val="100899"/>
              </a:lnSpc>
              <a:spcBef>
                <a:spcPts val="85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Upon receiving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request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server interprets the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request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provides the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required service to the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client.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>
                <a:solidFill>
                  <a:srgbClr val="242424"/>
                </a:solidFill>
                <a:latin typeface="Times New Roman"/>
                <a:cs typeface="Times New Roman"/>
              </a:rPr>
              <a:t>	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on the same machine.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0622" y="3411169"/>
            <a:ext cx="3477260" cy="577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299085" marR="5080" indent="-287020">
              <a:lnSpc>
                <a:spcPct val="100899"/>
              </a:lnSpc>
              <a:spcBef>
                <a:spcPts val="90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30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Server and client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can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different machines.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 this case, Server can serve many clients at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dirty="0" sz="1200" spc="-3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time.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94359" y="1487424"/>
            <a:ext cx="3918585" cy="2687320"/>
            <a:chOff x="594359" y="1487424"/>
            <a:chExt cx="3918585" cy="26873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359" y="1487424"/>
              <a:ext cx="856488" cy="94335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16508" y="2380488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w="0" h="1368425">
                  <a:moveTo>
                    <a:pt x="0" y="0"/>
                  </a:moveTo>
                  <a:lnTo>
                    <a:pt x="0" y="1368171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0512" y="3683508"/>
              <a:ext cx="68580" cy="12801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16508" y="3741064"/>
              <a:ext cx="870585" cy="13335"/>
            </a:xfrm>
            <a:custGeom>
              <a:avLst/>
              <a:gdLst/>
              <a:ahLst/>
              <a:cxnLst/>
              <a:rect l="l" t="t" r="r" b="b"/>
              <a:pathLst>
                <a:path w="870585" h="13335">
                  <a:moveTo>
                    <a:pt x="794042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794042" y="12801"/>
                  </a:lnTo>
                  <a:lnTo>
                    <a:pt x="794042" y="0"/>
                  </a:lnTo>
                  <a:close/>
                </a:path>
                <a:path w="870585" h="13335">
                  <a:moveTo>
                    <a:pt x="870204" y="6451"/>
                  </a:moveTo>
                  <a:lnTo>
                    <a:pt x="862584" y="101"/>
                  </a:lnTo>
                  <a:lnTo>
                    <a:pt x="806704" y="101"/>
                  </a:lnTo>
                  <a:lnTo>
                    <a:pt x="806704" y="12801"/>
                  </a:lnTo>
                  <a:lnTo>
                    <a:pt x="862584" y="12801"/>
                  </a:lnTo>
                  <a:lnTo>
                    <a:pt x="870204" y="6451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1659" y="3322319"/>
              <a:ext cx="853439" cy="85191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657856" y="3683508"/>
              <a:ext cx="76200" cy="128270"/>
            </a:xfrm>
            <a:custGeom>
              <a:avLst/>
              <a:gdLst/>
              <a:ahLst/>
              <a:cxnLst/>
              <a:rect l="l" t="t" r="r" b="b"/>
              <a:pathLst>
                <a:path w="76200" h="128270">
                  <a:moveTo>
                    <a:pt x="76200" y="0"/>
                  </a:moveTo>
                  <a:lnTo>
                    <a:pt x="0" y="64008"/>
                  </a:lnTo>
                  <a:lnTo>
                    <a:pt x="76200" y="128016"/>
                  </a:lnTo>
                  <a:lnTo>
                    <a:pt x="76200" y="70358"/>
                  </a:lnTo>
                  <a:lnTo>
                    <a:pt x="76187" y="5765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1859" y="3683508"/>
              <a:ext cx="68579" cy="1280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734056" y="3741064"/>
              <a:ext cx="794385" cy="13335"/>
            </a:xfrm>
            <a:custGeom>
              <a:avLst/>
              <a:gdLst/>
              <a:ahLst/>
              <a:cxnLst/>
              <a:rect l="l" t="t" r="r" b="b"/>
              <a:pathLst>
                <a:path w="794385" h="13335">
                  <a:moveTo>
                    <a:pt x="717867" y="0"/>
                  </a:moveTo>
                  <a:lnTo>
                    <a:pt x="0" y="0"/>
                  </a:lnTo>
                  <a:lnTo>
                    <a:pt x="0" y="12801"/>
                  </a:lnTo>
                  <a:lnTo>
                    <a:pt x="717867" y="12801"/>
                  </a:lnTo>
                  <a:lnTo>
                    <a:pt x="717867" y="0"/>
                  </a:lnTo>
                  <a:close/>
                </a:path>
                <a:path w="794385" h="13335">
                  <a:moveTo>
                    <a:pt x="794004" y="6451"/>
                  </a:moveTo>
                  <a:lnTo>
                    <a:pt x="786384" y="101"/>
                  </a:lnTo>
                  <a:lnTo>
                    <a:pt x="730504" y="101"/>
                  </a:lnTo>
                  <a:lnTo>
                    <a:pt x="730504" y="12801"/>
                  </a:lnTo>
                  <a:lnTo>
                    <a:pt x="786384" y="12801"/>
                  </a:lnTo>
                  <a:lnTo>
                    <a:pt x="794004" y="6451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93008" y="3461003"/>
              <a:ext cx="1019556" cy="6004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40252" y="3488436"/>
              <a:ext cx="929639" cy="51053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540252" y="3488435"/>
            <a:ext cx="929640" cy="510540"/>
          </a:xfrm>
          <a:prstGeom prst="rect">
            <a:avLst/>
          </a:prstGeom>
          <a:ln w="9144">
            <a:solidFill>
              <a:srgbClr val="46AAC5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227329">
              <a:lnSpc>
                <a:spcPct val="100000"/>
              </a:lnSpc>
              <a:spcBef>
                <a:spcPts val="700"/>
              </a:spcBef>
            </a:pPr>
            <a:r>
              <a:rPr dirty="0" sz="1800" spc="-145">
                <a:solidFill>
                  <a:srgbClr val="242424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21308" y="2019300"/>
            <a:ext cx="949960" cy="1342390"/>
            <a:chOff x="1321308" y="2019300"/>
            <a:chExt cx="949960" cy="1342390"/>
          </a:xfrm>
        </p:grpSpPr>
        <p:sp>
          <p:nvSpPr>
            <p:cNvPr id="19" name="object 19"/>
            <p:cNvSpPr/>
            <p:nvPr/>
          </p:nvSpPr>
          <p:spPr>
            <a:xfrm>
              <a:off x="2266188" y="2083307"/>
              <a:ext cx="0" cy="1278255"/>
            </a:xfrm>
            <a:custGeom>
              <a:avLst/>
              <a:gdLst/>
              <a:ahLst/>
              <a:cxnLst/>
              <a:rect l="l" t="t" r="r" b="b"/>
              <a:pathLst>
                <a:path w="0" h="1278254">
                  <a:moveTo>
                    <a:pt x="0" y="1278255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4845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321308" y="2019299"/>
              <a:ext cx="946785" cy="128270"/>
            </a:xfrm>
            <a:custGeom>
              <a:avLst/>
              <a:gdLst/>
              <a:ahLst/>
              <a:cxnLst/>
              <a:rect l="l" t="t" r="r" b="b"/>
              <a:pathLst>
                <a:path w="946785" h="128269">
                  <a:moveTo>
                    <a:pt x="946378" y="57556"/>
                  </a:moveTo>
                  <a:lnTo>
                    <a:pt x="76200" y="57556"/>
                  </a:lnTo>
                  <a:lnTo>
                    <a:pt x="76200" y="0"/>
                  </a:lnTo>
                  <a:lnTo>
                    <a:pt x="0" y="64008"/>
                  </a:lnTo>
                  <a:lnTo>
                    <a:pt x="76200" y="128016"/>
                  </a:lnTo>
                  <a:lnTo>
                    <a:pt x="76200" y="70358"/>
                  </a:lnTo>
                  <a:lnTo>
                    <a:pt x="946378" y="70358"/>
                  </a:lnTo>
                  <a:lnTo>
                    <a:pt x="946378" y="57556"/>
                  </a:lnTo>
                  <a:close/>
                </a:path>
              </a:pathLst>
            </a:custGeom>
            <a:solidFill>
              <a:srgbClr val="4845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80084" y="1264157"/>
            <a:ext cx="46735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Cli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nt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79041" y="1788414"/>
            <a:ext cx="7727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Response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06195" y="3444316"/>
            <a:ext cx="499109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Q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58416" y="4189272"/>
            <a:ext cx="5276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v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13430" y="3466338"/>
            <a:ext cx="5486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S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c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7" name="object 2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64838" y="1745107"/>
            <a:ext cx="3582670" cy="2242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URL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Rewriting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method,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we append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user's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data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call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next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servlet.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sng" sz="1200" spc="-10">
                <a:solidFill>
                  <a:srgbClr val="00AEEE"/>
                </a:solidFill>
                <a:uFill>
                  <a:solidFill>
                    <a:srgbClr val="00AEEE"/>
                  </a:solidFill>
                </a:uFill>
                <a:latin typeface="Tahoma"/>
                <a:cs typeface="Tahoma"/>
              </a:rPr>
              <a:t>Http://localhost:8080/MyServlet?name=”james”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marL="12700" marR="372110">
              <a:lnSpc>
                <a:spcPct val="100000"/>
              </a:lnSpc>
              <a:spcBef>
                <a:spcPts val="5"/>
              </a:spcBef>
            </a:pP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We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 calling MyServlet by name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James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as the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parameter</a:t>
            </a:r>
            <a:r>
              <a:rPr dirty="0" sz="1200" spc="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field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name.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ahoma"/>
              <a:cs typeface="Tahoma"/>
            </a:endParaRPr>
          </a:p>
          <a:p>
            <a:pPr marL="12700" marR="99060">
              <a:lnSpc>
                <a:spcPct val="100000"/>
              </a:lnSpc>
            </a:pPr>
            <a:r>
              <a:rPr dirty="0" sz="1200" spc="-5">
                <a:solidFill>
                  <a:srgbClr val="006EC0"/>
                </a:solidFill>
                <a:latin typeface="Tahoma"/>
                <a:cs typeface="Tahoma"/>
              </a:rPr>
              <a:t>Advantages: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 method still works even when the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cookies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disabled.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006EC0"/>
                </a:solidFill>
                <a:latin typeface="Tahoma"/>
                <a:cs typeface="Tahoma"/>
              </a:rPr>
              <a:t>Dis-advantages:</a:t>
            </a:r>
            <a:r>
              <a:rPr dirty="0" sz="1200" spc="-3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only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text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information.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4691" y="1714500"/>
            <a:ext cx="2922905" cy="2307590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603885" marR="889635">
              <a:lnSpc>
                <a:spcPts val="1400"/>
              </a:lnSpc>
              <a:spcBef>
                <a:spcPts val="1185"/>
              </a:spcBef>
              <a:tabLst>
                <a:tab pos="1365885" algn="l"/>
              </a:tabLst>
            </a:pPr>
            <a:r>
              <a:rPr dirty="0" baseline="-4629" sz="1800" spc="-30">
                <a:solidFill>
                  <a:srgbClr val="242424"/>
                </a:solidFill>
                <a:latin typeface="Tahoma"/>
                <a:cs typeface="Tahoma"/>
              </a:rPr>
              <a:t>Parameter</a:t>
            </a:r>
            <a:r>
              <a:rPr dirty="0" baseline="-4629" sz="1800" spc="172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Parameter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baseline="-4629" sz="1800" spc="-7">
                <a:solidFill>
                  <a:srgbClr val="242424"/>
                </a:solidFill>
                <a:latin typeface="Tahoma"/>
                <a:cs typeface="Tahoma"/>
              </a:rPr>
              <a:t>name	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value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ahoma"/>
              <a:cs typeface="Tahoma"/>
            </a:endParaRPr>
          </a:p>
          <a:p>
            <a:pPr marL="367665">
              <a:lnSpc>
                <a:spcPct val="100000"/>
              </a:lnSpc>
              <a:tabLst>
                <a:tab pos="826135" algn="l"/>
                <a:tab pos="1824355" algn="l"/>
              </a:tabLst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URL	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200" spc="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1	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m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7113" y="143078"/>
            <a:ext cx="402653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Session</a:t>
            </a:r>
            <a:r>
              <a:rPr dirty="0" spc="-60"/>
              <a:t> </a:t>
            </a:r>
            <a:r>
              <a:rPr dirty="0" spc="-30"/>
              <a:t>Tacking</a:t>
            </a:r>
            <a:r>
              <a:rPr dirty="0" spc="-70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URL</a:t>
            </a:r>
            <a:r>
              <a:rPr dirty="0" spc="-70"/>
              <a:t> </a:t>
            </a:r>
            <a:r>
              <a:rPr dirty="0" spc="-10"/>
              <a:t>Rewrite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8" y="143078"/>
            <a:ext cx="487934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Session</a:t>
            </a:r>
            <a:r>
              <a:rPr dirty="0" spc="-65"/>
              <a:t> </a:t>
            </a:r>
            <a:r>
              <a:rPr dirty="0" spc="-20"/>
              <a:t>Tracking:</a:t>
            </a:r>
            <a:r>
              <a:rPr dirty="0" spc="-70"/>
              <a:t> </a:t>
            </a:r>
            <a:r>
              <a:rPr dirty="0" spc="-5"/>
              <a:t>Hidden</a:t>
            </a:r>
            <a:r>
              <a:rPr dirty="0" spc="-70"/>
              <a:t> </a:t>
            </a:r>
            <a:r>
              <a:rPr dirty="0" spc="-20"/>
              <a:t>form</a:t>
            </a:r>
            <a:r>
              <a:rPr dirty="0" spc="-15"/>
              <a:t> </a:t>
            </a:r>
            <a:r>
              <a:rPr dirty="0" spc="-5"/>
              <a:t>Fields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080" y="1019301"/>
            <a:ext cx="7264400" cy="15170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tracking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Hidden</a:t>
            </a:r>
            <a:r>
              <a:rPr dirty="0" sz="1400" spc="-1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keyword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HTML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send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information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next</a:t>
            </a:r>
            <a:r>
              <a:rPr dirty="0" sz="1400" spc="-10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Advantages:</a:t>
            </a:r>
            <a:r>
              <a:rPr dirty="0" sz="1400" spc="-5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work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even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cookies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disabled.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Dis-advantages:</a:t>
            </a:r>
            <a:r>
              <a:rPr dirty="0" sz="1400" spc="-4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11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send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another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servlet,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need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have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extra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form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submitted.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353" y="143078"/>
            <a:ext cx="410273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Session</a:t>
            </a:r>
            <a:r>
              <a:rPr dirty="0" spc="-65"/>
              <a:t> </a:t>
            </a:r>
            <a:r>
              <a:rPr dirty="0" spc="-20"/>
              <a:t>Tracking</a:t>
            </a:r>
            <a:r>
              <a:rPr dirty="0" spc="-114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 spc="-5"/>
              <a:t>HttpSession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3631" y="1005586"/>
            <a:ext cx="64998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tracking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HttpSession</a:t>
            </a:r>
            <a:r>
              <a:rPr dirty="0" sz="1400" spc="-7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 store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state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user.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587" y="1958339"/>
            <a:ext cx="3028315" cy="30797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4445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session.setAttribute("name",”Alex”);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186" y="2524455"/>
            <a:ext cx="7182484" cy="1490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above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code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gets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current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stores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session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Object.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SetAttribute()</a:t>
            </a:r>
            <a:r>
              <a:rPr dirty="0" sz="1400" spc="-8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store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name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Alex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variable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name.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ts val="34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 the entire session,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 use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session.getAttribute(“name”)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,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 will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return the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name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Alex.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006EC0"/>
                </a:solidFill>
                <a:latin typeface="Tahoma"/>
                <a:cs typeface="Tahoma"/>
              </a:rPr>
              <a:t>HttpSession</a:t>
            </a:r>
            <a:r>
              <a:rPr dirty="0" sz="1400" spc="-8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one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best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method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store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user's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information.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587" y="1511808"/>
            <a:ext cx="3625850" cy="30797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4508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HttpSession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session=request.getSession();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514" y="143078"/>
            <a:ext cx="842644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Fi</a:t>
            </a:r>
            <a:r>
              <a:rPr dirty="0" spc="5"/>
              <a:t>l</a:t>
            </a:r>
            <a:r>
              <a:rPr dirty="0" spc="-25"/>
              <a:t>t</a:t>
            </a:r>
            <a:r>
              <a:rPr dirty="0" spc="-5"/>
              <a:t>e</a:t>
            </a:r>
            <a:r>
              <a:rPr dirty="0" spc="-45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7347" y="726160"/>
            <a:ext cx="7440295" cy="1653539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Filters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filter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before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actual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processing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begins.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Filters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be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pre-processing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post-processing.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204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Filters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are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used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for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input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validation,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encryption/decryption,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logging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etc.</a:t>
            </a:r>
            <a:endParaRPr sz="1400">
              <a:latin typeface="Tahoma"/>
              <a:cs typeface="Tahoma"/>
            </a:endParaRPr>
          </a:p>
          <a:p>
            <a:pPr algn="just" marL="299085" marR="5080" indent="-287020">
              <a:lnSpc>
                <a:spcPct val="100800"/>
              </a:lnSpc>
              <a:spcBef>
                <a:spcPts val="285"/>
              </a:spcBef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 client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sends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with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some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data,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control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first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goes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filters.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Filters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perform the necessary task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doFilter()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 then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forwards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control to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another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filter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or a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11011" y="3022092"/>
            <a:ext cx="1546860" cy="1068705"/>
            <a:chOff x="5811011" y="3022092"/>
            <a:chExt cx="1546860" cy="10687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1011" y="3022092"/>
              <a:ext cx="1546860" cy="10683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8255" y="3049524"/>
              <a:ext cx="1456944" cy="97840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58255" y="3049524"/>
              <a:ext cx="1456690" cy="978535"/>
            </a:xfrm>
            <a:custGeom>
              <a:avLst/>
              <a:gdLst/>
              <a:ahLst/>
              <a:cxnLst/>
              <a:rect l="l" t="t" r="r" b="b"/>
              <a:pathLst>
                <a:path w="1456690" h="978535">
                  <a:moveTo>
                    <a:pt x="0" y="163068"/>
                  </a:moveTo>
                  <a:lnTo>
                    <a:pt x="5842" y="119761"/>
                  </a:lnTo>
                  <a:lnTo>
                    <a:pt x="22225" y="80771"/>
                  </a:lnTo>
                  <a:lnTo>
                    <a:pt x="47752" y="47751"/>
                  </a:lnTo>
                  <a:lnTo>
                    <a:pt x="80772" y="22225"/>
                  </a:lnTo>
                  <a:lnTo>
                    <a:pt x="119634" y="5842"/>
                  </a:lnTo>
                  <a:lnTo>
                    <a:pt x="163068" y="0"/>
                  </a:lnTo>
                  <a:lnTo>
                    <a:pt x="1293495" y="0"/>
                  </a:lnTo>
                  <a:lnTo>
                    <a:pt x="1336928" y="5842"/>
                  </a:lnTo>
                  <a:lnTo>
                    <a:pt x="1375791" y="22225"/>
                  </a:lnTo>
                  <a:lnTo>
                    <a:pt x="1408811" y="47751"/>
                  </a:lnTo>
                  <a:lnTo>
                    <a:pt x="1434338" y="80771"/>
                  </a:lnTo>
                  <a:lnTo>
                    <a:pt x="1450721" y="119761"/>
                  </a:lnTo>
                  <a:lnTo>
                    <a:pt x="1456563" y="163068"/>
                  </a:lnTo>
                  <a:lnTo>
                    <a:pt x="1456563" y="815213"/>
                  </a:lnTo>
                  <a:lnTo>
                    <a:pt x="1450721" y="858570"/>
                  </a:lnTo>
                  <a:lnTo>
                    <a:pt x="1434338" y="897521"/>
                  </a:lnTo>
                  <a:lnTo>
                    <a:pt x="1408811" y="930529"/>
                  </a:lnTo>
                  <a:lnTo>
                    <a:pt x="1375791" y="956017"/>
                  </a:lnTo>
                  <a:lnTo>
                    <a:pt x="1336928" y="972451"/>
                  </a:lnTo>
                  <a:lnTo>
                    <a:pt x="1293495" y="978281"/>
                  </a:lnTo>
                  <a:lnTo>
                    <a:pt x="163068" y="978281"/>
                  </a:lnTo>
                  <a:lnTo>
                    <a:pt x="119634" y="972451"/>
                  </a:lnTo>
                  <a:lnTo>
                    <a:pt x="80772" y="956017"/>
                  </a:lnTo>
                  <a:lnTo>
                    <a:pt x="47752" y="930529"/>
                  </a:lnTo>
                  <a:lnTo>
                    <a:pt x="22225" y="897521"/>
                  </a:lnTo>
                  <a:lnTo>
                    <a:pt x="5842" y="858570"/>
                  </a:lnTo>
                  <a:lnTo>
                    <a:pt x="0" y="815213"/>
                  </a:lnTo>
                  <a:lnTo>
                    <a:pt x="0" y="163068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4475" y="3098292"/>
              <a:ext cx="938783" cy="92659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826252" y="4152900"/>
            <a:ext cx="1518285" cy="365760"/>
            <a:chOff x="5826252" y="4152900"/>
            <a:chExt cx="1518285" cy="36576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26252" y="4152900"/>
              <a:ext cx="1517903" cy="3657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73496" y="4180332"/>
              <a:ext cx="1427988" cy="27584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600200" y="2423160"/>
            <a:ext cx="3497579" cy="2095500"/>
            <a:chOff x="1600200" y="2423160"/>
            <a:chExt cx="3497579" cy="209550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0200" y="3049524"/>
              <a:ext cx="1424939" cy="97840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87139" y="2423160"/>
              <a:ext cx="1235964" cy="17221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27704" y="4152900"/>
              <a:ext cx="1370076" cy="36575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74948" y="4180332"/>
              <a:ext cx="1280160" cy="27584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873496" y="4180332"/>
            <a:ext cx="1428115" cy="27622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SimpleServlet.java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74947" y="4180332"/>
            <a:ext cx="1280160" cy="27622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SimpleFilter.java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81200" y="4152900"/>
            <a:ext cx="658495" cy="365760"/>
            <a:chOff x="1981200" y="4152900"/>
            <a:chExt cx="658495" cy="365760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81200" y="4152900"/>
              <a:ext cx="658368" cy="3657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28444" y="4180332"/>
              <a:ext cx="568451" cy="27584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028444" y="4180332"/>
            <a:ext cx="568960" cy="276225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25140" y="3291839"/>
            <a:ext cx="2642235" cy="537845"/>
          </a:xfrm>
          <a:custGeom>
            <a:avLst/>
            <a:gdLst/>
            <a:ahLst/>
            <a:cxnLst/>
            <a:rect l="l" t="t" r="r" b="b"/>
            <a:pathLst>
              <a:path w="2642235" h="537845">
                <a:moveTo>
                  <a:pt x="761238" y="467741"/>
                </a:moveTo>
                <a:lnTo>
                  <a:pt x="76200" y="467741"/>
                </a:lnTo>
                <a:lnTo>
                  <a:pt x="76200" y="410591"/>
                </a:lnTo>
                <a:lnTo>
                  <a:pt x="0" y="474091"/>
                </a:lnTo>
                <a:lnTo>
                  <a:pt x="76200" y="537718"/>
                </a:lnTo>
                <a:lnTo>
                  <a:pt x="76200" y="480441"/>
                </a:lnTo>
                <a:lnTo>
                  <a:pt x="761238" y="480441"/>
                </a:lnTo>
                <a:lnTo>
                  <a:pt x="761238" y="467741"/>
                </a:lnTo>
                <a:close/>
              </a:path>
              <a:path w="2642235" h="537845">
                <a:moveTo>
                  <a:pt x="761238" y="81915"/>
                </a:moveTo>
                <a:lnTo>
                  <a:pt x="685038" y="18288"/>
                </a:lnTo>
                <a:lnTo>
                  <a:pt x="685038" y="75565"/>
                </a:lnTo>
                <a:lnTo>
                  <a:pt x="0" y="75565"/>
                </a:lnTo>
                <a:lnTo>
                  <a:pt x="0" y="88265"/>
                </a:lnTo>
                <a:lnTo>
                  <a:pt x="685038" y="88265"/>
                </a:lnTo>
                <a:lnTo>
                  <a:pt x="685038" y="145542"/>
                </a:lnTo>
                <a:lnTo>
                  <a:pt x="761238" y="81915"/>
                </a:lnTo>
                <a:close/>
              </a:path>
              <a:path w="2642235" h="537845">
                <a:moveTo>
                  <a:pt x="2642108" y="444881"/>
                </a:moveTo>
                <a:lnTo>
                  <a:pt x="1957070" y="444881"/>
                </a:lnTo>
                <a:lnTo>
                  <a:pt x="1957070" y="387604"/>
                </a:lnTo>
                <a:lnTo>
                  <a:pt x="1880870" y="451231"/>
                </a:lnTo>
                <a:lnTo>
                  <a:pt x="1957070" y="514858"/>
                </a:lnTo>
                <a:lnTo>
                  <a:pt x="1957070" y="457581"/>
                </a:lnTo>
                <a:lnTo>
                  <a:pt x="2642108" y="457581"/>
                </a:lnTo>
                <a:lnTo>
                  <a:pt x="2642108" y="444881"/>
                </a:lnTo>
                <a:close/>
              </a:path>
              <a:path w="2642235" h="537845">
                <a:moveTo>
                  <a:pt x="2642108" y="63627"/>
                </a:moveTo>
                <a:lnTo>
                  <a:pt x="2565908" y="0"/>
                </a:lnTo>
                <a:lnTo>
                  <a:pt x="2565908" y="57277"/>
                </a:lnTo>
                <a:lnTo>
                  <a:pt x="1880870" y="57277"/>
                </a:lnTo>
                <a:lnTo>
                  <a:pt x="1880870" y="69977"/>
                </a:lnTo>
                <a:lnTo>
                  <a:pt x="2565908" y="69977"/>
                </a:lnTo>
                <a:lnTo>
                  <a:pt x="2565908" y="127127"/>
                </a:lnTo>
                <a:lnTo>
                  <a:pt x="2642108" y="63627"/>
                </a:lnTo>
                <a:close/>
              </a:path>
            </a:pathLst>
          </a:custGeom>
          <a:solidFill>
            <a:srgbClr val="F485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985130" y="3075558"/>
            <a:ext cx="5645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equest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48554" y="3846677"/>
            <a:ext cx="6623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es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02101" y="3093466"/>
            <a:ext cx="5645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equest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02101" y="3830828"/>
            <a:ext cx="6623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es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nse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9" name="object 2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514" y="143078"/>
            <a:ext cx="240792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Features</a:t>
            </a:r>
            <a:r>
              <a:rPr dirty="0" spc="-130"/>
              <a:t> </a:t>
            </a:r>
            <a:r>
              <a:rPr dirty="0" spc="-5"/>
              <a:t>of</a:t>
            </a:r>
            <a:r>
              <a:rPr dirty="0" spc="-85"/>
              <a:t> </a:t>
            </a:r>
            <a:r>
              <a:rPr dirty="0" spc="-10"/>
              <a:t>Filters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069" y="962659"/>
            <a:ext cx="6434455" cy="11042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7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hentica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400" spc="-1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nd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utho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z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at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i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n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6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Logging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information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into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log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53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Compression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decompression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before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passing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data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actual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514" y="143078"/>
            <a:ext cx="212725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/>
              <a:t>Example:</a:t>
            </a:r>
            <a:r>
              <a:rPr dirty="0" spc="-114"/>
              <a:t> </a:t>
            </a:r>
            <a:r>
              <a:rPr dirty="0" spc="-10"/>
              <a:t>Filters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24455" y="768095"/>
            <a:ext cx="4676140" cy="4127500"/>
            <a:chOff x="2124455" y="768095"/>
            <a:chExt cx="4676140" cy="4127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4455" y="768095"/>
              <a:ext cx="4675632" cy="41269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4183" y="873251"/>
              <a:ext cx="4460747" cy="392125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" y="143078"/>
            <a:ext cx="235648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Code</a:t>
            </a:r>
            <a:r>
              <a:rPr dirty="0" spc="-140"/>
              <a:t> </a:t>
            </a:r>
            <a:r>
              <a:rPr dirty="0" spc="-5"/>
              <a:t>Explanation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912" y="915415"/>
            <a:ext cx="68859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Like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mapping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web.xml,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filter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mapping also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has to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provided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given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below: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912" y="3429965"/>
            <a:ext cx="7863840" cy="1098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Before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gets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executed,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doFilter()</a:t>
            </a:r>
            <a:r>
              <a:rPr dirty="0" sz="1400" spc="-40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006EC0"/>
                </a:solidFill>
                <a:latin typeface="Tahoma"/>
                <a:cs typeface="Tahoma"/>
              </a:rPr>
              <a:t>MyFilter.java</a:t>
            </a:r>
            <a:r>
              <a:rPr dirty="0" sz="1400" spc="55">
                <a:solidFill>
                  <a:srgbClr val="006EC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4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executed.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doFilter(),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 password which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given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by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user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checked with edureka.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If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password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edureka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control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forwarded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next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resource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else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login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page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displayed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re-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enter</a:t>
            </a:r>
            <a:r>
              <a:rPr dirty="0" sz="1400" spc="-7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valid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id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password.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33600" y="1498091"/>
            <a:ext cx="4352925" cy="1602105"/>
            <a:chOff x="2133600" y="1498091"/>
            <a:chExt cx="4352925" cy="16021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600" y="1498091"/>
              <a:ext cx="4352544" cy="16017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0279" y="1577339"/>
              <a:ext cx="4143755" cy="14478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9" name="object 9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132332"/>
            <a:ext cx="4751832" cy="36682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2071" y="760856"/>
            <a:ext cx="1989455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85" b="1">
                <a:solidFill>
                  <a:srgbClr val="001F5F"/>
                </a:solidFill>
                <a:latin typeface="Georgia"/>
                <a:cs typeface="Georgia"/>
              </a:rPr>
              <a:t>Q</a:t>
            </a:r>
            <a:r>
              <a:rPr dirty="0" sz="2500" spc="-95" b="1">
                <a:solidFill>
                  <a:srgbClr val="001F5F"/>
                </a:solidFill>
                <a:latin typeface="Georgia"/>
                <a:cs typeface="Georgia"/>
              </a:rPr>
              <a:t>UE</a:t>
            </a:r>
            <a:r>
              <a:rPr dirty="0" sz="2500" spc="-90" b="1">
                <a:solidFill>
                  <a:srgbClr val="001F5F"/>
                </a:solidFill>
                <a:latin typeface="Georgia"/>
                <a:cs typeface="Georgia"/>
              </a:rPr>
              <a:t>S</a:t>
            </a:r>
            <a:r>
              <a:rPr dirty="0" sz="2500" spc="-95" b="1">
                <a:solidFill>
                  <a:srgbClr val="001F5F"/>
                </a:solidFill>
                <a:latin typeface="Georgia"/>
                <a:cs typeface="Georgia"/>
              </a:rPr>
              <a:t>T</a:t>
            </a:r>
            <a:r>
              <a:rPr dirty="0" sz="2500" spc="-90" b="1">
                <a:solidFill>
                  <a:srgbClr val="001F5F"/>
                </a:solidFill>
                <a:latin typeface="Georgia"/>
                <a:cs typeface="Georgia"/>
              </a:rPr>
              <a:t>I</a:t>
            </a:r>
            <a:r>
              <a:rPr dirty="0" sz="2500" spc="-85" b="1">
                <a:solidFill>
                  <a:srgbClr val="001F5F"/>
                </a:solidFill>
                <a:latin typeface="Georgia"/>
                <a:cs typeface="Georgia"/>
              </a:rPr>
              <a:t>ON</a:t>
            </a:r>
            <a:r>
              <a:rPr dirty="0" sz="2500" spc="-5" b="1">
                <a:solidFill>
                  <a:srgbClr val="001F5F"/>
                </a:solidFill>
                <a:latin typeface="Georgia"/>
                <a:cs typeface="Georgia"/>
              </a:rPr>
              <a:t>S</a:t>
            </a:r>
            <a:endParaRPr sz="25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208" y="743712"/>
            <a:ext cx="6624828" cy="41605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6140" y="135763"/>
            <a:ext cx="158813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Assig</a:t>
            </a:r>
            <a:r>
              <a:rPr dirty="0" spc="-15"/>
              <a:t>n</a:t>
            </a:r>
            <a:r>
              <a:rPr dirty="0" spc="-20"/>
              <a:t>m</a:t>
            </a:r>
            <a:r>
              <a:rPr dirty="0" spc="-15"/>
              <a:t>en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8695" y="935482"/>
            <a:ext cx="7635875" cy="131572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99085" marR="154940" indent="-287020">
              <a:lnSpc>
                <a:spcPct val="102099"/>
              </a:lnSpc>
              <a:spcBef>
                <a:spcPts val="6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Develop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login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screen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HTML.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clicks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submit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button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validate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4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id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password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using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filters.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ahoma"/>
              <a:cs typeface="Tahoma"/>
            </a:endParaRPr>
          </a:p>
          <a:p>
            <a:pPr marL="355600" marR="5080">
              <a:lnSpc>
                <a:spcPct val="100000"/>
              </a:lnSpc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If it is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invalid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id or password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then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display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login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screen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else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display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servlet with given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id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password.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If</a:t>
            </a:r>
            <a:r>
              <a:rPr dirty="0" sz="1400" spc="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id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password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valid</a:t>
            </a:r>
            <a:r>
              <a:rPr dirty="0" sz="14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then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store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id</a:t>
            </a:r>
            <a:r>
              <a:rPr dirty="0" sz="14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as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cookie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 </a:t>
            </a:r>
            <a:r>
              <a:rPr dirty="0" sz="1400" spc="-4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side.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5784" y="699516"/>
            <a:ext cx="5423916" cy="40675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209" y="135763"/>
            <a:ext cx="344424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Agenda</a:t>
            </a:r>
            <a:r>
              <a:rPr dirty="0" spc="-90"/>
              <a:t> </a:t>
            </a:r>
            <a:r>
              <a:rPr dirty="0" spc="-20"/>
              <a:t>for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 spc="-10"/>
              <a:t>Next</a:t>
            </a:r>
            <a:r>
              <a:rPr dirty="0" spc="-75"/>
              <a:t> </a:t>
            </a:r>
            <a:r>
              <a:rPr dirty="0" spc="-5"/>
              <a:t>Class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950" y="933703"/>
            <a:ext cx="4486910" cy="1711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In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next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module,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you will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able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3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2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its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Architecture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3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Understand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tags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(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Scripts,</a:t>
            </a:r>
            <a:r>
              <a:rPr dirty="0" sz="12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declarative,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expression)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19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Implicit</a:t>
            </a:r>
            <a:r>
              <a:rPr dirty="0" sz="12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Objects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204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Implement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2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Directives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2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200" spc="19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Use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JSP</a:t>
            </a:r>
            <a:r>
              <a:rPr dirty="0" sz="12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and</a:t>
            </a:r>
            <a:r>
              <a:rPr dirty="0" sz="1200" spc="-3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JDBC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together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329170" cy="3732529"/>
            <a:chOff x="722376" y="897636"/>
            <a:chExt cx="7329170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32304" y="903731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612765" y="218313"/>
                  </a:moveTo>
                  <a:lnTo>
                    <a:pt x="5607050" y="168275"/>
                  </a:lnTo>
                  <a:lnTo>
                    <a:pt x="5590540" y="122301"/>
                  </a:lnTo>
                  <a:lnTo>
                    <a:pt x="5564759" y="81788"/>
                  </a:lnTo>
                  <a:lnTo>
                    <a:pt x="5530977" y="48006"/>
                  </a:lnTo>
                  <a:lnTo>
                    <a:pt x="5490337" y="22225"/>
                  </a:lnTo>
                  <a:lnTo>
                    <a:pt x="5444363" y="5715"/>
                  </a:lnTo>
                  <a:lnTo>
                    <a:pt x="5394325" y="0"/>
                  </a:lnTo>
                  <a:lnTo>
                    <a:pt x="750062" y="0"/>
                  </a:lnTo>
                  <a:lnTo>
                    <a:pt x="700024" y="5715"/>
                  </a:lnTo>
                  <a:lnTo>
                    <a:pt x="654050" y="22225"/>
                  </a:lnTo>
                  <a:lnTo>
                    <a:pt x="613410" y="48006"/>
                  </a:lnTo>
                  <a:lnTo>
                    <a:pt x="579628" y="81788"/>
                  </a:lnTo>
                  <a:lnTo>
                    <a:pt x="553847" y="122301"/>
                  </a:lnTo>
                  <a:lnTo>
                    <a:pt x="537464" y="168275"/>
                  </a:lnTo>
                  <a:lnTo>
                    <a:pt x="531622" y="218313"/>
                  </a:lnTo>
                  <a:lnTo>
                    <a:pt x="531622" y="764159"/>
                  </a:lnTo>
                  <a:lnTo>
                    <a:pt x="0" y="1432560"/>
                  </a:lnTo>
                  <a:lnTo>
                    <a:pt x="531622" y="1091692"/>
                  </a:lnTo>
                  <a:lnTo>
                    <a:pt x="537464" y="1141730"/>
                  </a:lnTo>
                  <a:lnTo>
                    <a:pt x="553847" y="1187704"/>
                  </a:lnTo>
                  <a:lnTo>
                    <a:pt x="579628" y="1228344"/>
                  </a:lnTo>
                  <a:lnTo>
                    <a:pt x="613410" y="1262126"/>
                  </a:lnTo>
                  <a:lnTo>
                    <a:pt x="654050" y="1287907"/>
                  </a:lnTo>
                  <a:lnTo>
                    <a:pt x="700024" y="1304290"/>
                  </a:lnTo>
                  <a:lnTo>
                    <a:pt x="750062" y="1310005"/>
                  </a:lnTo>
                  <a:lnTo>
                    <a:pt x="5394325" y="1310005"/>
                  </a:lnTo>
                  <a:lnTo>
                    <a:pt x="5444363" y="1304290"/>
                  </a:lnTo>
                  <a:lnTo>
                    <a:pt x="5490337" y="1287907"/>
                  </a:lnTo>
                  <a:lnTo>
                    <a:pt x="5530977" y="1262126"/>
                  </a:lnTo>
                  <a:lnTo>
                    <a:pt x="5564759" y="1228344"/>
                  </a:lnTo>
                  <a:lnTo>
                    <a:pt x="5590540" y="1187704"/>
                  </a:lnTo>
                  <a:lnTo>
                    <a:pt x="5607050" y="1141730"/>
                  </a:lnTo>
                  <a:lnTo>
                    <a:pt x="5612765" y="1091692"/>
                  </a:lnTo>
                  <a:lnTo>
                    <a:pt x="5612765" y="21831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32304" y="903732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31621" y="218312"/>
                  </a:moveTo>
                  <a:lnTo>
                    <a:pt x="537463" y="168275"/>
                  </a:lnTo>
                  <a:lnTo>
                    <a:pt x="553846" y="122300"/>
                  </a:lnTo>
                  <a:lnTo>
                    <a:pt x="579627" y="81787"/>
                  </a:lnTo>
                  <a:lnTo>
                    <a:pt x="613409" y="48005"/>
                  </a:lnTo>
                  <a:lnTo>
                    <a:pt x="654050" y="22225"/>
                  </a:lnTo>
                  <a:lnTo>
                    <a:pt x="700023" y="5714"/>
                  </a:lnTo>
                  <a:lnTo>
                    <a:pt x="750062" y="0"/>
                  </a:lnTo>
                  <a:lnTo>
                    <a:pt x="1378458" y="0"/>
                  </a:lnTo>
                  <a:lnTo>
                    <a:pt x="2648711" y="0"/>
                  </a:lnTo>
                  <a:lnTo>
                    <a:pt x="5394325" y="0"/>
                  </a:lnTo>
                  <a:lnTo>
                    <a:pt x="5444363" y="5714"/>
                  </a:lnTo>
                  <a:lnTo>
                    <a:pt x="5490337" y="22225"/>
                  </a:lnTo>
                  <a:lnTo>
                    <a:pt x="5530977" y="48005"/>
                  </a:lnTo>
                  <a:lnTo>
                    <a:pt x="5564759" y="81787"/>
                  </a:lnTo>
                  <a:lnTo>
                    <a:pt x="5590540" y="122300"/>
                  </a:lnTo>
                  <a:lnTo>
                    <a:pt x="5607050" y="168275"/>
                  </a:lnTo>
                  <a:lnTo>
                    <a:pt x="5612765" y="218312"/>
                  </a:lnTo>
                  <a:lnTo>
                    <a:pt x="5612765" y="764158"/>
                  </a:lnTo>
                  <a:lnTo>
                    <a:pt x="5612765" y="1091691"/>
                  </a:lnTo>
                  <a:lnTo>
                    <a:pt x="5607050" y="1141729"/>
                  </a:lnTo>
                  <a:lnTo>
                    <a:pt x="5590540" y="1187703"/>
                  </a:lnTo>
                  <a:lnTo>
                    <a:pt x="5564759" y="1228343"/>
                  </a:lnTo>
                  <a:lnTo>
                    <a:pt x="5530977" y="1262125"/>
                  </a:lnTo>
                  <a:lnTo>
                    <a:pt x="5490337" y="1287906"/>
                  </a:lnTo>
                  <a:lnTo>
                    <a:pt x="5444363" y="1304289"/>
                  </a:lnTo>
                  <a:lnTo>
                    <a:pt x="5394325" y="1310004"/>
                  </a:lnTo>
                  <a:lnTo>
                    <a:pt x="2648711" y="1310004"/>
                  </a:lnTo>
                  <a:lnTo>
                    <a:pt x="1378458" y="1310004"/>
                  </a:lnTo>
                  <a:lnTo>
                    <a:pt x="750062" y="1310004"/>
                  </a:lnTo>
                  <a:lnTo>
                    <a:pt x="700023" y="1304289"/>
                  </a:lnTo>
                  <a:lnTo>
                    <a:pt x="654050" y="1287906"/>
                  </a:lnTo>
                  <a:lnTo>
                    <a:pt x="613409" y="1262125"/>
                  </a:lnTo>
                  <a:lnTo>
                    <a:pt x="579627" y="1228343"/>
                  </a:lnTo>
                  <a:lnTo>
                    <a:pt x="553846" y="1187703"/>
                  </a:lnTo>
                  <a:lnTo>
                    <a:pt x="537463" y="1141729"/>
                  </a:lnTo>
                  <a:lnTo>
                    <a:pt x="531621" y="1091691"/>
                  </a:lnTo>
                  <a:lnTo>
                    <a:pt x="0" y="1432559"/>
                  </a:lnTo>
                  <a:lnTo>
                    <a:pt x="531621" y="764158"/>
                  </a:lnTo>
                  <a:lnTo>
                    <a:pt x="531621" y="21831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27965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A</a:t>
            </a:r>
            <a:r>
              <a:rPr dirty="0" spc="-25"/>
              <a:t>nnie’</a:t>
            </a:r>
            <a:r>
              <a:rPr dirty="0"/>
              <a:t>s</a:t>
            </a:r>
            <a:r>
              <a:rPr dirty="0" spc="-140"/>
              <a:t> </a:t>
            </a:r>
            <a:r>
              <a:rPr dirty="0"/>
              <a:t>Questi</a:t>
            </a:r>
            <a:r>
              <a:rPr dirty="0" spc="-10"/>
              <a:t>o</a:t>
            </a:r>
            <a:r>
              <a:rPr dirty="0"/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79191" y="1474470"/>
            <a:ext cx="4166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Can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you give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 practical</a:t>
            </a:r>
            <a:r>
              <a:rPr dirty="0" sz="1200" spc="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example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of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Technology?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835" y="850519"/>
            <a:ext cx="8013700" cy="8724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Your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feedback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is important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us,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be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 compliment,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</a:t>
            </a:r>
            <a:r>
              <a:rPr dirty="0" sz="14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suggestion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or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a complaint.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helps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us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242424"/>
                </a:solidFill>
                <a:latin typeface="Tahoma"/>
                <a:cs typeface="Tahoma"/>
              </a:rPr>
              <a:t>make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course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better!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Please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spare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few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minutes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5">
                <a:solidFill>
                  <a:srgbClr val="242424"/>
                </a:solidFill>
                <a:latin typeface="Tahoma"/>
                <a:cs typeface="Tahoma"/>
              </a:rPr>
              <a:t> take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 the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survey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after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webinar.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418" y="145795"/>
            <a:ext cx="92964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</a:t>
            </a:r>
            <a:r>
              <a:rPr dirty="0" spc="-5"/>
              <a:t>u</a:t>
            </a:r>
            <a:r>
              <a:rPr dirty="0" spc="40"/>
              <a:t>r</a:t>
            </a:r>
            <a:r>
              <a:rPr dirty="0" spc="-40"/>
              <a:t>v</a:t>
            </a:r>
            <a:r>
              <a:rPr dirty="0" spc="-15"/>
              <a:t>e</a:t>
            </a:r>
            <a:r>
              <a:rPr dirty="0"/>
              <a:t>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5" name="object 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0311"/>
            <a:ext cx="9144000" cy="4297680"/>
            <a:chOff x="0" y="210311"/>
            <a:chExt cx="9144000" cy="4297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28827"/>
              <a:ext cx="9144000" cy="39791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98930"/>
              <a:ext cx="466090" cy="82550"/>
            </a:xfrm>
            <a:custGeom>
              <a:avLst/>
              <a:gdLst/>
              <a:ahLst/>
              <a:cxnLst/>
              <a:rect l="l" t="t" r="r" b="b"/>
              <a:pathLst>
                <a:path w="466090" h="82550">
                  <a:moveTo>
                    <a:pt x="465963" y="0"/>
                  </a:moveTo>
                  <a:lnTo>
                    <a:pt x="0" y="0"/>
                  </a:lnTo>
                  <a:lnTo>
                    <a:pt x="0" y="82043"/>
                  </a:lnTo>
                  <a:lnTo>
                    <a:pt x="465963" y="82043"/>
                  </a:lnTo>
                  <a:lnTo>
                    <a:pt x="465963" y="0"/>
                  </a:lnTo>
                  <a:close/>
                </a:path>
              </a:pathLst>
            </a:custGeom>
            <a:solidFill>
              <a:srgbClr val="5C9B1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5200" y="210311"/>
              <a:ext cx="1714500" cy="34594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4000" cy="51434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3928" y="123444"/>
              <a:ext cx="1840992" cy="3307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44690" y="131826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044690" y="131826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897636"/>
            <a:ext cx="7329170" cy="3732529"/>
            <a:chOff x="722376" y="897636"/>
            <a:chExt cx="7329170" cy="3732529"/>
          </a:xfrm>
        </p:grpSpPr>
        <p:sp>
          <p:nvSpPr>
            <p:cNvPr id="3" name="object 3"/>
            <p:cNvSpPr/>
            <p:nvPr/>
          </p:nvSpPr>
          <p:spPr>
            <a:xfrm>
              <a:off x="722376" y="2353055"/>
              <a:ext cx="2601595" cy="2142490"/>
            </a:xfrm>
            <a:custGeom>
              <a:avLst/>
              <a:gdLst/>
              <a:ahLst/>
              <a:cxnLst/>
              <a:rect l="l" t="t" r="r" b="b"/>
              <a:pathLst>
                <a:path w="2601595" h="2142490">
                  <a:moveTo>
                    <a:pt x="1301242" y="0"/>
                  </a:moveTo>
                  <a:lnTo>
                    <a:pt x="1234567" y="1143"/>
                  </a:lnTo>
                  <a:lnTo>
                    <a:pt x="1167892" y="5968"/>
                  </a:lnTo>
                  <a:lnTo>
                    <a:pt x="1102487" y="12064"/>
                  </a:lnTo>
                  <a:lnTo>
                    <a:pt x="1038351" y="21717"/>
                  </a:lnTo>
                  <a:lnTo>
                    <a:pt x="975741" y="33781"/>
                  </a:lnTo>
                  <a:lnTo>
                    <a:pt x="914400" y="48260"/>
                  </a:lnTo>
                  <a:lnTo>
                    <a:pt x="853058" y="65150"/>
                  </a:lnTo>
                  <a:lnTo>
                    <a:pt x="794511" y="84581"/>
                  </a:lnTo>
                  <a:lnTo>
                    <a:pt x="737235" y="104901"/>
                  </a:lnTo>
                  <a:lnTo>
                    <a:pt x="681355" y="129158"/>
                  </a:lnTo>
                  <a:lnTo>
                    <a:pt x="626871" y="154431"/>
                  </a:lnTo>
                  <a:lnTo>
                    <a:pt x="573658" y="182244"/>
                  </a:lnTo>
                  <a:lnTo>
                    <a:pt x="521893" y="212344"/>
                  </a:lnTo>
                  <a:lnTo>
                    <a:pt x="472820" y="244982"/>
                  </a:lnTo>
                  <a:lnTo>
                    <a:pt x="426491" y="277621"/>
                  </a:lnTo>
                  <a:lnTo>
                    <a:pt x="381533" y="313817"/>
                  </a:lnTo>
                  <a:lnTo>
                    <a:pt x="337946" y="351155"/>
                  </a:lnTo>
                  <a:lnTo>
                    <a:pt x="297065" y="389889"/>
                  </a:lnTo>
                  <a:lnTo>
                    <a:pt x="258902" y="429641"/>
                  </a:lnTo>
                  <a:lnTo>
                    <a:pt x="222097" y="471931"/>
                  </a:lnTo>
                  <a:lnTo>
                    <a:pt x="188036" y="515366"/>
                  </a:lnTo>
                  <a:lnTo>
                    <a:pt x="156692" y="559943"/>
                  </a:lnTo>
                  <a:lnTo>
                    <a:pt x="128079" y="605917"/>
                  </a:lnTo>
                  <a:lnTo>
                    <a:pt x="102209" y="654176"/>
                  </a:lnTo>
                  <a:lnTo>
                    <a:pt x="79032" y="702437"/>
                  </a:lnTo>
                  <a:lnTo>
                    <a:pt x="58597" y="751967"/>
                  </a:lnTo>
                  <a:lnTo>
                    <a:pt x="40881" y="802639"/>
                  </a:lnTo>
                  <a:lnTo>
                    <a:pt x="25895" y="854582"/>
                  </a:lnTo>
                  <a:lnTo>
                    <a:pt x="14985" y="907669"/>
                  </a:lnTo>
                  <a:lnTo>
                    <a:pt x="6807" y="960755"/>
                  </a:lnTo>
                  <a:lnTo>
                    <a:pt x="1358" y="1015111"/>
                  </a:lnTo>
                  <a:lnTo>
                    <a:pt x="0" y="1070483"/>
                  </a:lnTo>
                  <a:lnTo>
                    <a:pt x="1358" y="1125982"/>
                  </a:lnTo>
                  <a:lnTo>
                    <a:pt x="6807" y="1180338"/>
                  </a:lnTo>
                  <a:lnTo>
                    <a:pt x="14985" y="1233424"/>
                  </a:lnTo>
                  <a:lnTo>
                    <a:pt x="25895" y="1286637"/>
                  </a:lnTo>
                  <a:lnTo>
                    <a:pt x="40881" y="1338453"/>
                  </a:lnTo>
                  <a:lnTo>
                    <a:pt x="58597" y="1389253"/>
                  </a:lnTo>
                  <a:lnTo>
                    <a:pt x="79032" y="1439926"/>
                  </a:lnTo>
                  <a:lnTo>
                    <a:pt x="102209" y="1488186"/>
                  </a:lnTo>
                  <a:lnTo>
                    <a:pt x="128079" y="1535252"/>
                  </a:lnTo>
                  <a:lnTo>
                    <a:pt x="156692" y="1582318"/>
                  </a:lnTo>
                  <a:lnTo>
                    <a:pt x="188036" y="1626984"/>
                  </a:lnTo>
                  <a:lnTo>
                    <a:pt x="222097" y="1670431"/>
                  </a:lnTo>
                  <a:lnTo>
                    <a:pt x="258902" y="1712683"/>
                  </a:lnTo>
                  <a:lnTo>
                    <a:pt x="297065" y="1752511"/>
                  </a:lnTo>
                  <a:lnTo>
                    <a:pt x="337946" y="1791144"/>
                  </a:lnTo>
                  <a:lnTo>
                    <a:pt x="381533" y="1828533"/>
                  </a:lnTo>
                  <a:lnTo>
                    <a:pt x="426491" y="1864753"/>
                  </a:lnTo>
                  <a:lnTo>
                    <a:pt x="472820" y="1897329"/>
                  </a:lnTo>
                  <a:lnTo>
                    <a:pt x="521893" y="1929942"/>
                  </a:lnTo>
                  <a:lnTo>
                    <a:pt x="573658" y="1958911"/>
                  </a:lnTo>
                  <a:lnTo>
                    <a:pt x="626871" y="1987867"/>
                  </a:lnTo>
                  <a:lnTo>
                    <a:pt x="681355" y="2013216"/>
                  </a:lnTo>
                  <a:lnTo>
                    <a:pt x="737235" y="2037359"/>
                  </a:lnTo>
                  <a:lnTo>
                    <a:pt x="794511" y="2057869"/>
                  </a:lnTo>
                  <a:lnTo>
                    <a:pt x="853058" y="2077186"/>
                  </a:lnTo>
                  <a:lnTo>
                    <a:pt x="914400" y="2094090"/>
                  </a:lnTo>
                  <a:lnTo>
                    <a:pt x="975741" y="2108568"/>
                  </a:lnTo>
                  <a:lnTo>
                    <a:pt x="1038351" y="2120633"/>
                  </a:lnTo>
                  <a:lnTo>
                    <a:pt x="1102487" y="2130285"/>
                  </a:lnTo>
                  <a:lnTo>
                    <a:pt x="1167892" y="2136330"/>
                  </a:lnTo>
                  <a:lnTo>
                    <a:pt x="1234567" y="2141156"/>
                  </a:lnTo>
                  <a:lnTo>
                    <a:pt x="1301242" y="2142363"/>
                  </a:lnTo>
                  <a:lnTo>
                    <a:pt x="1368044" y="2141156"/>
                  </a:lnTo>
                  <a:lnTo>
                    <a:pt x="1434846" y="2136330"/>
                  </a:lnTo>
                  <a:lnTo>
                    <a:pt x="1498854" y="2130285"/>
                  </a:lnTo>
                  <a:lnTo>
                    <a:pt x="1562862" y="2120633"/>
                  </a:lnTo>
                  <a:lnTo>
                    <a:pt x="1625600" y="2108568"/>
                  </a:lnTo>
                  <a:lnTo>
                    <a:pt x="1688211" y="2094090"/>
                  </a:lnTo>
                  <a:lnTo>
                    <a:pt x="1748282" y="2077186"/>
                  </a:lnTo>
                  <a:lnTo>
                    <a:pt x="1806829" y="2057869"/>
                  </a:lnTo>
                  <a:lnTo>
                    <a:pt x="1865376" y="2037359"/>
                  </a:lnTo>
                  <a:lnTo>
                    <a:pt x="1921383" y="2013216"/>
                  </a:lnTo>
                  <a:lnTo>
                    <a:pt x="1975866" y="1987867"/>
                  </a:lnTo>
                  <a:lnTo>
                    <a:pt x="2079371" y="1929942"/>
                  </a:lnTo>
                  <a:lnTo>
                    <a:pt x="2128393" y="1897329"/>
                  </a:lnTo>
                  <a:lnTo>
                    <a:pt x="2174621" y="1864753"/>
                  </a:lnTo>
                  <a:lnTo>
                    <a:pt x="2220976" y="1828533"/>
                  </a:lnTo>
                  <a:lnTo>
                    <a:pt x="2263394" y="1791144"/>
                  </a:lnTo>
                  <a:lnTo>
                    <a:pt x="2304161" y="1752511"/>
                  </a:lnTo>
                  <a:lnTo>
                    <a:pt x="2343658" y="1712683"/>
                  </a:lnTo>
                  <a:lnTo>
                    <a:pt x="2379218" y="1670431"/>
                  </a:lnTo>
                  <a:lnTo>
                    <a:pt x="2413127" y="1626984"/>
                  </a:lnTo>
                  <a:lnTo>
                    <a:pt x="2444496" y="1582318"/>
                  </a:lnTo>
                  <a:lnTo>
                    <a:pt x="2473198" y="1535252"/>
                  </a:lnTo>
                  <a:lnTo>
                    <a:pt x="2498979" y="1488186"/>
                  </a:lnTo>
                  <a:lnTo>
                    <a:pt x="2522220" y="1439926"/>
                  </a:lnTo>
                  <a:lnTo>
                    <a:pt x="2542666" y="1389253"/>
                  </a:lnTo>
                  <a:lnTo>
                    <a:pt x="2560320" y="1338453"/>
                  </a:lnTo>
                  <a:lnTo>
                    <a:pt x="2575306" y="1286637"/>
                  </a:lnTo>
                  <a:lnTo>
                    <a:pt x="2586354" y="1233424"/>
                  </a:lnTo>
                  <a:lnTo>
                    <a:pt x="2594483" y="1180338"/>
                  </a:lnTo>
                  <a:lnTo>
                    <a:pt x="2599816" y="1125982"/>
                  </a:lnTo>
                  <a:lnTo>
                    <a:pt x="2601341" y="1070483"/>
                  </a:lnTo>
                  <a:lnTo>
                    <a:pt x="2599816" y="1015111"/>
                  </a:lnTo>
                  <a:lnTo>
                    <a:pt x="2594483" y="960755"/>
                  </a:lnTo>
                  <a:lnTo>
                    <a:pt x="2586354" y="907669"/>
                  </a:lnTo>
                  <a:lnTo>
                    <a:pt x="2575306" y="854582"/>
                  </a:lnTo>
                  <a:lnTo>
                    <a:pt x="2560320" y="802639"/>
                  </a:lnTo>
                  <a:lnTo>
                    <a:pt x="2542666" y="751967"/>
                  </a:lnTo>
                  <a:lnTo>
                    <a:pt x="2522220" y="702437"/>
                  </a:lnTo>
                  <a:lnTo>
                    <a:pt x="2498979" y="654176"/>
                  </a:lnTo>
                  <a:lnTo>
                    <a:pt x="2473198" y="605917"/>
                  </a:lnTo>
                  <a:lnTo>
                    <a:pt x="2444496" y="559943"/>
                  </a:lnTo>
                  <a:lnTo>
                    <a:pt x="2413127" y="515366"/>
                  </a:lnTo>
                  <a:lnTo>
                    <a:pt x="2379218" y="471931"/>
                  </a:lnTo>
                  <a:lnTo>
                    <a:pt x="2343658" y="429641"/>
                  </a:lnTo>
                  <a:lnTo>
                    <a:pt x="2304161" y="389889"/>
                  </a:lnTo>
                  <a:lnTo>
                    <a:pt x="2263394" y="351155"/>
                  </a:lnTo>
                  <a:lnTo>
                    <a:pt x="2220976" y="313817"/>
                  </a:lnTo>
                  <a:lnTo>
                    <a:pt x="2174621" y="277621"/>
                  </a:lnTo>
                  <a:lnTo>
                    <a:pt x="2128393" y="244982"/>
                  </a:lnTo>
                  <a:lnTo>
                    <a:pt x="2079371" y="212344"/>
                  </a:lnTo>
                  <a:lnTo>
                    <a:pt x="2027555" y="182244"/>
                  </a:lnTo>
                  <a:lnTo>
                    <a:pt x="1975866" y="154431"/>
                  </a:lnTo>
                  <a:lnTo>
                    <a:pt x="1921383" y="129158"/>
                  </a:lnTo>
                  <a:lnTo>
                    <a:pt x="1865376" y="104901"/>
                  </a:lnTo>
                  <a:lnTo>
                    <a:pt x="1806829" y="84581"/>
                  </a:lnTo>
                  <a:lnTo>
                    <a:pt x="1748282" y="65150"/>
                  </a:lnTo>
                  <a:lnTo>
                    <a:pt x="1688211" y="48260"/>
                  </a:lnTo>
                  <a:lnTo>
                    <a:pt x="1625600" y="33781"/>
                  </a:lnTo>
                  <a:lnTo>
                    <a:pt x="1562862" y="21717"/>
                  </a:lnTo>
                  <a:lnTo>
                    <a:pt x="1498854" y="12064"/>
                  </a:lnTo>
                  <a:lnTo>
                    <a:pt x="1434846" y="5968"/>
                  </a:lnTo>
                  <a:lnTo>
                    <a:pt x="1368044" y="1143"/>
                  </a:lnTo>
                  <a:lnTo>
                    <a:pt x="1301242" y="0"/>
                  </a:lnTo>
                  <a:close/>
                </a:path>
              </a:pathLst>
            </a:custGeom>
            <a:solidFill>
              <a:srgbClr val="F7F8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8" y="2258568"/>
              <a:ext cx="1886712" cy="2371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32304" y="903731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612765" y="218313"/>
                  </a:moveTo>
                  <a:lnTo>
                    <a:pt x="5607050" y="168275"/>
                  </a:lnTo>
                  <a:lnTo>
                    <a:pt x="5590540" y="122301"/>
                  </a:lnTo>
                  <a:lnTo>
                    <a:pt x="5564759" y="81788"/>
                  </a:lnTo>
                  <a:lnTo>
                    <a:pt x="5530977" y="48006"/>
                  </a:lnTo>
                  <a:lnTo>
                    <a:pt x="5490337" y="22225"/>
                  </a:lnTo>
                  <a:lnTo>
                    <a:pt x="5444363" y="5715"/>
                  </a:lnTo>
                  <a:lnTo>
                    <a:pt x="5394325" y="0"/>
                  </a:lnTo>
                  <a:lnTo>
                    <a:pt x="750062" y="0"/>
                  </a:lnTo>
                  <a:lnTo>
                    <a:pt x="700024" y="5715"/>
                  </a:lnTo>
                  <a:lnTo>
                    <a:pt x="654050" y="22225"/>
                  </a:lnTo>
                  <a:lnTo>
                    <a:pt x="613410" y="48006"/>
                  </a:lnTo>
                  <a:lnTo>
                    <a:pt x="579628" y="81788"/>
                  </a:lnTo>
                  <a:lnTo>
                    <a:pt x="553847" y="122301"/>
                  </a:lnTo>
                  <a:lnTo>
                    <a:pt x="537464" y="168275"/>
                  </a:lnTo>
                  <a:lnTo>
                    <a:pt x="531622" y="218313"/>
                  </a:lnTo>
                  <a:lnTo>
                    <a:pt x="531622" y="764159"/>
                  </a:lnTo>
                  <a:lnTo>
                    <a:pt x="0" y="1432560"/>
                  </a:lnTo>
                  <a:lnTo>
                    <a:pt x="531622" y="1091692"/>
                  </a:lnTo>
                  <a:lnTo>
                    <a:pt x="537464" y="1141730"/>
                  </a:lnTo>
                  <a:lnTo>
                    <a:pt x="553847" y="1187704"/>
                  </a:lnTo>
                  <a:lnTo>
                    <a:pt x="579628" y="1228344"/>
                  </a:lnTo>
                  <a:lnTo>
                    <a:pt x="613410" y="1262126"/>
                  </a:lnTo>
                  <a:lnTo>
                    <a:pt x="654050" y="1287907"/>
                  </a:lnTo>
                  <a:lnTo>
                    <a:pt x="700024" y="1304290"/>
                  </a:lnTo>
                  <a:lnTo>
                    <a:pt x="750062" y="1310005"/>
                  </a:lnTo>
                  <a:lnTo>
                    <a:pt x="5394325" y="1310005"/>
                  </a:lnTo>
                  <a:lnTo>
                    <a:pt x="5444363" y="1304290"/>
                  </a:lnTo>
                  <a:lnTo>
                    <a:pt x="5490337" y="1287907"/>
                  </a:lnTo>
                  <a:lnTo>
                    <a:pt x="5530977" y="1262126"/>
                  </a:lnTo>
                  <a:lnTo>
                    <a:pt x="5564759" y="1228344"/>
                  </a:lnTo>
                  <a:lnTo>
                    <a:pt x="5590540" y="1187704"/>
                  </a:lnTo>
                  <a:lnTo>
                    <a:pt x="5607050" y="1141730"/>
                  </a:lnTo>
                  <a:lnTo>
                    <a:pt x="5612765" y="1091692"/>
                  </a:lnTo>
                  <a:lnTo>
                    <a:pt x="5612765" y="218313"/>
                  </a:lnTo>
                  <a:close/>
                </a:path>
              </a:pathLst>
            </a:custGeom>
            <a:solidFill>
              <a:srgbClr val="F8E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32304" y="903732"/>
              <a:ext cx="5612765" cy="1432560"/>
            </a:xfrm>
            <a:custGeom>
              <a:avLst/>
              <a:gdLst/>
              <a:ahLst/>
              <a:cxnLst/>
              <a:rect l="l" t="t" r="r" b="b"/>
              <a:pathLst>
                <a:path w="5612765" h="1432560">
                  <a:moveTo>
                    <a:pt x="531621" y="218312"/>
                  </a:moveTo>
                  <a:lnTo>
                    <a:pt x="537463" y="168275"/>
                  </a:lnTo>
                  <a:lnTo>
                    <a:pt x="553846" y="122300"/>
                  </a:lnTo>
                  <a:lnTo>
                    <a:pt x="579627" y="81787"/>
                  </a:lnTo>
                  <a:lnTo>
                    <a:pt x="613409" y="48005"/>
                  </a:lnTo>
                  <a:lnTo>
                    <a:pt x="654050" y="22225"/>
                  </a:lnTo>
                  <a:lnTo>
                    <a:pt x="700023" y="5714"/>
                  </a:lnTo>
                  <a:lnTo>
                    <a:pt x="750062" y="0"/>
                  </a:lnTo>
                  <a:lnTo>
                    <a:pt x="1378458" y="0"/>
                  </a:lnTo>
                  <a:lnTo>
                    <a:pt x="2648711" y="0"/>
                  </a:lnTo>
                  <a:lnTo>
                    <a:pt x="5394325" y="0"/>
                  </a:lnTo>
                  <a:lnTo>
                    <a:pt x="5444363" y="5714"/>
                  </a:lnTo>
                  <a:lnTo>
                    <a:pt x="5490337" y="22225"/>
                  </a:lnTo>
                  <a:lnTo>
                    <a:pt x="5530977" y="48005"/>
                  </a:lnTo>
                  <a:lnTo>
                    <a:pt x="5564759" y="81787"/>
                  </a:lnTo>
                  <a:lnTo>
                    <a:pt x="5590540" y="122300"/>
                  </a:lnTo>
                  <a:lnTo>
                    <a:pt x="5607050" y="168275"/>
                  </a:lnTo>
                  <a:lnTo>
                    <a:pt x="5612765" y="218312"/>
                  </a:lnTo>
                  <a:lnTo>
                    <a:pt x="5612765" y="764158"/>
                  </a:lnTo>
                  <a:lnTo>
                    <a:pt x="5612765" y="1091691"/>
                  </a:lnTo>
                  <a:lnTo>
                    <a:pt x="5607050" y="1141729"/>
                  </a:lnTo>
                  <a:lnTo>
                    <a:pt x="5590540" y="1187703"/>
                  </a:lnTo>
                  <a:lnTo>
                    <a:pt x="5564759" y="1228343"/>
                  </a:lnTo>
                  <a:lnTo>
                    <a:pt x="5530977" y="1262125"/>
                  </a:lnTo>
                  <a:lnTo>
                    <a:pt x="5490337" y="1287906"/>
                  </a:lnTo>
                  <a:lnTo>
                    <a:pt x="5444363" y="1304289"/>
                  </a:lnTo>
                  <a:lnTo>
                    <a:pt x="5394325" y="1310004"/>
                  </a:lnTo>
                  <a:lnTo>
                    <a:pt x="2648711" y="1310004"/>
                  </a:lnTo>
                  <a:lnTo>
                    <a:pt x="1378458" y="1310004"/>
                  </a:lnTo>
                  <a:lnTo>
                    <a:pt x="750062" y="1310004"/>
                  </a:lnTo>
                  <a:lnTo>
                    <a:pt x="700023" y="1304289"/>
                  </a:lnTo>
                  <a:lnTo>
                    <a:pt x="654050" y="1287906"/>
                  </a:lnTo>
                  <a:lnTo>
                    <a:pt x="613409" y="1262125"/>
                  </a:lnTo>
                  <a:lnTo>
                    <a:pt x="579627" y="1228343"/>
                  </a:lnTo>
                  <a:lnTo>
                    <a:pt x="553846" y="1187703"/>
                  </a:lnTo>
                  <a:lnTo>
                    <a:pt x="537463" y="1141729"/>
                  </a:lnTo>
                  <a:lnTo>
                    <a:pt x="531621" y="1091691"/>
                  </a:lnTo>
                  <a:lnTo>
                    <a:pt x="0" y="1432559"/>
                  </a:lnTo>
                  <a:lnTo>
                    <a:pt x="531621" y="764158"/>
                  </a:lnTo>
                  <a:lnTo>
                    <a:pt x="531621" y="218312"/>
                  </a:lnTo>
                  <a:close/>
                </a:path>
              </a:pathLst>
            </a:custGeom>
            <a:ln w="12192">
              <a:solidFill>
                <a:srgbClr val="DDA0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7418" y="136906"/>
            <a:ext cx="206438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A</a:t>
            </a:r>
            <a:r>
              <a:rPr dirty="0" spc="-25"/>
              <a:t>nnie’</a:t>
            </a:r>
            <a:r>
              <a:rPr dirty="0"/>
              <a:t>s</a:t>
            </a:r>
            <a:r>
              <a:rPr dirty="0" spc="-120"/>
              <a:t> </a:t>
            </a:r>
            <a:r>
              <a:rPr dirty="0"/>
              <a:t>A</a:t>
            </a:r>
            <a:r>
              <a:rPr dirty="0" spc="-20"/>
              <a:t>n</a:t>
            </a:r>
            <a:r>
              <a:rPr dirty="0" spc="-15"/>
              <a:t>s</a:t>
            </a:r>
            <a:r>
              <a:rPr dirty="0"/>
              <a:t>w</a:t>
            </a:r>
            <a:r>
              <a:rPr dirty="0" spc="-20"/>
              <a:t>e</a:t>
            </a:r>
            <a:r>
              <a:rPr dirty="0"/>
              <a:t>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01416" y="1370838"/>
            <a:ext cx="42310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One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printer can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be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connected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many computers.</a:t>
            </a:r>
            <a:r>
              <a:rPr dirty="0" sz="1200" spc="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This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printer </a:t>
            </a:r>
            <a:r>
              <a:rPr dirty="0" sz="1200" spc="-3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will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print</a:t>
            </a:r>
            <a:r>
              <a:rPr dirty="0" sz="12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from</a:t>
            </a:r>
            <a:r>
              <a:rPr dirty="0" sz="1200" spc="-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all</a:t>
            </a:r>
            <a:r>
              <a:rPr dirty="0" sz="12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200" spc="1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computers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when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requested</a:t>
            </a:r>
            <a:r>
              <a:rPr dirty="0" sz="12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200" spc="-80">
                <a:solidFill>
                  <a:srgbClr val="242424"/>
                </a:solidFill>
                <a:latin typeface="Tahoma"/>
                <a:cs typeface="Tahoma"/>
              </a:rPr>
              <a:t>for.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082" y="154381"/>
            <a:ext cx="222567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We</a:t>
            </a:r>
            <a:r>
              <a:rPr dirty="0"/>
              <a:t>b</a:t>
            </a:r>
            <a:r>
              <a:rPr dirty="0" spc="-100"/>
              <a:t> </a:t>
            </a:r>
            <a:r>
              <a:rPr dirty="0" spc="-25"/>
              <a:t>Tech</a:t>
            </a:r>
            <a:r>
              <a:rPr dirty="0" spc="-40"/>
              <a:t>n</a:t>
            </a:r>
            <a:r>
              <a:rPr dirty="0" spc="-30"/>
              <a:t>o</a:t>
            </a:r>
            <a:r>
              <a:rPr dirty="0" spc="-25"/>
              <a:t>l</a:t>
            </a:r>
            <a:r>
              <a:rPr dirty="0" spc="-30"/>
              <a:t>og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641" y="1008710"/>
            <a:ext cx="4197985" cy="659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 spc="1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sends</a:t>
            </a:r>
            <a:r>
              <a:rPr dirty="0" sz="1400" spc="-7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dirty="0" sz="1400" spc="-6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internet.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242424"/>
                </a:solidFill>
                <a:latin typeface="Symbol"/>
                <a:cs typeface="Symbol"/>
              </a:rPr>
              <a:t></a:t>
            </a:r>
            <a:r>
              <a:rPr dirty="0" sz="1400" spc="1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HTTP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protocol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to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send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04188" y="2607564"/>
            <a:ext cx="1755775" cy="1469390"/>
            <a:chOff x="1504188" y="2607564"/>
            <a:chExt cx="1755775" cy="14693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4188" y="2607564"/>
              <a:ext cx="1755648" cy="14691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3892" y="2868168"/>
              <a:ext cx="719328" cy="3977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1136" y="2895600"/>
              <a:ext cx="629412" cy="3078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31135" y="2895600"/>
            <a:ext cx="629920" cy="307975"/>
          </a:xfrm>
          <a:prstGeom prst="rect">
            <a:avLst/>
          </a:prstGeom>
          <a:ln w="9144">
            <a:solidFill>
              <a:srgbClr val="96B852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04032" y="2831592"/>
            <a:ext cx="2496820" cy="574040"/>
            <a:chOff x="3304032" y="2831592"/>
            <a:chExt cx="2496820" cy="574040"/>
          </a:xfrm>
        </p:grpSpPr>
        <p:sp>
          <p:nvSpPr>
            <p:cNvPr id="10" name="object 10"/>
            <p:cNvSpPr/>
            <p:nvPr/>
          </p:nvSpPr>
          <p:spPr>
            <a:xfrm>
              <a:off x="3304032" y="2888730"/>
              <a:ext cx="50800" cy="13335"/>
            </a:xfrm>
            <a:custGeom>
              <a:avLst/>
              <a:gdLst/>
              <a:ahLst/>
              <a:cxnLst/>
              <a:rect l="l" t="t" r="r" b="b"/>
              <a:pathLst>
                <a:path w="50800" h="13335">
                  <a:moveTo>
                    <a:pt x="50802" y="0"/>
                  </a:moveTo>
                  <a:lnTo>
                    <a:pt x="0" y="0"/>
                  </a:lnTo>
                  <a:lnTo>
                    <a:pt x="0" y="12711"/>
                  </a:lnTo>
                  <a:lnTo>
                    <a:pt x="50802" y="12711"/>
                  </a:lnTo>
                  <a:lnTo>
                    <a:pt x="50802" y="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6224" y="3278505"/>
              <a:ext cx="83692" cy="12712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392932" y="2888741"/>
              <a:ext cx="2319020" cy="459740"/>
            </a:xfrm>
            <a:custGeom>
              <a:avLst/>
              <a:gdLst/>
              <a:ahLst/>
              <a:cxnLst/>
              <a:rect l="l" t="t" r="r" b="b"/>
              <a:pathLst>
                <a:path w="2319020" h="459739">
                  <a:moveTo>
                    <a:pt x="508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50800" y="12700"/>
                  </a:lnTo>
                  <a:lnTo>
                    <a:pt x="50800" y="0"/>
                  </a:lnTo>
                  <a:close/>
                </a:path>
                <a:path w="2319020" h="459739">
                  <a:moveTo>
                    <a:pt x="95885" y="447040"/>
                  </a:moveTo>
                  <a:lnTo>
                    <a:pt x="45085" y="447040"/>
                  </a:lnTo>
                  <a:lnTo>
                    <a:pt x="45085" y="459740"/>
                  </a:lnTo>
                  <a:lnTo>
                    <a:pt x="95885" y="459740"/>
                  </a:lnTo>
                  <a:lnTo>
                    <a:pt x="95885" y="447040"/>
                  </a:lnTo>
                  <a:close/>
                </a:path>
                <a:path w="2319020" h="459739">
                  <a:moveTo>
                    <a:pt x="139700" y="0"/>
                  </a:moveTo>
                  <a:lnTo>
                    <a:pt x="88900" y="0"/>
                  </a:lnTo>
                  <a:lnTo>
                    <a:pt x="88900" y="12700"/>
                  </a:lnTo>
                  <a:lnTo>
                    <a:pt x="139700" y="12700"/>
                  </a:lnTo>
                  <a:lnTo>
                    <a:pt x="139700" y="0"/>
                  </a:lnTo>
                  <a:close/>
                </a:path>
                <a:path w="2319020" h="459739">
                  <a:moveTo>
                    <a:pt x="184785" y="447040"/>
                  </a:moveTo>
                  <a:lnTo>
                    <a:pt x="133985" y="447040"/>
                  </a:lnTo>
                  <a:lnTo>
                    <a:pt x="133985" y="459740"/>
                  </a:lnTo>
                  <a:lnTo>
                    <a:pt x="184785" y="459740"/>
                  </a:lnTo>
                  <a:lnTo>
                    <a:pt x="184785" y="447040"/>
                  </a:lnTo>
                  <a:close/>
                </a:path>
                <a:path w="2319020" h="459739">
                  <a:moveTo>
                    <a:pt x="228600" y="0"/>
                  </a:moveTo>
                  <a:lnTo>
                    <a:pt x="177800" y="0"/>
                  </a:lnTo>
                  <a:lnTo>
                    <a:pt x="177800" y="12700"/>
                  </a:lnTo>
                  <a:lnTo>
                    <a:pt x="228600" y="12700"/>
                  </a:lnTo>
                  <a:lnTo>
                    <a:pt x="228600" y="0"/>
                  </a:lnTo>
                  <a:close/>
                </a:path>
                <a:path w="2319020" h="459739">
                  <a:moveTo>
                    <a:pt x="273685" y="447040"/>
                  </a:moveTo>
                  <a:lnTo>
                    <a:pt x="222885" y="447040"/>
                  </a:lnTo>
                  <a:lnTo>
                    <a:pt x="222885" y="459740"/>
                  </a:lnTo>
                  <a:lnTo>
                    <a:pt x="273685" y="459740"/>
                  </a:lnTo>
                  <a:lnTo>
                    <a:pt x="273685" y="447040"/>
                  </a:lnTo>
                  <a:close/>
                </a:path>
                <a:path w="2319020" h="459739">
                  <a:moveTo>
                    <a:pt x="317500" y="0"/>
                  </a:moveTo>
                  <a:lnTo>
                    <a:pt x="266700" y="0"/>
                  </a:lnTo>
                  <a:lnTo>
                    <a:pt x="266700" y="12700"/>
                  </a:lnTo>
                  <a:lnTo>
                    <a:pt x="317500" y="12700"/>
                  </a:lnTo>
                  <a:lnTo>
                    <a:pt x="317500" y="0"/>
                  </a:lnTo>
                  <a:close/>
                </a:path>
                <a:path w="2319020" h="459739">
                  <a:moveTo>
                    <a:pt x="362585" y="447040"/>
                  </a:moveTo>
                  <a:lnTo>
                    <a:pt x="311785" y="447040"/>
                  </a:lnTo>
                  <a:lnTo>
                    <a:pt x="311785" y="459740"/>
                  </a:lnTo>
                  <a:lnTo>
                    <a:pt x="362585" y="459740"/>
                  </a:lnTo>
                  <a:lnTo>
                    <a:pt x="362585" y="447040"/>
                  </a:lnTo>
                  <a:close/>
                </a:path>
                <a:path w="2319020" h="459739">
                  <a:moveTo>
                    <a:pt x="406400" y="0"/>
                  </a:moveTo>
                  <a:lnTo>
                    <a:pt x="355600" y="0"/>
                  </a:lnTo>
                  <a:lnTo>
                    <a:pt x="355600" y="12700"/>
                  </a:lnTo>
                  <a:lnTo>
                    <a:pt x="406400" y="12700"/>
                  </a:lnTo>
                  <a:lnTo>
                    <a:pt x="406400" y="0"/>
                  </a:lnTo>
                  <a:close/>
                </a:path>
                <a:path w="2319020" h="459739">
                  <a:moveTo>
                    <a:pt x="451485" y="447040"/>
                  </a:moveTo>
                  <a:lnTo>
                    <a:pt x="400685" y="447040"/>
                  </a:lnTo>
                  <a:lnTo>
                    <a:pt x="400685" y="459740"/>
                  </a:lnTo>
                  <a:lnTo>
                    <a:pt x="451485" y="459740"/>
                  </a:lnTo>
                  <a:lnTo>
                    <a:pt x="451485" y="447040"/>
                  </a:lnTo>
                  <a:close/>
                </a:path>
                <a:path w="2319020" h="459739">
                  <a:moveTo>
                    <a:pt x="495300" y="0"/>
                  </a:moveTo>
                  <a:lnTo>
                    <a:pt x="444500" y="0"/>
                  </a:lnTo>
                  <a:lnTo>
                    <a:pt x="444500" y="12700"/>
                  </a:lnTo>
                  <a:lnTo>
                    <a:pt x="495300" y="12700"/>
                  </a:lnTo>
                  <a:lnTo>
                    <a:pt x="495300" y="0"/>
                  </a:lnTo>
                  <a:close/>
                </a:path>
                <a:path w="2319020" h="459739">
                  <a:moveTo>
                    <a:pt x="540385" y="447040"/>
                  </a:moveTo>
                  <a:lnTo>
                    <a:pt x="489585" y="447040"/>
                  </a:lnTo>
                  <a:lnTo>
                    <a:pt x="489585" y="459740"/>
                  </a:lnTo>
                  <a:lnTo>
                    <a:pt x="540385" y="459740"/>
                  </a:lnTo>
                  <a:lnTo>
                    <a:pt x="540385" y="447040"/>
                  </a:lnTo>
                  <a:close/>
                </a:path>
                <a:path w="2319020" h="459739">
                  <a:moveTo>
                    <a:pt x="584200" y="0"/>
                  </a:moveTo>
                  <a:lnTo>
                    <a:pt x="533400" y="0"/>
                  </a:lnTo>
                  <a:lnTo>
                    <a:pt x="533400" y="12700"/>
                  </a:lnTo>
                  <a:lnTo>
                    <a:pt x="584200" y="12700"/>
                  </a:lnTo>
                  <a:lnTo>
                    <a:pt x="584200" y="0"/>
                  </a:lnTo>
                  <a:close/>
                </a:path>
                <a:path w="2319020" h="459739">
                  <a:moveTo>
                    <a:pt x="629285" y="447040"/>
                  </a:moveTo>
                  <a:lnTo>
                    <a:pt x="578485" y="447040"/>
                  </a:lnTo>
                  <a:lnTo>
                    <a:pt x="578485" y="459740"/>
                  </a:lnTo>
                  <a:lnTo>
                    <a:pt x="629285" y="459740"/>
                  </a:lnTo>
                  <a:lnTo>
                    <a:pt x="629285" y="447040"/>
                  </a:lnTo>
                  <a:close/>
                </a:path>
                <a:path w="2319020" h="459739">
                  <a:moveTo>
                    <a:pt x="673100" y="0"/>
                  </a:moveTo>
                  <a:lnTo>
                    <a:pt x="622300" y="0"/>
                  </a:lnTo>
                  <a:lnTo>
                    <a:pt x="622300" y="12700"/>
                  </a:lnTo>
                  <a:lnTo>
                    <a:pt x="673100" y="12700"/>
                  </a:lnTo>
                  <a:lnTo>
                    <a:pt x="673100" y="0"/>
                  </a:lnTo>
                  <a:close/>
                </a:path>
                <a:path w="2319020" h="459739">
                  <a:moveTo>
                    <a:pt x="718185" y="447040"/>
                  </a:moveTo>
                  <a:lnTo>
                    <a:pt x="667385" y="447040"/>
                  </a:lnTo>
                  <a:lnTo>
                    <a:pt x="667385" y="459740"/>
                  </a:lnTo>
                  <a:lnTo>
                    <a:pt x="718185" y="459740"/>
                  </a:lnTo>
                  <a:lnTo>
                    <a:pt x="718185" y="447040"/>
                  </a:lnTo>
                  <a:close/>
                </a:path>
                <a:path w="2319020" h="459739">
                  <a:moveTo>
                    <a:pt x="762000" y="0"/>
                  </a:moveTo>
                  <a:lnTo>
                    <a:pt x="711200" y="0"/>
                  </a:lnTo>
                  <a:lnTo>
                    <a:pt x="711200" y="12700"/>
                  </a:lnTo>
                  <a:lnTo>
                    <a:pt x="762000" y="12700"/>
                  </a:lnTo>
                  <a:lnTo>
                    <a:pt x="762000" y="0"/>
                  </a:lnTo>
                  <a:close/>
                </a:path>
                <a:path w="2319020" h="459739">
                  <a:moveTo>
                    <a:pt x="807085" y="447040"/>
                  </a:moveTo>
                  <a:lnTo>
                    <a:pt x="756285" y="447040"/>
                  </a:lnTo>
                  <a:lnTo>
                    <a:pt x="756285" y="459740"/>
                  </a:lnTo>
                  <a:lnTo>
                    <a:pt x="807085" y="459740"/>
                  </a:lnTo>
                  <a:lnTo>
                    <a:pt x="807085" y="447040"/>
                  </a:lnTo>
                  <a:close/>
                </a:path>
                <a:path w="2319020" h="459739">
                  <a:moveTo>
                    <a:pt x="850900" y="0"/>
                  </a:moveTo>
                  <a:lnTo>
                    <a:pt x="800100" y="0"/>
                  </a:lnTo>
                  <a:lnTo>
                    <a:pt x="800100" y="12700"/>
                  </a:lnTo>
                  <a:lnTo>
                    <a:pt x="850900" y="12700"/>
                  </a:lnTo>
                  <a:lnTo>
                    <a:pt x="850900" y="0"/>
                  </a:lnTo>
                  <a:close/>
                </a:path>
                <a:path w="2319020" h="459739">
                  <a:moveTo>
                    <a:pt x="895985" y="447040"/>
                  </a:moveTo>
                  <a:lnTo>
                    <a:pt x="845185" y="447040"/>
                  </a:lnTo>
                  <a:lnTo>
                    <a:pt x="845185" y="459740"/>
                  </a:lnTo>
                  <a:lnTo>
                    <a:pt x="895985" y="459740"/>
                  </a:lnTo>
                  <a:lnTo>
                    <a:pt x="895985" y="447040"/>
                  </a:lnTo>
                  <a:close/>
                </a:path>
                <a:path w="2319020" h="459739">
                  <a:moveTo>
                    <a:pt x="939800" y="0"/>
                  </a:moveTo>
                  <a:lnTo>
                    <a:pt x="889000" y="0"/>
                  </a:lnTo>
                  <a:lnTo>
                    <a:pt x="889000" y="12700"/>
                  </a:lnTo>
                  <a:lnTo>
                    <a:pt x="939800" y="12700"/>
                  </a:lnTo>
                  <a:lnTo>
                    <a:pt x="939800" y="0"/>
                  </a:lnTo>
                  <a:close/>
                </a:path>
                <a:path w="2319020" h="459739">
                  <a:moveTo>
                    <a:pt x="984885" y="447040"/>
                  </a:moveTo>
                  <a:lnTo>
                    <a:pt x="934085" y="447040"/>
                  </a:lnTo>
                  <a:lnTo>
                    <a:pt x="934085" y="459740"/>
                  </a:lnTo>
                  <a:lnTo>
                    <a:pt x="984885" y="459740"/>
                  </a:lnTo>
                  <a:lnTo>
                    <a:pt x="984885" y="447040"/>
                  </a:lnTo>
                  <a:close/>
                </a:path>
                <a:path w="2319020" h="459739">
                  <a:moveTo>
                    <a:pt x="1028700" y="0"/>
                  </a:moveTo>
                  <a:lnTo>
                    <a:pt x="977900" y="0"/>
                  </a:lnTo>
                  <a:lnTo>
                    <a:pt x="977900" y="12700"/>
                  </a:lnTo>
                  <a:lnTo>
                    <a:pt x="1028700" y="12700"/>
                  </a:lnTo>
                  <a:lnTo>
                    <a:pt x="1028700" y="0"/>
                  </a:lnTo>
                  <a:close/>
                </a:path>
                <a:path w="2319020" h="459739">
                  <a:moveTo>
                    <a:pt x="1073785" y="447040"/>
                  </a:moveTo>
                  <a:lnTo>
                    <a:pt x="1022985" y="447040"/>
                  </a:lnTo>
                  <a:lnTo>
                    <a:pt x="1022985" y="459740"/>
                  </a:lnTo>
                  <a:lnTo>
                    <a:pt x="1073785" y="459740"/>
                  </a:lnTo>
                  <a:lnTo>
                    <a:pt x="1073785" y="447040"/>
                  </a:lnTo>
                  <a:close/>
                </a:path>
                <a:path w="2319020" h="459739">
                  <a:moveTo>
                    <a:pt x="1117600" y="0"/>
                  </a:moveTo>
                  <a:lnTo>
                    <a:pt x="1066800" y="0"/>
                  </a:lnTo>
                  <a:lnTo>
                    <a:pt x="1066800" y="12700"/>
                  </a:lnTo>
                  <a:lnTo>
                    <a:pt x="1117600" y="12700"/>
                  </a:lnTo>
                  <a:lnTo>
                    <a:pt x="1117600" y="0"/>
                  </a:lnTo>
                  <a:close/>
                </a:path>
                <a:path w="2319020" h="459739">
                  <a:moveTo>
                    <a:pt x="1162685" y="447040"/>
                  </a:moveTo>
                  <a:lnTo>
                    <a:pt x="1111885" y="447040"/>
                  </a:lnTo>
                  <a:lnTo>
                    <a:pt x="1111885" y="459740"/>
                  </a:lnTo>
                  <a:lnTo>
                    <a:pt x="1162685" y="459740"/>
                  </a:lnTo>
                  <a:lnTo>
                    <a:pt x="1162685" y="447040"/>
                  </a:lnTo>
                  <a:close/>
                </a:path>
                <a:path w="2319020" h="459739">
                  <a:moveTo>
                    <a:pt x="1206500" y="0"/>
                  </a:moveTo>
                  <a:lnTo>
                    <a:pt x="1155700" y="0"/>
                  </a:lnTo>
                  <a:lnTo>
                    <a:pt x="1155700" y="12700"/>
                  </a:lnTo>
                  <a:lnTo>
                    <a:pt x="1206500" y="12700"/>
                  </a:lnTo>
                  <a:lnTo>
                    <a:pt x="1206500" y="0"/>
                  </a:lnTo>
                  <a:close/>
                </a:path>
                <a:path w="2319020" h="459739">
                  <a:moveTo>
                    <a:pt x="1251712" y="447040"/>
                  </a:moveTo>
                  <a:lnTo>
                    <a:pt x="1200912" y="447040"/>
                  </a:lnTo>
                  <a:lnTo>
                    <a:pt x="1200912" y="459740"/>
                  </a:lnTo>
                  <a:lnTo>
                    <a:pt x="1251712" y="459740"/>
                  </a:lnTo>
                  <a:lnTo>
                    <a:pt x="1251712" y="447040"/>
                  </a:lnTo>
                  <a:close/>
                </a:path>
                <a:path w="2319020" h="459739">
                  <a:moveTo>
                    <a:pt x="1295527" y="0"/>
                  </a:moveTo>
                  <a:lnTo>
                    <a:pt x="1244727" y="0"/>
                  </a:lnTo>
                  <a:lnTo>
                    <a:pt x="1244727" y="12700"/>
                  </a:lnTo>
                  <a:lnTo>
                    <a:pt x="1295527" y="12700"/>
                  </a:lnTo>
                  <a:lnTo>
                    <a:pt x="1295527" y="0"/>
                  </a:lnTo>
                  <a:close/>
                </a:path>
                <a:path w="2319020" h="459739">
                  <a:moveTo>
                    <a:pt x="1340612" y="447040"/>
                  </a:moveTo>
                  <a:lnTo>
                    <a:pt x="1289812" y="447040"/>
                  </a:lnTo>
                  <a:lnTo>
                    <a:pt x="1289812" y="459740"/>
                  </a:lnTo>
                  <a:lnTo>
                    <a:pt x="1340612" y="459740"/>
                  </a:lnTo>
                  <a:lnTo>
                    <a:pt x="1340612" y="447040"/>
                  </a:lnTo>
                  <a:close/>
                </a:path>
                <a:path w="2319020" h="459739">
                  <a:moveTo>
                    <a:pt x="1384427" y="0"/>
                  </a:moveTo>
                  <a:lnTo>
                    <a:pt x="1333627" y="0"/>
                  </a:lnTo>
                  <a:lnTo>
                    <a:pt x="1333627" y="12700"/>
                  </a:lnTo>
                  <a:lnTo>
                    <a:pt x="1384427" y="12700"/>
                  </a:lnTo>
                  <a:lnTo>
                    <a:pt x="1384427" y="0"/>
                  </a:lnTo>
                  <a:close/>
                </a:path>
                <a:path w="2319020" h="459739">
                  <a:moveTo>
                    <a:pt x="1429512" y="447040"/>
                  </a:moveTo>
                  <a:lnTo>
                    <a:pt x="1378712" y="447040"/>
                  </a:lnTo>
                  <a:lnTo>
                    <a:pt x="1378712" y="459740"/>
                  </a:lnTo>
                  <a:lnTo>
                    <a:pt x="1429512" y="459740"/>
                  </a:lnTo>
                  <a:lnTo>
                    <a:pt x="1429512" y="447040"/>
                  </a:lnTo>
                  <a:close/>
                </a:path>
                <a:path w="2319020" h="459739">
                  <a:moveTo>
                    <a:pt x="1473327" y="0"/>
                  </a:moveTo>
                  <a:lnTo>
                    <a:pt x="1422527" y="0"/>
                  </a:lnTo>
                  <a:lnTo>
                    <a:pt x="1422527" y="12700"/>
                  </a:lnTo>
                  <a:lnTo>
                    <a:pt x="1473327" y="12700"/>
                  </a:lnTo>
                  <a:lnTo>
                    <a:pt x="1473327" y="0"/>
                  </a:lnTo>
                  <a:close/>
                </a:path>
                <a:path w="2319020" h="459739">
                  <a:moveTo>
                    <a:pt x="1518412" y="447040"/>
                  </a:moveTo>
                  <a:lnTo>
                    <a:pt x="1467612" y="447040"/>
                  </a:lnTo>
                  <a:lnTo>
                    <a:pt x="1467612" y="459740"/>
                  </a:lnTo>
                  <a:lnTo>
                    <a:pt x="1518412" y="459740"/>
                  </a:lnTo>
                  <a:lnTo>
                    <a:pt x="1518412" y="447040"/>
                  </a:lnTo>
                  <a:close/>
                </a:path>
                <a:path w="2319020" h="459739">
                  <a:moveTo>
                    <a:pt x="1562227" y="0"/>
                  </a:moveTo>
                  <a:lnTo>
                    <a:pt x="1511427" y="0"/>
                  </a:lnTo>
                  <a:lnTo>
                    <a:pt x="1511427" y="12700"/>
                  </a:lnTo>
                  <a:lnTo>
                    <a:pt x="1562227" y="12700"/>
                  </a:lnTo>
                  <a:lnTo>
                    <a:pt x="1562227" y="0"/>
                  </a:lnTo>
                  <a:close/>
                </a:path>
                <a:path w="2319020" h="459739">
                  <a:moveTo>
                    <a:pt x="1607312" y="447040"/>
                  </a:moveTo>
                  <a:lnTo>
                    <a:pt x="1556512" y="447040"/>
                  </a:lnTo>
                  <a:lnTo>
                    <a:pt x="1556512" y="459740"/>
                  </a:lnTo>
                  <a:lnTo>
                    <a:pt x="1607312" y="459740"/>
                  </a:lnTo>
                  <a:lnTo>
                    <a:pt x="1607312" y="447040"/>
                  </a:lnTo>
                  <a:close/>
                </a:path>
                <a:path w="2319020" h="459739">
                  <a:moveTo>
                    <a:pt x="1651127" y="0"/>
                  </a:moveTo>
                  <a:lnTo>
                    <a:pt x="1600327" y="0"/>
                  </a:lnTo>
                  <a:lnTo>
                    <a:pt x="1600327" y="12700"/>
                  </a:lnTo>
                  <a:lnTo>
                    <a:pt x="1651127" y="12700"/>
                  </a:lnTo>
                  <a:lnTo>
                    <a:pt x="1651127" y="0"/>
                  </a:lnTo>
                  <a:close/>
                </a:path>
                <a:path w="2319020" h="459739">
                  <a:moveTo>
                    <a:pt x="1696212" y="447040"/>
                  </a:moveTo>
                  <a:lnTo>
                    <a:pt x="1645412" y="447040"/>
                  </a:lnTo>
                  <a:lnTo>
                    <a:pt x="1645412" y="459740"/>
                  </a:lnTo>
                  <a:lnTo>
                    <a:pt x="1696212" y="459740"/>
                  </a:lnTo>
                  <a:lnTo>
                    <a:pt x="1696212" y="447040"/>
                  </a:lnTo>
                  <a:close/>
                </a:path>
                <a:path w="2319020" h="459739">
                  <a:moveTo>
                    <a:pt x="1740027" y="0"/>
                  </a:moveTo>
                  <a:lnTo>
                    <a:pt x="1689227" y="0"/>
                  </a:lnTo>
                  <a:lnTo>
                    <a:pt x="1689227" y="12700"/>
                  </a:lnTo>
                  <a:lnTo>
                    <a:pt x="1740027" y="12700"/>
                  </a:lnTo>
                  <a:lnTo>
                    <a:pt x="1740027" y="0"/>
                  </a:lnTo>
                  <a:close/>
                </a:path>
                <a:path w="2319020" h="459739">
                  <a:moveTo>
                    <a:pt x="1785112" y="447040"/>
                  </a:moveTo>
                  <a:lnTo>
                    <a:pt x="1734312" y="447040"/>
                  </a:lnTo>
                  <a:lnTo>
                    <a:pt x="1734312" y="459740"/>
                  </a:lnTo>
                  <a:lnTo>
                    <a:pt x="1785112" y="459740"/>
                  </a:lnTo>
                  <a:lnTo>
                    <a:pt x="1785112" y="447040"/>
                  </a:lnTo>
                  <a:close/>
                </a:path>
                <a:path w="2319020" h="459739">
                  <a:moveTo>
                    <a:pt x="1828927" y="0"/>
                  </a:moveTo>
                  <a:lnTo>
                    <a:pt x="1778127" y="0"/>
                  </a:lnTo>
                  <a:lnTo>
                    <a:pt x="1778127" y="12700"/>
                  </a:lnTo>
                  <a:lnTo>
                    <a:pt x="1828927" y="12700"/>
                  </a:lnTo>
                  <a:lnTo>
                    <a:pt x="1828927" y="0"/>
                  </a:lnTo>
                  <a:close/>
                </a:path>
                <a:path w="2319020" h="459739">
                  <a:moveTo>
                    <a:pt x="1874012" y="447040"/>
                  </a:moveTo>
                  <a:lnTo>
                    <a:pt x="1823212" y="447040"/>
                  </a:lnTo>
                  <a:lnTo>
                    <a:pt x="1823212" y="459740"/>
                  </a:lnTo>
                  <a:lnTo>
                    <a:pt x="1874012" y="459740"/>
                  </a:lnTo>
                  <a:lnTo>
                    <a:pt x="1874012" y="447040"/>
                  </a:lnTo>
                  <a:close/>
                </a:path>
                <a:path w="2319020" h="459739">
                  <a:moveTo>
                    <a:pt x="1917827" y="0"/>
                  </a:moveTo>
                  <a:lnTo>
                    <a:pt x="1867027" y="0"/>
                  </a:lnTo>
                  <a:lnTo>
                    <a:pt x="1867027" y="12700"/>
                  </a:lnTo>
                  <a:lnTo>
                    <a:pt x="1917827" y="12700"/>
                  </a:lnTo>
                  <a:lnTo>
                    <a:pt x="1917827" y="0"/>
                  </a:lnTo>
                  <a:close/>
                </a:path>
                <a:path w="2319020" h="459739">
                  <a:moveTo>
                    <a:pt x="1962912" y="447040"/>
                  </a:moveTo>
                  <a:lnTo>
                    <a:pt x="1912112" y="447040"/>
                  </a:lnTo>
                  <a:lnTo>
                    <a:pt x="1912112" y="459740"/>
                  </a:lnTo>
                  <a:lnTo>
                    <a:pt x="1962912" y="459740"/>
                  </a:lnTo>
                  <a:lnTo>
                    <a:pt x="1962912" y="447040"/>
                  </a:lnTo>
                  <a:close/>
                </a:path>
                <a:path w="2319020" h="459739">
                  <a:moveTo>
                    <a:pt x="2006727" y="0"/>
                  </a:moveTo>
                  <a:lnTo>
                    <a:pt x="1955927" y="0"/>
                  </a:lnTo>
                  <a:lnTo>
                    <a:pt x="1955927" y="12700"/>
                  </a:lnTo>
                  <a:lnTo>
                    <a:pt x="2006727" y="12700"/>
                  </a:lnTo>
                  <a:lnTo>
                    <a:pt x="2006727" y="0"/>
                  </a:lnTo>
                  <a:close/>
                </a:path>
                <a:path w="2319020" h="459739">
                  <a:moveTo>
                    <a:pt x="2051812" y="447040"/>
                  </a:moveTo>
                  <a:lnTo>
                    <a:pt x="2001012" y="447040"/>
                  </a:lnTo>
                  <a:lnTo>
                    <a:pt x="2001012" y="459740"/>
                  </a:lnTo>
                  <a:lnTo>
                    <a:pt x="2051812" y="459740"/>
                  </a:lnTo>
                  <a:lnTo>
                    <a:pt x="2051812" y="447040"/>
                  </a:lnTo>
                  <a:close/>
                </a:path>
                <a:path w="2319020" h="459739">
                  <a:moveTo>
                    <a:pt x="2095627" y="0"/>
                  </a:moveTo>
                  <a:lnTo>
                    <a:pt x="2044827" y="0"/>
                  </a:lnTo>
                  <a:lnTo>
                    <a:pt x="2044827" y="12700"/>
                  </a:lnTo>
                  <a:lnTo>
                    <a:pt x="2095627" y="12700"/>
                  </a:lnTo>
                  <a:lnTo>
                    <a:pt x="2095627" y="0"/>
                  </a:lnTo>
                  <a:close/>
                </a:path>
                <a:path w="2319020" h="459739">
                  <a:moveTo>
                    <a:pt x="2140712" y="447040"/>
                  </a:moveTo>
                  <a:lnTo>
                    <a:pt x="2089912" y="447040"/>
                  </a:lnTo>
                  <a:lnTo>
                    <a:pt x="2089912" y="459740"/>
                  </a:lnTo>
                  <a:lnTo>
                    <a:pt x="2140712" y="459740"/>
                  </a:lnTo>
                  <a:lnTo>
                    <a:pt x="2140712" y="447040"/>
                  </a:lnTo>
                  <a:close/>
                </a:path>
                <a:path w="2319020" h="459739">
                  <a:moveTo>
                    <a:pt x="2184527" y="0"/>
                  </a:moveTo>
                  <a:lnTo>
                    <a:pt x="2133727" y="0"/>
                  </a:lnTo>
                  <a:lnTo>
                    <a:pt x="2133727" y="12700"/>
                  </a:lnTo>
                  <a:lnTo>
                    <a:pt x="2184527" y="12700"/>
                  </a:lnTo>
                  <a:lnTo>
                    <a:pt x="2184527" y="0"/>
                  </a:lnTo>
                  <a:close/>
                </a:path>
                <a:path w="2319020" h="459739">
                  <a:moveTo>
                    <a:pt x="2229612" y="447040"/>
                  </a:moveTo>
                  <a:lnTo>
                    <a:pt x="2178812" y="447040"/>
                  </a:lnTo>
                  <a:lnTo>
                    <a:pt x="2178812" y="459740"/>
                  </a:lnTo>
                  <a:lnTo>
                    <a:pt x="2229612" y="459740"/>
                  </a:lnTo>
                  <a:lnTo>
                    <a:pt x="2229612" y="447040"/>
                  </a:lnTo>
                  <a:close/>
                </a:path>
                <a:path w="2319020" h="459739">
                  <a:moveTo>
                    <a:pt x="2273427" y="0"/>
                  </a:moveTo>
                  <a:lnTo>
                    <a:pt x="2222627" y="0"/>
                  </a:lnTo>
                  <a:lnTo>
                    <a:pt x="2222627" y="12700"/>
                  </a:lnTo>
                  <a:lnTo>
                    <a:pt x="2273427" y="12700"/>
                  </a:lnTo>
                  <a:lnTo>
                    <a:pt x="2273427" y="0"/>
                  </a:lnTo>
                  <a:close/>
                </a:path>
                <a:path w="2319020" h="459739">
                  <a:moveTo>
                    <a:pt x="2318512" y="447040"/>
                  </a:moveTo>
                  <a:lnTo>
                    <a:pt x="2267712" y="447040"/>
                  </a:lnTo>
                  <a:lnTo>
                    <a:pt x="2267712" y="459740"/>
                  </a:lnTo>
                  <a:lnTo>
                    <a:pt x="2318512" y="459740"/>
                  </a:lnTo>
                  <a:lnTo>
                    <a:pt x="2318512" y="44704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4458" y="2831592"/>
              <a:ext cx="95757" cy="12712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749544" y="3335770"/>
              <a:ext cx="50800" cy="13335"/>
            </a:xfrm>
            <a:custGeom>
              <a:avLst/>
              <a:gdLst/>
              <a:ahLst/>
              <a:cxnLst/>
              <a:rect l="l" t="t" r="r" b="b"/>
              <a:pathLst>
                <a:path w="50800" h="13335">
                  <a:moveTo>
                    <a:pt x="50802" y="0"/>
                  </a:moveTo>
                  <a:lnTo>
                    <a:pt x="0" y="0"/>
                  </a:lnTo>
                  <a:lnTo>
                    <a:pt x="0" y="12711"/>
                  </a:lnTo>
                  <a:lnTo>
                    <a:pt x="50802" y="12711"/>
                  </a:lnTo>
                  <a:lnTo>
                    <a:pt x="50802" y="0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383407" y="2617977"/>
            <a:ext cx="5645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equest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72788" y="3062986"/>
            <a:ext cx="4318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H</a:t>
            </a:r>
            <a:r>
              <a:rPr dirty="0" sz="1400" spc="-160">
                <a:solidFill>
                  <a:srgbClr val="242424"/>
                </a:solidFill>
                <a:latin typeface="Tahoma"/>
                <a:cs typeface="Tahoma"/>
              </a:rPr>
              <a:t>T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TP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93029" y="3405378"/>
            <a:ext cx="6623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242424"/>
                </a:solidFill>
                <a:latin typeface="Tahoma"/>
                <a:cs typeface="Tahoma"/>
              </a:rPr>
              <a:t>R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es</a:t>
            </a:r>
            <a:r>
              <a:rPr dirty="0" sz="1200" spc="-5">
                <a:solidFill>
                  <a:srgbClr val="242424"/>
                </a:solidFill>
                <a:latin typeface="Tahoma"/>
                <a:cs typeface="Tahoma"/>
              </a:rPr>
              <a:t>p</a:t>
            </a:r>
            <a:r>
              <a:rPr dirty="0" sz="1200" spc="-20">
                <a:solidFill>
                  <a:srgbClr val="242424"/>
                </a:solidFill>
                <a:latin typeface="Tahoma"/>
                <a:cs typeface="Tahoma"/>
              </a:rPr>
              <a:t>o</a:t>
            </a:r>
            <a:r>
              <a:rPr dirty="0" sz="1200">
                <a:solidFill>
                  <a:srgbClr val="242424"/>
                </a:solidFill>
                <a:latin typeface="Tahoma"/>
                <a:cs typeface="Tahoma"/>
              </a:rPr>
              <a:t>nse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870447" y="2621279"/>
            <a:ext cx="1432560" cy="1001394"/>
            <a:chOff x="5870447" y="2621279"/>
            <a:chExt cx="1432560" cy="1001394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70447" y="2621279"/>
              <a:ext cx="1432559" cy="10012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17691" y="2648711"/>
              <a:ext cx="1342643" cy="91135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917691" y="2648711"/>
              <a:ext cx="1342390" cy="911225"/>
            </a:xfrm>
            <a:custGeom>
              <a:avLst/>
              <a:gdLst/>
              <a:ahLst/>
              <a:cxnLst/>
              <a:rect l="l" t="t" r="r" b="b"/>
              <a:pathLst>
                <a:path w="1342390" h="911225">
                  <a:moveTo>
                    <a:pt x="0" y="151764"/>
                  </a:moveTo>
                  <a:lnTo>
                    <a:pt x="7747" y="103758"/>
                  </a:lnTo>
                  <a:lnTo>
                    <a:pt x="29337" y="62102"/>
                  </a:lnTo>
                  <a:lnTo>
                    <a:pt x="62103" y="29210"/>
                  </a:lnTo>
                  <a:lnTo>
                    <a:pt x="103886" y="7746"/>
                  </a:lnTo>
                  <a:lnTo>
                    <a:pt x="151892" y="0"/>
                  </a:lnTo>
                  <a:lnTo>
                    <a:pt x="1190371" y="0"/>
                  </a:lnTo>
                  <a:lnTo>
                    <a:pt x="1238377" y="7746"/>
                  </a:lnTo>
                  <a:lnTo>
                    <a:pt x="1280160" y="29210"/>
                  </a:lnTo>
                  <a:lnTo>
                    <a:pt x="1312926" y="62102"/>
                  </a:lnTo>
                  <a:lnTo>
                    <a:pt x="1334515" y="103758"/>
                  </a:lnTo>
                  <a:lnTo>
                    <a:pt x="1342263" y="151764"/>
                  </a:lnTo>
                  <a:lnTo>
                    <a:pt x="1342263" y="759079"/>
                  </a:lnTo>
                  <a:lnTo>
                    <a:pt x="1334515" y="807085"/>
                  </a:lnTo>
                  <a:lnTo>
                    <a:pt x="1312926" y="848740"/>
                  </a:lnTo>
                  <a:lnTo>
                    <a:pt x="1280160" y="881507"/>
                  </a:lnTo>
                  <a:lnTo>
                    <a:pt x="1238377" y="903097"/>
                  </a:lnTo>
                  <a:lnTo>
                    <a:pt x="1190371" y="910844"/>
                  </a:lnTo>
                  <a:lnTo>
                    <a:pt x="151892" y="910844"/>
                  </a:lnTo>
                  <a:lnTo>
                    <a:pt x="103886" y="903097"/>
                  </a:lnTo>
                  <a:lnTo>
                    <a:pt x="62103" y="881507"/>
                  </a:lnTo>
                  <a:lnTo>
                    <a:pt x="29337" y="848740"/>
                  </a:lnTo>
                  <a:lnTo>
                    <a:pt x="7747" y="807085"/>
                  </a:lnTo>
                  <a:lnTo>
                    <a:pt x="0" y="759079"/>
                  </a:lnTo>
                  <a:lnTo>
                    <a:pt x="0" y="151764"/>
                  </a:lnTo>
                  <a:close/>
                </a:path>
              </a:pathLst>
            </a:custGeom>
            <a:ln w="9143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6287770" y="2981325"/>
            <a:ext cx="5867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24" name="object 24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082" y="143078"/>
            <a:ext cx="355092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30">
                <a:solidFill>
                  <a:srgbClr val="242424"/>
                </a:solidFill>
                <a:latin typeface="Calibri"/>
                <a:cs typeface="Calibri"/>
              </a:rPr>
              <a:t>W</a:t>
            </a:r>
            <a:r>
              <a:rPr dirty="0" sz="2600" spc="-4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b</a:t>
            </a:r>
            <a:r>
              <a:rPr dirty="0" sz="2600" spc="-65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254">
                <a:solidFill>
                  <a:srgbClr val="242424"/>
                </a:solidFill>
                <a:latin typeface="Calibri"/>
                <a:cs typeface="Calibri"/>
              </a:rPr>
              <a:t>T</a:t>
            </a:r>
            <a:r>
              <a:rPr dirty="0" sz="2600" spc="-25">
                <a:solidFill>
                  <a:srgbClr val="242424"/>
                </a:solidFill>
                <a:latin typeface="Calibri"/>
                <a:cs typeface="Calibri"/>
              </a:rPr>
              <a:t>ech</a:t>
            </a:r>
            <a:r>
              <a:rPr dirty="0" sz="2600" spc="-40">
                <a:solidFill>
                  <a:srgbClr val="242424"/>
                </a:solidFill>
                <a:latin typeface="Calibri"/>
                <a:cs typeface="Calibri"/>
              </a:rPr>
              <a:t>n</a:t>
            </a:r>
            <a:r>
              <a:rPr dirty="0" sz="2600" spc="-30">
                <a:solidFill>
                  <a:srgbClr val="242424"/>
                </a:solidFill>
                <a:latin typeface="Calibri"/>
                <a:cs typeface="Calibri"/>
              </a:rPr>
              <a:t>o</a:t>
            </a:r>
            <a:r>
              <a:rPr dirty="0" sz="2600" spc="-25">
                <a:solidFill>
                  <a:srgbClr val="242424"/>
                </a:solidFill>
                <a:latin typeface="Calibri"/>
                <a:cs typeface="Calibri"/>
              </a:rPr>
              <a:t>l</a:t>
            </a:r>
            <a:r>
              <a:rPr dirty="0" sz="2600" spc="-30">
                <a:solidFill>
                  <a:srgbClr val="242424"/>
                </a:solidFill>
                <a:latin typeface="Calibri"/>
                <a:cs typeface="Calibri"/>
              </a:rPr>
              <a:t>og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y</a:t>
            </a:r>
            <a:r>
              <a:rPr dirty="0" sz="2600" spc="-10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-</a:t>
            </a:r>
            <a:r>
              <a:rPr dirty="0" sz="2600" spc="-2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r>
              <a:rPr dirty="0" sz="2600" spc="-65">
                <a:solidFill>
                  <a:srgbClr val="242424"/>
                </a:solidFill>
                <a:latin typeface="Calibri"/>
                <a:cs typeface="Calibri"/>
              </a:rPr>
              <a:t>x</a:t>
            </a:r>
            <a:r>
              <a:rPr dirty="0" sz="2600" spc="-15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dirty="0" sz="2600" spc="-15">
                <a:solidFill>
                  <a:srgbClr val="242424"/>
                </a:solidFill>
                <a:latin typeface="Calibri"/>
                <a:cs typeface="Calibri"/>
              </a:rPr>
              <a:t>m</a:t>
            </a:r>
            <a:r>
              <a:rPr dirty="0" sz="2600" spc="-15">
                <a:solidFill>
                  <a:srgbClr val="242424"/>
                </a:solidFill>
                <a:latin typeface="Calibri"/>
                <a:cs typeface="Calibri"/>
              </a:rPr>
              <a:t>p</a:t>
            </a:r>
            <a:r>
              <a:rPr dirty="0" sz="2600" spc="-10">
                <a:solidFill>
                  <a:srgbClr val="242424"/>
                </a:solidFill>
                <a:latin typeface="Calibri"/>
                <a:cs typeface="Calibri"/>
              </a:rPr>
              <a:t>l</a:t>
            </a:r>
            <a:r>
              <a:rPr dirty="0" sz="2600">
                <a:solidFill>
                  <a:srgbClr val="242424"/>
                </a:solidFill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608" y="897127"/>
            <a:ext cx="7676515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60">
                <a:solidFill>
                  <a:srgbClr val="006EC0"/>
                </a:solidFill>
                <a:latin typeface="Tahoma"/>
                <a:cs typeface="Tahoma"/>
              </a:rPr>
              <a:t>YouTube,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Amazon.com </a:t>
            </a:r>
            <a:r>
              <a:rPr dirty="0" sz="1400" spc="-40">
                <a:solidFill>
                  <a:srgbClr val="006EC0"/>
                </a:solidFill>
                <a:latin typeface="Tahoma"/>
                <a:cs typeface="Tahoma"/>
              </a:rPr>
              <a:t>etc., </a:t>
            </a:r>
            <a:r>
              <a:rPr dirty="0" sz="1400" spc="-5">
                <a:solidFill>
                  <a:srgbClr val="006EC0"/>
                </a:solidFill>
                <a:latin typeface="Tahoma"/>
                <a:cs typeface="Tahoma"/>
              </a:rPr>
              <a:t>uses </a:t>
            </a:r>
            <a:r>
              <a:rPr dirty="0" sz="1400">
                <a:solidFill>
                  <a:srgbClr val="006EC0"/>
                </a:solidFill>
                <a:latin typeface="Tahoma"/>
                <a:cs typeface="Tahoma"/>
              </a:rPr>
              <a:t>web </a:t>
            </a:r>
            <a:r>
              <a:rPr dirty="0" sz="1400" spc="-25">
                <a:solidFill>
                  <a:srgbClr val="006EC0"/>
                </a:solidFill>
                <a:latin typeface="Tahoma"/>
                <a:cs typeface="Tahoma"/>
              </a:rPr>
              <a:t>technology.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When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 user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logs into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this site and clicks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on 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selected</a:t>
            </a:r>
            <a:r>
              <a:rPr dirty="0" sz="1400" spc="-5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item,</a:t>
            </a:r>
            <a:r>
              <a:rPr dirty="0" sz="1400" spc="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server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recognizes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what</a:t>
            </a:r>
            <a:r>
              <a:rPr dirty="0" sz="1400" spc="-3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user/client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needs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and responds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to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4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client</a:t>
            </a:r>
            <a:r>
              <a:rPr dirty="0" sz="1400" spc="-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request </a:t>
            </a:r>
            <a:r>
              <a:rPr dirty="0" sz="1400" spc="-42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42424"/>
                </a:solidFill>
                <a:latin typeface="Tahoma"/>
                <a:cs typeface="Tahoma"/>
              </a:rPr>
              <a:t>by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displaying</a:t>
            </a:r>
            <a:r>
              <a:rPr dirty="0" sz="1400" spc="-45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the</a:t>
            </a:r>
            <a:r>
              <a:rPr dirty="0" sz="1400" spc="-5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242424"/>
                </a:solidFill>
                <a:latin typeface="Tahoma"/>
                <a:cs typeface="Tahoma"/>
              </a:rPr>
              <a:t>desired</a:t>
            </a:r>
            <a:r>
              <a:rPr dirty="0" sz="1400" spc="-60">
                <a:solidFill>
                  <a:srgbClr val="242424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242424"/>
                </a:solidFill>
                <a:latin typeface="Tahoma"/>
                <a:cs typeface="Tahoma"/>
              </a:rPr>
              <a:t>information/image/page.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4340" y="1751076"/>
            <a:ext cx="8174990" cy="2796540"/>
            <a:chOff x="434340" y="1751076"/>
            <a:chExt cx="8174990" cy="27965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40" y="1801368"/>
              <a:ext cx="4270248" cy="26959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" y="1892808"/>
              <a:ext cx="4061460" cy="25176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34484" y="1751076"/>
              <a:ext cx="3974591" cy="27965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8116" y="1842516"/>
              <a:ext cx="3771899" cy="261823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226807" y="198120"/>
            <a:ext cx="1854835" cy="373380"/>
            <a:chOff x="7226807" y="198120"/>
            <a:chExt cx="1854835" cy="373380"/>
          </a:xfrm>
        </p:grpSpPr>
        <p:sp>
          <p:nvSpPr>
            <p:cNvPr id="10" name="object 10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182880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1828800" y="34747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39761" y="211074"/>
              <a:ext cx="1828800" cy="347980"/>
            </a:xfrm>
            <a:custGeom>
              <a:avLst/>
              <a:gdLst/>
              <a:ahLst/>
              <a:cxnLst/>
              <a:rect l="l" t="t" r="r" b="b"/>
              <a:pathLst>
                <a:path w="1828800" h="347980">
                  <a:moveTo>
                    <a:pt x="0" y="347472"/>
                  </a:moveTo>
                  <a:lnTo>
                    <a:pt x="1828800" y="347472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</a:t>
            </a:r>
            <a:r>
              <a:rPr dirty="0"/>
              <a:t>l</a:t>
            </a:r>
            <a:r>
              <a:rPr dirty="0" spc="-10"/>
              <a:t>i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45"/>
              <a:t> </a:t>
            </a:r>
            <a:fld id="{81D60167-4931-47E6-BA6A-407CBD079E47}" type="slidenum">
              <a:rPr dirty="0" b="0">
                <a:latin typeface="Tahoma"/>
                <a:cs typeface="Tahoma"/>
              </a:rPr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Puja</dc:creator>
  <dc:title>Copyright</dc:title>
  <dcterms:created xsi:type="dcterms:W3CDTF">2023-03-30T02:10:42Z</dcterms:created>
  <dcterms:modified xsi:type="dcterms:W3CDTF">2023-03-30T02:10:42Z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2023-03-30T00:00:00Z</vt:filetime>
  </property>
</Properties>
</file>