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</p:sldIdLst>
  <p:sldSz cx="9144000" cy="5143500"/>
  <p:notesSz cx="9144000" cy="51435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Relationship Id="rId66" Type="http://schemas.openxmlformats.org/officeDocument/2006/relationships/slide" Target="slides/slide61.xml"/><Relationship Id="rId67" Type="http://schemas.openxmlformats.org/officeDocument/2006/relationships/slide" Target="slides/slide62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77418" y="136906"/>
            <a:ext cx="8189163" cy="422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006EC0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</a:t>
            </a:r>
            <a:r>
              <a:rPr dirty="0"/>
              <a:t>l</a:t>
            </a:r>
            <a:r>
              <a:rPr dirty="0" spc="-10"/>
              <a:t>i</a:t>
            </a:r>
            <a:r>
              <a:rPr dirty="0" spc="-5"/>
              <a:t>d</a:t>
            </a:r>
            <a:r>
              <a:rPr dirty="0"/>
              <a:t>e</a:t>
            </a:r>
            <a:r>
              <a:rPr dirty="0" spc="-45"/>
              <a:t> </a:t>
            </a:r>
            <a:fld id="{81D60167-4931-47E6-BA6A-407CBD079E47}" type="slidenum">
              <a:rPr dirty="0" b="0">
                <a:latin typeface="Tahoma"/>
                <a:cs typeface="Tahoma"/>
              </a:rPr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rgbClr val="242424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006EC0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</a:t>
            </a:r>
            <a:r>
              <a:rPr dirty="0"/>
              <a:t>l</a:t>
            </a:r>
            <a:r>
              <a:rPr dirty="0" spc="-10"/>
              <a:t>i</a:t>
            </a:r>
            <a:r>
              <a:rPr dirty="0" spc="-5"/>
              <a:t>d</a:t>
            </a:r>
            <a:r>
              <a:rPr dirty="0"/>
              <a:t>e</a:t>
            </a:r>
            <a:r>
              <a:rPr dirty="0" spc="-45"/>
              <a:t> </a:t>
            </a:r>
            <a:fld id="{81D60167-4931-47E6-BA6A-407CBD079E47}" type="slidenum">
              <a:rPr dirty="0" b="0">
                <a:latin typeface="Tahoma"/>
                <a:cs typeface="Tahoma"/>
              </a:rPr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rgbClr val="242424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006EC0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</a:t>
            </a:r>
            <a:r>
              <a:rPr dirty="0"/>
              <a:t>l</a:t>
            </a:r>
            <a:r>
              <a:rPr dirty="0" spc="-10"/>
              <a:t>i</a:t>
            </a:r>
            <a:r>
              <a:rPr dirty="0" spc="-5"/>
              <a:t>d</a:t>
            </a:r>
            <a:r>
              <a:rPr dirty="0"/>
              <a:t>e</a:t>
            </a:r>
            <a:r>
              <a:rPr dirty="0" spc="-45"/>
              <a:t> </a:t>
            </a:r>
            <a:fld id="{81D60167-4931-47E6-BA6A-407CBD079E47}" type="slidenum">
              <a:rPr dirty="0" b="0">
                <a:latin typeface="Tahoma"/>
                <a:cs typeface="Tahoma"/>
              </a:rPr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rgbClr val="242424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006EC0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</a:t>
            </a:r>
            <a:r>
              <a:rPr dirty="0"/>
              <a:t>l</a:t>
            </a:r>
            <a:r>
              <a:rPr dirty="0" spc="-10"/>
              <a:t>i</a:t>
            </a:r>
            <a:r>
              <a:rPr dirty="0" spc="-5"/>
              <a:t>d</a:t>
            </a:r>
            <a:r>
              <a:rPr dirty="0"/>
              <a:t>e</a:t>
            </a:r>
            <a:r>
              <a:rPr dirty="0" spc="-45"/>
              <a:t> </a:t>
            </a:r>
            <a:fld id="{81D60167-4931-47E6-BA6A-407CBD079E47}" type="slidenum">
              <a:rPr dirty="0" b="0">
                <a:latin typeface="Tahoma"/>
                <a:cs typeface="Tahoma"/>
              </a:rPr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006EC0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</a:t>
            </a:r>
            <a:r>
              <a:rPr dirty="0"/>
              <a:t>l</a:t>
            </a:r>
            <a:r>
              <a:rPr dirty="0" spc="-10"/>
              <a:t>i</a:t>
            </a:r>
            <a:r>
              <a:rPr dirty="0" spc="-5"/>
              <a:t>d</a:t>
            </a:r>
            <a:r>
              <a:rPr dirty="0"/>
              <a:t>e</a:t>
            </a:r>
            <a:r>
              <a:rPr dirty="0" spc="-45"/>
              <a:t> </a:t>
            </a:r>
            <a:fld id="{81D60167-4931-47E6-BA6A-407CBD079E47}" type="slidenum">
              <a:rPr dirty="0" b="0">
                <a:latin typeface="Tahoma"/>
                <a:cs typeface="Tahoma"/>
              </a:rPr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Relationship Id="rId8" Type="http://schemas.openxmlformats.org/officeDocument/2006/relationships/image" Target="../media/image2.jp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528827"/>
            <a:ext cx="9144000" cy="3979164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598930"/>
            <a:ext cx="466090" cy="82550"/>
          </a:xfrm>
          <a:custGeom>
            <a:avLst/>
            <a:gdLst/>
            <a:ahLst/>
            <a:cxnLst/>
            <a:rect l="l" t="t" r="r" b="b"/>
            <a:pathLst>
              <a:path w="466090" h="82550">
                <a:moveTo>
                  <a:pt x="465963" y="0"/>
                </a:moveTo>
                <a:lnTo>
                  <a:pt x="0" y="0"/>
                </a:lnTo>
                <a:lnTo>
                  <a:pt x="0" y="82043"/>
                </a:lnTo>
                <a:lnTo>
                  <a:pt x="465963" y="82043"/>
                </a:lnTo>
                <a:lnTo>
                  <a:pt x="465963" y="0"/>
                </a:lnTo>
                <a:close/>
              </a:path>
            </a:pathLst>
          </a:custGeom>
          <a:solidFill>
            <a:srgbClr val="5C9B1D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8" name="bg object 1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315200" y="210311"/>
            <a:ext cx="1714500" cy="34594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73151" y="162890"/>
            <a:ext cx="8197697" cy="4229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rgbClr val="242424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91844" y="2214626"/>
            <a:ext cx="6403975" cy="21526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13182" y="4828059"/>
            <a:ext cx="631825" cy="2101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rgbClr val="006EC0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</a:t>
            </a:r>
            <a:r>
              <a:rPr dirty="0"/>
              <a:t>l</a:t>
            </a:r>
            <a:r>
              <a:rPr dirty="0" spc="-10"/>
              <a:t>i</a:t>
            </a:r>
            <a:r>
              <a:rPr dirty="0" spc="-5"/>
              <a:t>d</a:t>
            </a:r>
            <a:r>
              <a:rPr dirty="0"/>
              <a:t>e</a:t>
            </a:r>
            <a:r>
              <a:rPr dirty="0" spc="-45"/>
              <a:t> </a:t>
            </a:r>
            <a:fld id="{81D60167-4931-47E6-BA6A-407CBD079E47}" type="slidenum">
              <a:rPr dirty="0" b="0">
                <a:latin typeface="Tahoma"/>
                <a:cs typeface="Tahoma"/>
              </a:rPr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Relationship Id="rId3" Type="http://schemas.openxmlformats.org/officeDocument/2006/relationships/image" Target="../media/image4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jp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12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Relationship Id="rId7" Type="http://schemas.openxmlformats.org/officeDocument/2006/relationships/image" Target="../media/image26.png"/><Relationship Id="rId8" Type="http://schemas.openxmlformats.org/officeDocument/2006/relationships/image" Target="../media/image27.png"/><Relationship Id="rId9" Type="http://schemas.openxmlformats.org/officeDocument/2006/relationships/image" Target="../media/image28.png"/><Relationship Id="rId10" Type="http://schemas.openxmlformats.org/officeDocument/2006/relationships/image" Target="../media/image29.png"/><Relationship Id="rId11" Type="http://schemas.openxmlformats.org/officeDocument/2006/relationships/image" Target="../media/image30.png"/><Relationship Id="rId12" Type="http://schemas.openxmlformats.org/officeDocument/2006/relationships/image" Target="../media/image31.png"/><Relationship Id="rId13" Type="http://schemas.openxmlformats.org/officeDocument/2006/relationships/image" Target="../media/image32.png"/><Relationship Id="rId14" Type="http://schemas.openxmlformats.org/officeDocument/2006/relationships/image" Target="../media/image33.png"/><Relationship Id="rId15" Type="http://schemas.openxmlformats.org/officeDocument/2006/relationships/image" Target="../media/image34.png"/><Relationship Id="rId16" Type="http://schemas.openxmlformats.org/officeDocument/2006/relationships/image" Target="../media/image12.png"/><Relationship Id="rId17" Type="http://schemas.openxmlformats.org/officeDocument/2006/relationships/image" Target="../media/image35.png"/><Relationship Id="rId18" Type="http://schemas.openxmlformats.org/officeDocument/2006/relationships/image" Target="../media/image36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5" Type="http://schemas.openxmlformats.org/officeDocument/2006/relationships/image" Target="../media/image40.png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Relationship Id="rId3" Type="http://schemas.openxmlformats.org/officeDocument/2006/relationships/image" Target="../media/image42.png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png"/><Relationship Id="rId3" Type="http://schemas.openxmlformats.org/officeDocument/2006/relationships/image" Target="../media/image44.png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png"/><Relationship Id="rId3" Type="http://schemas.openxmlformats.org/officeDocument/2006/relationships/image" Target="../media/image46.png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7.png"/><Relationship Id="rId3" Type="http://schemas.openxmlformats.org/officeDocument/2006/relationships/image" Target="../media/image48.png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9.png"/><Relationship Id="rId3" Type="http://schemas.openxmlformats.org/officeDocument/2006/relationships/image" Target="../media/image50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1.png"/><Relationship Id="rId3" Type="http://schemas.openxmlformats.org/officeDocument/2006/relationships/image" Target="../media/image52.png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3.jpg"/></Relationships>
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4.png"/><Relationship Id="rId3" Type="http://schemas.openxmlformats.org/officeDocument/2006/relationships/image" Target="../media/image55.jpg"/></Relationships>
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6.png"/><Relationship Id="rId3" Type="http://schemas.openxmlformats.org/officeDocument/2006/relationships/image" Target="../media/image57.jpg"/></Relationships>

</file>

<file path=ppt/slides/_rels/slide3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8.png"/><Relationship Id="rId3" Type="http://schemas.openxmlformats.org/officeDocument/2006/relationships/image" Target="../media/image59.png"/></Relationships>

</file>

<file path=ppt/slides/_rels/slide3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0.png"/><Relationship Id="rId3" Type="http://schemas.openxmlformats.org/officeDocument/2006/relationships/image" Target="../media/image61.png"/><Relationship Id="rId4" Type="http://schemas.openxmlformats.org/officeDocument/2006/relationships/image" Target="../media/image62.png"/><Relationship Id="rId5" Type="http://schemas.openxmlformats.org/officeDocument/2006/relationships/image" Target="../media/image63.jpg"/></Relationships>

</file>

<file path=ppt/slides/_rels/slide3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4.png"/><Relationship Id="rId3" Type="http://schemas.openxmlformats.org/officeDocument/2006/relationships/image" Target="../media/image65.jpg"/></Relationships>

</file>

<file path=ppt/slides/_rels/slide3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6.png"/><Relationship Id="rId3" Type="http://schemas.openxmlformats.org/officeDocument/2006/relationships/image" Target="../media/image67.png"/><Relationship Id="rId4" Type="http://schemas.openxmlformats.org/officeDocument/2006/relationships/image" Target="../media/image68.png"/><Relationship Id="rId5" Type="http://schemas.openxmlformats.org/officeDocument/2006/relationships/image" Target="../media/image69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jpg"/></Relationships>

</file>

<file path=ppt/slides/_rels/slide4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0.png"/><Relationship Id="rId3" Type="http://schemas.openxmlformats.org/officeDocument/2006/relationships/image" Target="../media/image71.png"/><Relationship Id="rId4" Type="http://schemas.openxmlformats.org/officeDocument/2006/relationships/image" Target="../media/image72.png"/><Relationship Id="rId5" Type="http://schemas.openxmlformats.org/officeDocument/2006/relationships/image" Target="../media/image73.png"/><Relationship Id="rId6" Type="http://schemas.openxmlformats.org/officeDocument/2006/relationships/image" Target="../media/image74.png"/></Relationships>

</file>

<file path=ppt/slides/_rels/slide4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5.png"/><Relationship Id="rId3" Type="http://schemas.openxmlformats.org/officeDocument/2006/relationships/image" Target="../media/image76.png"/><Relationship Id="rId4" Type="http://schemas.openxmlformats.org/officeDocument/2006/relationships/image" Target="../media/image77.jpg"/><Relationship Id="rId5" Type="http://schemas.openxmlformats.org/officeDocument/2006/relationships/image" Target="../media/image78.jpg"/><Relationship Id="rId6" Type="http://schemas.openxmlformats.org/officeDocument/2006/relationships/image" Target="../media/image79.jpg"/><Relationship Id="rId7" Type="http://schemas.openxmlformats.org/officeDocument/2006/relationships/image" Target="../media/image80.jpg"/></Relationships>

</file>

<file path=ppt/slides/_rels/slide4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1.jpg"/><Relationship Id="rId3" Type="http://schemas.openxmlformats.org/officeDocument/2006/relationships/image" Target="../media/image82.png"/><Relationship Id="rId4" Type="http://schemas.openxmlformats.org/officeDocument/2006/relationships/image" Target="../media/image83.png"/><Relationship Id="rId5" Type="http://schemas.openxmlformats.org/officeDocument/2006/relationships/image" Target="../media/image84.png"/><Relationship Id="rId6" Type="http://schemas.openxmlformats.org/officeDocument/2006/relationships/image" Target="../media/image85.png"/><Relationship Id="rId7" Type="http://schemas.openxmlformats.org/officeDocument/2006/relationships/image" Target="../media/image86.png"/></Relationships>

</file>

<file path=ppt/slides/_rels/slide4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
</file>

<file path=ppt/slides/_rels/slide5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7.png"/><Relationship Id="rId3" Type="http://schemas.openxmlformats.org/officeDocument/2006/relationships/image" Target="../media/image88.png"/></Relationships>

</file>

<file path=ppt/slides/_rels/slide5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9.png"/></Relationships>

</file>

<file path=ppt/slides/_rels/slide5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9.png"/></Relationships>

</file>

<file path=ppt/slides/_rels/slide5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0.png"/><Relationship Id="rId3" Type="http://schemas.openxmlformats.org/officeDocument/2006/relationships/image" Target="../media/image91.png"/><Relationship Id="rId4" Type="http://schemas.openxmlformats.org/officeDocument/2006/relationships/image" Target="../media/image92.png"/><Relationship Id="rId5" Type="http://schemas.openxmlformats.org/officeDocument/2006/relationships/image" Target="../media/image93.png"/><Relationship Id="rId6" Type="http://schemas.openxmlformats.org/officeDocument/2006/relationships/image" Target="../media/image94.png"/><Relationship Id="rId7" Type="http://schemas.openxmlformats.org/officeDocument/2006/relationships/image" Target="../media/image12.png"/></Relationships>

</file>

<file path=ppt/slides/_rels/slide5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5.jpg"/></Relationships>

</file>

<file path=ppt/slides/_rels/slide5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6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
</file>

<file path=ppt/slides/_rels/slide6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7.png"/></Relationships>

</file>

<file path=ppt/slides/_rels/slide6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8.jpg"/></Relationships>

</file>

<file path=ppt/slides/_rels/slide6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9.jpg"/><Relationship Id="rId3" Type="http://schemas.openxmlformats.org/officeDocument/2006/relationships/image" Target="../media/image100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279391"/>
            <a:ext cx="9144000" cy="864107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87496" y="414527"/>
            <a:ext cx="1955292" cy="237896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726307" y="3187446"/>
            <a:ext cx="1682750" cy="6362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70" b="1">
                <a:solidFill>
                  <a:srgbClr val="242424"/>
                </a:solidFill>
                <a:latin typeface="Georgia"/>
                <a:cs typeface="Georgia"/>
              </a:rPr>
              <a:t>M</a:t>
            </a:r>
            <a:r>
              <a:rPr dirty="0" sz="2000" spc="95" b="1">
                <a:solidFill>
                  <a:srgbClr val="242424"/>
                </a:solidFill>
                <a:latin typeface="Georgia"/>
                <a:cs typeface="Georgia"/>
              </a:rPr>
              <a:t>O</a:t>
            </a:r>
            <a:r>
              <a:rPr dirty="0" sz="2000" spc="55" b="1">
                <a:solidFill>
                  <a:srgbClr val="242424"/>
                </a:solidFill>
                <a:latin typeface="Georgia"/>
                <a:cs typeface="Georgia"/>
              </a:rPr>
              <a:t>DU</a:t>
            </a:r>
            <a:r>
              <a:rPr dirty="0" sz="2000" spc="-210" b="1">
                <a:solidFill>
                  <a:srgbClr val="242424"/>
                </a:solidFill>
                <a:latin typeface="Georgia"/>
                <a:cs typeface="Georgia"/>
              </a:rPr>
              <a:t>L</a:t>
            </a:r>
            <a:r>
              <a:rPr dirty="0" sz="2000" spc="-225" b="1">
                <a:solidFill>
                  <a:srgbClr val="242424"/>
                </a:solidFill>
                <a:latin typeface="Georgia"/>
                <a:cs typeface="Georgia"/>
              </a:rPr>
              <a:t>E</a:t>
            </a:r>
            <a:r>
              <a:rPr dirty="0" sz="2000" b="1">
                <a:solidFill>
                  <a:srgbClr val="242424"/>
                </a:solidFill>
                <a:latin typeface="Georgia"/>
                <a:cs typeface="Georgia"/>
              </a:rPr>
              <a:t>-</a:t>
            </a:r>
            <a:r>
              <a:rPr dirty="0" sz="2000" spc="-120" b="1">
                <a:solidFill>
                  <a:srgbClr val="242424"/>
                </a:solidFill>
                <a:latin typeface="Georgia"/>
                <a:cs typeface="Georgia"/>
              </a:rPr>
              <a:t> </a:t>
            </a:r>
            <a:r>
              <a:rPr dirty="0" sz="2000" spc="-204" b="1">
                <a:solidFill>
                  <a:srgbClr val="242424"/>
                </a:solidFill>
                <a:latin typeface="Georgia"/>
                <a:cs typeface="Georgia"/>
              </a:rPr>
              <a:t>1</a:t>
            </a:r>
            <a:r>
              <a:rPr dirty="0" sz="2000" b="1">
                <a:solidFill>
                  <a:srgbClr val="242424"/>
                </a:solidFill>
                <a:latin typeface="Georgia"/>
                <a:cs typeface="Georgia"/>
              </a:rPr>
              <a:t>0</a:t>
            </a:r>
            <a:endParaRPr sz="2000">
              <a:latin typeface="Georgia"/>
              <a:cs typeface="Georgia"/>
            </a:endParaRPr>
          </a:p>
          <a:p>
            <a:pPr marL="48895">
              <a:lnSpc>
                <a:spcPct val="100000"/>
              </a:lnSpc>
            </a:pPr>
            <a:r>
              <a:rPr dirty="0" sz="2000" spc="-80" b="1">
                <a:solidFill>
                  <a:srgbClr val="242424"/>
                </a:solidFill>
                <a:latin typeface="Georgia"/>
                <a:cs typeface="Georgia"/>
              </a:rPr>
              <a:t>HIBERNATE</a:t>
            </a:r>
            <a:endParaRPr sz="20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30580" y="1176527"/>
            <a:ext cx="5602605" cy="3485515"/>
            <a:chOff x="830580" y="1176527"/>
            <a:chExt cx="5602605" cy="34855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66415" y="1176527"/>
              <a:ext cx="3866387" cy="348538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835152" y="2651760"/>
              <a:ext cx="3724275" cy="417830"/>
            </a:xfrm>
            <a:custGeom>
              <a:avLst/>
              <a:gdLst/>
              <a:ahLst/>
              <a:cxnLst/>
              <a:rect l="l" t="t" r="r" b="b"/>
              <a:pathLst>
                <a:path w="3724275" h="417830">
                  <a:moveTo>
                    <a:pt x="0" y="69595"/>
                  </a:moveTo>
                  <a:lnTo>
                    <a:pt x="5473" y="42417"/>
                  </a:lnTo>
                  <a:lnTo>
                    <a:pt x="20383" y="20319"/>
                  </a:lnTo>
                  <a:lnTo>
                    <a:pt x="42506" y="5460"/>
                  </a:lnTo>
                  <a:lnTo>
                    <a:pt x="69595" y="0"/>
                  </a:lnTo>
                  <a:lnTo>
                    <a:pt x="913129" y="0"/>
                  </a:lnTo>
                  <a:lnTo>
                    <a:pt x="1304417" y="0"/>
                  </a:lnTo>
                  <a:lnTo>
                    <a:pt x="1495679" y="0"/>
                  </a:lnTo>
                  <a:lnTo>
                    <a:pt x="1522856" y="5460"/>
                  </a:lnTo>
                  <a:lnTo>
                    <a:pt x="1544955" y="20319"/>
                  </a:lnTo>
                  <a:lnTo>
                    <a:pt x="1559814" y="42417"/>
                  </a:lnTo>
                  <a:lnTo>
                    <a:pt x="1565274" y="69595"/>
                  </a:lnTo>
                  <a:lnTo>
                    <a:pt x="1565274" y="243458"/>
                  </a:lnTo>
                  <a:lnTo>
                    <a:pt x="3724275" y="214883"/>
                  </a:lnTo>
                  <a:lnTo>
                    <a:pt x="1565274" y="347725"/>
                  </a:lnTo>
                  <a:lnTo>
                    <a:pt x="1559814" y="374903"/>
                  </a:lnTo>
                  <a:lnTo>
                    <a:pt x="1544955" y="397001"/>
                  </a:lnTo>
                  <a:lnTo>
                    <a:pt x="1522856" y="411860"/>
                  </a:lnTo>
                  <a:lnTo>
                    <a:pt x="1495679" y="417321"/>
                  </a:lnTo>
                  <a:lnTo>
                    <a:pt x="1304417" y="417321"/>
                  </a:lnTo>
                  <a:lnTo>
                    <a:pt x="913129" y="417321"/>
                  </a:lnTo>
                  <a:lnTo>
                    <a:pt x="69595" y="417321"/>
                  </a:lnTo>
                  <a:lnTo>
                    <a:pt x="42506" y="411860"/>
                  </a:lnTo>
                  <a:lnTo>
                    <a:pt x="20383" y="397001"/>
                  </a:lnTo>
                  <a:lnTo>
                    <a:pt x="5473" y="374903"/>
                  </a:lnTo>
                  <a:lnTo>
                    <a:pt x="0" y="347725"/>
                  </a:lnTo>
                  <a:lnTo>
                    <a:pt x="0" y="243458"/>
                  </a:lnTo>
                  <a:lnTo>
                    <a:pt x="0" y="69595"/>
                  </a:lnTo>
                  <a:close/>
                </a:path>
              </a:pathLst>
            </a:custGeom>
            <a:ln w="9144">
              <a:solidFill>
                <a:srgbClr val="24242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4114291" y="1572006"/>
            <a:ext cx="116649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40">
                <a:solidFill>
                  <a:srgbClr val="006EC0"/>
                </a:solidFill>
                <a:latin typeface="Calibri"/>
                <a:cs typeface="Calibri"/>
              </a:rPr>
              <a:t>HIBERNATE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55039" y="2765298"/>
            <a:ext cx="129413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What</a:t>
            </a:r>
            <a:r>
              <a:rPr dirty="0" sz="1200" spc="-6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dirty="0" sz="1200" spc="-6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Hibernate?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7418" y="136906"/>
            <a:ext cx="2533015" cy="4222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600" spc="-5">
                <a:solidFill>
                  <a:srgbClr val="242424"/>
                </a:solidFill>
                <a:latin typeface="Calibri"/>
                <a:cs typeface="Calibri"/>
              </a:rPr>
              <a:t>Simply</a:t>
            </a:r>
            <a:r>
              <a:rPr dirty="0" sz="2600" spc="-12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dirty="0" sz="2600" spc="-20">
                <a:solidFill>
                  <a:srgbClr val="242424"/>
                </a:solidFill>
                <a:latin typeface="Calibri"/>
                <a:cs typeface="Calibri"/>
              </a:rPr>
              <a:t>Hibernate…</a:t>
            </a:r>
            <a:endParaRPr sz="26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9" name="object 9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</a:t>
            </a:r>
            <a:r>
              <a:rPr dirty="0"/>
              <a:t>l</a:t>
            </a:r>
            <a:r>
              <a:rPr dirty="0" spc="-10"/>
              <a:t>i</a:t>
            </a:r>
            <a:r>
              <a:rPr dirty="0" spc="-5"/>
              <a:t>d</a:t>
            </a:r>
            <a:r>
              <a:rPr dirty="0"/>
              <a:t>e</a:t>
            </a:r>
            <a:r>
              <a:rPr dirty="0" spc="-45"/>
              <a:t> </a:t>
            </a:r>
            <a:fld id="{81D60167-4931-47E6-BA6A-407CBD079E47}" type="slidenum">
              <a:rPr dirty="0" b="0">
                <a:latin typeface="Tahoma"/>
                <a:cs typeface="Tahoma"/>
              </a:rPr>
              <a:t>10</a:t>
            </a:fld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5527" y="1171955"/>
            <a:ext cx="5637530" cy="3481070"/>
            <a:chOff x="795527" y="1171955"/>
            <a:chExt cx="5637530" cy="348107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66416" y="1176527"/>
              <a:ext cx="3866387" cy="347624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800099" y="1176527"/>
              <a:ext cx="2538730" cy="1188720"/>
            </a:xfrm>
            <a:custGeom>
              <a:avLst/>
              <a:gdLst/>
              <a:ahLst/>
              <a:cxnLst/>
              <a:rect l="l" t="t" r="r" b="b"/>
              <a:pathLst>
                <a:path w="2538729" h="1188720">
                  <a:moveTo>
                    <a:pt x="0" y="198120"/>
                  </a:moveTo>
                  <a:lnTo>
                    <a:pt x="5232" y="152654"/>
                  </a:lnTo>
                  <a:lnTo>
                    <a:pt x="20142" y="110998"/>
                  </a:lnTo>
                  <a:lnTo>
                    <a:pt x="43522" y="74168"/>
                  </a:lnTo>
                  <a:lnTo>
                    <a:pt x="74206" y="43561"/>
                  </a:lnTo>
                  <a:lnTo>
                    <a:pt x="110997" y="20066"/>
                  </a:lnTo>
                  <a:lnTo>
                    <a:pt x="152704" y="5207"/>
                  </a:lnTo>
                  <a:lnTo>
                    <a:pt x="198132" y="0"/>
                  </a:lnTo>
                  <a:lnTo>
                    <a:pt x="914019" y="0"/>
                  </a:lnTo>
                  <a:lnTo>
                    <a:pt x="1305687" y="0"/>
                  </a:lnTo>
                  <a:lnTo>
                    <a:pt x="1368679" y="0"/>
                  </a:lnTo>
                  <a:lnTo>
                    <a:pt x="1414145" y="5207"/>
                  </a:lnTo>
                  <a:lnTo>
                    <a:pt x="1455801" y="20066"/>
                  </a:lnTo>
                  <a:lnTo>
                    <a:pt x="1492631" y="43561"/>
                  </a:lnTo>
                  <a:lnTo>
                    <a:pt x="1523364" y="74168"/>
                  </a:lnTo>
                  <a:lnTo>
                    <a:pt x="1546733" y="110998"/>
                  </a:lnTo>
                  <a:lnTo>
                    <a:pt x="1561592" y="152654"/>
                  </a:lnTo>
                  <a:lnTo>
                    <a:pt x="1566799" y="198120"/>
                  </a:lnTo>
                  <a:lnTo>
                    <a:pt x="2538476" y="388620"/>
                  </a:lnTo>
                  <a:lnTo>
                    <a:pt x="1566799" y="495300"/>
                  </a:lnTo>
                  <a:lnTo>
                    <a:pt x="1566799" y="990600"/>
                  </a:lnTo>
                  <a:lnTo>
                    <a:pt x="1561592" y="1036066"/>
                  </a:lnTo>
                  <a:lnTo>
                    <a:pt x="1546733" y="1077722"/>
                  </a:lnTo>
                  <a:lnTo>
                    <a:pt x="1523364" y="1114552"/>
                  </a:lnTo>
                  <a:lnTo>
                    <a:pt x="1492631" y="1145159"/>
                  </a:lnTo>
                  <a:lnTo>
                    <a:pt x="1455801" y="1168654"/>
                  </a:lnTo>
                  <a:lnTo>
                    <a:pt x="1414145" y="1183513"/>
                  </a:lnTo>
                  <a:lnTo>
                    <a:pt x="1368679" y="1188720"/>
                  </a:lnTo>
                  <a:lnTo>
                    <a:pt x="1305687" y="1188720"/>
                  </a:lnTo>
                  <a:lnTo>
                    <a:pt x="914019" y="1188720"/>
                  </a:lnTo>
                  <a:lnTo>
                    <a:pt x="198132" y="1188720"/>
                  </a:lnTo>
                  <a:lnTo>
                    <a:pt x="152704" y="1183513"/>
                  </a:lnTo>
                  <a:lnTo>
                    <a:pt x="110997" y="1168654"/>
                  </a:lnTo>
                  <a:lnTo>
                    <a:pt x="74206" y="1145159"/>
                  </a:lnTo>
                  <a:lnTo>
                    <a:pt x="43522" y="1114552"/>
                  </a:lnTo>
                  <a:lnTo>
                    <a:pt x="20142" y="1077722"/>
                  </a:lnTo>
                  <a:lnTo>
                    <a:pt x="5232" y="1036066"/>
                  </a:lnTo>
                  <a:lnTo>
                    <a:pt x="0" y="990600"/>
                  </a:lnTo>
                  <a:lnTo>
                    <a:pt x="0" y="495300"/>
                  </a:lnTo>
                  <a:lnTo>
                    <a:pt x="0" y="198120"/>
                  </a:lnTo>
                  <a:close/>
                </a:path>
              </a:pathLst>
            </a:custGeom>
            <a:ln w="9144">
              <a:solidFill>
                <a:srgbClr val="24242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4114291" y="1572006"/>
            <a:ext cx="116649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40">
                <a:solidFill>
                  <a:srgbClr val="006EC0"/>
                </a:solidFill>
                <a:latin typeface="Calibri"/>
                <a:cs typeface="Calibri"/>
              </a:rPr>
              <a:t>HIBERNATE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1700" y="1385773"/>
            <a:ext cx="1411605" cy="757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Hibernate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is a </a:t>
            </a:r>
            <a:r>
              <a:rPr dirty="0" sz="12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framework</a:t>
            </a:r>
            <a:r>
              <a:rPr dirty="0" sz="1200" spc="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dirty="0" sz="12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map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your 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Java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classes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 into</a:t>
            </a:r>
            <a:r>
              <a:rPr dirty="0" sz="12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d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ata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b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se</a:t>
            </a:r>
            <a:r>
              <a:rPr dirty="0" sz="1200" spc="-6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ta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ble</a:t>
            </a:r>
            <a:r>
              <a:rPr dirty="0" sz="1200" spc="5">
                <a:solidFill>
                  <a:srgbClr val="242424"/>
                </a:solidFill>
                <a:latin typeface="Tahoma"/>
                <a:cs typeface="Tahoma"/>
              </a:rPr>
              <a:t>s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77418" y="136906"/>
            <a:ext cx="2539365" cy="42227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Simply</a:t>
            </a:r>
            <a:r>
              <a:rPr dirty="0" spc="-120"/>
              <a:t> </a:t>
            </a:r>
            <a:r>
              <a:rPr dirty="0" spc="-15"/>
              <a:t>Hibernate…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9" name="object 9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</a:t>
            </a:r>
            <a:r>
              <a:rPr dirty="0"/>
              <a:t>l</a:t>
            </a:r>
            <a:r>
              <a:rPr dirty="0" spc="-10"/>
              <a:t>i</a:t>
            </a:r>
            <a:r>
              <a:rPr dirty="0" spc="-5"/>
              <a:t>d</a:t>
            </a:r>
            <a:r>
              <a:rPr dirty="0"/>
              <a:t>e</a:t>
            </a:r>
            <a:r>
              <a:rPr dirty="0" spc="-45"/>
              <a:t> </a:t>
            </a:r>
            <a:fld id="{81D60167-4931-47E6-BA6A-407CBD079E47}" type="slidenum">
              <a:rPr dirty="0" b="0">
                <a:latin typeface="Tahoma"/>
                <a:cs typeface="Tahoma"/>
              </a:rPr>
              <a:t>10</a:t>
            </a:fld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70559" y="1171955"/>
            <a:ext cx="5762625" cy="3489960"/>
            <a:chOff x="670559" y="1171955"/>
            <a:chExt cx="5762625" cy="348996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66415" y="1176527"/>
              <a:ext cx="3866387" cy="348538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75131" y="1176527"/>
              <a:ext cx="2740660" cy="1878964"/>
            </a:xfrm>
            <a:custGeom>
              <a:avLst/>
              <a:gdLst/>
              <a:ahLst/>
              <a:cxnLst/>
              <a:rect l="l" t="t" r="r" b="b"/>
              <a:pathLst>
                <a:path w="2740660" h="1878964">
                  <a:moveTo>
                    <a:pt x="0" y="281813"/>
                  </a:moveTo>
                  <a:lnTo>
                    <a:pt x="3683" y="236093"/>
                  </a:lnTo>
                  <a:lnTo>
                    <a:pt x="14376" y="192786"/>
                  </a:lnTo>
                  <a:lnTo>
                    <a:pt x="31457" y="152273"/>
                  </a:lnTo>
                  <a:lnTo>
                    <a:pt x="54381" y="115443"/>
                  </a:lnTo>
                  <a:lnTo>
                    <a:pt x="82562" y="82550"/>
                  </a:lnTo>
                  <a:lnTo>
                    <a:pt x="115404" y="54356"/>
                  </a:lnTo>
                  <a:lnTo>
                    <a:pt x="152336" y="31496"/>
                  </a:lnTo>
                  <a:lnTo>
                    <a:pt x="192786" y="14350"/>
                  </a:lnTo>
                  <a:lnTo>
                    <a:pt x="236169" y="3683"/>
                  </a:lnTo>
                  <a:lnTo>
                    <a:pt x="281889" y="0"/>
                  </a:lnTo>
                  <a:lnTo>
                    <a:pt x="986663" y="0"/>
                  </a:lnTo>
                  <a:lnTo>
                    <a:pt x="1409445" y="0"/>
                  </a:lnTo>
                  <a:lnTo>
                    <a:pt x="1455166" y="3683"/>
                  </a:lnTo>
                  <a:lnTo>
                    <a:pt x="1498473" y="14350"/>
                  </a:lnTo>
                  <a:lnTo>
                    <a:pt x="1538986" y="31496"/>
                  </a:lnTo>
                  <a:lnTo>
                    <a:pt x="1575943" y="54356"/>
                  </a:lnTo>
                  <a:lnTo>
                    <a:pt x="1608709" y="82550"/>
                  </a:lnTo>
                  <a:lnTo>
                    <a:pt x="1636903" y="115443"/>
                  </a:lnTo>
                  <a:lnTo>
                    <a:pt x="1659890" y="152273"/>
                  </a:lnTo>
                  <a:lnTo>
                    <a:pt x="1676908" y="192786"/>
                  </a:lnTo>
                  <a:lnTo>
                    <a:pt x="1687576" y="236093"/>
                  </a:lnTo>
                  <a:lnTo>
                    <a:pt x="1691386" y="281813"/>
                  </a:lnTo>
                  <a:lnTo>
                    <a:pt x="1691386" y="313055"/>
                  </a:lnTo>
                  <a:lnTo>
                    <a:pt x="2740152" y="614172"/>
                  </a:lnTo>
                  <a:lnTo>
                    <a:pt x="1691386" y="782701"/>
                  </a:lnTo>
                  <a:lnTo>
                    <a:pt x="1691386" y="1596771"/>
                  </a:lnTo>
                  <a:lnTo>
                    <a:pt x="1687576" y="1642491"/>
                  </a:lnTo>
                  <a:lnTo>
                    <a:pt x="1676908" y="1685798"/>
                  </a:lnTo>
                  <a:lnTo>
                    <a:pt x="1659890" y="1726311"/>
                  </a:lnTo>
                  <a:lnTo>
                    <a:pt x="1636903" y="1763141"/>
                  </a:lnTo>
                  <a:lnTo>
                    <a:pt x="1608709" y="1796034"/>
                  </a:lnTo>
                  <a:lnTo>
                    <a:pt x="1575943" y="1824228"/>
                  </a:lnTo>
                  <a:lnTo>
                    <a:pt x="1538986" y="1847088"/>
                  </a:lnTo>
                  <a:lnTo>
                    <a:pt x="1498473" y="1864233"/>
                  </a:lnTo>
                  <a:lnTo>
                    <a:pt x="1455166" y="1874901"/>
                  </a:lnTo>
                  <a:lnTo>
                    <a:pt x="1409445" y="1878584"/>
                  </a:lnTo>
                  <a:lnTo>
                    <a:pt x="986663" y="1878584"/>
                  </a:lnTo>
                  <a:lnTo>
                    <a:pt x="281889" y="1878584"/>
                  </a:lnTo>
                  <a:lnTo>
                    <a:pt x="236169" y="1874901"/>
                  </a:lnTo>
                  <a:lnTo>
                    <a:pt x="192786" y="1864233"/>
                  </a:lnTo>
                  <a:lnTo>
                    <a:pt x="152336" y="1847088"/>
                  </a:lnTo>
                  <a:lnTo>
                    <a:pt x="115404" y="1824228"/>
                  </a:lnTo>
                  <a:lnTo>
                    <a:pt x="82562" y="1796034"/>
                  </a:lnTo>
                  <a:lnTo>
                    <a:pt x="54381" y="1763141"/>
                  </a:lnTo>
                  <a:lnTo>
                    <a:pt x="31457" y="1726311"/>
                  </a:lnTo>
                  <a:lnTo>
                    <a:pt x="14376" y="1685798"/>
                  </a:lnTo>
                  <a:lnTo>
                    <a:pt x="3683" y="1642491"/>
                  </a:lnTo>
                  <a:lnTo>
                    <a:pt x="0" y="1596771"/>
                  </a:lnTo>
                  <a:lnTo>
                    <a:pt x="0" y="782701"/>
                  </a:lnTo>
                  <a:lnTo>
                    <a:pt x="0" y="313055"/>
                  </a:lnTo>
                  <a:lnTo>
                    <a:pt x="0" y="281813"/>
                  </a:lnTo>
                  <a:close/>
                </a:path>
              </a:pathLst>
            </a:custGeom>
            <a:ln w="9144">
              <a:solidFill>
                <a:srgbClr val="24242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4114291" y="1572006"/>
            <a:ext cx="116649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40">
                <a:solidFill>
                  <a:srgbClr val="006EC0"/>
                </a:solidFill>
                <a:latin typeface="Calibri"/>
                <a:cs typeface="Calibri"/>
              </a:rPr>
              <a:t>HIBERNATE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91057" y="1315339"/>
            <a:ext cx="1431290" cy="1671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Hibernate provides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 xml</a:t>
            </a:r>
            <a:r>
              <a:rPr dirty="0" sz="12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configuration</a:t>
            </a:r>
            <a:r>
              <a:rPr dirty="0" sz="1200" spc="-8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file </a:t>
            </a:r>
            <a:r>
              <a:rPr dirty="0" sz="1200" spc="-36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named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 hibe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rna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t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e.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cf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g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.xm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l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,</a:t>
            </a:r>
            <a:r>
              <a:rPr dirty="0" sz="1200" spc="-4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so  if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we 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have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to make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any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changes related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to database, we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just </a:t>
            </a:r>
            <a:r>
              <a:rPr dirty="0" sz="1200" spc="-36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need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to edit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a single </a:t>
            </a:r>
            <a:r>
              <a:rPr dirty="0" sz="1200" spc="-36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file.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77418" y="136906"/>
            <a:ext cx="2539365" cy="42227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Simply</a:t>
            </a:r>
            <a:r>
              <a:rPr dirty="0" spc="-120"/>
              <a:t> </a:t>
            </a:r>
            <a:r>
              <a:rPr dirty="0" spc="-15"/>
              <a:t>Hibernate…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9" name="object 9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</a:t>
            </a:r>
            <a:r>
              <a:rPr dirty="0"/>
              <a:t>l</a:t>
            </a:r>
            <a:r>
              <a:rPr dirty="0" spc="-10"/>
              <a:t>i</a:t>
            </a:r>
            <a:r>
              <a:rPr dirty="0" spc="-5"/>
              <a:t>d</a:t>
            </a:r>
            <a:r>
              <a:rPr dirty="0"/>
              <a:t>e</a:t>
            </a:r>
            <a:r>
              <a:rPr dirty="0" spc="-45"/>
              <a:t> </a:t>
            </a:r>
            <a:fld id="{81D60167-4931-47E6-BA6A-407CBD079E47}" type="slidenum">
              <a:rPr dirty="0" b="0">
                <a:latin typeface="Tahoma"/>
                <a:cs typeface="Tahoma"/>
              </a:rPr>
              <a:t>10</a:t>
            </a:fld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5527" y="1171955"/>
            <a:ext cx="5637530" cy="3489960"/>
            <a:chOff x="795527" y="1171955"/>
            <a:chExt cx="5637530" cy="348996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66416" y="1176527"/>
              <a:ext cx="3866387" cy="348538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800099" y="1176527"/>
              <a:ext cx="2538730" cy="1188720"/>
            </a:xfrm>
            <a:custGeom>
              <a:avLst/>
              <a:gdLst/>
              <a:ahLst/>
              <a:cxnLst/>
              <a:rect l="l" t="t" r="r" b="b"/>
              <a:pathLst>
                <a:path w="2538729" h="1188720">
                  <a:moveTo>
                    <a:pt x="0" y="198120"/>
                  </a:moveTo>
                  <a:lnTo>
                    <a:pt x="5232" y="152654"/>
                  </a:lnTo>
                  <a:lnTo>
                    <a:pt x="20142" y="110998"/>
                  </a:lnTo>
                  <a:lnTo>
                    <a:pt x="43522" y="74168"/>
                  </a:lnTo>
                  <a:lnTo>
                    <a:pt x="74206" y="43561"/>
                  </a:lnTo>
                  <a:lnTo>
                    <a:pt x="110997" y="20066"/>
                  </a:lnTo>
                  <a:lnTo>
                    <a:pt x="152704" y="5207"/>
                  </a:lnTo>
                  <a:lnTo>
                    <a:pt x="198132" y="0"/>
                  </a:lnTo>
                  <a:lnTo>
                    <a:pt x="914019" y="0"/>
                  </a:lnTo>
                  <a:lnTo>
                    <a:pt x="1305687" y="0"/>
                  </a:lnTo>
                  <a:lnTo>
                    <a:pt x="1368679" y="0"/>
                  </a:lnTo>
                  <a:lnTo>
                    <a:pt x="1414145" y="5207"/>
                  </a:lnTo>
                  <a:lnTo>
                    <a:pt x="1455801" y="20066"/>
                  </a:lnTo>
                  <a:lnTo>
                    <a:pt x="1492631" y="43561"/>
                  </a:lnTo>
                  <a:lnTo>
                    <a:pt x="1523364" y="74168"/>
                  </a:lnTo>
                  <a:lnTo>
                    <a:pt x="1546733" y="110998"/>
                  </a:lnTo>
                  <a:lnTo>
                    <a:pt x="1561592" y="152654"/>
                  </a:lnTo>
                  <a:lnTo>
                    <a:pt x="1566799" y="198120"/>
                  </a:lnTo>
                  <a:lnTo>
                    <a:pt x="2538476" y="388620"/>
                  </a:lnTo>
                  <a:lnTo>
                    <a:pt x="1566799" y="495300"/>
                  </a:lnTo>
                  <a:lnTo>
                    <a:pt x="1566799" y="990600"/>
                  </a:lnTo>
                  <a:lnTo>
                    <a:pt x="1561592" y="1036066"/>
                  </a:lnTo>
                  <a:lnTo>
                    <a:pt x="1546733" y="1077722"/>
                  </a:lnTo>
                  <a:lnTo>
                    <a:pt x="1523364" y="1114552"/>
                  </a:lnTo>
                  <a:lnTo>
                    <a:pt x="1492631" y="1145159"/>
                  </a:lnTo>
                  <a:lnTo>
                    <a:pt x="1455801" y="1168654"/>
                  </a:lnTo>
                  <a:lnTo>
                    <a:pt x="1414145" y="1183513"/>
                  </a:lnTo>
                  <a:lnTo>
                    <a:pt x="1368679" y="1188720"/>
                  </a:lnTo>
                  <a:lnTo>
                    <a:pt x="1305687" y="1188720"/>
                  </a:lnTo>
                  <a:lnTo>
                    <a:pt x="914019" y="1188720"/>
                  </a:lnTo>
                  <a:lnTo>
                    <a:pt x="198132" y="1188720"/>
                  </a:lnTo>
                  <a:lnTo>
                    <a:pt x="152704" y="1183513"/>
                  </a:lnTo>
                  <a:lnTo>
                    <a:pt x="110997" y="1168654"/>
                  </a:lnTo>
                  <a:lnTo>
                    <a:pt x="74206" y="1145159"/>
                  </a:lnTo>
                  <a:lnTo>
                    <a:pt x="43522" y="1114552"/>
                  </a:lnTo>
                  <a:lnTo>
                    <a:pt x="20142" y="1077722"/>
                  </a:lnTo>
                  <a:lnTo>
                    <a:pt x="5232" y="1036066"/>
                  </a:lnTo>
                  <a:lnTo>
                    <a:pt x="0" y="990600"/>
                  </a:lnTo>
                  <a:lnTo>
                    <a:pt x="0" y="495300"/>
                  </a:lnTo>
                  <a:lnTo>
                    <a:pt x="0" y="198120"/>
                  </a:lnTo>
                  <a:close/>
                </a:path>
              </a:pathLst>
            </a:custGeom>
            <a:ln w="9144">
              <a:solidFill>
                <a:srgbClr val="24242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4114291" y="1572006"/>
            <a:ext cx="116649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40">
                <a:solidFill>
                  <a:srgbClr val="006EC0"/>
                </a:solidFill>
                <a:latin typeface="Calibri"/>
                <a:cs typeface="Calibri"/>
              </a:rPr>
              <a:t>HIBERNATE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29436" y="1293316"/>
            <a:ext cx="1328420" cy="94106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200" spc="-45">
                <a:solidFill>
                  <a:srgbClr val="242424"/>
                </a:solidFill>
                <a:latin typeface="Tahoma"/>
                <a:cs typeface="Tahoma"/>
              </a:rPr>
              <a:t>We</a:t>
            </a:r>
            <a:r>
              <a:rPr dirty="0" sz="12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can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use </a:t>
            </a:r>
            <a:r>
              <a:rPr dirty="0" sz="12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hibernate for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functions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such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as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insert, update,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delete</a:t>
            </a:r>
            <a:r>
              <a:rPr dirty="0" sz="1200" spc="-7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dirty="0" sz="1200" spc="-7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retrieve.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513703" y="4443171"/>
            <a:ext cx="1850389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Let’s</a:t>
            </a:r>
            <a:r>
              <a:rPr dirty="0" sz="1400" spc="-6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Learn</a:t>
            </a:r>
            <a:r>
              <a:rPr dirty="0" sz="1400" spc="-6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More………..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77418" y="136906"/>
            <a:ext cx="2539365" cy="42227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Simply</a:t>
            </a:r>
            <a:r>
              <a:rPr dirty="0" spc="-120"/>
              <a:t> </a:t>
            </a:r>
            <a:r>
              <a:rPr dirty="0" spc="-15"/>
              <a:t>Hibernate…</a:t>
            </a:r>
          </a:p>
        </p:txBody>
      </p:sp>
      <p:grpSp>
        <p:nvGrpSpPr>
          <p:cNvPr id="9" name="object 9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10" name="object 10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</a:t>
            </a:r>
            <a:r>
              <a:rPr dirty="0"/>
              <a:t>l</a:t>
            </a:r>
            <a:r>
              <a:rPr dirty="0" spc="-10"/>
              <a:t>i</a:t>
            </a:r>
            <a:r>
              <a:rPr dirty="0" spc="-5"/>
              <a:t>d</a:t>
            </a:r>
            <a:r>
              <a:rPr dirty="0"/>
              <a:t>e</a:t>
            </a:r>
            <a:r>
              <a:rPr dirty="0" spc="-45"/>
              <a:t> </a:t>
            </a:r>
            <a:fld id="{81D60167-4931-47E6-BA6A-407CBD079E47}" type="slidenum">
              <a:rPr dirty="0" b="0">
                <a:latin typeface="Tahoma"/>
                <a:cs typeface="Tahoma"/>
              </a:rPr>
              <a:t>10</a:t>
            </a:fld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9188" y="162890"/>
            <a:ext cx="3265170" cy="422909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Hibernate</a:t>
            </a:r>
            <a:r>
              <a:rPr dirty="0" spc="-70"/>
              <a:t> </a:t>
            </a:r>
            <a:r>
              <a:rPr dirty="0"/>
              <a:t>-</a:t>
            </a:r>
            <a:r>
              <a:rPr dirty="0" spc="-30"/>
              <a:t> </a:t>
            </a:r>
            <a:r>
              <a:rPr dirty="0" spc="-15"/>
              <a:t>Introduction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4908" y="1077849"/>
            <a:ext cx="7014845" cy="23812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dirty="0" sz="1400" spc="18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Hibernate</a:t>
            </a:r>
            <a:r>
              <a:rPr dirty="0" sz="1400" spc="-7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is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an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 ORM</a:t>
            </a:r>
            <a:r>
              <a:rPr dirty="0" sz="14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(Object</a:t>
            </a:r>
            <a:r>
              <a:rPr dirty="0" sz="1400" spc="-5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Relationship</a:t>
            </a:r>
            <a:r>
              <a:rPr dirty="0" sz="1400" spc="-5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Mapping)</a:t>
            </a:r>
            <a:r>
              <a:rPr dirty="0" sz="14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framework.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00">
              <a:latin typeface="Tahoma"/>
              <a:cs typeface="Tahoma"/>
            </a:endParaRPr>
          </a:p>
          <a:p>
            <a:pPr marL="299085" marR="5080" indent="-287020">
              <a:lnSpc>
                <a:spcPct val="101099"/>
              </a:lnSpc>
              <a:spcBef>
                <a:spcPts val="5"/>
              </a:spcBef>
            </a:pPr>
            <a:r>
              <a:rPr dirty="0" sz="140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dirty="0" sz="140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Hibernate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ORM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(Hibernate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in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short)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is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an object-relational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mapping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library for the 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Java </a:t>
            </a:r>
            <a:r>
              <a:rPr dirty="0" sz="1400" spc="-4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language,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providing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a 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framework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for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mapping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an 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object-oriented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domain model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to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a </a:t>
            </a:r>
            <a:r>
              <a:rPr dirty="0" sz="14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traditional</a:t>
            </a:r>
            <a:r>
              <a:rPr dirty="0" sz="1400" spc="-6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relational</a:t>
            </a:r>
            <a:r>
              <a:rPr dirty="0" sz="1400" spc="-5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database.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1400" spc="5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dirty="0" sz="1400" spc="12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Hibernate</a:t>
            </a:r>
            <a:r>
              <a:rPr dirty="0" sz="1400" spc="-9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dirty="0" sz="14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free.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40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dirty="0" sz="1400" spc="19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Hibernate</a:t>
            </a:r>
            <a:r>
              <a:rPr dirty="0" sz="1400" spc="-5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generates</a:t>
            </a:r>
            <a:r>
              <a:rPr dirty="0" sz="1400" spc="-6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4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SQL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25">
                <a:solidFill>
                  <a:srgbClr val="242424"/>
                </a:solidFill>
                <a:latin typeface="Tahoma"/>
                <a:cs typeface="Tahoma"/>
              </a:rPr>
              <a:t>automatically.</a:t>
            </a:r>
            <a:r>
              <a:rPr dirty="0" sz="14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User</a:t>
            </a:r>
            <a:r>
              <a:rPr dirty="0" sz="14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need</a:t>
            </a:r>
            <a:r>
              <a:rPr dirty="0" sz="14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not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write</a:t>
            </a:r>
            <a:r>
              <a:rPr dirty="0" sz="1400" spc="-6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4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SQL.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140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dirty="0" sz="1400" spc="17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Hi</a:t>
            </a:r>
            <a:r>
              <a:rPr dirty="0" sz="1400" spc="5">
                <a:solidFill>
                  <a:srgbClr val="242424"/>
                </a:solidFill>
                <a:latin typeface="Tahoma"/>
                <a:cs typeface="Tahoma"/>
              </a:rPr>
              <a:t>b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e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r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n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t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e</a:t>
            </a:r>
            <a:r>
              <a:rPr dirty="0" sz="1400" spc="-7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r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educ</a:t>
            </a:r>
            <a:r>
              <a:rPr dirty="0" sz="1400" spc="5">
                <a:solidFill>
                  <a:srgbClr val="242424"/>
                </a:solidFill>
                <a:latin typeface="Tahoma"/>
                <a:cs typeface="Tahoma"/>
              </a:rPr>
              <a:t>e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s</a:t>
            </a:r>
            <a:r>
              <a:rPr dirty="0" sz="1400" spc="-4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e</a:t>
            </a:r>
            <a:r>
              <a:rPr dirty="0" sz="1400" spc="-5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d</a:t>
            </a:r>
            <a:r>
              <a:rPr dirty="0" sz="1400" spc="5">
                <a:solidFill>
                  <a:srgbClr val="242424"/>
                </a:solidFill>
                <a:latin typeface="Tahoma"/>
                <a:cs typeface="Tahoma"/>
              </a:rPr>
              <a:t>e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v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el</a:t>
            </a:r>
            <a:r>
              <a:rPr dirty="0" sz="1400" spc="5">
                <a:solidFill>
                  <a:srgbClr val="242424"/>
                </a:solidFill>
                <a:latin typeface="Tahoma"/>
                <a:cs typeface="Tahoma"/>
              </a:rPr>
              <a:t>o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pment</a:t>
            </a:r>
            <a:r>
              <a:rPr dirty="0" sz="1400" spc="-10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time.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5" name="object 5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</a:t>
            </a:r>
            <a:r>
              <a:rPr dirty="0"/>
              <a:t>l</a:t>
            </a:r>
            <a:r>
              <a:rPr dirty="0" spc="-10"/>
              <a:t>i</a:t>
            </a:r>
            <a:r>
              <a:rPr dirty="0" spc="-5"/>
              <a:t>d</a:t>
            </a:r>
            <a:r>
              <a:rPr dirty="0"/>
              <a:t>e</a:t>
            </a:r>
            <a:r>
              <a:rPr dirty="0" spc="-45"/>
              <a:t> </a:t>
            </a:r>
            <a:fld id="{81D60167-4931-47E6-BA6A-407CBD079E47}" type="slidenum">
              <a:rPr dirty="0" b="0">
                <a:latin typeface="Tahoma"/>
                <a:cs typeface="Tahoma"/>
              </a:rPr>
              <a:t>10</a:t>
            </a:fld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6691" y="149428"/>
            <a:ext cx="5546090" cy="422909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5"/>
              <a:t>Difference</a:t>
            </a:r>
            <a:r>
              <a:rPr dirty="0" spc="-125"/>
              <a:t> </a:t>
            </a:r>
            <a:r>
              <a:rPr dirty="0" spc="-5"/>
              <a:t>between</a:t>
            </a:r>
            <a:r>
              <a:rPr dirty="0" spc="-95"/>
              <a:t> </a:t>
            </a:r>
            <a:r>
              <a:rPr dirty="0"/>
              <a:t>JDBC</a:t>
            </a:r>
            <a:r>
              <a:rPr dirty="0" spc="-50"/>
              <a:t> </a:t>
            </a:r>
            <a:r>
              <a:rPr dirty="0" spc="-5"/>
              <a:t>and</a:t>
            </a:r>
            <a:r>
              <a:rPr dirty="0" spc="-45"/>
              <a:t> </a:t>
            </a:r>
            <a:r>
              <a:rPr dirty="0" spc="-25"/>
              <a:t>HIBERNATE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173772" y="1597405"/>
          <a:ext cx="6525259" cy="19005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48660"/>
                <a:gridCol w="3257549"/>
              </a:tblGrid>
              <a:tr h="29070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dirty="0" sz="1200" spc="-5" b="1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JDBC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B="0" marT="51435">
                    <a:lnL w="12700">
                      <a:solidFill>
                        <a:srgbClr val="006EC0"/>
                      </a:solidFill>
                      <a:prstDash val="solid"/>
                    </a:lnL>
                    <a:lnR w="12700">
                      <a:solidFill>
                        <a:srgbClr val="006EC0"/>
                      </a:solidFill>
                      <a:prstDash val="solid"/>
                    </a:lnR>
                    <a:lnT w="12700">
                      <a:solidFill>
                        <a:srgbClr val="006EC0"/>
                      </a:solidFill>
                      <a:prstDash val="solid"/>
                    </a:lnT>
                    <a:lnB w="19050">
                      <a:solidFill>
                        <a:srgbClr val="006EC0"/>
                      </a:solidFill>
                      <a:prstDash val="solid"/>
                    </a:lnB>
                    <a:solidFill>
                      <a:srgbClr val="4F81B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dirty="0" sz="1200" spc="-5" b="1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HIBERNATE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B="0" marT="51435">
                    <a:lnL w="12700">
                      <a:solidFill>
                        <a:srgbClr val="006EC0"/>
                      </a:solidFill>
                      <a:prstDash val="solid"/>
                    </a:lnL>
                    <a:lnR w="12700">
                      <a:solidFill>
                        <a:srgbClr val="006EC0"/>
                      </a:solidFill>
                      <a:prstDash val="solid"/>
                    </a:lnR>
                    <a:lnT w="12700">
                      <a:solidFill>
                        <a:srgbClr val="006EC0"/>
                      </a:solidFill>
                      <a:prstDash val="solid"/>
                    </a:lnT>
                    <a:lnB w="19050">
                      <a:solidFill>
                        <a:srgbClr val="006EC0"/>
                      </a:solidFill>
                      <a:prstDash val="solid"/>
                    </a:lnB>
                    <a:solidFill>
                      <a:srgbClr val="4F81BB"/>
                    </a:solidFill>
                  </a:tcPr>
                </a:tc>
              </a:tr>
              <a:tr h="364236"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dirty="0" sz="120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SQL</a:t>
                      </a:r>
                      <a:r>
                        <a:rPr dirty="0" sz="1200" spc="-7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20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queries</a:t>
                      </a:r>
                      <a:r>
                        <a:rPr dirty="0" sz="1200" spc="-1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200" spc="-5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are</a:t>
                      </a:r>
                      <a:r>
                        <a:rPr dirty="0" sz="1200" spc="-45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200" spc="-5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database</a:t>
                      </a:r>
                      <a:r>
                        <a:rPr dirty="0" sz="1200" spc="-45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20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specific.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B="0" marT="88265">
                    <a:lnL w="12700">
                      <a:solidFill>
                        <a:srgbClr val="006EC0"/>
                      </a:solidFill>
                      <a:prstDash val="solid"/>
                    </a:lnL>
                    <a:lnR w="12700">
                      <a:solidFill>
                        <a:srgbClr val="006EC0"/>
                      </a:solidFill>
                      <a:prstDash val="solid"/>
                    </a:lnR>
                    <a:lnT w="19050">
                      <a:solidFill>
                        <a:srgbClr val="006EC0"/>
                      </a:solidFill>
                      <a:prstDash val="solid"/>
                    </a:lnT>
                    <a:lnB w="12700">
                      <a:solidFill>
                        <a:srgbClr val="006EC0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dirty="0" sz="1200" spc="-5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Hibernate</a:t>
                      </a:r>
                      <a:r>
                        <a:rPr dirty="0" sz="1200" spc="-25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20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is</a:t>
                      </a:r>
                      <a:r>
                        <a:rPr dirty="0" sz="1200" spc="-1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200" spc="-2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database</a:t>
                      </a:r>
                      <a:r>
                        <a:rPr dirty="0" sz="1200" spc="35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20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independent.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B="0" marT="88265">
                    <a:lnL w="12700">
                      <a:solidFill>
                        <a:srgbClr val="006EC0"/>
                      </a:solidFill>
                      <a:prstDash val="solid"/>
                    </a:lnL>
                    <a:lnR w="12700">
                      <a:solidFill>
                        <a:srgbClr val="006EC0"/>
                      </a:solidFill>
                      <a:prstDash val="solid"/>
                    </a:lnR>
                    <a:lnT w="19050">
                      <a:solidFill>
                        <a:srgbClr val="006EC0"/>
                      </a:solidFill>
                      <a:prstDash val="solid"/>
                    </a:lnT>
                    <a:lnB w="12700">
                      <a:solidFill>
                        <a:srgbClr val="006EC0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</a:tr>
              <a:tr h="290703"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120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implementing</a:t>
                      </a:r>
                      <a:r>
                        <a:rPr dirty="0" sz="1200" spc="-1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 Java</a:t>
                      </a:r>
                      <a:r>
                        <a:rPr dirty="0" sz="1200" spc="-55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200" spc="-5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cache</a:t>
                      </a:r>
                      <a:r>
                        <a:rPr dirty="0" sz="1200" spc="-3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20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is</a:t>
                      </a:r>
                      <a:r>
                        <a:rPr dirty="0" sz="1200" spc="-25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200" spc="-5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required.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B="0" marT="52069">
                    <a:lnL w="12700">
                      <a:solidFill>
                        <a:srgbClr val="006EC0"/>
                      </a:solidFill>
                      <a:prstDash val="solid"/>
                    </a:lnL>
                    <a:lnR w="12700">
                      <a:solidFill>
                        <a:srgbClr val="006EC0"/>
                      </a:solidFill>
                      <a:prstDash val="solid"/>
                    </a:lnR>
                    <a:lnT w="12700">
                      <a:solidFill>
                        <a:srgbClr val="006EC0"/>
                      </a:solidFill>
                      <a:prstDash val="solid"/>
                    </a:lnT>
                    <a:lnB w="12700">
                      <a:solidFill>
                        <a:srgbClr val="006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1200" spc="-5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Hibernate</a:t>
                      </a:r>
                      <a:r>
                        <a:rPr dirty="0" sz="1200" spc="-15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 provides</a:t>
                      </a:r>
                      <a:r>
                        <a:rPr dirty="0" sz="1200" spc="1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200" spc="-5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three</a:t>
                      </a:r>
                      <a:r>
                        <a:rPr dirty="0" sz="1200" spc="15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20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level</a:t>
                      </a:r>
                      <a:r>
                        <a:rPr dirty="0" sz="1200" spc="-4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20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of</a:t>
                      </a:r>
                      <a:r>
                        <a:rPr dirty="0" sz="1200" spc="5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200" spc="-5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caches.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B="0" marT="52069">
                    <a:lnL w="12700">
                      <a:solidFill>
                        <a:srgbClr val="006EC0"/>
                      </a:solidFill>
                      <a:prstDash val="solid"/>
                    </a:lnL>
                    <a:lnR w="12700">
                      <a:solidFill>
                        <a:srgbClr val="006EC0"/>
                      </a:solidFill>
                      <a:prstDash val="solid"/>
                    </a:lnR>
                    <a:lnT w="12700">
                      <a:solidFill>
                        <a:srgbClr val="006EC0"/>
                      </a:solidFill>
                      <a:prstDash val="solid"/>
                    </a:lnT>
                    <a:lnB w="12700">
                      <a:solidFill>
                        <a:srgbClr val="006EC0"/>
                      </a:solidFill>
                      <a:prstDash val="solid"/>
                    </a:lnB>
                  </a:tcPr>
                </a:tc>
              </a:tr>
              <a:tr h="471043">
                <a:tc>
                  <a:txBody>
                    <a:bodyPr/>
                    <a:lstStyle/>
                    <a:p>
                      <a:pPr marL="104775" marR="13462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1200" spc="-5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If</a:t>
                      </a:r>
                      <a:r>
                        <a:rPr dirty="0" sz="1200" spc="-1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200" spc="-5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we</a:t>
                      </a:r>
                      <a:r>
                        <a:rPr dirty="0" sz="1200" spc="-2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20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use JDBC ,</a:t>
                      </a:r>
                      <a:r>
                        <a:rPr dirty="0" sz="1200" spc="-35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200" spc="-5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then</a:t>
                      </a:r>
                      <a:r>
                        <a:rPr dirty="0" sz="1200" spc="-1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200" spc="-5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switching</a:t>
                      </a:r>
                      <a:r>
                        <a:rPr dirty="0" sz="1200" spc="-5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200" spc="-5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databases</a:t>
                      </a:r>
                      <a:r>
                        <a:rPr dirty="0" sz="1200" spc="-3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20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is </a:t>
                      </a:r>
                      <a:r>
                        <a:rPr dirty="0" sz="1200" spc="-36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200" spc="-5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tough.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B="0" marT="50800">
                    <a:lnL w="12700">
                      <a:solidFill>
                        <a:srgbClr val="006EC0"/>
                      </a:solidFill>
                      <a:prstDash val="solid"/>
                    </a:lnL>
                    <a:lnR w="12700">
                      <a:solidFill>
                        <a:srgbClr val="006EC0"/>
                      </a:solidFill>
                      <a:prstDash val="solid"/>
                    </a:lnR>
                    <a:lnT w="12700">
                      <a:solidFill>
                        <a:srgbClr val="006EC0"/>
                      </a:solidFill>
                      <a:prstDash val="solid"/>
                    </a:lnT>
                    <a:lnB w="12700">
                      <a:solidFill>
                        <a:srgbClr val="006EC0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  <a:tc>
                  <a:txBody>
                    <a:bodyPr/>
                    <a:lstStyle/>
                    <a:p>
                      <a:pPr marL="105410" marR="11303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1200" spc="-5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Change </a:t>
                      </a:r>
                      <a:r>
                        <a:rPr dirty="0" sz="120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in </a:t>
                      </a:r>
                      <a:r>
                        <a:rPr dirty="0" sz="1200" spc="-5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database can be done by editing </a:t>
                      </a:r>
                      <a:r>
                        <a:rPr dirty="0" sz="120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a </a:t>
                      </a:r>
                      <a:r>
                        <a:rPr dirty="0" sz="1200" spc="-36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20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single</a:t>
                      </a:r>
                      <a:r>
                        <a:rPr dirty="0" sz="1200" spc="-4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20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file.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B="0" marT="50800">
                    <a:lnL w="12700">
                      <a:solidFill>
                        <a:srgbClr val="006EC0"/>
                      </a:solidFill>
                      <a:prstDash val="solid"/>
                    </a:lnL>
                    <a:lnR w="12700">
                      <a:solidFill>
                        <a:srgbClr val="006EC0"/>
                      </a:solidFill>
                      <a:prstDash val="solid"/>
                    </a:lnR>
                    <a:lnT w="12700">
                      <a:solidFill>
                        <a:srgbClr val="006EC0"/>
                      </a:solidFill>
                      <a:prstDash val="solid"/>
                    </a:lnT>
                    <a:lnB w="12700">
                      <a:solidFill>
                        <a:srgbClr val="006EC0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</a:tr>
              <a:tr h="470915">
                <a:tc>
                  <a:txBody>
                    <a:bodyPr/>
                    <a:lstStyle/>
                    <a:p>
                      <a:pPr marL="104775" marR="52197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120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Developers</a:t>
                      </a:r>
                      <a:r>
                        <a:rPr dirty="0" sz="1200" spc="-4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200" spc="-1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have</a:t>
                      </a:r>
                      <a:r>
                        <a:rPr dirty="0" sz="1200" spc="-35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200" spc="-5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to</a:t>
                      </a:r>
                      <a:r>
                        <a:rPr dirty="0" sz="1200" spc="-25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200" spc="-5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write</a:t>
                      </a:r>
                      <a:r>
                        <a:rPr dirty="0" sz="1200" spc="-25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200" spc="-5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codes</a:t>
                      </a:r>
                      <a:r>
                        <a:rPr dirty="0" sz="1200" spc="-35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200" spc="-5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to</a:t>
                      </a:r>
                      <a:r>
                        <a:rPr dirty="0" sz="1200" spc="-35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200" spc="-5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map </a:t>
                      </a:r>
                      <a:r>
                        <a:rPr dirty="0" sz="1200" spc="-36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200" spc="-5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tables</a:t>
                      </a:r>
                      <a:r>
                        <a:rPr dirty="0" sz="1200" spc="-25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200" spc="-5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and</a:t>
                      </a:r>
                      <a:r>
                        <a:rPr dirty="0" sz="1200" spc="-2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200" spc="-1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Java</a:t>
                      </a:r>
                      <a:r>
                        <a:rPr dirty="0" sz="1200" spc="-3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200" spc="-5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objects.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B="0" marT="50800">
                    <a:lnL w="12700">
                      <a:solidFill>
                        <a:srgbClr val="006EC0"/>
                      </a:solidFill>
                      <a:prstDash val="solid"/>
                    </a:lnL>
                    <a:lnR w="12700">
                      <a:solidFill>
                        <a:srgbClr val="006EC0"/>
                      </a:solidFill>
                      <a:prstDash val="solid"/>
                    </a:lnR>
                    <a:lnT w="12700">
                      <a:solidFill>
                        <a:srgbClr val="006EC0"/>
                      </a:solidFill>
                      <a:prstDash val="solid"/>
                    </a:lnT>
                    <a:lnB w="12700">
                      <a:solidFill>
                        <a:srgbClr val="006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5410" marR="22479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1200" spc="-5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Hibernate</a:t>
                      </a:r>
                      <a:r>
                        <a:rPr dirty="0" sz="1200" spc="-3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200" spc="-5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provides</a:t>
                      </a:r>
                      <a:r>
                        <a:rPr dirty="0" sz="1200" spc="-3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200" spc="-5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an easy</a:t>
                      </a:r>
                      <a:r>
                        <a:rPr dirty="0" sz="1200" spc="-2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200" spc="-15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way</a:t>
                      </a:r>
                      <a:r>
                        <a:rPr dirty="0" sz="1200" spc="-25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200" spc="-5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to</a:t>
                      </a:r>
                      <a:r>
                        <a:rPr dirty="0" sz="1200" spc="-15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200" spc="-5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map</a:t>
                      </a:r>
                      <a:r>
                        <a:rPr dirty="0" sz="1200" spc="-2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20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our </a:t>
                      </a:r>
                      <a:r>
                        <a:rPr dirty="0" sz="1200" spc="-36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200" spc="-1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Java</a:t>
                      </a:r>
                      <a:r>
                        <a:rPr dirty="0" sz="1200" spc="-4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200" spc="-5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objects</a:t>
                      </a:r>
                      <a:r>
                        <a:rPr dirty="0" sz="1200" spc="-2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20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into</a:t>
                      </a:r>
                      <a:r>
                        <a:rPr dirty="0" sz="1200" spc="-1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200" spc="-5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database</a:t>
                      </a:r>
                      <a:r>
                        <a:rPr dirty="0" sz="1200" spc="-15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200" spc="-5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tables.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B="0" marT="50800">
                    <a:lnL w="12700">
                      <a:solidFill>
                        <a:srgbClr val="006EC0"/>
                      </a:solidFill>
                      <a:prstDash val="solid"/>
                    </a:lnL>
                    <a:lnR w="12700">
                      <a:solidFill>
                        <a:srgbClr val="006EC0"/>
                      </a:solidFill>
                      <a:prstDash val="solid"/>
                    </a:lnR>
                    <a:lnT w="12700">
                      <a:solidFill>
                        <a:srgbClr val="006EC0"/>
                      </a:solidFill>
                      <a:prstDash val="solid"/>
                    </a:lnT>
                    <a:lnB w="12700">
                      <a:solidFill>
                        <a:srgbClr val="006EC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4" name="object 4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5" name="object 5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</a:t>
            </a:r>
            <a:r>
              <a:rPr dirty="0"/>
              <a:t>l</a:t>
            </a:r>
            <a:r>
              <a:rPr dirty="0" spc="-10"/>
              <a:t>i</a:t>
            </a:r>
            <a:r>
              <a:rPr dirty="0" spc="-5"/>
              <a:t>d</a:t>
            </a:r>
            <a:r>
              <a:rPr dirty="0"/>
              <a:t>e</a:t>
            </a:r>
            <a:r>
              <a:rPr dirty="0" spc="-45"/>
              <a:t> </a:t>
            </a:r>
            <a:fld id="{81D60167-4931-47E6-BA6A-407CBD079E47}" type="slidenum">
              <a:rPr dirty="0" b="0">
                <a:latin typeface="Tahoma"/>
                <a:cs typeface="Tahoma"/>
              </a:rPr>
              <a:t>10</a:t>
            </a:fld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065" y="164338"/>
            <a:ext cx="2278380" cy="42227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Hibernate</a:t>
            </a:r>
            <a:r>
              <a:rPr dirty="0" spc="-105"/>
              <a:t> </a:t>
            </a:r>
            <a:r>
              <a:rPr dirty="0"/>
              <a:t>-</a:t>
            </a:r>
            <a:r>
              <a:rPr dirty="0" spc="-70"/>
              <a:t> </a:t>
            </a:r>
            <a:r>
              <a:rPr dirty="0" spc="-5"/>
              <a:t>ORM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7042" y="1034033"/>
            <a:ext cx="7025005" cy="2613025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marL="299085" marR="5080" indent="-287020">
              <a:lnSpc>
                <a:spcPct val="102099"/>
              </a:lnSpc>
              <a:spcBef>
                <a:spcPts val="65"/>
              </a:spcBef>
            </a:pPr>
            <a:r>
              <a:rPr dirty="0" sz="140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dirty="0" sz="140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Business objects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can directly access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data objects instead of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tables. Helpful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in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DAO and </a:t>
            </a:r>
            <a:r>
              <a:rPr dirty="0" sz="1400" spc="-4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45">
                <a:solidFill>
                  <a:srgbClr val="242424"/>
                </a:solidFill>
                <a:latin typeface="Tahoma"/>
                <a:cs typeface="Tahoma"/>
              </a:rPr>
              <a:t>DTO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patterns.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140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dirty="0" sz="1400" spc="17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SQL</a:t>
            </a:r>
            <a:r>
              <a:rPr dirty="0" sz="14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query</a:t>
            </a:r>
            <a:r>
              <a:rPr dirty="0" sz="1400" spc="-5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generated</a:t>
            </a:r>
            <a:r>
              <a:rPr dirty="0" sz="1400" spc="-7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by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ORM,</a:t>
            </a:r>
            <a:r>
              <a:rPr dirty="0" sz="14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hence</a:t>
            </a:r>
            <a:r>
              <a:rPr dirty="0" sz="1400" spc="-4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SQL</a:t>
            </a:r>
            <a:r>
              <a:rPr dirty="0" sz="14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Query</a:t>
            </a:r>
            <a:r>
              <a:rPr dirty="0" sz="1400" spc="-4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is hidden.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40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dirty="0" sz="1400" spc="16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Hibernate</a:t>
            </a:r>
            <a:r>
              <a:rPr dirty="0" sz="1400" spc="-8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developed</a:t>
            </a:r>
            <a:r>
              <a:rPr dirty="0" sz="1400" spc="-5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on</a:t>
            </a:r>
            <a:r>
              <a:rPr dirty="0" sz="1400" spc="-4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top</a:t>
            </a:r>
            <a:r>
              <a:rPr dirty="0" sz="1400" spc="-4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of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JDBC.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1400" spc="5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dirty="0" sz="1400" spc="165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Need</a:t>
            </a:r>
            <a:r>
              <a:rPr dirty="0" sz="1400" spc="-4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not</a:t>
            </a:r>
            <a:r>
              <a:rPr dirty="0" sz="1400" spc="-5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write</a:t>
            </a:r>
            <a:r>
              <a:rPr dirty="0" sz="1400" spc="-6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DB</a:t>
            </a:r>
            <a:r>
              <a:rPr dirty="0" sz="14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specific</a:t>
            </a:r>
            <a:r>
              <a:rPr dirty="0" sz="1400" spc="-4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queries.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140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dirty="0" sz="1400" spc="20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1400" spc="-40">
                <a:solidFill>
                  <a:srgbClr val="242424"/>
                </a:solidFill>
                <a:latin typeface="Tahoma"/>
                <a:cs typeface="Tahoma"/>
              </a:rPr>
              <a:t>Transaction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Management</a:t>
            </a:r>
            <a:r>
              <a:rPr dirty="0" sz="1400" spc="-5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like</a:t>
            </a:r>
            <a:r>
              <a:rPr dirty="0" sz="14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006EC0"/>
                </a:solidFill>
                <a:latin typeface="Tahoma"/>
                <a:cs typeface="Tahoma"/>
              </a:rPr>
              <a:t>Commit()</a:t>
            </a:r>
            <a:r>
              <a:rPr dirty="0" sz="1400" spc="-25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006EC0"/>
                </a:solidFill>
                <a:latin typeface="Tahoma"/>
                <a:cs typeface="Tahoma"/>
              </a:rPr>
              <a:t>Rollback()</a:t>
            </a:r>
            <a:r>
              <a:rPr dirty="0" sz="1400" spc="-2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are</a:t>
            </a:r>
            <a:r>
              <a:rPr dirty="0" sz="14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automatically</a:t>
            </a:r>
            <a:r>
              <a:rPr dirty="0" sz="14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taken</a:t>
            </a:r>
            <a:r>
              <a:rPr dirty="0" sz="1400" spc="-4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care.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140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dirty="0" sz="1400" spc="185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4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time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required</a:t>
            </a:r>
            <a:r>
              <a:rPr dirty="0" sz="1400" spc="-7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for</a:t>
            </a:r>
            <a:r>
              <a:rPr dirty="0" sz="14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development</a:t>
            </a:r>
            <a:r>
              <a:rPr dirty="0" sz="1400" spc="-7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dirty="0" sz="1400" spc="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less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when</a:t>
            </a:r>
            <a:r>
              <a:rPr dirty="0" sz="1400" spc="-6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compared</a:t>
            </a:r>
            <a:r>
              <a:rPr dirty="0" sz="1400" spc="-4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dirty="0" sz="14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JDBC.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5" name="object 5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</a:t>
            </a:r>
            <a:r>
              <a:rPr dirty="0"/>
              <a:t>l</a:t>
            </a:r>
            <a:r>
              <a:rPr dirty="0" spc="-10"/>
              <a:t>i</a:t>
            </a:r>
            <a:r>
              <a:rPr dirty="0" spc="-5"/>
              <a:t>d</a:t>
            </a:r>
            <a:r>
              <a:rPr dirty="0"/>
              <a:t>e</a:t>
            </a:r>
            <a:r>
              <a:rPr dirty="0" spc="-45"/>
              <a:t> </a:t>
            </a:r>
            <a:fld id="{81D60167-4931-47E6-BA6A-407CBD079E47}" type="slidenum">
              <a:rPr dirty="0" b="0">
                <a:latin typeface="Tahoma"/>
                <a:cs typeface="Tahoma"/>
              </a:rPr>
              <a:t>10</a:t>
            </a:fld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7113" y="150952"/>
            <a:ext cx="4521835" cy="422909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Connecting</a:t>
            </a:r>
            <a:r>
              <a:rPr dirty="0" spc="-95"/>
              <a:t> </a:t>
            </a:r>
            <a:r>
              <a:rPr dirty="0" spc="-5"/>
              <a:t>to</a:t>
            </a:r>
            <a:r>
              <a:rPr dirty="0" spc="-40"/>
              <a:t> </a:t>
            </a:r>
            <a:r>
              <a:rPr dirty="0"/>
              <a:t>DB</a:t>
            </a:r>
            <a:r>
              <a:rPr dirty="0" spc="-50"/>
              <a:t> </a:t>
            </a:r>
            <a:r>
              <a:rPr dirty="0" spc="-5"/>
              <a:t>using</a:t>
            </a:r>
            <a:r>
              <a:rPr dirty="0" spc="-85"/>
              <a:t> </a:t>
            </a:r>
            <a:r>
              <a:rPr dirty="0" spc="-10"/>
              <a:t>Hibernate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117091" y="2008632"/>
            <a:ext cx="6693534" cy="1615440"/>
            <a:chOff x="1117091" y="2008632"/>
            <a:chExt cx="6693534" cy="16154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16624" y="2008632"/>
              <a:ext cx="1293876" cy="161544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17091" y="2334768"/>
              <a:ext cx="1568196" cy="117348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64335" y="2362200"/>
              <a:ext cx="1473708" cy="1078992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164336" y="2362200"/>
            <a:ext cx="1473835" cy="1079500"/>
          </a:xfrm>
          <a:prstGeom prst="rect">
            <a:avLst/>
          </a:prstGeom>
          <a:ln w="9144">
            <a:solidFill>
              <a:srgbClr val="96B852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 algn="ctr" marL="635">
              <a:lnSpc>
                <a:spcPct val="100000"/>
              </a:lnSpc>
              <a:spcBef>
                <a:spcPts val="1485"/>
              </a:spcBef>
            </a:pP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Java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811523" y="2334767"/>
            <a:ext cx="1567180" cy="1173480"/>
            <a:chOff x="3811523" y="2334767"/>
            <a:chExt cx="1567180" cy="1173480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11523" y="2334767"/>
              <a:ext cx="1566672" cy="117348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858767" y="2362199"/>
              <a:ext cx="1472184" cy="1078992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3858767" y="2362200"/>
            <a:ext cx="1472565" cy="1079500"/>
          </a:xfrm>
          <a:prstGeom prst="rect">
            <a:avLst/>
          </a:prstGeom>
          <a:ln w="9144">
            <a:solidFill>
              <a:srgbClr val="46AAC5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 marL="351155">
              <a:lnSpc>
                <a:spcPct val="100000"/>
              </a:lnSpc>
              <a:spcBef>
                <a:spcPts val="1485"/>
              </a:spcBef>
            </a:pP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Hibernate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638044" y="2837687"/>
            <a:ext cx="3913504" cy="128270"/>
          </a:xfrm>
          <a:custGeom>
            <a:avLst/>
            <a:gdLst/>
            <a:ahLst/>
            <a:cxnLst/>
            <a:rect l="l" t="t" r="r" b="b"/>
            <a:pathLst>
              <a:path w="3913504" h="128269">
                <a:moveTo>
                  <a:pt x="1220089" y="64008"/>
                </a:moveTo>
                <a:lnTo>
                  <a:pt x="1093089" y="0"/>
                </a:lnTo>
                <a:lnTo>
                  <a:pt x="1093089" y="57658"/>
                </a:lnTo>
                <a:lnTo>
                  <a:pt x="0" y="57658"/>
                </a:lnTo>
                <a:lnTo>
                  <a:pt x="0" y="70358"/>
                </a:lnTo>
                <a:lnTo>
                  <a:pt x="1093089" y="70358"/>
                </a:lnTo>
                <a:lnTo>
                  <a:pt x="1093089" y="128016"/>
                </a:lnTo>
                <a:lnTo>
                  <a:pt x="1220089" y="64008"/>
                </a:lnTo>
                <a:close/>
              </a:path>
              <a:path w="3913504" h="128269">
                <a:moveTo>
                  <a:pt x="3913124" y="64008"/>
                </a:moveTo>
                <a:lnTo>
                  <a:pt x="3786124" y="0"/>
                </a:lnTo>
                <a:lnTo>
                  <a:pt x="3786124" y="57658"/>
                </a:lnTo>
                <a:lnTo>
                  <a:pt x="2693035" y="57658"/>
                </a:lnTo>
                <a:lnTo>
                  <a:pt x="2693035" y="70358"/>
                </a:lnTo>
                <a:lnTo>
                  <a:pt x="3786124" y="70358"/>
                </a:lnTo>
                <a:lnTo>
                  <a:pt x="3786124" y="128016"/>
                </a:lnTo>
                <a:lnTo>
                  <a:pt x="3913124" y="64008"/>
                </a:lnTo>
                <a:close/>
              </a:path>
            </a:pathLst>
          </a:custGeom>
          <a:solidFill>
            <a:srgbClr val="232323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3" name="object 13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14" name="object 14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</a:t>
            </a:r>
            <a:r>
              <a:rPr dirty="0"/>
              <a:t>l</a:t>
            </a:r>
            <a:r>
              <a:rPr dirty="0" spc="-10"/>
              <a:t>i</a:t>
            </a:r>
            <a:r>
              <a:rPr dirty="0" spc="-5"/>
              <a:t>d</a:t>
            </a:r>
            <a:r>
              <a:rPr dirty="0"/>
              <a:t>e</a:t>
            </a:r>
            <a:r>
              <a:rPr dirty="0" spc="-45"/>
              <a:t> </a:t>
            </a:r>
            <a:fld id="{81D60167-4931-47E6-BA6A-407CBD079E47}" type="slidenum">
              <a:rPr dirty="0" b="0">
                <a:latin typeface="Tahoma"/>
                <a:cs typeface="Tahoma"/>
              </a:rPr>
              <a:t>10</a:t>
            </a:fld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2236" y="173812"/>
            <a:ext cx="3087370" cy="422909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Hibernate</a:t>
            </a:r>
            <a:r>
              <a:rPr dirty="0" spc="-125"/>
              <a:t> </a:t>
            </a:r>
            <a:r>
              <a:rPr dirty="0" spc="-10"/>
              <a:t>Architecture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296411" y="790955"/>
            <a:ext cx="2217420" cy="1257300"/>
            <a:chOff x="3296411" y="790955"/>
            <a:chExt cx="2217420" cy="1257300"/>
          </a:xfrm>
        </p:grpSpPr>
        <p:sp>
          <p:nvSpPr>
            <p:cNvPr id="4" name="object 4"/>
            <p:cNvSpPr/>
            <p:nvPr/>
          </p:nvSpPr>
          <p:spPr>
            <a:xfrm>
              <a:off x="3390899" y="1344168"/>
              <a:ext cx="2049780" cy="704215"/>
            </a:xfrm>
            <a:custGeom>
              <a:avLst/>
              <a:gdLst/>
              <a:ahLst/>
              <a:cxnLst/>
              <a:rect l="l" t="t" r="r" b="b"/>
              <a:pathLst>
                <a:path w="2049779" h="704214">
                  <a:moveTo>
                    <a:pt x="2049779" y="0"/>
                  </a:moveTo>
                  <a:lnTo>
                    <a:pt x="0" y="0"/>
                  </a:lnTo>
                  <a:lnTo>
                    <a:pt x="0" y="703960"/>
                  </a:lnTo>
                  <a:lnTo>
                    <a:pt x="2049779" y="703960"/>
                  </a:lnTo>
                  <a:lnTo>
                    <a:pt x="2049779" y="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96411" y="790955"/>
              <a:ext cx="2217419" cy="62026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43655" y="818387"/>
              <a:ext cx="2122931" cy="52577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343655" y="818387"/>
              <a:ext cx="2122805" cy="525780"/>
            </a:xfrm>
            <a:custGeom>
              <a:avLst/>
              <a:gdLst/>
              <a:ahLst/>
              <a:cxnLst/>
              <a:rect l="l" t="t" r="r" b="b"/>
              <a:pathLst>
                <a:path w="2122804" h="525780">
                  <a:moveTo>
                    <a:pt x="0" y="87629"/>
                  </a:moveTo>
                  <a:lnTo>
                    <a:pt x="6858" y="53466"/>
                  </a:lnTo>
                  <a:lnTo>
                    <a:pt x="25654" y="25653"/>
                  </a:lnTo>
                  <a:lnTo>
                    <a:pt x="53467" y="6858"/>
                  </a:lnTo>
                  <a:lnTo>
                    <a:pt x="87630" y="0"/>
                  </a:lnTo>
                  <a:lnTo>
                    <a:pt x="2034794" y="0"/>
                  </a:lnTo>
                  <a:lnTo>
                    <a:pt x="2068957" y="6858"/>
                  </a:lnTo>
                  <a:lnTo>
                    <a:pt x="2096770" y="25653"/>
                  </a:lnTo>
                  <a:lnTo>
                    <a:pt x="2115566" y="53466"/>
                  </a:lnTo>
                  <a:lnTo>
                    <a:pt x="2122424" y="87629"/>
                  </a:lnTo>
                  <a:lnTo>
                    <a:pt x="2122424" y="438150"/>
                  </a:lnTo>
                  <a:lnTo>
                    <a:pt x="2115566" y="472313"/>
                  </a:lnTo>
                  <a:lnTo>
                    <a:pt x="2096770" y="500125"/>
                  </a:lnTo>
                  <a:lnTo>
                    <a:pt x="2068957" y="518922"/>
                  </a:lnTo>
                  <a:lnTo>
                    <a:pt x="2034794" y="525779"/>
                  </a:lnTo>
                  <a:lnTo>
                    <a:pt x="87630" y="525779"/>
                  </a:lnTo>
                  <a:lnTo>
                    <a:pt x="53467" y="518922"/>
                  </a:lnTo>
                  <a:lnTo>
                    <a:pt x="25654" y="500125"/>
                  </a:lnTo>
                  <a:lnTo>
                    <a:pt x="6858" y="472313"/>
                  </a:lnTo>
                  <a:lnTo>
                    <a:pt x="0" y="438150"/>
                  </a:lnTo>
                  <a:lnTo>
                    <a:pt x="0" y="87629"/>
                  </a:lnTo>
                  <a:close/>
                </a:path>
              </a:pathLst>
            </a:custGeom>
            <a:ln w="9144">
              <a:solidFill>
                <a:srgbClr val="96B85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3747008" y="958976"/>
            <a:ext cx="1334770" cy="838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R="3175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Application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5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</a:pPr>
            <a:r>
              <a:rPr dirty="0" sz="1400" spc="-55">
                <a:solidFill>
                  <a:srgbClr val="006EC0"/>
                </a:solidFill>
                <a:latin typeface="Tahoma"/>
                <a:cs typeface="Tahoma"/>
              </a:rPr>
              <a:t>P</a:t>
            </a:r>
            <a:r>
              <a:rPr dirty="0" sz="1400" spc="-10">
                <a:solidFill>
                  <a:srgbClr val="006EC0"/>
                </a:solidFill>
                <a:latin typeface="Tahoma"/>
                <a:cs typeface="Tahoma"/>
              </a:rPr>
              <a:t>e</a:t>
            </a:r>
            <a:r>
              <a:rPr dirty="0" sz="1400" spc="-15">
                <a:solidFill>
                  <a:srgbClr val="006EC0"/>
                </a:solidFill>
                <a:latin typeface="Tahoma"/>
                <a:cs typeface="Tahoma"/>
              </a:rPr>
              <a:t>rs</a:t>
            </a:r>
            <a:r>
              <a:rPr dirty="0" sz="1400" spc="-10">
                <a:solidFill>
                  <a:srgbClr val="006EC0"/>
                </a:solidFill>
                <a:latin typeface="Tahoma"/>
                <a:cs typeface="Tahoma"/>
              </a:rPr>
              <a:t>i</a:t>
            </a:r>
            <a:r>
              <a:rPr dirty="0" sz="1400" spc="-15">
                <a:solidFill>
                  <a:srgbClr val="006EC0"/>
                </a:solidFill>
                <a:latin typeface="Tahoma"/>
                <a:cs typeface="Tahoma"/>
              </a:rPr>
              <a:t>st</a:t>
            </a:r>
            <a:r>
              <a:rPr dirty="0" sz="1400" spc="-10">
                <a:solidFill>
                  <a:srgbClr val="006EC0"/>
                </a:solidFill>
                <a:latin typeface="Tahoma"/>
                <a:cs typeface="Tahoma"/>
              </a:rPr>
              <a:t>e</a:t>
            </a:r>
            <a:r>
              <a:rPr dirty="0" sz="1400" spc="-15">
                <a:solidFill>
                  <a:srgbClr val="006EC0"/>
                </a:solidFill>
                <a:latin typeface="Tahoma"/>
                <a:cs typeface="Tahoma"/>
              </a:rPr>
              <a:t>n</a:t>
            </a:r>
            <a:r>
              <a:rPr dirty="0" sz="1400">
                <a:solidFill>
                  <a:srgbClr val="006EC0"/>
                </a:solidFill>
                <a:latin typeface="Tahoma"/>
                <a:cs typeface="Tahoma"/>
              </a:rPr>
              <a:t>t</a:t>
            </a:r>
            <a:r>
              <a:rPr dirty="0" sz="1400" spc="-65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006EC0"/>
                </a:solidFill>
                <a:latin typeface="Tahoma"/>
                <a:cs typeface="Tahoma"/>
              </a:rPr>
              <a:t>Obje</a:t>
            </a:r>
            <a:r>
              <a:rPr dirty="0" sz="1400" spc="-5">
                <a:solidFill>
                  <a:srgbClr val="006EC0"/>
                </a:solidFill>
                <a:latin typeface="Tahoma"/>
                <a:cs typeface="Tahoma"/>
              </a:rPr>
              <a:t>ct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955035" y="1901951"/>
            <a:ext cx="2936875" cy="1831975"/>
            <a:chOff x="2955035" y="1901951"/>
            <a:chExt cx="2936875" cy="1831975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55035" y="1901951"/>
              <a:ext cx="2936748" cy="1831848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002279" y="1929383"/>
              <a:ext cx="2842260" cy="173736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3354323" y="2372867"/>
              <a:ext cx="2124075" cy="506095"/>
            </a:xfrm>
            <a:custGeom>
              <a:avLst/>
              <a:gdLst/>
              <a:ahLst/>
              <a:cxnLst/>
              <a:rect l="l" t="t" r="r" b="b"/>
              <a:pathLst>
                <a:path w="2124075" h="506094">
                  <a:moveTo>
                    <a:pt x="2039874" y="0"/>
                  </a:moveTo>
                  <a:lnTo>
                    <a:pt x="84074" y="0"/>
                  </a:lnTo>
                  <a:lnTo>
                    <a:pt x="51308" y="6604"/>
                  </a:lnTo>
                  <a:lnTo>
                    <a:pt x="24637" y="24637"/>
                  </a:lnTo>
                  <a:lnTo>
                    <a:pt x="6603" y="51434"/>
                  </a:lnTo>
                  <a:lnTo>
                    <a:pt x="0" y="84200"/>
                  </a:lnTo>
                  <a:lnTo>
                    <a:pt x="0" y="421258"/>
                  </a:lnTo>
                  <a:lnTo>
                    <a:pt x="6603" y="454151"/>
                  </a:lnTo>
                  <a:lnTo>
                    <a:pt x="24637" y="480949"/>
                  </a:lnTo>
                  <a:lnTo>
                    <a:pt x="51308" y="498982"/>
                  </a:lnTo>
                  <a:lnTo>
                    <a:pt x="84074" y="505587"/>
                  </a:lnTo>
                  <a:lnTo>
                    <a:pt x="2039874" y="505587"/>
                  </a:lnTo>
                  <a:lnTo>
                    <a:pt x="2072639" y="498982"/>
                  </a:lnTo>
                  <a:lnTo>
                    <a:pt x="2099310" y="480949"/>
                  </a:lnTo>
                  <a:lnTo>
                    <a:pt x="2117343" y="454151"/>
                  </a:lnTo>
                  <a:lnTo>
                    <a:pt x="2123948" y="421258"/>
                  </a:lnTo>
                  <a:lnTo>
                    <a:pt x="2123948" y="84200"/>
                  </a:lnTo>
                  <a:lnTo>
                    <a:pt x="2117343" y="51434"/>
                  </a:lnTo>
                  <a:lnTo>
                    <a:pt x="2099310" y="24637"/>
                  </a:lnTo>
                  <a:lnTo>
                    <a:pt x="2072639" y="6604"/>
                  </a:lnTo>
                  <a:lnTo>
                    <a:pt x="2039874" y="0"/>
                  </a:lnTo>
                  <a:close/>
                </a:path>
              </a:pathLst>
            </a:custGeom>
            <a:solidFill>
              <a:srgbClr val="FFFF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3355085" y="2373629"/>
              <a:ext cx="2124075" cy="506095"/>
            </a:xfrm>
            <a:custGeom>
              <a:avLst/>
              <a:gdLst/>
              <a:ahLst/>
              <a:cxnLst/>
              <a:rect l="l" t="t" r="r" b="b"/>
              <a:pathLst>
                <a:path w="2124075" h="506094">
                  <a:moveTo>
                    <a:pt x="0" y="84200"/>
                  </a:moveTo>
                  <a:lnTo>
                    <a:pt x="6603" y="51434"/>
                  </a:lnTo>
                  <a:lnTo>
                    <a:pt x="24637" y="24637"/>
                  </a:lnTo>
                  <a:lnTo>
                    <a:pt x="51308" y="6603"/>
                  </a:lnTo>
                  <a:lnTo>
                    <a:pt x="84074" y="0"/>
                  </a:lnTo>
                  <a:lnTo>
                    <a:pt x="2039874" y="0"/>
                  </a:lnTo>
                  <a:lnTo>
                    <a:pt x="2072639" y="6603"/>
                  </a:lnTo>
                  <a:lnTo>
                    <a:pt x="2099310" y="24637"/>
                  </a:lnTo>
                  <a:lnTo>
                    <a:pt x="2117343" y="51434"/>
                  </a:lnTo>
                  <a:lnTo>
                    <a:pt x="2123948" y="84200"/>
                  </a:lnTo>
                  <a:lnTo>
                    <a:pt x="2123948" y="421258"/>
                  </a:lnTo>
                  <a:lnTo>
                    <a:pt x="2117343" y="454151"/>
                  </a:lnTo>
                  <a:lnTo>
                    <a:pt x="2099310" y="480949"/>
                  </a:lnTo>
                  <a:lnTo>
                    <a:pt x="2072639" y="498982"/>
                  </a:lnTo>
                  <a:lnTo>
                    <a:pt x="2039874" y="505587"/>
                  </a:lnTo>
                  <a:lnTo>
                    <a:pt x="84074" y="505587"/>
                  </a:lnTo>
                  <a:lnTo>
                    <a:pt x="51308" y="498982"/>
                  </a:lnTo>
                  <a:lnTo>
                    <a:pt x="24637" y="480949"/>
                  </a:lnTo>
                  <a:lnTo>
                    <a:pt x="6603" y="454151"/>
                  </a:lnTo>
                  <a:lnTo>
                    <a:pt x="0" y="421258"/>
                  </a:lnTo>
                  <a:lnTo>
                    <a:pt x="0" y="84200"/>
                  </a:lnTo>
                  <a:close/>
                </a:path>
              </a:pathLst>
            </a:custGeom>
            <a:ln w="25908">
              <a:solidFill>
                <a:srgbClr val="92885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3354323" y="2982467"/>
              <a:ext cx="2124075" cy="506095"/>
            </a:xfrm>
            <a:custGeom>
              <a:avLst/>
              <a:gdLst/>
              <a:ahLst/>
              <a:cxnLst/>
              <a:rect l="l" t="t" r="r" b="b"/>
              <a:pathLst>
                <a:path w="2124075" h="506095">
                  <a:moveTo>
                    <a:pt x="2039874" y="0"/>
                  </a:moveTo>
                  <a:lnTo>
                    <a:pt x="84074" y="0"/>
                  </a:lnTo>
                  <a:lnTo>
                    <a:pt x="51308" y="6604"/>
                  </a:lnTo>
                  <a:lnTo>
                    <a:pt x="24637" y="24637"/>
                  </a:lnTo>
                  <a:lnTo>
                    <a:pt x="6603" y="51434"/>
                  </a:lnTo>
                  <a:lnTo>
                    <a:pt x="0" y="84200"/>
                  </a:lnTo>
                  <a:lnTo>
                    <a:pt x="0" y="421258"/>
                  </a:lnTo>
                  <a:lnTo>
                    <a:pt x="6603" y="454151"/>
                  </a:lnTo>
                  <a:lnTo>
                    <a:pt x="24637" y="480949"/>
                  </a:lnTo>
                  <a:lnTo>
                    <a:pt x="51308" y="498982"/>
                  </a:lnTo>
                  <a:lnTo>
                    <a:pt x="84074" y="505587"/>
                  </a:lnTo>
                  <a:lnTo>
                    <a:pt x="2039874" y="505587"/>
                  </a:lnTo>
                  <a:lnTo>
                    <a:pt x="2072639" y="498982"/>
                  </a:lnTo>
                  <a:lnTo>
                    <a:pt x="2099310" y="480949"/>
                  </a:lnTo>
                  <a:lnTo>
                    <a:pt x="2117343" y="454151"/>
                  </a:lnTo>
                  <a:lnTo>
                    <a:pt x="2123948" y="421258"/>
                  </a:lnTo>
                  <a:lnTo>
                    <a:pt x="2123948" y="84200"/>
                  </a:lnTo>
                  <a:lnTo>
                    <a:pt x="2117343" y="51434"/>
                  </a:lnTo>
                  <a:lnTo>
                    <a:pt x="2099310" y="24637"/>
                  </a:lnTo>
                  <a:lnTo>
                    <a:pt x="2072639" y="6604"/>
                  </a:lnTo>
                  <a:lnTo>
                    <a:pt x="2039874" y="0"/>
                  </a:lnTo>
                  <a:close/>
                </a:path>
              </a:pathLst>
            </a:custGeom>
            <a:solidFill>
              <a:srgbClr val="FFFF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3355085" y="2983229"/>
              <a:ext cx="2124075" cy="506095"/>
            </a:xfrm>
            <a:custGeom>
              <a:avLst/>
              <a:gdLst/>
              <a:ahLst/>
              <a:cxnLst/>
              <a:rect l="l" t="t" r="r" b="b"/>
              <a:pathLst>
                <a:path w="2124075" h="506095">
                  <a:moveTo>
                    <a:pt x="0" y="84200"/>
                  </a:moveTo>
                  <a:lnTo>
                    <a:pt x="6603" y="51434"/>
                  </a:lnTo>
                  <a:lnTo>
                    <a:pt x="24637" y="24637"/>
                  </a:lnTo>
                  <a:lnTo>
                    <a:pt x="51308" y="6603"/>
                  </a:lnTo>
                  <a:lnTo>
                    <a:pt x="84074" y="0"/>
                  </a:lnTo>
                  <a:lnTo>
                    <a:pt x="2039874" y="0"/>
                  </a:lnTo>
                  <a:lnTo>
                    <a:pt x="2072639" y="6603"/>
                  </a:lnTo>
                  <a:lnTo>
                    <a:pt x="2099310" y="24637"/>
                  </a:lnTo>
                  <a:lnTo>
                    <a:pt x="2117343" y="51434"/>
                  </a:lnTo>
                  <a:lnTo>
                    <a:pt x="2123948" y="84200"/>
                  </a:lnTo>
                  <a:lnTo>
                    <a:pt x="2123948" y="421258"/>
                  </a:lnTo>
                  <a:lnTo>
                    <a:pt x="2117343" y="454151"/>
                  </a:lnTo>
                  <a:lnTo>
                    <a:pt x="2099310" y="480949"/>
                  </a:lnTo>
                  <a:lnTo>
                    <a:pt x="2072639" y="498982"/>
                  </a:lnTo>
                  <a:lnTo>
                    <a:pt x="2039874" y="505587"/>
                  </a:lnTo>
                  <a:lnTo>
                    <a:pt x="84074" y="505587"/>
                  </a:lnTo>
                  <a:lnTo>
                    <a:pt x="51308" y="498982"/>
                  </a:lnTo>
                  <a:lnTo>
                    <a:pt x="24637" y="480949"/>
                  </a:lnTo>
                  <a:lnTo>
                    <a:pt x="6603" y="454151"/>
                  </a:lnTo>
                  <a:lnTo>
                    <a:pt x="0" y="421258"/>
                  </a:lnTo>
                  <a:lnTo>
                    <a:pt x="0" y="84200"/>
                  </a:lnTo>
                  <a:close/>
                </a:path>
              </a:pathLst>
            </a:custGeom>
            <a:ln w="25908">
              <a:solidFill>
                <a:srgbClr val="92885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3002279" y="1929383"/>
            <a:ext cx="2842260" cy="1737360"/>
          </a:xfrm>
          <a:prstGeom prst="rect">
            <a:avLst/>
          </a:prstGeom>
          <a:ln w="9144">
            <a:solidFill>
              <a:srgbClr val="46AAC5"/>
            </a:solidFill>
          </a:ln>
        </p:spPr>
        <p:txBody>
          <a:bodyPr wrap="square" lIns="0" tIns="123825" rIns="0" bIns="0" rtlCol="0" vert="horz">
            <a:spAutoFit/>
          </a:bodyPr>
          <a:lstStyle/>
          <a:p>
            <a:pPr marL="940435">
              <a:lnSpc>
                <a:spcPct val="100000"/>
              </a:lnSpc>
              <a:spcBef>
                <a:spcPts val="975"/>
              </a:spcBef>
            </a:pP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HIBERNATE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550">
              <a:latin typeface="Tahoma"/>
              <a:cs typeface="Tahoma"/>
            </a:endParaRPr>
          </a:p>
          <a:p>
            <a:pPr algn="ctr" marR="109220">
              <a:lnSpc>
                <a:spcPct val="100000"/>
              </a:lnSpc>
            </a:pP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M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p</a:t>
            </a:r>
            <a:r>
              <a:rPr dirty="0" sz="1400" spc="5">
                <a:solidFill>
                  <a:srgbClr val="242424"/>
                </a:solidFill>
                <a:latin typeface="Tahoma"/>
                <a:cs typeface="Tahoma"/>
              </a:rPr>
              <a:t>p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ing</a:t>
            </a:r>
            <a:r>
              <a:rPr dirty="0" sz="1400" spc="-114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Fi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le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700">
              <a:latin typeface="Tahoma"/>
              <a:cs typeface="Tahoma"/>
            </a:endParaRPr>
          </a:p>
          <a:p>
            <a:pPr algn="ctr" marR="46990">
              <a:lnSpc>
                <a:spcPct val="100000"/>
              </a:lnSpc>
              <a:spcBef>
                <a:spcPts val="1095"/>
              </a:spcBef>
            </a:pP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C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o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nfig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u</a:t>
            </a:r>
            <a:r>
              <a:rPr dirty="0" sz="1400" spc="-40">
                <a:solidFill>
                  <a:srgbClr val="242424"/>
                </a:solidFill>
                <a:latin typeface="Tahoma"/>
                <a:cs typeface="Tahoma"/>
              </a:rPr>
              <a:t>r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t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o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n</a:t>
            </a:r>
            <a:r>
              <a:rPr dirty="0" sz="1400" spc="-114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File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17" name="object 1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939540" y="3707891"/>
            <a:ext cx="1022603" cy="1277112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19" name="object 19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</a:t>
            </a:r>
            <a:r>
              <a:rPr dirty="0"/>
              <a:t>l</a:t>
            </a:r>
            <a:r>
              <a:rPr dirty="0" spc="-10"/>
              <a:t>i</a:t>
            </a:r>
            <a:r>
              <a:rPr dirty="0" spc="-5"/>
              <a:t>d</a:t>
            </a:r>
            <a:r>
              <a:rPr dirty="0"/>
              <a:t>e</a:t>
            </a:r>
            <a:r>
              <a:rPr dirty="0" spc="-45"/>
              <a:t> </a:t>
            </a:r>
            <a:fld id="{81D60167-4931-47E6-BA6A-407CBD079E47}" type="slidenum">
              <a:rPr dirty="0" b="0">
                <a:latin typeface="Tahoma"/>
                <a:cs typeface="Tahoma"/>
              </a:rPr>
              <a:t>10</a:t>
            </a:fld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2236" y="173812"/>
            <a:ext cx="4201160" cy="422909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Hibernate</a:t>
            </a:r>
            <a:r>
              <a:rPr dirty="0" spc="-80"/>
              <a:t> </a:t>
            </a:r>
            <a:r>
              <a:rPr dirty="0" spc="-10"/>
              <a:t>Architecture</a:t>
            </a:r>
            <a:r>
              <a:rPr dirty="0" spc="-114"/>
              <a:t> </a:t>
            </a:r>
            <a:r>
              <a:rPr dirty="0" spc="-10"/>
              <a:t>(contd.)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110485" y="1199133"/>
            <a:ext cx="3500754" cy="3373120"/>
            <a:chOff x="2110485" y="1199133"/>
            <a:chExt cx="3500754" cy="3373120"/>
          </a:xfrm>
        </p:grpSpPr>
        <p:sp>
          <p:nvSpPr>
            <p:cNvPr id="4" name="object 4"/>
            <p:cNvSpPr/>
            <p:nvPr/>
          </p:nvSpPr>
          <p:spPr>
            <a:xfrm>
              <a:off x="2119883" y="1208531"/>
              <a:ext cx="3480435" cy="3352800"/>
            </a:xfrm>
            <a:custGeom>
              <a:avLst/>
              <a:gdLst/>
              <a:ahLst/>
              <a:cxnLst/>
              <a:rect l="l" t="t" r="r" b="b"/>
              <a:pathLst>
                <a:path w="3480435" h="3352800">
                  <a:moveTo>
                    <a:pt x="3480308" y="0"/>
                  </a:moveTo>
                  <a:lnTo>
                    <a:pt x="0" y="0"/>
                  </a:lnTo>
                  <a:lnTo>
                    <a:pt x="0" y="3352800"/>
                  </a:lnTo>
                  <a:lnTo>
                    <a:pt x="3480308" y="3352800"/>
                  </a:lnTo>
                  <a:lnTo>
                    <a:pt x="3480308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120645" y="1209293"/>
              <a:ext cx="3480435" cy="3352800"/>
            </a:xfrm>
            <a:custGeom>
              <a:avLst/>
              <a:gdLst/>
              <a:ahLst/>
              <a:cxnLst/>
              <a:rect l="l" t="t" r="r" b="b"/>
              <a:pathLst>
                <a:path w="3480435" h="3352800">
                  <a:moveTo>
                    <a:pt x="0" y="3352800"/>
                  </a:moveTo>
                  <a:lnTo>
                    <a:pt x="3480307" y="3352800"/>
                  </a:lnTo>
                  <a:lnTo>
                    <a:pt x="3480307" y="0"/>
                  </a:lnTo>
                  <a:lnTo>
                    <a:pt x="0" y="0"/>
                  </a:lnTo>
                  <a:lnTo>
                    <a:pt x="0" y="3352800"/>
                  </a:lnTo>
                  <a:close/>
                </a:path>
              </a:pathLst>
            </a:custGeom>
            <a:ln w="19811">
              <a:solidFill>
                <a:srgbClr val="7D7D7D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76855" y="1318259"/>
              <a:ext cx="1482852" cy="1176527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24099" y="1345691"/>
              <a:ext cx="1388364" cy="108204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27347" y="1318259"/>
              <a:ext cx="1481327" cy="59893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74591" y="1345691"/>
              <a:ext cx="1386839" cy="504443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27347" y="1906523"/>
              <a:ext cx="1481327" cy="598932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974591" y="1933955"/>
              <a:ext cx="1386839" cy="50444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128771" y="2516123"/>
              <a:ext cx="1481327" cy="1176528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176015" y="2543555"/>
              <a:ext cx="1386840" cy="108204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276855" y="3855719"/>
              <a:ext cx="3131820" cy="62636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324099" y="3883151"/>
              <a:ext cx="3037331" cy="531876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2324100" y="1345691"/>
            <a:ext cx="1388745" cy="1082040"/>
          </a:xfrm>
          <a:prstGeom prst="rect">
            <a:avLst/>
          </a:prstGeom>
          <a:ln w="9144">
            <a:solidFill>
              <a:srgbClr val="46AAC5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50">
              <a:latin typeface="Times New Roman"/>
              <a:cs typeface="Times New Roman"/>
            </a:endParaRPr>
          </a:p>
          <a:p>
            <a:pPr marL="97155">
              <a:lnSpc>
                <a:spcPct val="100000"/>
              </a:lnSpc>
              <a:spcBef>
                <a:spcPts val="5"/>
              </a:spcBef>
            </a:pP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Sessi</a:t>
            </a:r>
            <a:r>
              <a:rPr dirty="0" sz="1400" spc="5">
                <a:solidFill>
                  <a:srgbClr val="242424"/>
                </a:solidFill>
                <a:latin typeface="Tahoma"/>
                <a:cs typeface="Tahoma"/>
              </a:rPr>
              <a:t>o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n</a:t>
            </a:r>
            <a:r>
              <a:rPr dirty="0" sz="1400" spc="-10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75">
                <a:solidFill>
                  <a:srgbClr val="242424"/>
                </a:solidFill>
                <a:latin typeface="Tahoma"/>
                <a:cs typeface="Tahoma"/>
              </a:rPr>
              <a:t>F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ct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o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r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y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974591" y="1345691"/>
            <a:ext cx="1386840" cy="504825"/>
          </a:xfrm>
          <a:prstGeom prst="rect">
            <a:avLst/>
          </a:prstGeom>
          <a:ln w="9144">
            <a:solidFill>
              <a:srgbClr val="96B852"/>
            </a:solidFill>
          </a:ln>
        </p:spPr>
        <p:txBody>
          <a:bodyPr wrap="square" lIns="0" tIns="25400" rIns="0" bIns="0" rtlCol="0" vert="horz">
            <a:spAutoFit/>
          </a:bodyPr>
          <a:lstStyle/>
          <a:p>
            <a:pPr marL="104139" marR="410209">
              <a:lnSpc>
                <a:spcPct val="100000"/>
              </a:lnSpc>
              <a:spcBef>
                <a:spcPts val="200"/>
              </a:spcBef>
            </a:pPr>
            <a:r>
              <a:rPr dirty="0" sz="1400" spc="-280">
                <a:solidFill>
                  <a:srgbClr val="242424"/>
                </a:solidFill>
                <a:latin typeface="Tahoma"/>
                <a:cs typeface="Tahoma"/>
              </a:rPr>
              <a:t>T</a:t>
            </a:r>
            <a:r>
              <a:rPr dirty="0" sz="1400" spc="-65">
                <a:solidFill>
                  <a:srgbClr val="242424"/>
                </a:solidFill>
                <a:latin typeface="Tahoma"/>
                <a:cs typeface="Tahoma"/>
              </a:rPr>
              <a:t>r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n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s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ct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</a:t>
            </a:r>
            <a:r>
              <a:rPr dirty="0" sz="1400" spc="5">
                <a:solidFill>
                  <a:srgbClr val="242424"/>
                </a:solidFill>
                <a:latin typeface="Tahoma"/>
                <a:cs typeface="Tahoma"/>
              </a:rPr>
              <a:t>o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n  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Factory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974591" y="1933955"/>
            <a:ext cx="1386840" cy="504825"/>
          </a:xfrm>
          <a:prstGeom prst="rect">
            <a:avLst/>
          </a:prstGeom>
          <a:ln w="9144">
            <a:solidFill>
              <a:srgbClr val="96B852"/>
            </a:solidFill>
          </a:ln>
        </p:spPr>
        <p:txBody>
          <a:bodyPr wrap="square" lIns="0" tIns="24765" rIns="0" bIns="0" rtlCol="0" vert="horz">
            <a:spAutoFit/>
          </a:bodyPr>
          <a:lstStyle/>
          <a:p>
            <a:pPr marL="93345">
              <a:lnSpc>
                <a:spcPct val="100000"/>
              </a:lnSpc>
              <a:spcBef>
                <a:spcPts val="195"/>
              </a:spcBef>
            </a:pP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Connection</a:t>
            </a:r>
            <a:endParaRPr sz="1400">
              <a:latin typeface="Tahoma"/>
              <a:cs typeface="Tahoma"/>
            </a:endParaRPr>
          </a:p>
          <a:p>
            <a:pPr marL="93345">
              <a:lnSpc>
                <a:spcPct val="100000"/>
              </a:lnSpc>
            </a:pP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Provider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176016" y="2543555"/>
            <a:ext cx="1386840" cy="1082040"/>
          </a:xfrm>
          <a:prstGeom prst="rect">
            <a:avLst/>
          </a:prstGeom>
          <a:ln w="9144">
            <a:solidFill>
              <a:srgbClr val="F6924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50">
              <a:latin typeface="Times New Roman"/>
              <a:cs typeface="Times New Roman"/>
            </a:endParaRPr>
          </a:p>
          <a:p>
            <a:pPr marL="386080">
              <a:lnSpc>
                <a:spcPct val="100000"/>
              </a:lnSpc>
            </a:pP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Session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324100" y="3883152"/>
            <a:ext cx="3037840" cy="532130"/>
          </a:xfrm>
          <a:prstGeom prst="rect">
            <a:avLst/>
          </a:prstGeom>
          <a:ln w="9144">
            <a:solidFill>
              <a:srgbClr val="A6A6A6"/>
            </a:solidFill>
          </a:ln>
        </p:spPr>
        <p:txBody>
          <a:bodyPr wrap="square" lIns="0" tIns="159385" rIns="0" bIns="0" rtlCol="0" vert="horz">
            <a:spAutoFit/>
          </a:bodyPr>
          <a:lstStyle/>
          <a:p>
            <a:pPr algn="ctr" marL="7620">
              <a:lnSpc>
                <a:spcPct val="100000"/>
              </a:lnSpc>
              <a:spcBef>
                <a:spcPts val="1255"/>
              </a:spcBef>
            </a:pPr>
            <a:r>
              <a:rPr dirty="0" sz="1400" spc="-40">
                <a:solidFill>
                  <a:srgbClr val="242424"/>
                </a:solidFill>
                <a:latin typeface="Tahoma"/>
                <a:cs typeface="Tahoma"/>
              </a:rPr>
              <a:t>Transaction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5919215" y="1187196"/>
            <a:ext cx="1103630" cy="3384550"/>
            <a:chOff x="5919215" y="1187196"/>
            <a:chExt cx="1103630" cy="3384550"/>
          </a:xfrm>
        </p:grpSpPr>
        <p:sp>
          <p:nvSpPr>
            <p:cNvPr id="22" name="object 22"/>
            <p:cNvSpPr/>
            <p:nvPr/>
          </p:nvSpPr>
          <p:spPr>
            <a:xfrm>
              <a:off x="5919215" y="1187196"/>
              <a:ext cx="1103630" cy="3384550"/>
            </a:xfrm>
            <a:custGeom>
              <a:avLst/>
              <a:gdLst/>
              <a:ahLst/>
              <a:cxnLst/>
              <a:rect l="l" t="t" r="r" b="b"/>
              <a:pathLst>
                <a:path w="1103629" h="3384550">
                  <a:moveTo>
                    <a:pt x="1103121" y="0"/>
                  </a:moveTo>
                  <a:lnTo>
                    <a:pt x="0" y="0"/>
                  </a:lnTo>
                  <a:lnTo>
                    <a:pt x="0" y="3384423"/>
                  </a:lnTo>
                  <a:lnTo>
                    <a:pt x="1103121" y="3384423"/>
                  </a:lnTo>
                  <a:lnTo>
                    <a:pt x="1103121" y="0"/>
                  </a:lnTo>
                  <a:close/>
                </a:path>
              </a:pathLst>
            </a:custGeom>
            <a:solidFill>
              <a:srgbClr val="DDD9C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033515" y="1318260"/>
              <a:ext cx="850391" cy="973836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080759" y="1345692"/>
              <a:ext cx="755904" cy="879348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6080759" y="1345692"/>
              <a:ext cx="755650" cy="879475"/>
            </a:xfrm>
            <a:custGeom>
              <a:avLst/>
              <a:gdLst/>
              <a:ahLst/>
              <a:cxnLst/>
              <a:rect l="l" t="t" r="r" b="b"/>
              <a:pathLst>
                <a:path w="755650" h="879475">
                  <a:moveTo>
                    <a:pt x="0" y="125984"/>
                  </a:moveTo>
                  <a:lnTo>
                    <a:pt x="9905" y="76962"/>
                  </a:lnTo>
                  <a:lnTo>
                    <a:pt x="36829" y="36830"/>
                  </a:lnTo>
                  <a:lnTo>
                    <a:pt x="76962" y="9906"/>
                  </a:lnTo>
                  <a:lnTo>
                    <a:pt x="125984" y="0"/>
                  </a:lnTo>
                  <a:lnTo>
                    <a:pt x="629665" y="0"/>
                  </a:lnTo>
                  <a:lnTo>
                    <a:pt x="678561" y="9906"/>
                  </a:lnTo>
                  <a:lnTo>
                    <a:pt x="718692" y="36830"/>
                  </a:lnTo>
                  <a:lnTo>
                    <a:pt x="745616" y="76962"/>
                  </a:lnTo>
                  <a:lnTo>
                    <a:pt x="755522" y="125984"/>
                  </a:lnTo>
                  <a:lnTo>
                    <a:pt x="755522" y="753237"/>
                  </a:lnTo>
                  <a:lnTo>
                    <a:pt x="745616" y="802259"/>
                  </a:lnTo>
                  <a:lnTo>
                    <a:pt x="718692" y="842391"/>
                  </a:lnTo>
                  <a:lnTo>
                    <a:pt x="678561" y="869315"/>
                  </a:lnTo>
                  <a:lnTo>
                    <a:pt x="629665" y="879221"/>
                  </a:lnTo>
                  <a:lnTo>
                    <a:pt x="125984" y="879221"/>
                  </a:lnTo>
                  <a:lnTo>
                    <a:pt x="76962" y="869315"/>
                  </a:lnTo>
                  <a:lnTo>
                    <a:pt x="36829" y="842391"/>
                  </a:lnTo>
                  <a:lnTo>
                    <a:pt x="9905" y="802259"/>
                  </a:lnTo>
                  <a:lnTo>
                    <a:pt x="0" y="753237"/>
                  </a:lnTo>
                  <a:lnTo>
                    <a:pt x="0" y="125984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6" name="object 2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035039" y="2391156"/>
              <a:ext cx="851915" cy="975359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082283" y="2418588"/>
              <a:ext cx="757428" cy="880872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6082283" y="2418588"/>
              <a:ext cx="757555" cy="880744"/>
            </a:xfrm>
            <a:custGeom>
              <a:avLst/>
              <a:gdLst/>
              <a:ahLst/>
              <a:cxnLst/>
              <a:rect l="l" t="t" r="r" b="b"/>
              <a:pathLst>
                <a:path w="757554" h="880745">
                  <a:moveTo>
                    <a:pt x="0" y="126111"/>
                  </a:moveTo>
                  <a:lnTo>
                    <a:pt x="9905" y="77088"/>
                  </a:lnTo>
                  <a:lnTo>
                    <a:pt x="36956" y="36956"/>
                  </a:lnTo>
                  <a:lnTo>
                    <a:pt x="77088" y="9906"/>
                  </a:lnTo>
                  <a:lnTo>
                    <a:pt x="126237" y="0"/>
                  </a:lnTo>
                  <a:lnTo>
                    <a:pt x="631063" y="0"/>
                  </a:lnTo>
                  <a:lnTo>
                    <a:pt x="680212" y="9906"/>
                  </a:lnTo>
                  <a:lnTo>
                    <a:pt x="720343" y="36956"/>
                  </a:lnTo>
                  <a:lnTo>
                    <a:pt x="747394" y="77088"/>
                  </a:lnTo>
                  <a:lnTo>
                    <a:pt x="757300" y="126111"/>
                  </a:lnTo>
                  <a:lnTo>
                    <a:pt x="757300" y="754253"/>
                  </a:lnTo>
                  <a:lnTo>
                    <a:pt x="747394" y="803275"/>
                  </a:lnTo>
                  <a:lnTo>
                    <a:pt x="720343" y="843407"/>
                  </a:lnTo>
                  <a:lnTo>
                    <a:pt x="680212" y="870457"/>
                  </a:lnTo>
                  <a:lnTo>
                    <a:pt x="631063" y="880363"/>
                  </a:lnTo>
                  <a:lnTo>
                    <a:pt x="126237" y="880363"/>
                  </a:lnTo>
                  <a:lnTo>
                    <a:pt x="77088" y="870457"/>
                  </a:lnTo>
                  <a:lnTo>
                    <a:pt x="36956" y="843407"/>
                  </a:lnTo>
                  <a:lnTo>
                    <a:pt x="9905" y="803275"/>
                  </a:lnTo>
                  <a:lnTo>
                    <a:pt x="0" y="754253"/>
                  </a:lnTo>
                  <a:lnTo>
                    <a:pt x="0" y="126111"/>
                  </a:lnTo>
                  <a:close/>
                </a:path>
              </a:pathLst>
            </a:custGeom>
            <a:ln w="9143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9" name="object 2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044183" y="3456431"/>
              <a:ext cx="851915" cy="975360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091427" y="3483863"/>
              <a:ext cx="757427" cy="880872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6091427" y="3483863"/>
              <a:ext cx="757555" cy="880744"/>
            </a:xfrm>
            <a:custGeom>
              <a:avLst/>
              <a:gdLst/>
              <a:ahLst/>
              <a:cxnLst/>
              <a:rect l="l" t="t" r="r" b="b"/>
              <a:pathLst>
                <a:path w="757554" h="880745">
                  <a:moveTo>
                    <a:pt x="0" y="126111"/>
                  </a:moveTo>
                  <a:lnTo>
                    <a:pt x="9906" y="77089"/>
                  </a:lnTo>
                  <a:lnTo>
                    <a:pt x="36957" y="36957"/>
                  </a:lnTo>
                  <a:lnTo>
                    <a:pt x="77088" y="9906"/>
                  </a:lnTo>
                  <a:lnTo>
                    <a:pt x="126237" y="0"/>
                  </a:lnTo>
                  <a:lnTo>
                    <a:pt x="631063" y="0"/>
                  </a:lnTo>
                  <a:lnTo>
                    <a:pt x="680212" y="9906"/>
                  </a:lnTo>
                  <a:lnTo>
                    <a:pt x="720344" y="36957"/>
                  </a:lnTo>
                  <a:lnTo>
                    <a:pt x="747395" y="77089"/>
                  </a:lnTo>
                  <a:lnTo>
                    <a:pt x="757301" y="126111"/>
                  </a:lnTo>
                  <a:lnTo>
                    <a:pt x="757301" y="754202"/>
                  </a:lnTo>
                  <a:lnTo>
                    <a:pt x="747395" y="803313"/>
                  </a:lnTo>
                  <a:lnTo>
                    <a:pt x="720344" y="843407"/>
                  </a:lnTo>
                  <a:lnTo>
                    <a:pt x="680212" y="870445"/>
                  </a:lnTo>
                  <a:lnTo>
                    <a:pt x="631063" y="880364"/>
                  </a:lnTo>
                  <a:lnTo>
                    <a:pt x="126237" y="880364"/>
                  </a:lnTo>
                  <a:lnTo>
                    <a:pt x="77088" y="870445"/>
                  </a:lnTo>
                  <a:lnTo>
                    <a:pt x="36957" y="843407"/>
                  </a:lnTo>
                  <a:lnTo>
                    <a:pt x="9906" y="803313"/>
                  </a:lnTo>
                  <a:lnTo>
                    <a:pt x="0" y="754202"/>
                  </a:lnTo>
                  <a:lnTo>
                    <a:pt x="0" y="126111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/>
          <p:cNvSpPr txBox="1"/>
          <p:nvPr/>
        </p:nvSpPr>
        <p:spPr>
          <a:xfrm>
            <a:off x="5919215" y="1187196"/>
            <a:ext cx="1103630" cy="33845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50">
              <a:latin typeface="Times New Roman"/>
              <a:cs typeface="Times New Roman"/>
            </a:endParaRPr>
          </a:p>
          <a:p>
            <a:pPr algn="ctr" marR="32384">
              <a:lnSpc>
                <a:spcPct val="100000"/>
              </a:lnSpc>
            </a:pP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JNDI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7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7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200">
              <a:latin typeface="Tahoma"/>
              <a:cs typeface="Tahoma"/>
            </a:endParaRPr>
          </a:p>
          <a:p>
            <a:pPr algn="ctr" marL="1905">
              <a:lnSpc>
                <a:spcPct val="100000"/>
              </a:lnSpc>
            </a:pP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JDBC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7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7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050">
              <a:latin typeface="Tahoma"/>
              <a:cs typeface="Tahoma"/>
            </a:endParaRPr>
          </a:p>
          <a:p>
            <a:pPr algn="ctr" marL="1905">
              <a:lnSpc>
                <a:spcPct val="100000"/>
              </a:lnSpc>
            </a:pPr>
            <a:r>
              <a:rPr dirty="0" sz="1400" spc="-55">
                <a:solidFill>
                  <a:srgbClr val="242424"/>
                </a:solidFill>
                <a:latin typeface="Tahoma"/>
                <a:cs typeface="Tahoma"/>
              </a:rPr>
              <a:t>JTA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33" name="object 33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7280147" y="2071116"/>
            <a:ext cx="1293876" cy="1616964"/>
          </a:xfrm>
          <a:prstGeom prst="rect">
            <a:avLst/>
          </a:prstGeom>
        </p:spPr>
      </p:pic>
      <p:grpSp>
        <p:nvGrpSpPr>
          <p:cNvPr id="34" name="object 34"/>
          <p:cNvGrpSpPr/>
          <p:nvPr/>
        </p:nvGrpSpPr>
        <p:grpSpPr>
          <a:xfrm>
            <a:off x="1499616" y="2798064"/>
            <a:ext cx="1303020" cy="957580"/>
            <a:chOff x="1499616" y="2798064"/>
            <a:chExt cx="1303020" cy="957580"/>
          </a:xfrm>
        </p:grpSpPr>
        <p:pic>
          <p:nvPicPr>
            <p:cNvPr id="35" name="object 35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499616" y="2798064"/>
              <a:ext cx="1303020" cy="957072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546860" y="2825496"/>
              <a:ext cx="1208531" cy="862583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1546860" y="2825496"/>
              <a:ext cx="1208405" cy="862330"/>
            </a:xfrm>
            <a:custGeom>
              <a:avLst/>
              <a:gdLst/>
              <a:ahLst/>
              <a:cxnLst/>
              <a:rect l="l" t="t" r="r" b="b"/>
              <a:pathLst>
                <a:path w="1208405" h="862329">
                  <a:moveTo>
                    <a:pt x="0" y="431165"/>
                  </a:moveTo>
                  <a:lnTo>
                    <a:pt x="2412" y="391795"/>
                  </a:lnTo>
                  <a:lnTo>
                    <a:pt x="9778" y="353568"/>
                  </a:lnTo>
                  <a:lnTo>
                    <a:pt x="21590" y="316484"/>
                  </a:lnTo>
                  <a:lnTo>
                    <a:pt x="37846" y="280670"/>
                  </a:lnTo>
                  <a:lnTo>
                    <a:pt x="58165" y="246253"/>
                  </a:lnTo>
                  <a:lnTo>
                    <a:pt x="82422" y="213487"/>
                  </a:lnTo>
                  <a:lnTo>
                    <a:pt x="110490" y="182499"/>
                  </a:lnTo>
                  <a:lnTo>
                    <a:pt x="141985" y="153289"/>
                  </a:lnTo>
                  <a:lnTo>
                    <a:pt x="176910" y="126237"/>
                  </a:lnTo>
                  <a:lnTo>
                    <a:pt x="214884" y="101346"/>
                  </a:lnTo>
                  <a:lnTo>
                    <a:pt x="255651" y="78867"/>
                  </a:lnTo>
                  <a:lnTo>
                    <a:pt x="299084" y="58801"/>
                  </a:lnTo>
                  <a:lnTo>
                    <a:pt x="345059" y="41529"/>
                  </a:lnTo>
                  <a:lnTo>
                    <a:pt x="393191" y="26924"/>
                  </a:lnTo>
                  <a:lnTo>
                    <a:pt x="443484" y="15367"/>
                  </a:lnTo>
                  <a:lnTo>
                    <a:pt x="495427" y="6985"/>
                  </a:lnTo>
                  <a:lnTo>
                    <a:pt x="549021" y="1778"/>
                  </a:lnTo>
                  <a:lnTo>
                    <a:pt x="604012" y="0"/>
                  </a:lnTo>
                  <a:lnTo>
                    <a:pt x="659003" y="1778"/>
                  </a:lnTo>
                  <a:lnTo>
                    <a:pt x="712597" y="6985"/>
                  </a:lnTo>
                  <a:lnTo>
                    <a:pt x="764540" y="15367"/>
                  </a:lnTo>
                  <a:lnTo>
                    <a:pt x="814832" y="26924"/>
                  </a:lnTo>
                  <a:lnTo>
                    <a:pt x="862965" y="41529"/>
                  </a:lnTo>
                  <a:lnTo>
                    <a:pt x="908939" y="58801"/>
                  </a:lnTo>
                  <a:lnTo>
                    <a:pt x="952372" y="78867"/>
                  </a:lnTo>
                  <a:lnTo>
                    <a:pt x="993140" y="101346"/>
                  </a:lnTo>
                  <a:lnTo>
                    <a:pt x="1031113" y="126237"/>
                  </a:lnTo>
                  <a:lnTo>
                    <a:pt x="1066038" y="153289"/>
                  </a:lnTo>
                  <a:lnTo>
                    <a:pt x="1097534" y="182499"/>
                  </a:lnTo>
                  <a:lnTo>
                    <a:pt x="1125601" y="213487"/>
                  </a:lnTo>
                  <a:lnTo>
                    <a:pt x="1149858" y="246253"/>
                  </a:lnTo>
                  <a:lnTo>
                    <a:pt x="1170178" y="280670"/>
                  </a:lnTo>
                  <a:lnTo>
                    <a:pt x="1186434" y="316484"/>
                  </a:lnTo>
                  <a:lnTo>
                    <a:pt x="1198245" y="353568"/>
                  </a:lnTo>
                  <a:lnTo>
                    <a:pt x="1205611" y="391795"/>
                  </a:lnTo>
                  <a:lnTo>
                    <a:pt x="1208023" y="431165"/>
                  </a:lnTo>
                  <a:lnTo>
                    <a:pt x="1205611" y="470408"/>
                  </a:lnTo>
                  <a:lnTo>
                    <a:pt x="1198245" y="508635"/>
                  </a:lnTo>
                  <a:lnTo>
                    <a:pt x="1186434" y="545719"/>
                  </a:lnTo>
                  <a:lnTo>
                    <a:pt x="1170178" y="581533"/>
                  </a:lnTo>
                  <a:lnTo>
                    <a:pt x="1149858" y="615950"/>
                  </a:lnTo>
                  <a:lnTo>
                    <a:pt x="1125601" y="648716"/>
                  </a:lnTo>
                  <a:lnTo>
                    <a:pt x="1097534" y="679704"/>
                  </a:lnTo>
                  <a:lnTo>
                    <a:pt x="1066038" y="708914"/>
                  </a:lnTo>
                  <a:lnTo>
                    <a:pt x="1031113" y="735965"/>
                  </a:lnTo>
                  <a:lnTo>
                    <a:pt x="993140" y="760857"/>
                  </a:lnTo>
                  <a:lnTo>
                    <a:pt x="952372" y="783336"/>
                  </a:lnTo>
                  <a:lnTo>
                    <a:pt x="908939" y="803402"/>
                  </a:lnTo>
                  <a:lnTo>
                    <a:pt x="862965" y="820674"/>
                  </a:lnTo>
                  <a:lnTo>
                    <a:pt x="814832" y="835279"/>
                  </a:lnTo>
                  <a:lnTo>
                    <a:pt x="764540" y="846836"/>
                  </a:lnTo>
                  <a:lnTo>
                    <a:pt x="712597" y="855218"/>
                  </a:lnTo>
                  <a:lnTo>
                    <a:pt x="659003" y="860425"/>
                  </a:lnTo>
                  <a:lnTo>
                    <a:pt x="604012" y="862203"/>
                  </a:lnTo>
                  <a:lnTo>
                    <a:pt x="549021" y="860425"/>
                  </a:lnTo>
                  <a:lnTo>
                    <a:pt x="495427" y="855218"/>
                  </a:lnTo>
                  <a:lnTo>
                    <a:pt x="443484" y="846836"/>
                  </a:lnTo>
                  <a:lnTo>
                    <a:pt x="393191" y="835279"/>
                  </a:lnTo>
                  <a:lnTo>
                    <a:pt x="345059" y="820674"/>
                  </a:lnTo>
                  <a:lnTo>
                    <a:pt x="299084" y="803402"/>
                  </a:lnTo>
                  <a:lnTo>
                    <a:pt x="255651" y="783336"/>
                  </a:lnTo>
                  <a:lnTo>
                    <a:pt x="214884" y="760857"/>
                  </a:lnTo>
                  <a:lnTo>
                    <a:pt x="176910" y="735965"/>
                  </a:lnTo>
                  <a:lnTo>
                    <a:pt x="141985" y="708914"/>
                  </a:lnTo>
                  <a:lnTo>
                    <a:pt x="110490" y="679704"/>
                  </a:lnTo>
                  <a:lnTo>
                    <a:pt x="82422" y="648716"/>
                  </a:lnTo>
                  <a:lnTo>
                    <a:pt x="58165" y="615950"/>
                  </a:lnTo>
                  <a:lnTo>
                    <a:pt x="37846" y="581533"/>
                  </a:lnTo>
                  <a:lnTo>
                    <a:pt x="21590" y="545719"/>
                  </a:lnTo>
                  <a:lnTo>
                    <a:pt x="9778" y="508635"/>
                  </a:lnTo>
                  <a:lnTo>
                    <a:pt x="2412" y="470408"/>
                  </a:lnTo>
                  <a:lnTo>
                    <a:pt x="0" y="431165"/>
                  </a:lnTo>
                  <a:close/>
                </a:path>
              </a:pathLst>
            </a:custGeom>
            <a:ln w="9144">
              <a:solidFill>
                <a:srgbClr val="78CE2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8" name="object 38"/>
          <p:cNvSpPr txBox="1"/>
          <p:nvPr/>
        </p:nvSpPr>
        <p:spPr>
          <a:xfrm>
            <a:off x="1764538" y="3056382"/>
            <a:ext cx="784225" cy="443865"/>
          </a:xfrm>
          <a:prstGeom prst="rect">
            <a:avLst/>
          </a:prstGeom>
        </p:spPr>
        <p:txBody>
          <a:bodyPr wrap="square" lIns="0" tIns="27305" rIns="0" bIns="0" rtlCol="0" vert="horz">
            <a:spAutoFit/>
          </a:bodyPr>
          <a:lstStyle/>
          <a:p>
            <a:pPr marL="152400" marR="5080" indent="-140335">
              <a:lnSpc>
                <a:spcPts val="1610"/>
              </a:lnSpc>
              <a:spcBef>
                <a:spcPts val="215"/>
              </a:spcBef>
            </a:pPr>
            <a:r>
              <a:rPr dirty="0" sz="1400" spc="-90">
                <a:solidFill>
                  <a:srgbClr val="242424"/>
                </a:solidFill>
                <a:latin typeface="Tahoma"/>
                <a:cs typeface="Tahoma"/>
              </a:rPr>
              <a:t>P</a:t>
            </a:r>
            <a:r>
              <a:rPr dirty="0" sz="1400" spc="5">
                <a:solidFill>
                  <a:srgbClr val="242424"/>
                </a:solidFill>
                <a:latin typeface="Tahoma"/>
                <a:cs typeface="Tahoma"/>
              </a:rPr>
              <a:t>e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rsist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ent 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object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89889" y="3037077"/>
            <a:ext cx="885825" cy="443865"/>
          </a:xfrm>
          <a:prstGeom prst="rect">
            <a:avLst/>
          </a:prstGeom>
        </p:spPr>
        <p:txBody>
          <a:bodyPr wrap="square" lIns="0" tIns="27305" rIns="0" bIns="0" rtlCol="0" vert="horz">
            <a:spAutoFit/>
          </a:bodyPr>
          <a:lstStyle/>
          <a:p>
            <a:pPr marL="12700" marR="5080" indent="257175">
              <a:lnSpc>
                <a:spcPts val="1610"/>
              </a:lnSpc>
              <a:spcBef>
                <a:spcPts val="215"/>
              </a:spcBef>
            </a:pPr>
            <a:r>
              <a:rPr dirty="0" sz="1400" spc="-20">
                <a:solidFill>
                  <a:srgbClr val="006EC0"/>
                </a:solidFill>
                <a:latin typeface="Tahoma"/>
                <a:cs typeface="Tahoma"/>
              </a:rPr>
              <a:t>Java </a:t>
            </a:r>
            <a:r>
              <a:rPr dirty="0" sz="1400" spc="-15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006EC0"/>
                </a:solidFill>
                <a:latin typeface="Tahoma"/>
                <a:cs typeface="Tahoma"/>
              </a:rPr>
              <a:t>Appl</a:t>
            </a:r>
            <a:r>
              <a:rPr dirty="0" sz="1400" spc="5">
                <a:solidFill>
                  <a:srgbClr val="006EC0"/>
                </a:solidFill>
                <a:latin typeface="Tahoma"/>
                <a:cs typeface="Tahoma"/>
              </a:rPr>
              <a:t>i</a:t>
            </a:r>
            <a:r>
              <a:rPr dirty="0" sz="1400" spc="-5">
                <a:solidFill>
                  <a:srgbClr val="006EC0"/>
                </a:solidFill>
                <a:latin typeface="Tahoma"/>
                <a:cs typeface="Tahoma"/>
              </a:rPr>
              <a:t>cat</a:t>
            </a:r>
            <a:r>
              <a:rPr dirty="0" sz="1400">
                <a:solidFill>
                  <a:srgbClr val="006EC0"/>
                </a:solidFill>
                <a:latin typeface="Tahoma"/>
                <a:cs typeface="Tahoma"/>
              </a:rPr>
              <a:t>i</a:t>
            </a:r>
            <a:r>
              <a:rPr dirty="0" sz="1400" spc="5">
                <a:solidFill>
                  <a:srgbClr val="006EC0"/>
                </a:solidFill>
                <a:latin typeface="Tahoma"/>
                <a:cs typeface="Tahoma"/>
              </a:rPr>
              <a:t>o</a:t>
            </a:r>
            <a:r>
              <a:rPr dirty="0" sz="1400">
                <a:solidFill>
                  <a:srgbClr val="006EC0"/>
                </a:solidFill>
                <a:latin typeface="Tahoma"/>
                <a:cs typeface="Tahoma"/>
              </a:rPr>
              <a:t>n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41" name="object 41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3" name="object 4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</a:t>
            </a:r>
            <a:r>
              <a:rPr dirty="0"/>
              <a:t>l</a:t>
            </a:r>
            <a:r>
              <a:rPr dirty="0" spc="-10"/>
              <a:t>i</a:t>
            </a:r>
            <a:r>
              <a:rPr dirty="0" spc="-5"/>
              <a:t>d</a:t>
            </a:r>
            <a:r>
              <a:rPr dirty="0"/>
              <a:t>e</a:t>
            </a:r>
            <a:r>
              <a:rPr dirty="0" spc="-45"/>
              <a:t> </a:t>
            </a:r>
            <a:fld id="{81D60167-4931-47E6-BA6A-407CBD079E47}" type="slidenum">
              <a:rPr dirty="0" b="0">
                <a:latin typeface="Tahoma"/>
                <a:cs typeface="Tahoma"/>
              </a:rPr>
              <a:t>10</a:t>
            </a:fld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8157" y="145795"/>
            <a:ext cx="1845945" cy="42227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C</a:t>
            </a:r>
            <a:r>
              <a:rPr dirty="0" spc="-20"/>
              <a:t>o</a:t>
            </a:r>
            <a:r>
              <a:rPr dirty="0" spc="-15"/>
              <a:t>u</a:t>
            </a:r>
            <a:r>
              <a:rPr dirty="0" spc="-10"/>
              <a:t>r</a:t>
            </a:r>
            <a:r>
              <a:rPr dirty="0" spc="-15"/>
              <a:t>s</a:t>
            </a:r>
            <a:r>
              <a:rPr dirty="0"/>
              <a:t>e</a:t>
            </a:r>
            <a:r>
              <a:rPr dirty="0" spc="-110"/>
              <a:t> </a:t>
            </a:r>
            <a:r>
              <a:rPr dirty="0" spc="-35"/>
              <a:t>T</a:t>
            </a:r>
            <a:r>
              <a:rPr dirty="0" spc="-40"/>
              <a:t>o</a:t>
            </a:r>
            <a:r>
              <a:rPr dirty="0" spc="-35"/>
              <a:t>pic</a:t>
            </a:r>
            <a:r>
              <a:rPr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6361" y="955040"/>
            <a:ext cx="1982470" cy="3943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006EC0"/>
                </a:solidFill>
                <a:latin typeface="Symbol"/>
                <a:cs typeface="Symbol"/>
              </a:rPr>
              <a:t></a:t>
            </a:r>
            <a:r>
              <a:rPr dirty="0" sz="1200" spc="170">
                <a:solidFill>
                  <a:srgbClr val="006EC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006EC0"/>
                </a:solidFill>
                <a:latin typeface="Tahoma"/>
                <a:cs typeface="Tahoma"/>
              </a:rPr>
              <a:t>Module</a:t>
            </a:r>
            <a:r>
              <a:rPr dirty="0" sz="1200" spc="-45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006EC0"/>
                </a:solidFill>
                <a:latin typeface="Tahoma"/>
                <a:cs typeface="Tahoma"/>
              </a:rPr>
              <a:t>1</a:t>
            </a:r>
            <a:endParaRPr sz="1200">
              <a:latin typeface="Tahoma"/>
              <a:cs typeface="Tahoma"/>
            </a:endParaRPr>
          </a:p>
          <a:p>
            <a:pPr marL="469900">
              <a:lnSpc>
                <a:spcPct val="100000"/>
              </a:lnSpc>
              <a:spcBef>
                <a:spcPts val="20"/>
              </a:spcBef>
            </a:pP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»</a:t>
            </a:r>
            <a:r>
              <a:rPr dirty="0" sz="1200" spc="2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Introduction</a:t>
            </a:r>
            <a:r>
              <a:rPr dirty="0" sz="12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dirty="0" sz="1200" spc="-7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Java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6361" y="1504315"/>
            <a:ext cx="2575560" cy="3943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006EC0"/>
                </a:solidFill>
                <a:latin typeface="Symbol"/>
                <a:cs typeface="Symbol"/>
              </a:rPr>
              <a:t></a:t>
            </a:r>
            <a:r>
              <a:rPr dirty="0" sz="1200" spc="170">
                <a:solidFill>
                  <a:srgbClr val="006EC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006EC0"/>
                </a:solidFill>
                <a:latin typeface="Tahoma"/>
                <a:cs typeface="Tahoma"/>
              </a:rPr>
              <a:t>Module</a:t>
            </a:r>
            <a:r>
              <a:rPr dirty="0" sz="1200" spc="-45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006EC0"/>
                </a:solidFill>
                <a:latin typeface="Tahoma"/>
                <a:cs typeface="Tahoma"/>
              </a:rPr>
              <a:t>2</a:t>
            </a:r>
            <a:endParaRPr sz="1200">
              <a:latin typeface="Tahoma"/>
              <a:cs typeface="Tahoma"/>
            </a:endParaRPr>
          </a:p>
          <a:p>
            <a:pPr marL="469900">
              <a:lnSpc>
                <a:spcPct val="100000"/>
              </a:lnSpc>
              <a:spcBef>
                <a:spcPts val="20"/>
              </a:spcBef>
            </a:pP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»</a:t>
            </a:r>
            <a:r>
              <a:rPr dirty="0" sz="1200" spc="24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Data</a:t>
            </a:r>
            <a:r>
              <a:rPr dirty="0" sz="1200" spc="-5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Handling</a:t>
            </a:r>
            <a:r>
              <a:rPr dirty="0" sz="1200" spc="-5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dirty="0" sz="12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Functions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6361" y="2052954"/>
            <a:ext cx="3157220" cy="3943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006EC0"/>
                </a:solidFill>
                <a:latin typeface="Symbol"/>
                <a:cs typeface="Symbol"/>
              </a:rPr>
              <a:t></a:t>
            </a:r>
            <a:r>
              <a:rPr dirty="0" sz="1200" spc="170">
                <a:solidFill>
                  <a:srgbClr val="006EC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006EC0"/>
                </a:solidFill>
                <a:latin typeface="Tahoma"/>
                <a:cs typeface="Tahoma"/>
              </a:rPr>
              <a:t>Module</a:t>
            </a:r>
            <a:r>
              <a:rPr dirty="0" sz="1200" spc="-45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006EC0"/>
                </a:solidFill>
                <a:latin typeface="Tahoma"/>
                <a:cs typeface="Tahoma"/>
              </a:rPr>
              <a:t>3</a:t>
            </a:r>
            <a:endParaRPr sz="1200">
              <a:latin typeface="Tahoma"/>
              <a:cs typeface="Tahoma"/>
            </a:endParaRPr>
          </a:p>
          <a:p>
            <a:pPr marL="469900">
              <a:lnSpc>
                <a:spcPct val="100000"/>
              </a:lnSpc>
              <a:spcBef>
                <a:spcPts val="20"/>
              </a:spcBef>
            </a:pP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»</a:t>
            </a:r>
            <a:r>
              <a:rPr dirty="0" sz="1200" spc="26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Object</a:t>
            </a:r>
            <a:r>
              <a:rPr dirty="0" sz="1200" spc="-4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Oriented 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Programming</a:t>
            </a:r>
            <a:r>
              <a:rPr dirty="0" sz="1200" spc="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in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Java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6361" y="2601544"/>
            <a:ext cx="2621915" cy="3949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006EC0"/>
                </a:solidFill>
                <a:latin typeface="Symbol"/>
                <a:cs typeface="Symbol"/>
              </a:rPr>
              <a:t></a:t>
            </a:r>
            <a:r>
              <a:rPr dirty="0" sz="1200" spc="175">
                <a:solidFill>
                  <a:srgbClr val="006EC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006EC0"/>
                </a:solidFill>
                <a:latin typeface="Tahoma"/>
                <a:cs typeface="Tahoma"/>
              </a:rPr>
              <a:t>Module</a:t>
            </a:r>
            <a:r>
              <a:rPr dirty="0" sz="1200" spc="-5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006EC0"/>
                </a:solidFill>
                <a:latin typeface="Tahoma"/>
                <a:cs typeface="Tahoma"/>
              </a:rPr>
              <a:t>4</a:t>
            </a:r>
            <a:endParaRPr sz="1200">
              <a:latin typeface="Tahoma"/>
              <a:cs typeface="Tahoma"/>
            </a:endParaRPr>
          </a:p>
          <a:p>
            <a:pPr marL="469900">
              <a:lnSpc>
                <a:spcPct val="100000"/>
              </a:lnSpc>
              <a:spcBef>
                <a:spcPts val="30"/>
              </a:spcBef>
            </a:pP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»</a:t>
            </a:r>
            <a:r>
              <a:rPr dirty="0" sz="1200" spc="254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Packages</a:t>
            </a:r>
            <a:r>
              <a:rPr dirty="0" sz="1200" spc="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Multi-threading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6361" y="3150870"/>
            <a:ext cx="1363345" cy="3943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006EC0"/>
                </a:solidFill>
                <a:latin typeface="Symbol"/>
                <a:cs typeface="Symbol"/>
              </a:rPr>
              <a:t></a:t>
            </a:r>
            <a:r>
              <a:rPr dirty="0" sz="1200" spc="170">
                <a:solidFill>
                  <a:srgbClr val="006EC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006EC0"/>
                </a:solidFill>
                <a:latin typeface="Tahoma"/>
                <a:cs typeface="Tahoma"/>
              </a:rPr>
              <a:t>Module</a:t>
            </a:r>
            <a:r>
              <a:rPr dirty="0" sz="1200" spc="-45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006EC0"/>
                </a:solidFill>
                <a:latin typeface="Tahoma"/>
                <a:cs typeface="Tahoma"/>
              </a:rPr>
              <a:t>5</a:t>
            </a:r>
            <a:endParaRPr sz="1200">
              <a:latin typeface="Tahoma"/>
              <a:cs typeface="Tahoma"/>
            </a:endParaRPr>
          </a:p>
          <a:p>
            <a:pPr marL="469900">
              <a:lnSpc>
                <a:spcPct val="100000"/>
              </a:lnSpc>
              <a:spcBef>
                <a:spcPts val="20"/>
              </a:spcBef>
            </a:pP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»</a:t>
            </a:r>
            <a:r>
              <a:rPr dirty="0" sz="1200" spc="17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Collections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6361" y="3700017"/>
            <a:ext cx="925830" cy="3943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006EC0"/>
                </a:solidFill>
                <a:latin typeface="Symbol"/>
                <a:cs typeface="Symbol"/>
              </a:rPr>
              <a:t></a:t>
            </a:r>
            <a:r>
              <a:rPr dirty="0" sz="1200" spc="170">
                <a:solidFill>
                  <a:srgbClr val="006EC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006EC0"/>
                </a:solidFill>
                <a:latin typeface="Tahoma"/>
                <a:cs typeface="Tahoma"/>
              </a:rPr>
              <a:t>Module</a:t>
            </a:r>
            <a:r>
              <a:rPr dirty="0" sz="1200" spc="-45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006EC0"/>
                </a:solidFill>
                <a:latin typeface="Tahoma"/>
                <a:cs typeface="Tahoma"/>
              </a:rPr>
              <a:t>6</a:t>
            </a:r>
            <a:endParaRPr sz="1200">
              <a:latin typeface="Tahoma"/>
              <a:cs typeface="Tahoma"/>
            </a:endParaRPr>
          </a:p>
          <a:p>
            <a:pPr marL="469900">
              <a:lnSpc>
                <a:spcPct val="100000"/>
              </a:lnSpc>
              <a:spcBef>
                <a:spcPts val="25"/>
              </a:spcBef>
            </a:pP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»</a:t>
            </a:r>
            <a:r>
              <a:rPr dirty="0" sz="1200" spc="1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XML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56361" y="4248708"/>
            <a:ext cx="993140" cy="3943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006EC0"/>
                </a:solidFill>
                <a:latin typeface="Symbol"/>
                <a:cs typeface="Symbol"/>
              </a:rPr>
              <a:t></a:t>
            </a:r>
            <a:r>
              <a:rPr dirty="0" sz="1200" spc="170">
                <a:solidFill>
                  <a:srgbClr val="006EC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006EC0"/>
                </a:solidFill>
                <a:latin typeface="Tahoma"/>
                <a:cs typeface="Tahoma"/>
              </a:rPr>
              <a:t>Module</a:t>
            </a:r>
            <a:r>
              <a:rPr dirty="0" sz="1200" spc="-45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006EC0"/>
                </a:solidFill>
                <a:latin typeface="Tahoma"/>
                <a:cs typeface="Tahoma"/>
              </a:rPr>
              <a:t>7</a:t>
            </a:r>
            <a:endParaRPr sz="1200">
              <a:latin typeface="Tahoma"/>
              <a:cs typeface="Tahoma"/>
            </a:endParaRPr>
          </a:p>
          <a:p>
            <a:pPr marL="469900">
              <a:lnSpc>
                <a:spcPct val="100000"/>
              </a:lnSpc>
              <a:spcBef>
                <a:spcPts val="20"/>
              </a:spcBef>
            </a:pP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»</a:t>
            </a:r>
            <a:r>
              <a:rPr dirty="0" sz="1200" spc="1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JDBC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725670" y="977900"/>
            <a:ext cx="1177290" cy="3943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006EC0"/>
                </a:solidFill>
                <a:latin typeface="Symbol"/>
                <a:cs typeface="Symbol"/>
              </a:rPr>
              <a:t></a:t>
            </a:r>
            <a:r>
              <a:rPr dirty="0" sz="1200" spc="170">
                <a:solidFill>
                  <a:srgbClr val="006EC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006EC0"/>
                </a:solidFill>
                <a:latin typeface="Tahoma"/>
                <a:cs typeface="Tahoma"/>
              </a:rPr>
              <a:t>Module</a:t>
            </a:r>
            <a:r>
              <a:rPr dirty="0" sz="1200" spc="-45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006EC0"/>
                </a:solidFill>
                <a:latin typeface="Tahoma"/>
                <a:cs typeface="Tahoma"/>
              </a:rPr>
              <a:t>8</a:t>
            </a:r>
            <a:endParaRPr sz="1200">
              <a:latin typeface="Tahoma"/>
              <a:cs typeface="Tahoma"/>
            </a:endParaRPr>
          </a:p>
          <a:p>
            <a:pPr marL="469900">
              <a:lnSpc>
                <a:spcPct val="100000"/>
              </a:lnSpc>
              <a:spcBef>
                <a:spcPts val="25"/>
              </a:spcBef>
            </a:pP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»</a:t>
            </a:r>
            <a:r>
              <a:rPr dirty="0" sz="1200" spc="15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Servlets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725670" y="1527175"/>
            <a:ext cx="878205" cy="3943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006EC0"/>
                </a:solidFill>
                <a:latin typeface="Symbol"/>
                <a:cs typeface="Symbol"/>
              </a:rPr>
              <a:t></a:t>
            </a:r>
            <a:r>
              <a:rPr dirty="0" sz="1200" spc="170">
                <a:solidFill>
                  <a:srgbClr val="006EC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006EC0"/>
                </a:solidFill>
                <a:latin typeface="Tahoma"/>
                <a:cs typeface="Tahoma"/>
              </a:rPr>
              <a:t>Module</a:t>
            </a:r>
            <a:r>
              <a:rPr dirty="0" sz="1200" spc="-55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006EC0"/>
                </a:solidFill>
                <a:latin typeface="Tahoma"/>
                <a:cs typeface="Tahoma"/>
              </a:rPr>
              <a:t>9</a:t>
            </a:r>
            <a:endParaRPr sz="1200">
              <a:latin typeface="Tahoma"/>
              <a:cs typeface="Tahoma"/>
            </a:endParaRPr>
          </a:p>
          <a:p>
            <a:pPr marL="469900">
              <a:lnSpc>
                <a:spcPct val="100000"/>
              </a:lnSpc>
              <a:spcBef>
                <a:spcPts val="25"/>
              </a:spcBef>
            </a:pP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»</a:t>
            </a:r>
            <a:r>
              <a:rPr dirty="0" sz="1200" spc="1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JSP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725670" y="2075814"/>
            <a:ext cx="1402080" cy="3943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006EC0"/>
                </a:solidFill>
                <a:latin typeface="Symbol"/>
                <a:cs typeface="Symbol"/>
              </a:rPr>
              <a:t></a:t>
            </a:r>
            <a:r>
              <a:rPr dirty="0" sz="1200" spc="170">
                <a:solidFill>
                  <a:srgbClr val="006EC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006EC0"/>
                </a:solidFill>
                <a:latin typeface="Tahoma"/>
                <a:cs typeface="Tahoma"/>
              </a:rPr>
              <a:t>Module</a:t>
            </a:r>
            <a:r>
              <a:rPr dirty="0" sz="1200" spc="-45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006EC0"/>
                </a:solidFill>
                <a:latin typeface="Tahoma"/>
                <a:cs typeface="Tahoma"/>
              </a:rPr>
              <a:t>10</a:t>
            </a:r>
            <a:endParaRPr sz="1200">
              <a:latin typeface="Tahoma"/>
              <a:cs typeface="Tahoma"/>
            </a:endParaRPr>
          </a:p>
          <a:p>
            <a:pPr marL="469900">
              <a:lnSpc>
                <a:spcPct val="100000"/>
              </a:lnSpc>
              <a:spcBef>
                <a:spcPts val="20"/>
              </a:spcBef>
            </a:pP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»</a:t>
            </a:r>
            <a:r>
              <a:rPr dirty="0" sz="1200" spc="14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 b="1">
                <a:solidFill>
                  <a:srgbClr val="242424"/>
                </a:solidFill>
                <a:latin typeface="Tahoma"/>
                <a:cs typeface="Tahoma"/>
              </a:rPr>
              <a:t>Hibernate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725670" y="2624404"/>
            <a:ext cx="1075690" cy="3949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006EC0"/>
                </a:solidFill>
                <a:latin typeface="Symbol"/>
                <a:cs typeface="Symbol"/>
              </a:rPr>
              <a:t></a:t>
            </a:r>
            <a:r>
              <a:rPr dirty="0" sz="1200" spc="175">
                <a:solidFill>
                  <a:srgbClr val="006EC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006EC0"/>
                </a:solidFill>
                <a:latin typeface="Tahoma"/>
                <a:cs typeface="Tahoma"/>
              </a:rPr>
              <a:t>Module</a:t>
            </a:r>
            <a:r>
              <a:rPr dirty="0" sz="1200" spc="-45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006EC0"/>
                </a:solidFill>
                <a:latin typeface="Tahoma"/>
                <a:cs typeface="Tahoma"/>
              </a:rPr>
              <a:t>11</a:t>
            </a:r>
            <a:endParaRPr sz="1200">
              <a:latin typeface="Tahoma"/>
              <a:cs typeface="Tahoma"/>
            </a:endParaRPr>
          </a:p>
          <a:p>
            <a:pPr marL="469900">
              <a:lnSpc>
                <a:spcPct val="100000"/>
              </a:lnSpc>
              <a:spcBef>
                <a:spcPts val="30"/>
              </a:spcBef>
            </a:pP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»</a:t>
            </a:r>
            <a:r>
              <a:rPr dirty="0" sz="1200" spc="16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Spring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725670" y="3173729"/>
            <a:ext cx="2846705" cy="3943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006EC0"/>
                </a:solidFill>
                <a:latin typeface="Symbol"/>
                <a:cs typeface="Symbol"/>
              </a:rPr>
              <a:t></a:t>
            </a:r>
            <a:r>
              <a:rPr dirty="0" sz="1200" spc="170">
                <a:solidFill>
                  <a:srgbClr val="006EC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006EC0"/>
                </a:solidFill>
                <a:latin typeface="Tahoma"/>
                <a:cs typeface="Tahoma"/>
              </a:rPr>
              <a:t>Module</a:t>
            </a:r>
            <a:r>
              <a:rPr dirty="0" sz="1200" spc="-45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006EC0"/>
                </a:solidFill>
                <a:latin typeface="Tahoma"/>
                <a:cs typeface="Tahoma"/>
              </a:rPr>
              <a:t>12</a:t>
            </a:r>
            <a:endParaRPr sz="1200">
              <a:latin typeface="Tahoma"/>
              <a:cs typeface="Tahoma"/>
            </a:endParaRPr>
          </a:p>
          <a:p>
            <a:pPr marL="469900">
              <a:lnSpc>
                <a:spcPct val="100000"/>
              </a:lnSpc>
              <a:spcBef>
                <a:spcPts val="25"/>
              </a:spcBef>
            </a:pP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»</a:t>
            </a:r>
            <a:r>
              <a:rPr dirty="0" sz="1200" spc="26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Spring,</a:t>
            </a:r>
            <a:r>
              <a:rPr dirty="0" sz="1200" spc="-4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Ajax and</a:t>
            </a:r>
            <a:r>
              <a:rPr dirty="0" sz="12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Design</a:t>
            </a:r>
            <a:r>
              <a:rPr dirty="0" sz="12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Patterns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725670" y="3722928"/>
            <a:ext cx="934085" cy="3943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006EC0"/>
                </a:solidFill>
                <a:latin typeface="Symbol"/>
                <a:cs typeface="Symbol"/>
              </a:rPr>
              <a:t></a:t>
            </a:r>
            <a:r>
              <a:rPr dirty="0" sz="1200" spc="150">
                <a:solidFill>
                  <a:srgbClr val="006EC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006EC0"/>
                </a:solidFill>
                <a:latin typeface="Tahoma"/>
                <a:cs typeface="Tahoma"/>
              </a:rPr>
              <a:t>Module</a:t>
            </a:r>
            <a:r>
              <a:rPr dirty="0" sz="1200" spc="-65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006EC0"/>
                </a:solidFill>
                <a:latin typeface="Tahoma"/>
                <a:cs typeface="Tahoma"/>
              </a:rPr>
              <a:t>13</a:t>
            </a:r>
            <a:endParaRPr sz="1200">
              <a:latin typeface="Tahoma"/>
              <a:cs typeface="Tahoma"/>
            </a:endParaRPr>
          </a:p>
          <a:p>
            <a:pPr marL="469900">
              <a:lnSpc>
                <a:spcPct val="100000"/>
              </a:lnSpc>
              <a:spcBef>
                <a:spcPts val="20"/>
              </a:spcBef>
            </a:pP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»</a:t>
            </a:r>
            <a:r>
              <a:rPr dirty="0" sz="1200" spc="9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SOA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725670" y="4271568"/>
            <a:ext cx="2341245" cy="3943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006EC0"/>
                </a:solidFill>
                <a:latin typeface="Symbol"/>
                <a:cs typeface="Symbol"/>
              </a:rPr>
              <a:t></a:t>
            </a:r>
            <a:r>
              <a:rPr dirty="0" sz="1200" spc="170">
                <a:solidFill>
                  <a:srgbClr val="006EC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006EC0"/>
                </a:solidFill>
                <a:latin typeface="Tahoma"/>
                <a:cs typeface="Tahoma"/>
              </a:rPr>
              <a:t>Module</a:t>
            </a:r>
            <a:r>
              <a:rPr dirty="0" sz="1200" spc="-45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006EC0"/>
                </a:solidFill>
                <a:latin typeface="Tahoma"/>
                <a:cs typeface="Tahoma"/>
              </a:rPr>
              <a:t>14</a:t>
            </a:r>
            <a:endParaRPr sz="1200">
              <a:latin typeface="Tahoma"/>
              <a:cs typeface="Tahoma"/>
            </a:endParaRPr>
          </a:p>
          <a:p>
            <a:pPr marL="469900">
              <a:lnSpc>
                <a:spcPct val="100000"/>
              </a:lnSpc>
              <a:spcBef>
                <a:spcPts val="20"/>
              </a:spcBef>
            </a:pP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»</a:t>
            </a:r>
            <a:r>
              <a:rPr dirty="0" sz="1200" spc="24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35">
                <a:solidFill>
                  <a:srgbClr val="242424"/>
                </a:solidFill>
                <a:latin typeface="Tahoma"/>
                <a:cs typeface="Tahoma"/>
              </a:rPr>
              <a:t>Web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Services</a:t>
            </a:r>
            <a:r>
              <a:rPr dirty="0" sz="1200" spc="-5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dirty="0" sz="12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Project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18" name="object 18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</a:t>
            </a:r>
            <a:r>
              <a:rPr dirty="0"/>
              <a:t>l</a:t>
            </a:r>
            <a:r>
              <a:rPr dirty="0" spc="-10"/>
              <a:t>i</a:t>
            </a:r>
            <a:r>
              <a:rPr dirty="0" spc="-5"/>
              <a:t>d</a:t>
            </a:r>
            <a:r>
              <a:rPr dirty="0"/>
              <a:t>e</a:t>
            </a:r>
            <a:r>
              <a:rPr dirty="0" spc="-45"/>
              <a:t> </a:t>
            </a:r>
            <a:fld id="{81D60167-4931-47E6-BA6A-407CBD079E47}" type="slidenum">
              <a:rPr dirty="0" b="0">
                <a:latin typeface="Tahoma"/>
                <a:cs typeface="Tahoma"/>
              </a:rPr>
              <a:t>10</a:t>
            </a:fld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3631" y="1042162"/>
            <a:ext cx="7096125" cy="25920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dirty="0" sz="1400" spc="18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1400" spc="-20">
                <a:solidFill>
                  <a:srgbClr val="006EC0"/>
                </a:solidFill>
                <a:latin typeface="Tahoma"/>
                <a:cs typeface="Tahoma"/>
              </a:rPr>
              <a:t>SessionFactory</a:t>
            </a:r>
            <a:r>
              <a:rPr dirty="0" sz="1400" spc="-55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creates</a:t>
            </a:r>
            <a:r>
              <a:rPr dirty="0" sz="1400" spc="-5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session.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140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dirty="0" sz="1400" spc="54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Session</a:t>
            </a:r>
            <a:r>
              <a:rPr dirty="0" sz="1400" spc="-5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dirty="0" sz="1400" spc="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an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interface</a:t>
            </a:r>
            <a:r>
              <a:rPr dirty="0" sz="1400" spc="-4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which</a:t>
            </a:r>
            <a:r>
              <a:rPr dirty="0" sz="1400" spc="-4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connects</a:t>
            </a:r>
            <a:r>
              <a:rPr dirty="0" sz="1400" spc="-6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4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application</a:t>
            </a:r>
            <a:r>
              <a:rPr dirty="0" sz="14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stored</a:t>
            </a:r>
            <a:r>
              <a:rPr dirty="0" sz="1400" spc="-4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data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in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database.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140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dirty="0" sz="1400" spc="18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Session</a:t>
            </a:r>
            <a:r>
              <a:rPr dirty="0" sz="1400" spc="-5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provides</a:t>
            </a:r>
            <a:r>
              <a:rPr dirty="0" sz="1400" spc="-4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methods</a:t>
            </a:r>
            <a:r>
              <a:rPr dirty="0" sz="1400" spc="-8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insert,</a:t>
            </a:r>
            <a:r>
              <a:rPr dirty="0" sz="14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update</a:t>
            </a:r>
            <a:r>
              <a:rPr dirty="0" sz="1400" spc="-7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delete</a:t>
            </a:r>
            <a:r>
              <a:rPr dirty="0" sz="1400" spc="-5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data in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database.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1400" spc="5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dirty="0" sz="1400" spc="18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1400" spc="-40">
                <a:solidFill>
                  <a:srgbClr val="242424"/>
                </a:solidFill>
                <a:latin typeface="Tahoma"/>
                <a:cs typeface="Tahoma"/>
              </a:rPr>
              <a:t>Transaction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allows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400" spc="-4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application</a:t>
            </a:r>
            <a:r>
              <a:rPr dirty="0" sz="1400" spc="-4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dirty="0" sz="14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define</a:t>
            </a:r>
            <a:r>
              <a:rPr dirty="0" sz="14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units</a:t>
            </a:r>
            <a:r>
              <a:rPr dirty="0" sz="1400" spc="-5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of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work.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140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dirty="0" sz="1400" spc="20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006EC0"/>
                </a:solidFill>
                <a:latin typeface="Tahoma"/>
                <a:cs typeface="Tahoma"/>
              </a:rPr>
              <a:t>ConnectionProvider</a:t>
            </a:r>
            <a:r>
              <a:rPr dirty="0" sz="1400" spc="-75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dirty="0" sz="1400" spc="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dirty="0" sz="14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strategy</a:t>
            </a:r>
            <a:r>
              <a:rPr dirty="0" sz="14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for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obtaining</a:t>
            </a:r>
            <a:r>
              <a:rPr dirty="0" sz="14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JDBC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connections.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140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dirty="0" sz="1400" spc="545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006EC0"/>
                </a:solidFill>
                <a:latin typeface="Tahoma"/>
                <a:cs typeface="Tahoma"/>
              </a:rPr>
              <a:t>ConnectionProvider</a:t>
            </a:r>
            <a:r>
              <a:rPr dirty="0" sz="1400" spc="-85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interface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dirty="0" sz="1400" spc="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not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intended</a:t>
            </a:r>
            <a:r>
              <a:rPr dirty="0" sz="1400" spc="-7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dirty="0" sz="1400" spc="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be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 exposed</a:t>
            </a:r>
            <a:r>
              <a:rPr dirty="0" sz="1400" spc="-4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application.</a:t>
            </a:r>
            <a:r>
              <a:rPr dirty="0" sz="1400" spc="-9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It</a:t>
            </a:r>
            <a:r>
              <a:rPr dirty="0" sz="14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endParaRPr sz="1400">
              <a:latin typeface="Tahoma"/>
              <a:cs typeface="Tahoma"/>
            </a:endParaRPr>
          </a:p>
          <a:p>
            <a:pPr marL="299085">
              <a:lnSpc>
                <a:spcPct val="100000"/>
              </a:lnSpc>
              <a:spcBef>
                <a:spcPts val="35"/>
              </a:spcBef>
            </a:pP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used</a:t>
            </a:r>
            <a:r>
              <a:rPr dirty="0" sz="1400" spc="-5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internally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by</a:t>
            </a:r>
            <a:r>
              <a:rPr dirty="0" sz="14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Hibernate</a:t>
            </a:r>
            <a:r>
              <a:rPr dirty="0" sz="1400" spc="-8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obtain</a:t>
            </a:r>
            <a:r>
              <a:rPr dirty="0" sz="14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connections.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2236" y="173812"/>
            <a:ext cx="4201160" cy="422909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Hibernate</a:t>
            </a:r>
            <a:r>
              <a:rPr dirty="0" spc="-80"/>
              <a:t> </a:t>
            </a:r>
            <a:r>
              <a:rPr dirty="0" spc="-10"/>
              <a:t>Architecture</a:t>
            </a:r>
            <a:r>
              <a:rPr dirty="0" spc="-114"/>
              <a:t> </a:t>
            </a:r>
            <a:r>
              <a:rPr dirty="0" spc="-10"/>
              <a:t>(contd.)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5" name="object 5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</a:t>
            </a:r>
            <a:r>
              <a:rPr dirty="0"/>
              <a:t>l</a:t>
            </a:r>
            <a:r>
              <a:rPr dirty="0" spc="-10"/>
              <a:t>i</a:t>
            </a:r>
            <a:r>
              <a:rPr dirty="0" spc="-5"/>
              <a:t>d</a:t>
            </a:r>
            <a:r>
              <a:rPr dirty="0"/>
              <a:t>e</a:t>
            </a:r>
            <a:r>
              <a:rPr dirty="0" spc="-45"/>
              <a:t> </a:t>
            </a:r>
            <a:fld id="{81D60167-4931-47E6-BA6A-407CBD079E47}" type="slidenum">
              <a:rPr dirty="0" b="0">
                <a:latin typeface="Tahoma"/>
                <a:cs typeface="Tahoma"/>
              </a:rPr>
              <a:t>10</a:t>
            </a:fld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1322" y="162890"/>
            <a:ext cx="3558540" cy="422909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Files</a:t>
            </a:r>
            <a:r>
              <a:rPr dirty="0" spc="-85"/>
              <a:t> </a:t>
            </a:r>
            <a:r>
              <a:rPr dirty="0" spc="-10"/>
              <a:t>required</a:t>
            </a:r>
            <a:r>
              <a:rPr dirty="0" spc="-95"/>
              <a:t> </a:t>
            </a:r>
            <a:r>
              <a:rPr dirty="0"/>
              <a:t>in</a:t>
            </a:r>
            <a:r>
              <a:rPr dirty="0" spc="-35"/>
              <a:t> </a:t>
            </a:r>
            <a:r>
              <a:rPr dirty="0" spc="-10"/>
              <a:t>Hibernate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1977" y="1058037"/>
            <a:ext cx="7506334" cy="17081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Hibernate</a:t>
            </a:r>
            <a:r>
              <a:rPr dirty="0" sz="1400" spc="-5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configuration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file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Wingdings"/>
                <a:cs typeface="Wingdings"/>
              </a:rPr>
              <a:t></a:t>
            </a:r>
            <a:r>
              <a:rPr dirty="0" sz="1400" spc="105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006EC0"/>
                </a:solidFill>
                <a:latin typeface="Tahoma"/>
                <a:cs typeface="Tahoma"/>
              </a:rPr>
              <a:t>hibernate.cfg.xml</a:t>
            </a:r>
            <a:r>
              <a:rPr dirty="0" sz="1400" spc="-45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Wingdings"/>
                <a:cs typeface="Wingdings"/>
              </a:rPr>
              <a:t></a:t>
            </a:r>
            <a:r>
              <a:rPr dirty="0" sz="1400" spc="95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This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file</a:t>
            </a:r>
            <a:r>
              <a:rPr dirty="0" sz="1400" spc="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will</a:t>
            </a:r>
            <a:r>
              <a:rPr dirty="0" sz="1400" spc="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have</a:t>
            </a:r>
            <a:r>
              <a:rPr dirty="0" sz="14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database</a:t>
            </a:r>
            <a:r>
              <a:rPr dirty="0" sz="1400" spc="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connection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400" spc="-45">
                <a:solidFill>
                  <a:srgbClr val="242424"/>
                </a:solidFill>
                <a:latin typeface="Tahoma"/>
                <a:cs typeface="Tahoma"/>
              </a:rPr>
              <a:t>parameter.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Java</a:t>
            </a:r>
            <a:r>
              <a:rPr dirty="0" sz="1400" spc="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object</a:t>
            </a:r>
            <a:r>
              <a:rPr dirty="0" sz="1400" spc="-4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which</a:t>
            </a:r>
            <a:r>
              <a:rPr dirty="0" sz="14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needs</a:t>
            </a:r>
            <a:r>
              <a:rPr dirty="0" sz="1400" spc="-4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be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written</a:t>
            </a:r>
            <a:r>
              <a:rPr dirty="0" sz="1400" spc="-8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in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400" spc="-5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db.</a:t>
            </a:r>
            <a:r>
              <a:rPr dirty="0" sz="1400" spc="-10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This</a:t>
            </a:r>
            <a:r>
              <a:rPr dirty="0" sz="14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is a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bean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class.</a:t>
            </a:r>
            <a:endParaRPr sz="1400">
              <a:latin typeface="Tahoma"/>
              <a:cs typeface="Tahoma"/>
            </a:endParaRPr>
          </a:p>
          <a:p>
            <a:pPr marL="12700" marR="5080">
              <a:lnSpc>
                <a:spcPts val="3400"/>
              </a:lnSpc>
            </a:pP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This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dirty="0" sz="1400" spc="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Hibernate</a:t>
            </a:r>
            <a:r>
              <a:rPr dirty="0" sz="1400" spc="-4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mapping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file</a:t>
            </a:r>
            <a:r>
              <a:rPr dirty="0" sz="14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Wingdings"/>
                <a:cs typeface="Wingdings"/>
              </a:rPr>
              <a:t></a:t>
            </a:r>
            <a:r>
              <a:rPr dirty="0" sz="1400" spc="10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006EC0"/>
                </a:solidFill>
                <a:latin typeface="Tahoma"/>
                <a:cs typeface="Tahoma"/>
              </a:rPr>
              <a:t>.hbm</a:t>
            </a:r>
            <a:r>
              <a:rPr dirty="0" sz="1400" spc="-3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006EC0"/>
                </a:solidFill>
                <a:latin typeface="Tahoma"/>
                <a:cs typeface="Tahoma"/>
              </a:rPr>
              <a:t>file. </a:t>
            </a:r>
            <a:r>
              <a:rPr dirty="0" sz="1400">
                <a:solidFill>
                  <a:srgbClr val="242424"/>
                </a:solidFill>
                <a:latin typeface="Wingdings"/>
                <a:cs typeface="Wingdings"/>
              </a:rPr>
              <a:t></a:t>
            </a:r>
            <a:r>
              <a:rPr dirty="0" sz="1400" spc="9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This</a:t>
            </a:r>
            <a:r>
              <a:rPr dirty="0" sz="14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file</a:t>
            </a:r>
            <a:r>
              <a:rPr dirty="0" sz="14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will</a:t>
            </a:r>
            <a:r>
              <a:rPr dirty="0" sz="1400" spc="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map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4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bean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class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with</a:t>
            </a:r>
            <a:r>
              <a:rPr dirty="0" sz="1400" spc="-5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database. </a:t>
            </a:r>
            <a:r>
              <a:rPr dirty="0" sz="1400" spc="-4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Client</a:t>
            </a:r>
            <a:r>
              <a:rPr dirty="0" sz="1400" spc="-5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class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Wingdings"/>
                <a:cs typeface="Wingdings"/>
              </a:rPr>
              <a:t></a:t>
            </a:r>
            <a:r>
              <a:rPr dirty="0" sz="1400" spc="7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This</a:t>
            </a:r>
            <a:r>
              <a:rPr dirty="0" sz="14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class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dirty="0" sz="14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test</a:t>
            </a:r>
            <a:r>
              <a:rPr dirty="0" sz="1400" spc="-5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400" spc="-4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hibernate</a:t>
            </a:r>
            <a:r>
              <a:rPr dirty="0" sz="1400" spc="-7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application.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5" name="object 5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</a:t>
            </a:r>
            <a:r>
              <a:rPr dirty="0"/>
              <a:t>l</a:t>
            </a:r>
            <a:r>
              <a:rPr dirty="0" spc="-10"/>
              <a:t>i</a:t>
            </a:r>
            <a:r>
              <a:rPr dirty="0" spc="-5"/>
              <a:t>d</a:t>
            </a:r>
            <a:r>
              <a:rPr dirty="0"/>
              <a:t>e</a:t>
            </a:r>
            <a:r>
              <a:rPr dirty="0" spc="-45"/>
              <a:t> </a:t>
            </a:r>
            <a:fld id="{81D60167-4931-47E6-BA6A-407CBD079E47}" type="slidenum">
              <a:rPr dirty="0" b="0">
                <a:latin typeface="Tahoma"/>
                <a:cs typeface="Tahoma"/>
              </a:rPr>
              <a:t>10</a:t>
            </a:fld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7359" y="153415"/>
            <a:ext cx="2393315" cy="42227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5"/>
              <a:t>Hibernate.cfg.xml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0700" y="1079702"/>
            <a:ext cx="7536815" cy="322326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This</a:t>
            </a:r>
            <a:r>
              <a:rPr dirty="0" sz="1400" spc="-4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is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hibernate</a:t>
            </a:r>
            <a:r>
              <a:rPr dirty="0" sz="1400" spc="-8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configuration</a:t>
            </a:r>
            <a:r>
              <a:rPr dirty="0" sz="1400" spc="-7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file.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This</a:t>
            </a:r>
            <a:r>
              <a:rPr dirty="0" sz="14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file</a:t>
            </a:r>
            <a:r>
              <a:rPr dirty="0" sz="1400" spc="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will</a:t>
            </a:r>
            <a:r>
              <a:rPr dirty="0" sz="1400" spc="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have</a:t>
            </a:r>
            <a:r>
              <a:rPr dirty="0" sz="1400" spc="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Database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configuration</a:t>
            </a:r>
            <a:r>
              <a:rPr dirty="0" sz="1400" spc="-7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parameters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like: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buAutoNum type="alphaLcParenBoth"/>
              <a:tabLst>
                <a:tab pos="355600" algn="l"/>
              </a:tabLst>
            </a:pP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D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r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v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er</a:t>
            </a:r>
            <a:r>
              <a:rPr dirty="0" sz="1400" spc="-8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class</a:t>
            </a:r>
            <a:endParaRPr sz="14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buAutoNum type="alphaLcParenBoth"/>
              <a:tabLst>
                <a:tab pos="355600" algn="l"/>
              </a:tabLst>
            </a:pP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C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o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nn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e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ctio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n</a:t>
            </a:r>
            <a:r>
              <a:rPr dirty="0" sz="1400" spc="-1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URL</a:t>
            </a:r>
            <a:endParaRPr sz="14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buAutoNum type="alphaLcParenBoth"/>
              <a:tabLst>
                <a:tab pos="355600" algn="l"/>
              </a:tabLst>
            </a:pP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User</a:t>
            </a:r>
            <a:r>
              <a:rPr dirty="0" sz="1400" spc="-9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name,</a:t>
            </a:r>
            <a:r>
              <a:rPr dirty="0" sz="1400" spc="-7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Password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00">
              <a:latin typeface="Tahoma"/>
              <a:cs typeface="Tahoma"/>
            </a:endParaRPr>
          </a:p>
          <a:p>
            <a:pPr marL="12700" marR="5080">
              <a:lnSpc>
                <a:spcPct val="100000"/>
              </a:lnSpc>
            </a:pP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Dialect</a:t>
            </a:r>
            <a:r>
              <a:rPr dirty="0" sz="14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dirty="0" sz="1400" spc="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4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one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which</a:t>
            </a:r>
            <a:r>
              <a:rPr dirty="0" sz="14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converts</a:t>
            </a:r>
            <a:r>
              <a:rPr dirty="0" sz="1400" spc="-4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4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hibernate</a:t>
            </a:r>
            <a:r>
              <a:rPr dirty="0" sz="1400" spc="-4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statements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into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its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 corresponding</a:t>
            </a:r>
            <a:r>
              <a:rPr dirty="0" sz="1400" spc="-4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SQL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queries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of </a:t>
            </a:r>
            <a:r>
              <a:rPr dirty="0" sz="1400" spc="-4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400" spc="-5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database.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1400" spc="-5">
                <a:solidFill>
                  <a:srgbClr val="006EC0"/>
                </a:solidFill>
                <a:latin typeface="Tahoma"/>
                <a:cs typeface="Tahoma"/>
              </a:rPr>
              <a:t>show_sql</a:t>
            </a:r>
            <a:r>
              <a:rPr dirty="0" sz="1400" spc="-6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Wingdings"/>
                <a:cs typeface="Wingdings"/>
              </a:rPr>
              <a:t></a:t>
            </a:r>
            <a:r>
              <a:rPr dirty="0" sz="1400" spc="95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will</a:t>
            </a:r>
            <a:r>
              <a:rPr dirty="0" sz="1400" spc="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display</a:t>
            </a:r>
            <a:r>
              <a:rPr dirty="0" sz="14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400" spc="-4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generated</a:t>
            </a:r>
            <a:r>
              <a:rPr dirty="0" sz="1400" spc="-8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sql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in output</a:t>
            </a:r>
            <a:r>
              <a:rPr dirty="0" sz="1400" spc="-8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console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window.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1400">
                <a:solidFill>
                  <a:srgbClr val="006EC0"/>
                </a:solidFill>
                <a:latin typeface="Tahoma"/>
                <a:cs typeface="Tahoma"/>
              </a:rPr>
              <a:t>Mapping</a:t>
            </a:r>
            <a:r>
              <a:rPr dirty="0" sz="1400" spc="-35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006EC0"/>
                </a:solidFill>
                <a:latin typeface="Tahoma"/>
                <a:cs typeface="Tahoma"/>
              </a:rPr>
              <a:t>resource</a:t>
            </a:r>
            <a:r>
              <a:rPr dirty="0" sz="1400" spc="-4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Wingdings"/>
                <a:cs typeface="Wingdings"/>
              </a:rPr>
              <a:t></a:t>
            </a:r>
            <a:r>
              <a:rPr dirty="0" sz="1400" spc="105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will</a:t>
            </a:r>
            <a:r>
              <a:rPr dirty="0" sz="14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specify</a:t>
            </a:r>
            <a:r>
              <a:rPr dirty="0" sz="14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4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mapping</a:t>
            </a:r>
            <a:r>
              <a:rPr dirty="0" sz="14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file</a:t>
            </a:r>
            <a:r>
              <a:rPr dirty="0" sz="1400" spc="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which</a:t>
            </a:r>
            <a:r>
              <a:rPr dirty="0" sz="14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maps</a:t>
            </a:r>
            <a:r>
              <a:rPr dirty="0" sz="14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between</a:t>
            </a:r>
            <a:r>
              <a:rPr dirty="0" sz="1400" spc="-8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class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dirty="0" sz="14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db</a:t>
            </a:r>
            <a:r>
              <a:rPr dirty="0" sz="14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table.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400" spc="-55">
                <a:solidFill>
                  <a:srgbClr val="242424"/>
                </a:solidFill>
                <a:latin typeface="Tahoma"/>
                <a:cs typeface="Tahoma"/>
              </a:rPr>
              <a:t>You</a:t>
            </a:r>
            <a:r>
              <a:rPr dirty="0" sz="14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will</a:t>
            </a:r>
            <a:r>
              <a:rPr dirty="0" sz="1400" spc="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see</a:t>
            </a:r>
            <a:r>
              <a:rPr dirty="0" sz="14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how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it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dirty="0" sz="14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written</a:t>
            </a:r>
            <a:r>
              <a:rPr dirty="0" sz="1400" spc="-7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when</a:t>
            </a:r>
            <a:r>
              <a:rPr dirty="0" sz="1400" spc="-5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we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do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an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example</a:t>
            </a:r>
            <a:r>
              <a:rPr dirty="0" sz="1400" spc="-4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in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later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slides..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5" name="object 5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</a:t>
            </a:r>
            <a:r>
              <a:rPr dirty="0"/>
              <a:t>l</a:t>
            </a:r>
            <a:r>
              <a:rPr dirty="0" spc="-10"/>
              <a:t>i</a:t>
            </a:r>
            <a:r>
              <a:rPr dirty="0" spc="-5"/>
              <a:t>d</a:t>
            </a:r>
            <a:r>
              <a:rPr dirty="0"/>
              <a:t>e</a:t>
            </a:r>
            <a:r>
              <a:rPr dirty="0" spc="-45"/>
              <a:t> </a:t>
            </a:r>
            <a:fld id="{81D60167-4931-47E6-BA6A-407CBD079E47}" type="slidenum">
              <a:rPr dirty="0" b="0">
                <a:latin typeface="Tahoma"/>
                <a:cs typeface="Tahoma"/>
              </a:rPr>
              <a:t>10</a:t>
            </a:fld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1017" y="153415"/>
            <a:ext cx="2073910" cy="42227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25"/>
              <a:t>Pe</a:t>
            </a:r>
            <a:r>
              <a:rPr dirty="0" spc="-20"/>
              <a:t>r</a:t>
            </a:r>
            <a:r>
              <a:rPr dirty="0" spc="-25"/>
              <a:t>sisten</a:t>
            </a:r>
            <a:r>
              <a:rPr dirty="0"/>
              <a:t>t</a:t>
            </a:r>
            <a:r>
              <a:rPr dirty="0" spc="-110"/>
              <a:t> </a:t>
            </a:r>
            <a:r>
              <a:rPr dirty="0" spc="-5"/>
              <a:t>Class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6737" y="902944"/>
            <a:ext cx="5088255" cy="972185"/>
          </a:xfrm>
          <a:prstGeom prst="rect">
            <a:avLst/>
          </a:prstGeom>
        </p:spPr>
        <p:txBody>
          <a:bodyPr wrap="square" lIns="0" tIns="1143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dirty="0" sz="140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dirty="0" sz="1400" spc="535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class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which</a:t>
            </a:r>
            <a:r>
              <a:rPr dirty="0" sz="1400" spc="-5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has</a:t>
            </a:r>
            <a:r>
              <a:rPr dirty="0" sz="14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fields</a:t>
            </a:r>
            <a:r>
              <a:rPr dirty="0" sz="1400" spc="-4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dirty="0" sz="14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be mapped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with</a:t>
            </a:r>
            <a:r>
              <a:rPr dirty="0" sz="1400" spc="-5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4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database.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dirty="0" sz="140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dirty="0" sz="1400" spc="16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This</a:t>
            </a:r>
            <a:r>
              <a:rPr dirty="0" sz="14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class</a:t>
            </a:r>
            <a:r>
              <a:rPr dirty="0" sz="14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has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constructor</a:t>
            </a:r>
            <a:r>
              <a:rPr dirty="0" sz="1400" spc="-9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with</a:t>
            </a:r>
            <a:r>
              <a:rPr dirty="0" sz="1400" spc="-5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arguments.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dirty="0" sz="1400" spc="5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dirty="0" sz="1400" spc="18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Getter</a:t>
            </a:r>
            <a:r>
              <a:rPr dirty="0" sz="1400" spc="-7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dirty="0" sz="14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Setter</a:t>
            </a:r>
            <a:r>
              <a:rPr dirty="0" sz="1400" spc="-8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methods</a:t>
            </a:r>
            <a:r>
              <a:rPr dirty="0" sz="14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for</a:t>
            </a:r>
            <a:r>
              <a:rPr dirty="0" sz="14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all</a:t>
            </a:r>
            <a:r>
              <a:rPr dirty="0" sz="1400" spc="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400" spc="-4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attributes</a:t>
            </a:r>
            <a:r>
              <a:rPr dirty="0" sz="1400" spc="-6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of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4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class.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609088" y="2404872"/>
            <a:ext cx="1426845" cy="1478280"/>
            <a:chOff x="2609088" y="2404872"/>
            <a:chExt cx="1426845" cy="147828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09088" y="2404872"/>
              <a:ext cx="1426464" cy="147828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56332" y="2432304"/>
              <a:ext cx="1331975" cy="1383792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656332" y="2432304"/>
              <a:ext cx="1332230" cy="1383665"/>
            </a:xfrm>
            <a:custGeom>
              <a:avLst/>
              <a:gdLst/>
              <a:ahLst/>
              <a:cxnLst/>
              <a:rect l="l" t="t" r="r" b="b"/>
              <a:pathLst>
                <a:path w="1332229" h="1383664">
                  <a:moveTo>
                    <a:pt x="0" y="1383284"/>
                  </a:moveTo>
                  <a:lnTo>
                    <a:pt x="1331721" y="1383284"/>
                  </a:lnTo>
                  <a:lnTo>
                    <a:pt x="1331721" y="0"/>
                  </a:lnTo>
                  <a:lnTo>
                    <a:pt x="0" y="0"/>
                  </a:lnTo>
                  <a:lnTo>
                    <a:pt x="0" y="1383284"/>
                  </a:lnTo>
                  <a:close/>
                </a:path>
              </a:pathLst>
            </a:custGeom>
            <a:ln w="9143">
              <a:solidFill>
                <a:srgbClr val="00ADE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2735707" y="2463165"/>
            <a:ext cx="114935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5">
                <a:solidFill>
                  <a:srgbClr val="006EC0"/>
                </a:solidFill>
                <a:latin typeface="Tahoma"/>
                <a:cs typeface="Tahoma"/>
              </a:rPr>
              <a:t>Employee.java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735707" y="2890850"/>
            <a:ext cx="793750" cy="8724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 marR="5080">
              <a:lnSpc>
                <a:spcPct val="98800"/>
              </a:lnSpc>
              <a:spcBef>
                <a:spcPts val="125"/>
              </a:spcBef>
            </a:pP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Id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First</a:t>
            </a:r>
            <a:r>
              <a:rPr dirty="0" sz="1400" spc="-30">
                <a:solidFill>
                  <a:srgbClr val="242424"/>
                </a:solidFill>
                <a:latin typeface="Tahoma"/>
                <a:cs typeface="Tahoma"/>
              </a:rPr>
              <a:t>n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me 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Lastname </a:t>
            </a:r>
            <a:r>
              <a:rPr dirty="0" sz="1400" spc="-4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Salary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233671" y="2404872"/>
            <a:ext cx="1937385" cy="1478280"/>
            <a:chOff x="4233671" y="2404872"/>
            <a:chExt cx="1937385" cy="1478280"/>
          </a:xfrm>
        </p:grpSpPr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3671" y="2404872"/>
              <a:ext cx="1937003" cy="147828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80915" y="2432304"/>
              <a:ext cx="1842515" cy="1383792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280915" y="2432304"/>
              <a:ext cx="1842770" cy="1383665"/>
            </a:xfrm>
            <a:custGeom>
              <a:avLst/>
              <a:gdLst/>
              <a:ahLst/>
              <a:cxnLst/>
              <a:rect l="l" t="t" r="r" b="b"/>
              <a:pathLst>
                <a:path w="1842770" h="1383664">
                  <a:moveTo>
                    <a:pt x="0" y="1383284"/>
                  </a:moveTo>
                  <a:lnTo>
                    <a:pt x="1842262" y="1383284"/>
                  </a:lnTo>
                  <a:lnTo>
                    <a:pt x="1842262" y="0"/>
                  </a:lnTo>
                  <a:lnTo>
                    <a:pt x="0" y="0"/>
                  </a:lnTo>
                  <a:lnTo>
                    <a:pt x="0" y="1383284"/>
                  </a:lnTo>
                  <a:close/>
                </a:path>
              </a:pathLst>
            </a:custGeom>
            <a:ln w="9144">
              <a:solidFill>
                <a:srgbClr val="96B85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4359909" y="2463165"/>
            <a:ext cx="1653539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solidFill>
                  <a:srgbClr val="006EC0"/>
                </a:solidFill>
                <a:latin typeface="Tahoma"/>
                <a:cs typeface="Tahoma"/>
              </a:rPr>
              <a:t>employee</a:t>
            </a:r>
            <a:r>
              <a:rPr dirty="0" sz="1400" spc="-85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006EC0"/>
                </a:solidFill>
                <a:latin typeface="Tahoma"/>
                <a:cs typeface="Tahoma"/>
              </a:rPr>
              <a:t>table</a:t>
            </a:r>
            <a:r>
              <a:rPr dirty="0" sz="1400" spc="-75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006EC0"/>
                </a:solidFill>
                <a:latin typeface="Tahoma"/>
                <a:cs typeface="Tahoma"/>
              </a:rPr>
              <a:t>in</a:t>
            </a:r>
            <a:r>
              <a:rPr dirty="0" sz="1400" spc="-25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006EC0"/>
                </a:solidFill>
                <a:latin typeface="Tahoma"/>
                <a:cs typeface="Tahoma"/>
              </a:rPr>
              <a:t>db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359909" y="2890266"/>
            <a:ext cx="857885" cy="8801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id </a:t>
            </a:r>
            <a:r>
              <a:rPr dirty="0" sz="14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first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_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n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me 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last_name </a:t>
            </a:r>
            <a:r>
              <a:rPr dirty="0" sz="1400" spc="-4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salary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268967" y="2945891"/>
            <a:ext cx="1079500" cy="749935"/>
          </a:xfrm>
          <a:custGeom>
            <a:avLst/>
            <a:gdLst/>
            <a:ahLst/>
            <a:cxnLst/>
            <a:rect l="l" t="t" r="r" b="b"/>
            <a:pathLst>
              <a:path w="1079500" h="749935">
                <a:moveTo>
                  <a:pt x="1011059" y="38100"/>
                </a:moveTo>
                <a:lnTo>
                  <a:pt x="934986" y="0"/>
                </a:lnTo>
                <a:lnTo>
                  <a:pt x="934986" y="31750"/>
                </a:lnTo>
                <a:lnTo>
                  <a:pt x="0" y="31750"/>
                </a:lnTo>
                <a:lnTo>
                  <a:pt x="0" y="44450"/>
                </a:lnTo>
                <a:lnTo>
                  <a:pt x="934986" y="44450"/>
                </a:lnTo>
                <a:lnTo>
                  <a:pt x="934986" y="76200"/>
                </a:lnTo>
                <a:lnTo>
                  <a:pt x="1011059" y="38100"/>
                </a:lnTo>
                <a:close/>
              </a:path>
              <a:path w="1079500" h="749935">
                <a:moveTo>
                  <a:pt x="1068209" y="510413"/>
                </a:moveTo>
                <a:lnTo>
                  <a:pt x="992009" y="472313"/>
                </a:lnTo>
                <a:lnTo>
                  <a:pt x="992009" y="504063"/>
                </a:lnTo>
                <a:lnTo>
                  <a:pt x="300113" y="504063"/>
                </a:lnTo>
                <a:lnTo>
                  <a:pt x="300113" y="516763"/>
                </a:lnTo>
                <a:lnTo>
                  <a:pt x="992009" y="516763"/>
                </a:lnTo>
                <a:lnTo>
                  <a:pt x="992009" y="548513"/>
                </a:lnTo>
                <a:lnTo>
                  <a:pt x="1068209" y="510413"/>
                </a:lnTo>
                <a:close/>
              </a:path>
              <a:path w="1079500" h="749935">
                <a:moveTo>
                  <a:pt x="1078877" y="711581"/>
                </a:moveTo>
                <a:lnTo>
                  <a:pt x="1002677" y="673481"/>
                </a:lnTo>
                <a:lnTo>
                  <a:pt x="1002677" y="705231"/>
                </a:lnTo>
                <a:lnTo>
                  <a:pt x="0" y="705231"/>
                </a:lnTo>
                <a:lnTo>
                  <a:pt x="0" y="717931"/>
                </a:lnTo>
                <a:lnTo>
                  <a:pt x="1002677" y="717931"/>
                </a:lnTo>
                <a:lnTo>
                  <a:pt x="1002677" y="749681"/>
                </a:lnTo>
                <a:lnTo>
                  <a:pt x="1078877" y="711581"/>
                </a:lnTo>
                <a:close/>
              </a:path>
              <a:path w="1079500" h="749935">
                <a:moveTo>
                  <a:pt x="1078877" y="289560"/>
                </a:moveTo>
                <a:lnTo>
                  <a:pt x="1002677" y="251460"/>
                </a:lnTo>
                <a:lnTo>
                  <a:pt x="1002677" y="283210"/>
                </a:lnTo>
                <a:lnTo>
                  <a:pt x="310781" y="283210"/>
                </a:lnTo>
                <a:lnTo>
                  <a:pt x="310781" y="295910"/>
                </a:lnTo>
                <a:lnTo>
                  <a:pt x="1002677" y="295910"/>
                </a:lnTo>
                <a:lnTo>
                  <a:pt x="1002677" y="327660"/>
                </a:lnTo>
                <a:lnTo>
                  <a:pt x="1078877" y="289560"/>
                </a:lnTo>
                <a:close/>
              </a:path>
            </a:pathLst>
          </a:custGeom>
          <a:solidFill>
            <a:srgbClr val="48452A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7" name="object 17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18" name="object 18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</a:t>
            </a:r>
            <a:r>
              <a:rPr dirty="0"/>
              <a:t>l</a:t>
            </a:r>
            <a:r>
              <a:rPr dirty="0" spc="-10"/>
              <a:t>i</a:t>
            </a:r>
            <a:r>
              <a:rPr dirty="0" spc="-5"/>
              <a:t>d</a:t>
            </a:r>
            <a:r>
              <a:rPr dirty="0"/>
              <a:t>e</a:t>
            </a:r>
            <a:r>
              <a:rPr dirty="0" spc="-45"/>
              <a:t> </a:t>
            </a:r>
            <a:fld id="{81D60167-4931-47E6-BA6A-407CBD079E47}" type="slidenum">
              <a:rPr dirty="0" b="0">
                <a:latin typeface="Tahoma"/>
                <a:cs typeface="Tahoma"/>
              </a:rPr>
              <a:t>10</a:t>
            </a:fld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7476" y="162890"/>
            <a:ext cx="1151890" cy="422909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Hb</a:t>
            </a:r>
            <a:r>
              <a:rPr dirty="0" spc="5"/>
              <a:t>m</a:t>
            </a:r>
            <a:r>
              <a:rPr dirty="0" spc="-85"/>
              <a:t> </a:t>
            </a:r>
            <a:r>
              <a:rPr dirty="0" spc="-5"/>
              <a:t>file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0641" y="796518"/>
            <a:ext cx="7156450" cy="656590"/>
          </a:xfrm>
          <a:prstGeom prst="rect">
            <a:avLst/>
          </a:prstGeom>
        </p:spPr>
        <p:txBody>
          <a:bodyPr wrap="square" lIns="0" tIns="1143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dirty="0" sz="140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dirty="0" sz="1400" spc="17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Hbm</a:t>
            </a:r>
            <a:r>
              <a:rPr dirty="0" sz="14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file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stands</a:t>
            </a:r>
            <a:r>
              <a:rPr dirty="0" sz="1400" spc="-6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for</a:t>
            </a:r>
            <a:r>
              <a:rPr dirty="0" sz="14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Hibernate</a:t>
            </a:r>
            <a:r>
              <a:rPr dirty="0" sz="1400" spc="-8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mapping.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dirty="0" sz="140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dirty="0" sz="1400" spc="545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This</a:t>
            </a:r>
            <a:r>
              <a:rPr dirty="0" sz="1400" spc="-4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file</a:t>
            </a:r>
            <a:r>
              <a:rPr dirty="0" sz="1400" spc="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maps</a:t>
            </a:r>
            <a:r>
              <a:rPr dirty="0" sz="14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between</a:t>
            </a:r>
            <a:r>
              <a:rPr dirty="0" sz="1400" spc="-8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persistent</a:t>
            </a:r>
            <a:r>
              <a:rPr dirty="0" sz="1400" spc="-6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class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dirty="0" sz="14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table.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All</a:t>
            </a:r>
            <a:r>
              <a:rPr dirty="0" sz="1400" spc="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4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fields</a:t>
            </a:r>
            <a:r>
              <a:rPr dirty="0" sz="14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are</a:t>
            </a:r>
            <a:r>
              <a:rPr dirty="0" sz="14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mapped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one</a:t>
            </a:r>
            <a:r>
              <a:rPr dirty="0" sz="14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one.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9759" y="3810098"/>
            <a:ext cx="7553959" cy="747395"/>
          </a:xfrm>
          <a:prstGeom prst="rect">
            <a:avLst/>
          </a:prstGeom>
        </p:spPr>
        <p:txBody>
          <a:bodyPr wrap="square" lIns="0" tIns="514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dirty="0" sz="1400" spc="5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dirty="0" sz="1400" spc="19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This</a:t>
            </a:r>
            <a:r>
              <a:rPr dirty="0" sz="14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file</a:t>
            </a:r>
            <a:r>
              <a:rPr dirty="0" sz="14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maps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employee</a:t>
            </a:r>
            <a:r>
              <a:rPr dirty="0" sz="14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class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with</a:t>
            </a:r>
            <a:r>
              <a:rPr dirty="0" sz="1400" spc="-5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EMPLOYEE</a:t>
            </a:r>
            <a:r>
              <a:rPr dirty="0" sz="1400" spc="-4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table.</a:t>
            </a:r>
            <a:endParaRPr sz="1400">
              <a:latin typeface="Tahoma"/>
              <a:cs typeface="Tahoma"/>
            </a:endParaRPr>
          </a:p>
          <a:p>
            <a:pPr marL="299085" marR="5080" indent="-287020">
              <a:lnSpc>
                <a:spcPct val="102099"/>
              </a:lnSpc>
              <a:spcBef>
                <a:spcPts val="265"/>
              </a:spcBef>
            </a:pPr>
            <a:r>
              <a:rPr dirty="0" sz="140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dirty="0" sz="1400" spc="5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Class 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attributes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id,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firstname and salary 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are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mapped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with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its columns of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 EMPLOYEE table </a:t>
            </a:r>
            <a:r>
              <a:rPr dirty="0" sz="1400" spc="-4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25">
                <a:solidFill>
                  <a:srgbClr val="242424"/>
                </a:solidFill>
                <a:latin typeface="Tahoma"/>
                <a:cs typeface="Tahoma"/>
              </a:rPr>
              <a:t>respectively.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618488" y="1616963"/>
            <a:ext cx="5727700" cy="2063750"/>
            <a:chOff x="1618488" y="1616963"/>
            <a:chExt cx="5727700" cy="206375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18488" y="1616963"/>
              <a:ext cx="5727192" cy="20634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38884" y="1700783"/>
              <a:ext cx="5486400" cy="1895855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9" name="object 9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</a:t>
            </a:r>
            <a:r>
              <a:rPr dirty="0"/>
              <a:t>l</a:t>
            </a:r>
            <a:r>
              <a:rPr dirty="0" spc="-10"/>
              <a:t>i</a:t>
            </a:r>
            <a:r>
              <a:rPr dirty="0" spc="-5"/>
              <a:t>d</a:t>
            </a:r>
            <a:r>
              <a:rPr dirty="0"/>
              <a:t>e</a:t>
            </a:r>
            <a:r>
              <a:rPr dirty="0" spc="-45"/>
              <a:t> </a:t>
            </a:r>
            <a:fld id="{81D60167-4931-47E6-BA6A-407CBD079E47}" type="slidenum">
              <a:rPr dirty="0" b="0">
                <a:latin typeface="Tahoma"/>
                <a:cs typeface="Tahoma"/>
              </a:rPr>
              <a:t>10</a:t>
            </a:fld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7476" y="162890"/>
            <a:ext cx="3070860" cy="422909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Hiber</a:t>
            </a:r>
            <a:r>
              <a:rPr dirty="0" spc="-20"/>
              <a:t>n</a:t>
            </a:r>
            <a:r>
              <a:rPr dirty="0"/>
              <a:t>a</a:t>
            </a:r>
            <a:r>
              <a:rPr dirty="0" spc="-15"/>
              <a:t>t</a:t>
            </a:r>
            <a:r>
              <a:rPr dirty="0"/>
              <a:t>e</a:t>
            </a:r>
            <a:r>
              <a:rPr dirty="0" spc="-135"/>
              <a:t> </a:t>
            </a:r>
            <a:r>
              <a:rPr dirty="0"/>
              <a:t>Annota</a:t>
            </a:r>
            <a:r>
              <a:rPr dirty="0" spc="-10"/>
              <a:t>t</a:t>
            </a:r>
            <a:r>
              <a:rPr dirty="0"/>
              <a:t>io</a:t>
            </a:r>
            <a:r>
              <a:rPr dirty="0" spc="-20"/>
              <a:t>n</a:t>
            </a:r>
            <a:r>
              <a:rPr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4941" y="3986580"/>
            <a:ext cx="740410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Here,</a:t>
            </a:r>
            <a:r>
              <a:rPr dirty="0" sz="1200" spc="-4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rather</a:t>
            </a:r>
            <a:r>
              <a:rPr dirty="0" sz="1200" spc="5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than</a:t>
            </a:r>
            <a:r>
              <a:rPr dirty="0" sz="1200" spc="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xml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 file</a:t>
            </a:r>
            <a:r>
              <a:rPr dirty="0" sz="1200" spc="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mapping,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table name</a:t>
            </a:r>
            <a:r>
              <a:rPr dirty="0" sz="1200" spc="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can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be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 specified</a:t>
            </a:r>
            <a:r>
              <a:rPr dirty="0" sz="1200" spc="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with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200" spc="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annotation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5">
                <a:solidFill>
                  <a:srgbClr val="242424"/>
                </a:solidFill>
                <a:latin typeface="Tahoma"/>
                <a:cs typeface="Tahoma"/>
              </a:rPr>
              <a:t>@Table</a:t>
            </a:r>
            <a:r>
              <a:rPr dirty="0" sz="1200" spc="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and 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@Id 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@GeneratedValue,</a:t>
            </a:r>
            <a:r>
              <a:rPr dirty="0" sz="1200" spc="5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generates</a:t>
            </a:r>
            <a:r>
              <a:rPr dirty="0" sz="12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200" spc="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Unique</a:t>
            </a:r>
            <a:r>
              <a:rPr dirty="0" sz="1200" spc="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id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automatically</a:t>
            </a:r>
            <a:r>
              <a:rPr dirty="0" sz="1200" spc="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dirty="0" sz="1200" spc="-4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column</a:t>
            </a:r>
            <a:r>
              <a:rPr dirty="0" sz="1200" spc="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firstName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lastName</a:t>
            </a:r>
            <a:r>
              <a:rPr dirty="0" sz="12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dirty="0" sz="12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mapped</a:t>
            </a:r>
            <a:r>
              <a:rPr dirty="0" sz="12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with </a:t>
            </a:r>
            <a:r>
              <a:rPr dirty="0" sz="1200" spc="-36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200" spc="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table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columns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first_name and last_name.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863595" y="1450847"/>
            <a:ext cx="3220720" cy="2421890"/>
            <a:chOff x="2863595" y="1450847"/>
            <a:chExt cx="3220720" cy="242189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63595" y="1450847"/>
              <a:ext cx="3220211" cy="242163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59607" y="1539239"/>
              <a:ext cx="3028188" cy="2244852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521919" y="884935"/>
            <a:ext cx="7579359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Hibernate annotations are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newest 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way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to map between class object and the database table without XML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file. 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For </a:t>
            </a:r>
            <a:r>
              <a:rPr dirty="0" sz="1200" spc="-36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greater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25">
                <a:solidFill>
                  <a:srgbClr val="242424"/>
                </a:solidFill>
                <a:latin typeface="Tahoma"/>
                <a:cs typeface="Tahoma"/>
              </a:rPr>
              <a:t>flexibility,</a:t>
            </a:r>
            <a:r>
              <a:rPr dirty="0" sz="1200" spc="-4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XML</a:t>
            </a:r>
            <a:r>
              <a:rPr dirty="0" sz="1200" spc="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based</a:t>
            </a:r>
            <a:r>
              <a:rPr dirty="0" sz="12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mapping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dirty="0" sz="1200" spc="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preferred.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9" name="object 9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</a:t>
            </a:r>
            <a:r>
              <a:rPr dirty="0"/>
              <a:t>l</a:t>
            </a:r>
            <a:r>
              <a:rPr dirty="0" spc="-10"/>
              <a:t>i</a:t>
            </a:r>
            <a:r>
              <a:rPr dirty="0" spc="-5"/>
              <a:t>d</a:t>
            </a:r>
            <a:r>
              <a:rPr dirty="0"/>
              <a:t>e</a:t>
            </a:r>
            <a:r>
              <a:rPr dirty="0" spc="-45"/>
              <a:t> </a:t>
            </a:r>
            <a:fld id="{81D60167-4931-47E6-BA6A-407CBD079E47}" type="slidenum">
              <a:rPr dirty="0" b="0">
                <a:latin typeface="Tahoma"/>
                <a:cs typeface="Tahoma"/>
              </a:rPr>
              <a:t>10</a:t>
            </a:fld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7476" y="162890"/>
            <a:ext cx="3456940" cy="422909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Hibernate</a:t>
            </a:r>
            <a:r>
              <a:rPr dirty="0" spc="-120"/>
              <a:t> </a:t>
            </a:r>
            <a:r>
              <a:rPr dirty="0"/>
              <a:t>Mapping</a:t>
            </a:r>
            <a:r>
              <a:rPr dirty="0" spc="-100"/>
              <a:t> </a:t>
            </a:r>
            <a:r>
              <a:rPr dirty="0" spc="-20"/>
              <a:t>Types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4837" y="940053"/>
            <a:ext cx="7151370" cy="8724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Hibernate</a:t>
            </a:r>
            <a:r>
              <a:rPr dirty="0" sz="1400" spc="-7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mapping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types</a:t>
            </a:r>
            <a:r>
              <a:rPr dirty="0" sz="1400" spc="-5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are</a:t>
            </a:r>
            <a:r>
              <a:rPr dirty="0" sz="1400" spc="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used</a:t>
            </a:r>
            <a:r>
              <a:rPr dirty="0" sz="14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dirty="0" sz="14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translate</a:t>
            </a:r>
            <a:r>
              <a:rPr dirty="0" sz="1400" spc="-4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between</a:t>
            </a:r>
            <a:r>
              <a:rPr dirty="0" sz="1400" spc="-8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Java</a:t>
            </a:r>
            <a:r>
              <a:rPr dirty="0" sz="14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SQL</a:t>
            </a:r>
            <a:r>
              <a:rPr dirty="0" sz="14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data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types.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3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4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Hibernate</a:t>
            </a:r>
            <a:r>
              <a:rPr dirty="0" sz="1400" spc="-4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mapping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types</a:t>
            </a:r>
            <a:r>
              <a:rPr dirty="0" sz="1400" spc="-4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are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what</a:t>
            </a:r>
            <a:r>
              <a:rPr dirty="0" sz="1400" spc="-4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we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 use</a:t>
            </a:r>
            <a:r>
              <a:rPr dirty="0" sz="14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in mapping</a:t>
            </a:r>
            <a:r>
              <a:rPr dirty="0" sz="14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files</a:t>
            </a:r>
            <a:r>
              <a:rPr dirty="0" sz="14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neither</a:t>
            </a:r>
            <a:r>
              <a:rPr dirty="0" sz="14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Java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 data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types</a:t>
            </a:r>
            <a:r>
              <a:rPr dirty="0" sz="1400" spc="-4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nor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SQL</a:t>
            </a:r>
            <a:r>
              <a:rPr dirty="0" sz="14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data</a:t>
            </a:r>
            <a:r>
              <a:rPr dirty="0" sz="14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types.</a:t>
            </a:r>
            <a:r>
              <a:rPr dirty="0" sz="1400" spc="-5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Following</a:t>
            </a:r>
            <a:r>
              <a:rPr dirty="0" sz="1400" spc="-7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are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400" spc="-4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few</a:t>
            </a:r>
            <a:r>
              <a:rPr dirty="0" sz="14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Hibernate</a:t>
            </a:r>
            <a:r>
              <a:rPr dirty="0" sz="1400" spc="-6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mapping</a:t>
            </a:r>
            <a:r>
              <a:rPr dirty="0" sz="14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type.</a:t>
            </a:r>
            <a:endParaRPr sz="1400">
              <a:latin typeface="Tahoma"/>
              <a:cs typeface="Tahom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291844" y="2214626"/>
          <a:ext cx="6403975" cy="21526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0595"/>
                <a:gridCol w="1993900"/>
                <a:gridCol w="2170429"/>
              </a:tblGrid>
              <a:tr h="306578"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1200" spc="-5" b="1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M</a:t>
                      </a:r>
                      <a:r>
                        <a:rPr dirty="0" sz="1200" b="1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appi</a:t>
                      </a:r>
                      <a:r>
                        <a:rPr dirty="0" sz="1200" spc="-15" b="1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n</a:t>
                      </a:r>
                      <a:r>
                        <a:rPr dirty="0" sz="1200" b="1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g</a:t>
                      </a:r>
                      <a:r>
                        <a:rPr dirty="0" sz="1200" spc="-90" b="1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200" b="1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ty</a:t>
                      </a:r>
                      <a:r>
                        <a:rPr dirty="0" sz="1200" spc="-5" b="1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p</a:t>
                      </a:r>
                      <a:r>
                        <a:rPr dirty="0" sz="1200" b="1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dirty="0" sz="1200" spc="-65" b="1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200" spc="-5" b="1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i</a:t>
                      </a:r>
                      <a:r>
                        <a:rPr dirty="0" sz="1200" b="1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n</a:t>
                      </a:r>
                      <a:r>
                        <a:rPr dirty="0" sz="1200" spc="-20" b="1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200" spc="-5" b="1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hb</a:t>
                      </a:r>
                      <a:r>
                        <a:rPr dirty="0" sz="1200" b="1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m</a:t>
                      </a:r>
                      <a:r>
                        <a:rPr dirty="0" sz="1200" spc="-20" b="1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200" spc="-5" b="1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file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B="0" marT="53340">
                    <a:lnL w="12700">
                      <a:solidFill>
                        <a:srgbClr val="006EC0"/>
                      </a:solidFill>
                      <a:prstDash val="solid"/>
                    </a:lnL>
                    <a:lnR w="12700">
                      <a:solidFill>
                        <a:srgbClr val="006EC0"/>
                      </a:solidFill>
                      <a:prstDash val="solid"/>
                    </a:lnR>
                    <a:lnT w="12700">
                      <a:solidFill>
                        <a:srgbClr val="006EC0"/>
                      </a:solidFill>
                      <a:prstDash val="solid"/>
                    </a:lnT>
                    <a:lnB w="12700">
                      <a:solidFill>
                        <a:srgbClr val="006EC0"/>
                      </a:solidFill>
                      <a:prstDash val="solid"/>
                    </a:lnB>
                    <a:solidFill>
                      <a:srgbClr val="4F81BB"/>
                    </a:solidFill>
                  </a:tcPr>
                </a:tc>
                <a:tc>
                  <a:txBody>
                    <a:bodyPr/>
                    <a:lstStyle/>
                    <a:p>
                      <a:pPr marL="4889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1200" spc="-5" b="1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Data</a:t>
                      </a:r>
                      <a:r>
                        <a:rPr dirty="0" sz="1200" spc="-85" b="1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200" spc="-5" b="1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type</a:t>
                      </a:r>
                      <a:r>
                        <a:rPr dirty="0" sz="1200" spc="-75" b="1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200" spc="-5" b="1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in</a:t>
                      </a:r>
                      <a:r>
                        <a:rPr dirty="0" sz="1200" spc="-30" b="1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200" spc="-5" b="1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java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B="0" marT="53340">
                    <a:lnL w="12700">
                      <a:solidFill>
                        <a:srgbClr val="006EC0"/>
                      </a:solidFill>
                      <a:prstDash val="solid"/>
                    </a:lnL>
                    <a:lnR w="12700">
                      <a:solidFill>
                        <a:srgbClr val="006EC0"/>
                      </a:solidFill>
                      <a:prstDash val="solid"/>
                    </a:lnR>
                    <a:lnT w="12700">
                      <a:solidFill>
                        <a:srgbClr val="006EC0"/>
                      </a:solidFill>
                      <a:prstDash val="solid"/>
                    </a:lnT>
                    <a:lnB w="12700">
                      <a:solidFill>
                        <a:srgbClr val="006EC0"/>
                      </a:solidFill>
                      <a:prstDash val="solid"/>
                    </a:lnB>
                    <a:solidFill>
                      <a:srgbClr val="4F81BB"/>
                    </a:solidFill>
                  </a:tcPr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1200" spc="-5" b="1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Tab</a:t>
                      </a:r>
                      <a:r>
                        <a:rPr dirty="0" sz="1200" spc="-10" b="1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l</a:t>
                      </a:r>
                      <a:r>
                        <a:rPr dirty="0" sz="1200" b="1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dirty="0" sz="1200" spc="-30" b="1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200" spc="-5" b="1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c</a:t>
                      </a:r>
                      <a:r>
                        <a:rPr dirty="0" sz="1200" spc="5" b="1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o</a:t>
                      </a:r>
                      <a:r>
                        <a:rPr dirty="0" sz="1200" b="1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lu</a:t>
                      </a:r>
                      <a:r>
                        <a:rPr dirty="0" sz="1200" spc="-10" b="1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m</a:t>
                      </a:r>
                      <a:r>
                        <a:rPr dirty="0" sz="1200" b="1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n</a:t>
                      </a:r>
                      <a:r>
                        <a:rPr dirty="0" sz="1200" spc="-65" b="1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200" b="1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data</a:t>
                      </a:r>
                      <a:r>
                        <a:rPr dirty="0" sz="1200" spc="-75" b="1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200" b="1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ty</a:t>
                      </a:r>
                      <a:r>
                        <a:rPr dirty="0" sz="1200" spc="-5" b="1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pe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B="0" marT="53340">
                    <a:lnL w="12700">
                      <a:solidFill>
                        <a:srgbClr val="006EC0"/>
                      </a:solidFill>
                      <a:prstDash val="solid"/>
                    </a:lnL>
                    <a:lnR w="12700">
                      <a:solidFill>
                        <a:srgbClr val="006EC0"/>
                      </a:solidFill>
                      <a:prstDash val="solid"/>
                    </a:lnR>
                    <a:lnT w="12700">
                      <a:solidFill>
                        <a:srgbClr val="006EC0"/>
                      </a:solidFill>
                      <a:prstDash val="solid"/>
                    </a:lnT>
                    <a:lnB w="12700">
                      <a:solidFill>
                        <a:srgbClr val="006EC0"/>
                      </a:solidFill>
                      <a:prstDash val="solid"/>
                    </a:lnB>
                    <a:solidFill>
                      <a:srgbClr val="4F81BB"/>
                    </a:solidFill>
                  </a:tcPr>
                </a:tc>
              </a:tr>
              <a:tr h="305562"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1200">
                          <a:latin typeface="Tahoma"/>
                          <a:cs typeface="Tahoma"/>
                        </a:rPr>
                        <a:t>integer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B="0" marT="53340">
                    <a:lnL w="12700">
                      <a:solidFill>
                        <a:srgbClr val="006EC0"/>
                      </a:solidFill>
                      <a:prstDash val="solid"/>
                    </a:lnL>
                    <a:lnR w="12700">
                      <a:solidFill>
                        <a:srgbClr val="006EC0"/>
                      </a:solidFill>
                      <a:prstDash val="solid"/>
                    </a:lnR>
                    <a:lnT w="12700">
                      <a:solidFill>
                        <a:srgbClr val="006EC0"/>
                      </a:solidFill>
                      <a:prstDash val="solid"/>
                    </a:lnT>
                    <a:lnB w="12700">
                      <a:solidFill>
                        <a:srgbClr val="006EC0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  <a:tc>
                  <a:txBody>
                    <a:bodyPr/>
                    <a:lstStyle/>
                    <a:p>
                      <a:pPr marL="4889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1200">
                          <a:latin typeface="Tahoma"/>
                          <a:cs typeface="Tahoma"/>
                        </a:rPr>
                        <a:t>int</a:t>
                      </a:r>
                      <a:r>
                        <a:rPr dirty="0" sz="1200" spc="-3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200" spc="-5">
                          <a:latin typeface="Tahoma"/>
                          <a:cs typeface="Tahoma"/>
                        </a:rPr>
                        <a:t>or</a:t>
                      </a:r>
                      <a:r>
                        <a:rPr dirty="0" sz="1200" spc="-3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200" spc="-15">
                          <a:latin typeface="Tahoma"/>
                          <a:cs typeface="Tahoma"/>
                        </a:rPr>
                        <a:t>java.lang.Integer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B="0" marT="53340">
                    <a:lnL w="12700">
                      <a:solidFill>
                        <a:srgbClr val="006EC0"/>
                      </a:solidFill>
                      <a:prstDash val="solid"/>
                    </a:lnL>
                    <a:lnR w="12700">
                      <a:solidFill>
                        <a:srgbClr val="006EC0"/>
                      </a:solidFill>
                      <a:prstDash val="solid"/>
                    </a:lnR>
                    <a:lnT w="12700">
                      <a:solidFill>
                        <a:srgbClr val="006EC0"/>
                      </a:solidFill>
                      <a:prstDash val="solid"/>
                    </a:lnT>
                    <a:lnB w="12700">
                      <a:solidFill>
                        <a:srgbClr val="006EC0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1200" spc="-5">
                          <a:latin typeface="Tahoma"/>
                          <a:cs typeface="Tahoma"/>
                        </a:rPr>
                        <a:t>INTEGER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B="0" marT="53340">
                    <a:lnL w="12700">
                      <a:solidFill>
                        <a:srgbClr val="006EC0"/>
                      </a:solidFill>
                      <a:prstDash val="solid"/>
                    </a:lnL>
                    <a:lnR w="12700">
                      <a:solidFill>
                        <a:srgbClr val="006EC0"/>
                      </a:solidFill>
                      <a:prstDash val="solid"/>
                    </a:lnR>
                    <a:lnT w="12700">
                      <a:solidFill>
                        <a:srgbClr val="006EC0"/>
                      </a:solidFill>
                      <a:prstDash val="solid"/>
                    </a:lnT>
                    <a:lnB w="12700">
                      <a:solidFill>
                        <a:srgbClr val="006EC0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</a:tr>
              <a:tr h="305561"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dirty="0" sz="1200">
                          <a:latin typeface="Tahoma"/>
                          <a:cs typeface="Tahoma"/>
                        </a:rPr>
                        <a:t>long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B="0" marT="53975">
                    <a:lnL w="12700">
                      <a:solidFill>
                        <a:srgbClr val="006EC0"/>
                      </a:solidFill>
                      <a:prstDash val="solid"/>
                    </a:lnL>
                    <a:lnR w="12700">
                      <a:solidFill>
                        <a:srgbClr val="006EC0"/>
                      </a:solidFill>
                      <a:prstDash val="solid"/>
                    </a:lnR>
                    <a:lnT w="12700">
                      <a:solidFill>
                        <a:srgbClr val="006EC0"/>
                      </a:solidFill>
                      <a:prstDash val="solid"/>
                    </a:lnT>
                    <a:lnB w="12700">
                      <a:solidFill>
                        <a:srgbClr val="006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895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dirty="0" sz="1200">
                          <a:latin typeface="Tahoma"/>
                          <a:cs typeface="Tahoma"/>
                        </a:rPr>
                        <a:t>long</a:t>
                      </a:r>
                      <a:r>
                        <a:rPr dirty="0" sz="1200" spc="-4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200" spc="-5">
                          <a:latin typeface="Tahoma"/>
                          <a:cs typeface="Tahoma"/>
                        </a:rPr>
                        <a:t>or</a:t>
                      </a:r>
                      <a:r>
                        <a:rPr dirty="0" sz="1200" spc="-3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200" spc="-15">
                          <a:latin typeface="Tahoma"/>
                          <a:cs typeface="Tahoma"/>
                        </a:rPr>
                        <a:t>java.lang.Long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B="0" marT="53975">
                    <a:lnL w="12700">
                      <a:solidFill>
                        <a:srgbClr val="006EC0"/>
                      </a:solidFill>
                      <a:prstDash val="solid"/>
                    </a:lnL>
                    <a:lnR w="12700">
                      <a:solidFill>
                        <a:srgbClr val="006EC0"/>
                      </a:solidFill>
                      <a:prstDash val="solid"/>
                    </a:lnR>
                    <a:lnT w="12700">
                      <a:solidFill>
                        <a:srgbClr val="006EC0"/>
                      </a:solidFill>
                      <a:prstDash val="solid"/>
                    </a:lnT>
                    <a:lnB w="12700">
                      <a:solidFill>
                        <a:srgbClr val="006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dirty="0" sz="1200" spc="-5">
                          <a:latin typeface="Tahoma"/>
                          <a:cs typeface="Tahoma"/>
                        </a:rPr>
                        <a:t>BIGINT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B="0" marT="53975">
                    <a:lnL w="12700">
                      <a:solidFill>
                        <a:srgbClr val="006EC0"/>
                      </a:solidFill>
                      <a:prstDash val="solid"/>
                    </a:lnL>
                    <a:lnR w="12700">
                      <a:solidFill>
                        <a:srgbClr val="006EC0"/>
                      </a:solidFill>
                      <a:prstDash val="solid"/>
                    </a:lnR>
                    <a:lnT w="12700">
                      <a:solidFill>
                        <a:srgbClr val="006EC0"/>
                      </a:solidFill>
                      <a:prstDash val="solid"/>
                    </a:lnT>
                    <a:lnB w="12700">
                      <a:solidFill>
                        <a:srgbClr val="006EC0"/>
                      </a:solidFill>
                      <a:prstDash val="solid"/>
                    </a:lnB>
                  </a:tcPr>
                </a:tc>
              </a:tr>
              <a:tr h="305562"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dirty="0" sz="1200">
                          <a:latin typeface="Tahoma"/>
                          <a:cs typeface="Tahoma"/>
                        </a:rPr>
                        <a:t>short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B="0" marT="53975">
                    <a:lnL w="12700">
                      <a:solidFill>
                        <a:srgbClr val="006EC0"/>
                      </a:solidFill>
                      <a:prstDash val="solid"/>
                    </a:lnL>
                    <a:lnR w="12700">
                      <a:solidFill>
                        <a:srgbClr val="006EC0"/>
                      </a:solidFill>
                      <a:prstDash val="solid"/>
                    </a:lnR>
                    <a:lnT w="12700">
                      <a:solidFill>
                        <a:srgbClr val="006EC0"/>
                      </a:solidFill>
                      <a:prstDash val="solid"/>
                    </a:lnT>
                    <a:lnB w="12700">
                      <a:solidFill>
                        <a:srgbClr val="006EC0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  <a:tc>
                  <a:txBody>
                    <a:bodyPr/>
                    <a:lstStyle/>
                    <a:p>
                      <a:pPr marL="48895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dirty="0" sz="1200">
                          <a:latin typeface="Tahoma"/>
                          <a:cs typeface="Tahoma"/>
                        </a:rPr>
                        <a:t>short</a:t>
                      </a:r>
                      <a:r>
                        <a:rPr dirty="0" sz="1200" spc="-6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200" spc="-5">
                          <a:latin typeface="Tahoma"/>
                          <a:cs typeface="Tahoma"/>
                        </a:rPr>
                        <a:t>or</a:t>
                      </a:r>
                      <a:r>
                        <a:rPr dirty="0" sz="1200" spc="-5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200" spc="-5">
                          <a:latin typeface="Tahoma"/>
                          <a:cs typeface="Tahoma"/>
                        </a:rPr>
                        <a:t>java.lang.Short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B="0" marT="53975">
                    <a:lnL w="12700">
                      <a:solidFill>
                        <a:srgbClr val="006EC0"/>
                      </a:solidFill>
                      <a:prstDash val="solid"/>
                    </a:lnL>
                    <a:lnR w="12700">
                      <a:solidFill>
                        <a:srgbClr val="006EC0"/>
                      </a:solidFill>
                      <a:prstDash val="solid"/>
                    </a:lnR>
                    <a:lnT w="12700">
                      <a:solidFill>
                        <a:srgbClr val="006EC0"/>
                      </a:solidFill>
                      <a:prstDash val="solid"/>
                    </a:lnT>
                    <a:lnB w="12700">
                      <a:solidFill>
                        <a:srgbClr val="006EC0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dirty="0" sz="1200">
                          <a:latin typeface="Tahoma"/>
                          <a:cs typeface="Tahoma"/>
                        </a:rPr>
                        <a:t>SMALLINT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B="0" marT="53975">
                    <a:lnL w="12700">
                      <a:solidFill>
                        <a:srgbClr val="006EC0"/>
                      </a:solidFill>
                      <a:prstDash val="solid"/>
                    </a:lnL>
                    <a:lnR w="12700">
                      <a:solidFill>
                        <a:srgbClr val="006EC0"/>
                      </a:solidFill>
                      <a:prstDash val="solid"/>
                    </a:lnR>
                    <a:lnT w="12700">
                      <a:solidFill>
                        <a:srgbClr val="006EC0"/>
                      </a:solidFill>
                      <a:prstDash val="solid"/>
                    </a:lnT>
                    <a:lnB w="12700">
                      <a:solidFill>
                        <a:srgbClr val="006EC0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</a:tr>
              <a:tr h="305562"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dirty="0" sz="1200" spc="-15">
                          <a:latin typeface="Tahoma"/>
                          <a:cs typeface="Tahoma"/>
                        </a:rPr>
                        <a:t>float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B="0" marT="53975">
                    <a:lnL w="12700">
                      <a:solidFill>
                        <a:srgbClr val="006EC0"/>
                      </a:solidFill>
                      <a:prstDash val="solid"/>
                    </a:lnL>
                    <a:lnR w="12700">
                      <a:solidFill>
                        <a:srgbClr val="006EC0"/>
                      </a:solidFill>
                      <a:prstDash val="solid"/>
                    </a:lnR>
                    <a:lnT w="12700">
                      <a:solidFill>
                        <a:srgbClr val="006EC0"/>
                      </a:solidFill>
                      <a:prstDash val="solid"/>
                    </a:lnT>
                    <a:lnB w="12700">
                      <a:solidFill>
                        <a:srgbClr val="006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895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dirty="0" sz="1200" spc="-15">
                          <a:latin typeface="Tahoma"/>
                          <a:cs typeface="Tahoma"/>
                        </a:rPr>
                        <a:t>float</a:t>
                      </a:r>
                      <a:r>
                        <a:rPr dirty="0" sz="1200" spc="-2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200" spc="-5">
                          <a:latin typeface="Tahoma"/>
                          <a:cs typeface="Tahoma"/>
                        </a:rPr>
                        <a:t>or</a:t>
                      </a:r>
                      <a:r>
                        <a:rPr dirty="0" sz="1200" spc="-1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200" spc="-20">
                          <a:latin typeface="Tahoma"/>
                          <a:cs typeface="Tahoma"/>
                        </a:rPr>
                        <a:t>java.lang.Float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B="0" marT="53975">
                    <a:lnL w="12700">
                      <a:solidFill>
                        <a:srgbClr val="006EC0"/>
                      </a:solidFill>
                      <a:prstDash val="solid"/>
                    </a:lnL>
                    <a:lnR w="12700">
                      <a:solidFill>
                        <a:srgbClr val="006EC0"/>
                      </a:solidFill>
                      <a:prstDash val="solid"/>
                    </a:lnR>
                    <a:lnT w="12700">
                      <a:solidFill>
                        <a:srgbClr val="006EC0"/>
                      </a:solidFill>
                      <a:prstDash val="solid"/>
                    </a:lnT>
                    <a:lnB w="12700">
                      <a:solidFill>
                        <a:srgbClr val="006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dirty="0" sz="1200" spc="-25">
                          <a:latin typeface="Tahoma"/>
                          <a:cs typeface="Tahoma"/>
                        </a:rPr>
                        <a:t>FLOAT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B="0" marT="53975">
                    <a:lnL w="12700">
                      <a:solidFill>
                        <a:srgbClr val="006EC0"/>
                      </a:solidFill>
                      <a:prstDash val="solid"/>
                    </a:lnL>
                    <a:lnR w="12700">
                      <a:solidFill>
                        <a:srgbClr val="006EC0"/>
                      </a:solidFill>
                      <a:prstDash val="solid"/>
                    </a:lnR>
                    <a:lnT w="12700">
                      <a:solidFill>
                        <a:srgbClr val="006EC0"/>
                      </a:solidFill>
                      <a:prstDash val="solid"/>
                    </a:lnT>
                    <a:lnB w="12700">
                      <a:solidFill>
                        <a:srgbClr val="006EC0"/>
                      </a:solidFill>
                      <a:prstDash val="solid"/>
                    </a:lnB>
                  </a:tcPr>
                </a:tc>
              </a:tr>
              <a:tr h="305536"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dirty="0" sz="1200" spc="-5">
                          <a:latin typeface="Tahoma"/>
                          <a:cs typeface="Tahoma"/>
                        </a:rPr>
                        <a:t>double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B="0" marT="53975">
                    <a:lnL w="12700">
                      <a:solidFill>
                        <a:srgbClr val="006EC0"/>
                      </a:solidFill>
                      <a:prstDash val="solid"/>
                    </a:lnL>
                    <a:lnR w="12700">
                      <a:solidFill>
                        <a:srgbClr val="006EC0"/>
                      </a:solidFill>
                      <a:prstDash val="solid"/>
                    </a:lnR>
                    <a:lnT w="12700">
                      <a:solidFill>
                        <a:srgbClr val="006EC0"/>
                      </a:solidFill>
                      <a:prstDash val="solid"/>
                    </a:lnT>
                    <a:lnB w="12700">
                      <a:solidFill>
                        <a:srgbClr val="006EC0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  <a:tc>
                  <a:txBody>
                    <a:bodyPr/>
                    <a:lstStyle/>
                    <a:p>
                      <a:pPr marL="48895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dirty="0" sz="1200" spc="-5">
                          <a:latin typeface="Tahoma"/>
                          <a:cs typeface="Tahoma"/>
                        </a:rPr>
                        <a:t>double</a:t>
                      </a:r>
                      <a:r>
                        <a:rPr dirty="0" sz="1200" spc="-1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200" spc="-5">
                          <a:latin typeface="Tahoma"/>
                          <a:cs typeface="Tahoma"/>
                        </a:rPr>
                        <a:t>or </a:t>
                      </a:r>
                      <a:r>
                        <a:rPr dirty="0" sz="1200" spc="-20">
                          <a:latin typeface="Tahoma"/>
                          <a:cs typeface="Tahoma"/>
                        </a:rPr>
                        <a:t>java.lang.Double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B="0" marT="53975">
                    <a:lnL w="12700">
                      <a:solidFill>
                        <a:srgbClr val="006EC0"/>
                      </a:solidFill>
                      <a:prstDash val="solid"/>
                    </a:lnL>
                    <a:lnR w="12700">
                      <a:solidFill>
                        <a:srgbClr val="006EC0"/>
                      </a:solidFill>
                      <a:prstDash val="solid"/>
                    </a:lnR>
                    <a:lnT w="12700">
                      <a:solidFill>
                        <a:srgbClr val="006EC0"/>
                      </a:solidFill>
                      <a:prstDash val="solid"/>
                    </a:lnT>
                    <a:lnB w="12700">
                      <a:solidFill>
                        <a:srgbClr val="006EC0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dirty="0" sz="1200" spc="-5">
                          <a:latin typeface="Tahoma"/>
                          <a:cs typeface="Tahoma"/>
                        </a:rPr>
                        <a:t>DOUBLE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B="0" marT="53975">
                    <a:lnL w="12700">
                      <a:solidFill>
                        <a:srgbClr val="006EC0"/>
                      </a:solidFill>
                      <a:prstDash val="solid"/>
                    </a:lnL>
                    <a:lnR w="12700">
                      <a:solidFill>
                        <a:srgbClr val="006EC0"/>
                      </a:solidFill>
                      <a:prstDash val="solid"/>
                    </a:lnR>
                    <a:lnT w="12700">
                      <a:solidFill>
                        <a:srgbClr val="006EC0"/>
                      </a:solidFill>
                      <a:prstDash val="solid"/>
                    </a:lnT>
                    <a:lnB w="12700">
                      <a:solidFill>
                        <a:srgbClr val="006EC0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</a:tr>
              <a:tr h="305562"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dirty="0" sz="1200" spc="-5">
                          <a:latin typeface="Tahoma"/>
                          <a:cs typeface="Tahoma"/>
                        </a:rPr>
                        <a:t>string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B="0" marT="53975">
                    <a:lnL w="12700">
                      <a:solidFill>
                        <a:srgbClr val="006EC0"/>
                      </a:solidFill>
                      <a:prstDash val="solid"/>
                    </a:lnL>
                    <a:lnR w="12700">
                      <a:solidFill>
                        <a:srgbClr val="006EC0"/>
                      </a:solidFill>
                      <a:prstDash val="solid"/>
                    </a:lnR>
                    <a:lnT w="12700">
                      <a:solidFill>
                        <a:srgbClr val="006EC0"/>
                      </a:solidFill>
                      <a:prstDash val="solid"/>
                    </a:lnT>
                    <a:lnB w="12700">
                      <a:solidFill>
                        <a:srgbClr val="006EC0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  <a:tc>
                  <a:txBody>
                    <a:bodyPr/>
                    <a:lstStyle/>
                    <a:p>
                      <a:pPr marL="48895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dirty="0" sz="1200" spc="-15">
                          <a:latin typeface="Tahoma"/>
                          <a:cs typeface="Tahoma"/>
                        </a:rPr>
                        <a:t>java.lang.String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B="0" marT="53975">
                    <a:lnL w="12700">
                      <a:solidFill>
                        <a:srgbClr val="006EC0"/>
                      </a:solidFill>
                      <a:prstDash val="solid"/>
                    </a:lnL>
                    <a:lnR w="12700">
                      <a:solidFill>
                        <a:srgbClr val="006EC0"/>
                      </a:solidFill>
                      <a:prstDash val="solid"/>
                    </a:lnR>
                    <a:lnT w="12700">
                      <a:solidFill>
                        <a:srgbClr val="006EC0"/>
                      </a:solidFill>
                      <a:prstDash val="solid"/>
                    </a:lnT>
                    <a:lnB w="12700">
                      <a:solidFill>
                        <a:srgbClr val="006EC0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dirty="0" sz="1200">
                          <a:latin typeface="Tahoma"/>
                          <a:cs typeface="Tahoma"/>
                        </a:rPr>
                        <a:t>VARCHAR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B="0" marT="53975">
                    <a:lnL w="12700">
                      <a:solidFill>
                        <a:srgbClr val="006EC0"/>
                      </a:solidFill>
                      <a:prstDash val="solid"/>
                    </a:lnL>
                    <a:lnR w="12700">
                      <a:solidFill>
                        <a:srgbClr val="006EC0"/>
                      </a:solidFill>
                      <a:prstDash val="solid"/>
                    </a:lnR>
                    <a:lnT w="12700">
                      <a:solidFill>
                        <a:srgbClr val="006EC0"/>
                      </a:solidFill>
                      <a:prstDash val="solid"/>
                    </a:lnT>
                    <a:lnB w="12700">
                      <a:solidFill>
                        <a:srgbClr val="006EC0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6" name="object 6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</a:t>
            </a:r>
            <a:r>
              <a:rPr dirty="0"/>
              <a:t>l</a:t>
            </a:r>
            <a:r>
              <a:rPr dirty="0" spc="-10"/>
              <a:t>i</a:t>
            </a:r>
            <a:r>
              <a:rPr dirty="0" spc="-5"/>
              <a:t>d</a:t>
            </a:r>
            <a:r>
              <a:rPr dirty="0"/>
              <a:t>e</a:t>
            </a:r>
            <a:r>
              <a:rPr dirty="0" spc="-45"/>
              <a:t> </a:t>
            </a:r>
            <a:fld id="{81D60167-4931-47E6-BA6A-407CBD079E47}" type="slidenum">
              <a:rPr dirty="0" b="0">
                <a:latin typeface="Tahoma"/>
                <a:cs typeface="Tahoma"/>
              </a:rPr>
              <a:t>10</a:t>
            </a:fld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7476" y="162890"/>
            <a:ext cx="4689475" cy="422909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Configuring</a:t>
            </a:r>
            <a:r>
              <a:rPr dirty="0" spc="-75"/>
              <a:t> </a:t>
            </a:r>
            <a:r>
              <a:rPr dirty="0" spc="-5"/>
              <a:t>Hibernate</a:t>
            </a:r>
            <a:r>
              <a:rPr dirty="0" spc="-85"/>
              <a:t> </a:t>
            </a:r>
            <a:r>
              <a:rPr dirty="0"/>
              <a:t>With</a:t>
            </a:r>
            <a:r>
              <a:rPr dirty="0" spc="-25"/>
              <a:t> </a:t>
            </a:r>
            <a:r>
              <a:rPr dirty="0" spc="-10"/>
              <a:t>Eclipse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244851" y="1993392"/>
            <a:ext cx="4468495" cy="2792095"/>
            <a:chOff x="2244851" y="1993392"/>
            <a:chExt cx="4468495" cy="279209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44851" y="1993392"/>
              <a:ext cx="4468367" cy="279196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53055" y="2084832"/>
              <a:ext cx="4251960" cy="2609088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543559" y="856234"/>
            <a:ext cx="7248525" cy="9493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9085" algn="l"/>
              </a:tabLst>
            </a:pPr>
            <a:r>
              <a:rPr dirty="0" sz="120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dirty="0" sz="1200">
                <a:solidFill>
                  <a:srgbClr val="242424"/>
                </a:solidFill>
                <a:latin typeface="Times New Roman"/>
                <a:cs typeface="Times New Roman"/>
              </a:rPr>
              <a:t>	</a:t>
            </a:r>
            <a:r>
              <a:rPr dirty="0" sz="1200" spc="-45">
                <a:solidFill>
                  <a:srgbClr val="242424"/>
                </a:solidFill>
                <a:latin typeface="Tahoma"/>
                <a:cs typeface="Tahoma"/>
              </a:rPr>
              <a:t>You</a:t>
            </a:r>
            <a:r>
              <a:rPr dirty="0" sz="1200" spc="-4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can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download the</a:t>
            </a:r>
            <a:r>
              <a:rPr dirty="0" sz="1200" spc="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hibernate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related</a:t>
            </a:r>
            <a:r>
              <a:rPr dirty="0" sz="12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jars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from</a:t>
            </a:r>
            <a:r>
              <a:rPr dirty="0" sz="1200" spc="36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souceforge</a:t>
            </a:r>
            <a:r>
              <a:rPr dirty="0" sz="12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at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Hibernate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Jars.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00">
              <a:latin typeface="Tahoma"/>
              <a:cs typeface="Tahoma"/>
            </a:endParaRPr>
          </a:p>
          <a:p>
            <a:pPr marL="299085" marR="5080" indent="-287020">
              <a:lnSpc>
                <a:spcPct val="101400"/>
              </a:lnSpc>
              <a:tabLst>
                <a:tab pos="299085" algn="l"/>
              </a:tabLst>
            </a:pPr>
            <a:r>
              <a:rPr dirty="0" sz="120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dirty="0" sz="1200">
                <a:solidFill>
                  <a:srgbClr val="242424"/>
                </a:solidFill>
                <a:latin typeface="Times New Roman"/>
                <a:cs typeface="Times New Roman"/>
              </a:rPr>
              <a:t>	</a:t>
            </a:r>
            <a:r>
              <a:rPr dirty="0" sz="1200" spc="-45">
                <a:solidFill>
                  <a:srgbClr val="242424"/>
                </a:solidFill>
                <a:latin typeface="Tahoma"/>
                <a:cs typeface="Tahoma"/>
              </a:rPr>
              <a:t>You</a:t>
            </a:r>
            <a:r>
              <a:rPr dirty="0" sz="1200" spc="-4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also</a:t>
            </a:r>
            <a:r>
              <a:rPr dirty="0" sz="12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have</a:t>
            </a:r>
            <a:r>
              <a:rPr dirty="0" sz="1200" spc="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download</a:t>
            </a:r>
            <a:r>
              <a:rPr dirty="0" sz="12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10">
                <a:solidFill>
                  <a:srgbClr val="006EC0"/>
                </a:solidFill>
                <a:latin typeface="Tahoma"/>
                <a:cs typeface="Tahoma"/>
              </a:rPr>
              <a:t>javax.persistence.jar</a:t>
            </a:r>
            <a:r>
              <a:rPr dirty="0" sz="1200" spc="2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2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driver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jar</a:t>
            </a:r>
            <a:r>
              <a:rPr dirty="0" sz="1200" spc="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file for the</a:t>
            </a:r>
            <a:r>
              <a:rPr dirty="0" sz="12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database</a:t>
            </a:r>
            <a:r>
              <a:rPr dirty="0" sz="12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you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are</a:t>
            </a:r>
            <a:r>
              <a:rPr dirty="0" sz="12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working </a:t>
            </a:r>
            <a:r>
              <a:rPr dirty="0" sz="1200" spc="-36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with.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Like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If you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are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working</a:t>
            </a:r>
            <a:r>
              <a:rPr dirty="0" sz="12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with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Oracle</a:t>
            </a:r>
            <a:r>
              <a:rPr dirty="0" sz="1200" spc="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database you 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have</a:t>
            </a:r>
            <a:r>
              <a:rPr dirty="0" sz="1200" spc="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include</a:t>
            </a:r>
            <a:r>
              <a:rPr dirty="0" sz="1200" spc="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ojdbc.jar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file.</a:t>
            </a:r>
            <a:r>
              <a:rPr dirty="0" sz="1200" spc="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40">
                <a:solidFill>
                  <a:srgbClr val="242424"/>
                </a:solidFill>
                <a:latin typeface="Tahoma"/>
                <a:cs typeface="Tahoma"/>
              </a:rPr>
              <a:t>Your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Project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structure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will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look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like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below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snapshot.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8" name="object 8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</a:t>
            </a:r>
            <a:r>
              <a:rPr dirty="0"/>
              <a:t>l</a:t>
            </a:r>
            <a:r>
              <a:rPr dirty="0" spc="-10"/>
              <a:t>i</a:t>
            </a:r>
            <a:r>
              <a:rPr dirty="0" spc="-5"/>
              <a:t>d</a:t>
            </a:r>
            <a:r>
              <a:rPr dirty="0"/>
              <a:t>e</a:t>
            </a:r>
            <a:r>
              <a:rPr dirty="0" spc="-45"/>
              <a:t> </a:t>
            </a:r>
            <a:fld id="{81D60167-4931-47E6-BA6A-407CBD079E47}" type="slidenum">
              <a:rPr dirty="0" b="0">
                <a:latin typeface="Tahoma"/>
                <a:cs typeface="Tahoma"/>
              </a:rPr>
              <a:t>10</a:t>
            </a:fld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7476" y="162890"/>
            <a:ext cx="3426460" cy="42290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600" spc="-10">
                <a:solidFill>
                  <a:srgbClr val="242424"/>
                </a:solidFill>
                <a:latin typeface="Calibri"/>
                <a:cs typeface="Calibri"/>
              </a:rPr>
              <a:t>Creating</a:t>
            </a:r>
            <a:r>
              <a:rPr dirty="0" sz="2600" spc="-95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242424"/>
                </a:solidFill>
                <a:latin typeface="Calibri"/>
                <a:cs typeface="Calibri"/>
              </a:rPr>
              <a:t>a</a:t>
            </a:r>
            <a:r>
              <a:rPr dirty="0" sz="2600" spc="-95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dirty="0" sz="2600" spc="-10">
                <a:solidFill>
                  <a:srgbClr val="242424"/>
                </a:solidFill>
                <a:latin typeface="Calibri"/>
                <a:cs typeface="Calibri"/>
              </a:rPr>
              <a:t>SessionFactory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9610" y="877315"/>
            <a:ext cx="690054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In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 HibernateManager</a:t>
            </a:r>
            <a:r>
              <a:rPr dirty="0" sz="1400" spc="-7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class</a:t>
            </a:r>
            <a:r>
              <a:rPr dirty="0" sz="1400" spc="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we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are</a:t>
            </a:r>
            <a:r>
              <a:rPr dirty="0" sz="1400" spc="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creating</a:t>
            </a:r>
            <a:r>
              <a:rPr dirty="0" sz="14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20">
                <a:solidFill>
                  <a:srgbClr val="006EC0"/>
                </a:solidFill>
                <a:latin typeface="Tahoma"/>
                <a:cs typeface="Tahoma"/>
              </a:rPr>
              <a:t>SessionFactory</a:t>
            </a:r>
            <a:r>
              <a:rPr dirty="0" sz="1400" spc="-3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object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that</a:t>
            </a:r>
            <a:r>
              <a:rPr dirty="0" sz="14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we</a:t>
            </a:r>
            <a:r>
              <a:rPr dirty="0" sz="1400" spc="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will</a:t>
            </a:r>
            <a:r>
              <a:rPr dirty="0" sz="1400" spc="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need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65">
                <a:solidFill>
                  <a:srgbClr val="242424"/>
                </a:solidFill>
                <a:latin typeface="Tahoma"/>
                <a:cs typeface="Tahoma"/>
              </a:rPr>
              <a:t>later.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115311" y="1214627"/>
            <a:ext cx="4918075" cy="3657600"/>
            <a:chOff x="2115311" y="1214627"/>
            <a:chExt cx="4918075" cy="36576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15311" y="1214627"/>
              <a:ext cx="4917947" cy="36576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28087" y="1315211"/>
              <a:ext cx="4692396" cy="3456432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8" name="object 8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</a:t>
            </a:r>
            <a:r>
              <a:rPr dirty="0"/>
              <a:t>l</a:t>
            </a:r>
            <a:r>
              <a:rPr dirty="0" spc="-10"/>
              <a:t>i</a:t>
            </a:r>
            <a:r>
              <a:rPr dirty="0" spc="-5"/>
              <a:t>d</a:t>
            </a:r>
            <a:r>
              <a:rPr dirty="0"/>
              <a:t>e</a:t>
            </a:r>
            <a:r>
              <a:rPr dirty="0" spc="-45"/>
              <a:t> </a:t>
            </a:r>
            <a:fld id="{81D60167-4931-47E6-BA6A-407CBD079E47}" type="slidenum">
              <a:rPr dirty="0" b="0">
                <a:latin typeface="Tahoma"/>
                <a:cs typeface="Tahoma"/>
              </a:rPr>
              <a:t>10</a:t>
            </a:fld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7476" y="162890"/>
            <a:ext cx="3463290" cy="422909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Creating</a:t>
            </a:r>
            <a:r>
              <a:rPr dirty="0" spc="-105"/>
              <a:t> </a:t>
            </a:r>
            <a:r>
              <a:rPr dirty="0" spc="-20"/>
              <a:t>Java</a:t>
            </a:r>
            <a:r>
              <a:rPr dirty="0" spc="-50"/>
              <a:t> </a:t>
            </a:r>
            <a:r>
              <a:rPr dirty="0"/>
              <a:t>Model</a:t>
            </a:r>
            <a:r>
              <a:rPr dirty="0" spc="-60"/>
              <a:t> </a:t>
            </a:r>
            <a:r>
              <a:rPr dirty="0" spc="-5"/>
              <a:t>Class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631948" y="1336547"/>
            <a:ext cx="3569335" cy="3477895"/>
            <a:chOff x="2631948" y="1336547"/>
            <a:chExt cx="3569335" cy="347789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31948" y="1336547"/>
              <a:ext cx="3569208" cy="347776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31008" y="1435607"/>
              <a:ext cx="3371088" cy="3279648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579831" y="850138"/>
            <a:ext cx="664337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Laptop</a:t>
            </a:r>
            <a:r>
              <a:rPr dirty="0" sz="12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dirty="0" sz="12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our</a:t>
            </a:r>
            <a:r>
              <a:rPr dirty="0" sz="12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Java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 Model class</a:t>
            </a:r>
            <a:r>
              <a:rPr dirty="0" sz="1200" spc="-4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which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we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are</a:t>
            </a:r>
            <a:r>
              <a:rPr dirty="0" sz="12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mapping to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 a</a:t>
            </a:r>
            <a:r>
              <a:rPr dirty="0" sz="12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database</a:t>
            </a:r>
            <a:r>
              <a:rPr dirty="0" sz="1200" spc="4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table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LAPTOP</a:t>
            </a:r>
            <a:r>
              <a:rPr dirty="0" sz="1200" spc="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by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 using</a:t>
            </a:r>
            <a:r>
              <a:rPr dirty="0" sz="1200" spc="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0">
                <a:solidFill>
                  <a:srgbClr val="242424"/>
                </a:solidFill>
                <a:latin typeface="Tahoma"/>
                <a:cs typeface="Tahoma"/>
              </a:rPr>
              <a:t>@Table </a:t>
            </a:r>
            <a:r>
              <a:rPr dirty="0" sz="1200" spc="-36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annotation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on</a:t>
            </a:r>
            <a:r>
              <a:rPr dirty="0" sz="1200" spc="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200" spc="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Laptop</a:t>
            </a:r>
            <a:r>
              <a:rPr dirty="0" sz="12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class.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8" name="object 8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</a:t>
            </a:r>
            <a:r>
              <a:rPr dirty="0"/>
              <a:t>l</a:t>
            </a:r>
            <a:r>
              <a:rPr dirty="0" spc="-10"/>
              <a:t>i</a:t>
            </a:r>
            <a:r>
              <a:rPr dirty="0" spc="-5"/>
              <a:t>d</a:t>
            </a:r>
            <a:r>
              <a:rPr dirty="0"/>
              <a:t>e</a:t>
            </a:r>
            <a:r>
              <a:rPr dirty="0" spc="-45"/>
              <a:t> </a:t>
            </a:r>
            <a:fld id="{81D60167-4931-47E6-BA6A-407CBD079E47}" type="slidenum">
              <a:rPr dirty="0" b="0">
                <a:latin typeface="Tahoma"/>
                <a:cs typeface="Tahoma"/>
              </a:rPr>
              <a:t>10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29100" y="1129283"/>
            <a:ext cx="4457700" cy="363778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7418" y="136906"/>
            <a:ext cx="1428750" cy="42227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Object</a:t>
            </a:r>
            <a:r>
              <a:rPr dirty="0" spc="-15"/>
              <a:t>i</a:t>
            </a:r>
            <a:r>
              <a:rPr dirty="0"/>
              <a:t>v</a:t>
            </a:r>
            <a:r>
              <a:rPr dirty="0" spc="-15"/>
              <a:t>e</a:t>
            </a:r>
            <a:r>
              <a:rPr dirty="0"/>
              <a:t>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45998" y="945641"/>
            <a:ext cx="4923155" cy="14217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At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the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end</a:t>
            </a:r>
            <a:r>
              <a:rPr dirty="0" sz="1200" spc="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of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this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module,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you will</a:t>
            </a:r>
            <a:r>
              <a:rPr dirty="0" sz="12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be</a:t>
            </a:r>
            <a:r>
              <a:rPr dirty="0" sz="1200" spc="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able</a:t>
            </a:r>
            <a:r>
              <a:rPr dirty="0" sz="12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120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dirty="0" sz="1200" spc="24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Understand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Hibernate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how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use</a:t>
            </a:r>
            <a:r>
              <a:rPr dirty="0" sz="1200" spc="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hibernate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 in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 eclipse.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dirty="0" sz="120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dirty="0" sz="1200" spc="22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Create an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application</a:t>
            </a:r>
            <a:r>
              <a:rPr dirty="0" sz="12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using</a:t>
            </a:r>
            <a:r>
              <a:rPr dirty="0" sz="1200" spc="-4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Hibernate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dirty="0" sz="120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dirty="0" sz="1200" spc="20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Map</a:t>
            </a:r>
            <a:r>
              <a:rPr dirty="0" sz="12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tables</a:t>
            </a:r>
            <a:r>
              <a:rPr dirty="0" sz="12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using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Hibernate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dirty="0" sz="120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dirty="0" sz="1200" spc="245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Understand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inheritance</a:t>
            </a:r>
            <a:r>
              <a:rPr dirty="0" sz="1200" spc="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in</a:t>
            </a:r>
            <a:r>
              <a:rPr dirty="0" sz="1200" spc="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hibernate</a:t>
            </a:r>
            <a:r>
              <a:rPr dirty="0" sz="1200" spc="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hibernate</a:t>
            </a:r>
            <a:r>
              <a:rPr dirty="0" sz="1200" spc="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cache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mechanism.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6" name="object 6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</a:t>
            </a:r>
            <a:r>
              <a:rPr dirty="0"/>
              <a:t>l</a:t>
            </a:r>
            <a:r>
              <a:rPr dirty="0" spc="-10"/>
              <a:t>i</a:t>
            </a:r>
            <a:r>
              <a:rPr dirty="0" spc="-5"/>
              <a:t>d</a:t>
            </a:r>
            <a:r>
              <a:rPr dirty="0"/>
              <a:t>e</a:t>
            </a:r>
            <a:r>
              <a:rPr dirty="0" spc="-45"/>
              <a:t> </a:t>
            </a:r>
            <a:fld id="{81D60167-4931-47E6-BA6A-407CBD079E47}" type="slidenum">
              <a:rPr dirty="0" b="0">
                <a:latin typeface="Tahoma"/>
                <a:cs typeface="Tahoma"/>
              </a:rPr>
              <a:t>10</a:t>
            </a:fld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3585" y="162890"/>
            <a:ext cx="1297305" cy="422909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229"/>
              <a:t>T</a:t>
            </a:r>
            <a:r>
              <a:rPr dirty="0" spc="-5"/>
              <a:t>e</a:t>
            </a:r>
            <a:r>
              <a:rPr dirty="0" spc="-25"/>
              <a:t>s</a:t>
            </a:r>
            <a:r>
              <a:rPr dirty="0"/>
              <a:t>t</a:t>
            </a:r>
            <a:r>
              <a:rPr dirty="0" spc="-60"/>
              <a:t> </a:t>
            </a:r>
            <a:r>
              <a:rPr dirty="0" spc="-5"/>
              <a:t>Class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895855" y="918972"/>
            <a:ext cx="5271770" cy="3799840"/>
            <a:chOff x="1895855" y="918972"/>
            <a:chExt cx="5271770" cy="37998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95855" y="918972"/>
              <a:ext cx="5271516" cy="379933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11679" y="1021080"/>
              <a:ext cx="5039868" cy="3595116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7" name="object 7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</a:t>
            </a:r>
            <a:r>
              <a:rPr dirty="0"/>
              <a:t>l</a:t>
            </a:r>
            <a:r>
              <a:rPr dirty="0" spc="-10"/>
              <a:t>i</a:t>
            </a:r>
            <a:r>
              <a:rPr dirty="0" spc="-5"/>
              <a:t>d</a:t>
            </a:r>
            <a:r>
              <a:rPr dirty="0"/>
              <a:t>e</a:t>
            </a:r>
            <a:r>
              <a:rPr dirty="0" spc="-45"/>
              <a:t> </a:t>
            </a:r>
            <a:fld id="{81D60167-4931-47E6-BA6A-407CBD079E47}" type="slidenum">
              <a:rPr dirty="0" b="0">
                <a:latin typeface="Tahoma"/>
                <a:cs typeface="Tahoma"/>
              </a:rPr>
              <a:t>10</a:t>
            </a:fld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7476" y="162890"/>
            <a:ext cx="2362835" cy="422909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Exec</a:t>
            </a:r>
            <a:r>
              <a:rPr dirty="0" spc="-15"/>
              <a:t>u</a:t>
            </a:r>
            <a:r>
              <a:rPr dirty="0"/>
              <a:t>t</a:t>
            </a:r>
            <a:r>
              <a:rPr dirty="0" spc="-10"/>
              <a:t>i</a:t>
            </a:r>
            <a:r>
              <a:rPr dirty="0" spc="-5"/>
              <a:t>o</a:t>
            </a:r>
            <a:r>
              <a:rPr dirty="0"/>
              <a:t>n</a:t>
            </a:r>
            <a:r>
              <a:rPr dirty="0" spc="-125"/>
              <a:t> </a:t>
            </a:r>
            <a:r>
              <a:rPr dirty="0" spc="-5"/>
              <a:t>Output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6696" y="1900427"/>
            <a:ext cx="7046976" cy="259689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42645" y="902334"/>
            <a:ext cx="739457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When</a:t>
            </a:r>
            <a:r>
              <a:rPr dirty="0" sz="1200" spc="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you</a:t>
            </a:r>
            <a:r>
              <a:rPr dirty="0" sz="12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execute the</a:t>
            </a:r>
            <a:r>
              <a:rPr dirty="0" sz="1200" spc="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60">
                <a:solidFill>
                  <a:srgbClr val="242424"/>
                </a:solidFill>
                <a:latin typeface="Tahoma"/>
                <a:cs typeface="Tahoma"/>
              </a:rPr>
              <a:t>Test</a:t>
            </a:r>
            <a:r>
              <a:rPr dirty="0" sz="12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class</a:t>
            </a:r>
            <a:r>
              <a:rPr dirty="0" sz="12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Hibernate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will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create</a:t>
            </a:r>
            <a:r>
              <a:rPr dirty="0" sz="1200" spc="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laptop</a:t>
            </a:r>
            <a:r>
              <a:rPr dirty="0" sz="12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table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 if</a:t>
            </a:r>
            <a:r>
              <a:rPr dirty="0" sz="1200" spc="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it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does</a:t>
            </a:r>
            <a:r>
              <a:rPr dirty="0" sz="1200" spc="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not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exists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 add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row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with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the </a:t>
            </a:r>
            <a:r>
              <a:rPr dirty="0" sz="1200" spc="-36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values</a:t>
            </a:r>
            <a:r>
              <a:rPr dirty="0" sz="12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of</a:t>
            </a:r>
            <a:r>
              <a:rPr dirty="0" sz="1200" spc="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Laptop</a:t>
            </a:r>
            <a:r>
              <a:rPr dirty="0" sz="12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object. Note the</a:t>
            </a:r>
            <a:r>
              <a:rPr dirty="0" sz="1200" spc="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name</a:t>
            </a:r>
            <a:r>
              <a:rPr dirty="0" sz="1200" spc="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of</a:t>
            </a:r>
            <a:r>
              <a:rPr dirty="0" sz="1200" spc="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table columns 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it’s</a:t>
            </a:r>
            <a:r>
              <a:rPr dirty="0" sz="12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200" spc="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same as</a:t>
            </a:r>
            <a:r>
              <a:rPr dirty="0" sz="12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members</a:t>
            </a:r>
            <a:r>
              <a:rPr dirty="0" sz="1200" spc="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of</a:t>
            </a:r>
            <a:r>
              <a:rPr dirty="0" sz="1200" spc="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your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Java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class.</a:t>
            </a:r>
            <a:r>
              <a:rPr dirty="0" sz="1200" spc="-5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This</a:t>
            </a:r>
            <a:r>
              <a:rPr dirty="0" sz="1200" spc="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is </a:t>
            </a:r>
            <a:r>
              <a:rPr dirty="0" sz="12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what</a:t>
            </a:r>
            <a:r>
              <a:rPr dirty="0" sz="12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Hibernate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 provides</a:t>
            </a:r>
            <a:r>
              <a:rPr dirty="0" sz="1200" spc="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you</a:t>
            </a:r>
            <a:r>
              <a:rPr dirty="0" sz="1200" spc="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don’t</a:t>
            </a:r>
            <a:r>
              <a:rPr dirty="0" sz="1200" spc="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have</a:t>
            </a:r>
            <a:r>
              <a:rPr dirty="0" sz="1200" spc="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write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database</a:t>
            </a:r>
            <a:r>
              <a:rPr dirty="0" sz="1200" spc="4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specific</a:t>
            </a:r>
            <a:r>
              <a:rPr dirty="0" sz="1200" spc="-4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SQL</a:t>
            </a:r>
            <a:r>
              <a:rPr dirty="0" sz="1200" spc="-4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queries.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6" name="object 6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</a:t>
            </a:r>
            <a:r>
              <a:rPr dirty="0"/>
              <a:t>l</a:t>
            </a:r>
            <a:r>
              <a:rPr dirty="0" spc="-10"/>
              <a:t>i</a:t>
            </a:r>
            <a:r>
              <a:rPr dirty="0" spc="-5"/>
              <a:t>d</a:t>
            </a:r>
            <a:r>
              <a:rPr dirty="0"/>
              <a:t>e</a:t>
            </a:r>
            <a:r>
              <a:rPr dirty="0" spc="-45"/>
              <a:t> </a:t>
            </a:r>
            <a:fld id="{81D60167-4931-47E6-BA6A-407CBD079E47}" type="slidenum">
              <a:rPr dirty="0" b="0">
                <a:latin typeface="Tahoma"/>
                <a:cs typeface="Tahoma"/>
              </a:rPr>
              <a:t>10</a:t>
            </a:fld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7476" y="162890"/>
            <a:ext cx="2073910" cy="422909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How</a:t>
            </a:r>
            <a:r>
              <a:rPr dirty="0" spc="-40"/>
              <a:t> </a:t>
            </a:r>
            <a:r>
              <a:rPr dirty="0"/>
              <a:t>it</a:t>
            </a:r>
            <a:r>
              <a:rPr dirty="0" spc="-50"/>
              <a:t> </a:t>
            </a:r>
            <a:r>
              <a:rPr dirty="0" spc="-10"/>
              <a:t>works</a:t>
            </a:r>
            <a:r>
              <a:rPr dirty="0" spc="-50"/>
              <a:t> </a:t>
            </a:r>
            <a:r>
              <a:rPr dirty="0"/>
              <a:t>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1776" y="961390"/>
            <a:ext cx="7454900" cy="27952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L</a:t>
            </a:r>
            <a:r>
              <a:rPr dirty="0" sz="1200" spc="5">
                <a:solidFill>
                  <a:srgbClr val="242424"/>
                </a:solidFill>
                <a:latin typeface="Tahoma"/>
                <a:cs typeface="Tahoma"/>
              </a:rPr>
              <a:t>e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t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s</a:t>
            </a:r>
            <a:r>
              <a:rPr dirty="0" sz="12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g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o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 t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hrough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t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he</a:t>
            </a:r>
            <a:r>
              <a:rPr dirty="0" sz="1200" spc="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e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x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e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cut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ion</a:t>
            </a:r>
            <a:r>
              <a:rPr dirty="0" sz="12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o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f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165">
                <a:solidFill>
                  <a:srgbClr val="242424"/>
                </a:solidFill>
                <a:latin typeface="Tahoma"/>
                <a:cs typeface="Tahoma"/>
              </a:rPr>
              <a:t>T</a:t>
            </a:r>
            <a:r>
              <a:rPr dirty="0" sz="1200" spc="-35">
                <a:solidFill>
                  <a:srgbClr val="242424"/>
                </a:solidFill>
                <a:latin typeface="Tahoma"/>
                <a:cs typeface="Tahoma"/>
              </a:rPr>
              <a:t>es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t</a:t>
            </a:r>
            <a:r>
              <a:rPr dirty="0" sz="1200" spc="-4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cl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ss.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First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we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are</a:t>
            </a:r>
            <a:r>
              <a:rPr dirty="0" sz="1200" spc="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creating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 Laptop</a:t>
            </a:r>
            <a:r>
              <a:rPr dirty="0" sz="12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object</a:t>
            </a:r>
            <a:r>
              <a:rPr dirty="0" sz="12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with</a:t>
            </a:r>
            <a:r>
              <a:rPr dirty="0" sz="12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price</a:t>
            </a:r>
            <a:r>
              <a:rPr dirty="0" sz="1200" spc="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45000</a:t>
            </a:r>
            <a:r>
              <a:rPr dirty="0" sz="1200" spc="-8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dirty="0" sz="1200" spc="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model</a:t>
            </a:r>
            <a:r>
              <a:rPr dirty="0" sz="1200" spc="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Sony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30">
                <a:solidFill>
                  <a:srgbClr val="242424"/>
                </a:solidFill>
                <a:latin typeface="Tahoma"/>
                <a:cs typeface="Tahoma"/>
              </a:rPr>
              <a:t>Vaio</a:t>
            </a:r>
            <a:r>
              <a:rPr dirty="0" sz="12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SVF14M16SNS.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00">
              <a:latin typeface="Tahoma"/>
              <a:cs typeface="Tahoma"/>
            </a:endParaRPr>
          </a:p>
          <a:p>
            <a:pPr marL="12700" marR="1254760">
              <a:lnSpc>
                <a:spcPct val="100000"/>
              </a:lnSpc>
            </a:pP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Next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 we</a:t>
            </a:r>
            <a:r>
              <a:rPr dirty="0" sz="1200" spc="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are</a:t>
            </a:r>
            <a:r>
              <a:rPr dirty="0" sz="1200" spc="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retrieving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200" spc="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SessionFactory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instance</a:t>
            </a:r>
            <a:r>
              <a:rPr dirty="0" sz="1200" spc="4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by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calling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getSessionFactory()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method</a:t>
            </a:r>
            <a:r>
              <a:rPr dirty="0" sz="1200" spc="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of </a:t>
            </a:r>
            <a:r>
              <a:rPr dirty="0" sz="1200" spc="-36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006EC0"/>
                </a:solidFill>
                <a:latin typeface="Tahoma"/>
                <a:cs typeface="Tahoma"/>
              </a:rPr>
              <a:t>HibernateManager</a:t>
            </a:r>
            <a:r>
              <a:rPr dirty="0" sz="1200" spc="-1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class</a:t>
            </a:r>
            <a:r>
              <a:rPr dirty="0" sz="1200" spc="-4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that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we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created.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ahoma"/>
              <a:cs typeface="Tahoma"/>
            </a:endParaRPr>
          </a:p>
          <a:p>
            <a:pPr marL="12700" marR="917575">
              <a:lnSpc>
                <a:spcPct val="100000"/>
              </a:lnSpc>
            </a:pP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Now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 we</a:t>
            </a:r>
            <a:r>
              <a:rPr dirty="0" sz="1200" spc="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can</a:t>
            </a:r>
            <a:r>
              <a:rPr dirty="0" sz="1200" spc="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retrieve</a:t>
            </a:r>
            <a:r>
              <a:rPr dirty="0" sz="12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Session</a:t>
            </a:r>
            <a:r>
              <a:rPr dirty="0" sz="1200" spc="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object</a:t>
            </a:r>
            <a:r>
              <a:rPr dirty="0" sz="12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by</a:t>
            </a:r>
            <a:r>
              <a:rPr dirty="0" sz="1200" spc="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calling</a:t>
            </a:r>
            <a:r>
              <a:rPr dirty="0" sz="1200" spc="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006EC0"/>
                </a:solidFill>
                <a:latin typeface="Tahoma"/>
                <a:cs typeface="Tahoma"/>
              </a:rPr>
              <a:t>openSession()</a:t>
            </a:r>
            <a:r>
              <a:rPr dirty="0" sz="1200" spc="5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method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on</a:t>
            </a:r>
            <a:r>
              <a:rPr dirty="0" sz="1200" spc="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20">
                <a:solidFill>
                  <a:srgbClr val="006EC0"/>
                </a:solidFill>
                <a:latin typeface="Tahoma"/>
                <a:cs typeface="Tahoma"/>
              </a:rPr>
              <a:t>SessionFactory</a:t>
            </a:r>
            <a:r>
              <a:rPr dirty="0" sz="1200" spc="7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instance. </a:t>
            </a:r>
            <a:r>
              <a:rPr dirty="0" sz="1200" spc="-36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Once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we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have</a:t>
            </a:r>
            <a:r>
              <a:rPr dirty="0" sz="1200" spc="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dirty="0" sz="12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Session</a:t>
            </a:r>
            <a:r>
              <a:rPr dirty="0" sz="12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object</a:t>
            </a:r>
            <a:r>
              <a:rPr dirty="0" sz="12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we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can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start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new</a:t>
            </a:r>
            <a:r>
              <a:rPr dirty="0" sz="12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transaction</a:t>
            </a:r>
            <a:r>
              <a:rPr dirty="0" sz="1200" spc="4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with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database.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200">
              <a:latin typeface="Tahoma"/>
              <a:cs typeface="Tahoma"/>
            </a:endParaRPr>
          </a:p>
          <a:p>
            <a:pPr marL="12700" marR="371475">
              <a:lnSpc>
                <a:spcPct val="100000"/>
              </a:lnSpc>
              <a:spcBef>
                <a:spcPts val="5"/>
              </a:spcBef>
            </a:pP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Now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we</a:t>
            </a:r>
            <a:r>
              <a:rPr dirty="0" sz="12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are</a:t>
            </a:r>
            <a:r>
              <a:rPr dirty="0" sz="1200" spc="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ready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dirty="0" sz="12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interact with</a:t>
            </a:r>
            <a:r>
              <a:rPr dirty="0" sz="1200" spc="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database.</a:t>
            </a:r>
            <a:r>
              <a:rPr dirty="0" sz="12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40">
                <a:solidFill>
                  <a:srgbClr val="242424"/>
                </a:solidFill>
                <a:latin typeface="Tahoma"/>
                <a:cs typeface="Tahoma"/>
              </a:rPr>
              <a:t>We</a:t>
            </a:r>
            <a:r>
              <a:rPr dirty="0" sz="1200" spc="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are</a:t>
            </a:r>
            <a:r>
              <a:rPr dirty="0" sz="1200" spc="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inserting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Laptop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object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into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 database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by</a:t>
            </a:r>
            <a:r>
              <a:rPr dirty="0" sz="1200" spc="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calling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 save </a:t>
            </a:r>
            <a:r>
              <a:rPr dirty="0" sz="1200" spc="-36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method.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ahoma"/>
              <a:cs typeface="Tahoma"/>
            </a:endParaRPr>
          </a:p>
          <a:p>
            <a:pPr marL="12700" marR="5080">
              <a:lnSpc>
                <a:spcPct val="100000"/>
              </a:lnSpc>
            </a:pPr>
            <a:r>
              <a:rPr dirty="0" sz="1200" spc="-45">
                <a:solidFill>
                  <a:srgbClr val="242424"/>
                </a:solidFill>
                <a:latin typeface="Tahoma"/>
                <a:cs typeface="Tahoma"/>
              </a:rPr>
              <a:t>You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can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perform</a:t>
            </a:r>
            <a:r>
              <a:rPr dirty="0" sz="1200" spc="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any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action like</a:t>
            </a:r>
            <a:r>
              <a:rPr dirty="0" sz="12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fetching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data,</a:t>
            </a:r>
            <a:r>
              <a:rPr dirty="0" sz="1200" spc="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deleting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data or</a:t>
            </a:r>
            <a:r>
              <a:rPr dirty="0" sz="1200" spc="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updating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already</a:t>
            </a:r>
            <a:r>
              <a:rPr dirty="0" sz="12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present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data.</a:t>
            </a:r>
            <a:r>
              <a:rPr dirty="0" sz="1200" spc="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95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dirty="0" sz="1200" spc="-6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commit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the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changes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call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006EC0"/>
                </a:solidFill>
                <a:latin typeface="Tahoma"/>
                <a:cs typeface="Tahoma"/>
              </a:rPr>
              <a:t>commit()</a:t>
            </a:r>
            <a:r>
              <a:rPr dirty="0" sz="120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 end</a:t>
            </a:r>
            <a:r>
              <a:rPr dirty="0" sz="12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200" spc="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transaction</a:t>
            </a:r>
            <a:r>
              <a:rPr dirty="0" sz="1200" spc="5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make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 sure</a:t>
            </a:r>
            <a:r>
              <a:rPr dirty="0" sz="1200" spc="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you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close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2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session</a:t>
            </a:r>
            <a:r>
              <a:rPr dirty="0" sz="1200" spc="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object</a:t>
            </a:r>
            <a:r>
              <a:rPr dirty="0" sz="12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once</a:t>
            </a:r>
            <a:r>
              <a:rPr dirty="0" sz="1200" spc="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you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are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done.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5" name="object 5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</a:t>
            </a:r>
            <a:r>
              <a:rPr dirty="0"/>
              <a:t>l</a:t>
            </a:r>
            <a:r>
              <a:rPr dirty="0" spc="-10"/>
              <a:t>i</a:t>
            </a:r>
            <a:r>
              <a:rPr dirty="0" spc="-5"/>
              <a:t>d</a:t>
            </a:r>
            <a:r>
              <a:rPr dirty="0"/>
              <a:t>e</a:t>
            </a:r>
            <a:r>
              <a:rPr dirty="0" spc="-45"/>
              <a:t> </a:t>
            </a:r>
            <a:fld id="{81D60167-4931-47E6-BA6A-407CBD079E47}" type="slidenum">
              <a:rPr dirty="0" b="0">
                <a:latin typeface="Tahoma"/>
                <a:cs typeface="Tahoma"/>
              </a:rPr>
              <a:t>10</a:t>
            </a:fld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7476" y="162890"/>
            <a:ext cx="2360295" cy="422909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5"/>
              <a:t>hibernate.cfg.xml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417319" y="982980"/>
            <a:ext cx="6101080" cy="3689985"/>
            <a:chOff x="1417319" y="982980"/>
            <a:chExt cx="6101080" cy="368998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17319" y="982980"/>
              <a:ext cx="6100572" cy="368960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40763" y="1083564"/>
              <a:ext cx="5853684" cy="3488436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7" name="object 7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</a:t>
            </a:r>
            <a:r>
              <a:rPr dirty="0"/>
              <a:t>l</a:t>
            </a:r>
            <a:r>
              <a:rPr dirty="0" spc="-10"/>
              <a:t>i</a:t>
            </a:r>
            <a:r>
              <a:rPr dirty="0" spc="-5"/>
              <a:t>d</a:t>
            </a:r>
            <a:r>
              <a:rPr dirty="0"/>
              <a:t>e</a:t>
            </a:r>
            <a:r>
              <a:rPr dirty="0" spc="-45"/>
              <a:t> </a:t>
            </a:r>
            <a:fld id="{81D60167-4931-47E6-BA6A-407CBD079E47}" type="slidenum">
              <a:rPr dirty="0" b="0">
                <a:latin typeface="Tahoma"/>
                <a:cs typeface="Tahoma"/>
              </a:rPr>
              <a:t>10</a:t>
            </a:fld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5531" y="162890"/>
            <a:ext cx="3596004" cy="422909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For</a:t>
            </a:r>
            <a:r>
              <a:rPr dirty="0" spc="-35"/>
              <a:t> </a:t>
            </a:r>
            <a:r>
              <a:rPr dirty="0" spc="-15"/>
              <a:t>add/list/update/delete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73937" y="2056638"/>
            <a:ext cx="6697345" cy="14668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50" spc="-20">
                <a:solidFill>
                  <a:srgbClr val="242424"/>
                </a:solidFill>
                <a:latin typeface="Consolas"/>
                <a:cs typeface="Consolas"/>
              </a:rPr>
              <a:t>createQuery("FROM</a:t>
            </a:r>
            <a:r>
              <a:rPr dirty="0" sz="1350" spc="-15">
                <a:solidFill>
                  <a:srgbClr val="242424"/>
                </a:solidFill>
                <a:latin typeface="Consolas"/>
                <a:cs typeface="Consolas"/>
              </a:rPr>
              <a:t> </a:t>
            </a:r>
            <a:r>
              <a:rPr dirty="0" sz="1350" spc="-20">
                <a:solidFill>
                  <a:srgbClr val="242424"/>
                </a:solidFill>
                <a:latin typeface="Consolas"/>
                <a:cs typeface="Consolas"/>
              </a:rPr>
              <a:t>Employee").list() </a:t>
            </a:r>
            <a:r>
              <a:rPr dirty="0" sz="1350" spc="-10">
                <a:solidFill>
                  <a:srgbClr val="242424"/>
                </a:solidFill>
                <a:latin typeface="Consolas"/>
                <a:cs typeface="Consolas"/>
              </a:rPr>
              <a:t>--&gt;</a:t>
            </a:r>
            <a:r>
              <a:rPr dirty="0" sz="1350" spc="-5">
                <a:solidFill>
                  <a:srgbClr val="242424"/>
                </a:solidFill>
                <a:latin typeface="Consolas"/>
                <a:cs typeface="Consolas"/>
              </a:rPr>
              <a:t> </a:t>
            </a:r>
            <a:r>
              <a:rPr dirty="0" sz="1350" spc="-15">
                <a:solidFill>
                  <a:srgbClr val="242424"/>
                </a:solidFill>
                <a:latin typeface="Consolas"/>
                <a:cs typeface="Consolas"/>
              </a:rPr>
              <a:t>gets</a:t>
            </a:r>
            <a:r>
              <a:rPr dirty="0" sz="1350" spc="-25">
                <a:solidFill>
                  <a:srgbClr val="242424"/>
                </a:solidFill>
                <a:latin typeface="Consolas"/>
                <a:cs typeface="Consolas"/>
              </a:rPr>
              <a:t> </a:t>
            </a:r>
            <a:r>
              <a:rPr dirty="0" sz="1350" spc="-10">
                <a:solidFill>
                  <a:srgbClr val="242424"/>
                </a:solidFill>
                <a:latin typeface="Consolas"/>
                <a:cs typeface="Consolas"/>
              </a:rPr>
              <a:t>the</a:t>
            </a:r>
            <a:r>
              <a:rPr dirty="0" sz="1350" spc="-5">
                <a:solidFill>
                  <a:srgbClr val="242424"/>
                </a:solidFill>
                <a:latin typeface="Consolas"/>
                <a:cs typeface="Consolas"/>
              </a:rPr>
              <a:t> </a:t>
            </a:r>
            <a:r>
              <a:rPr dirty="0" sz="1350" spc="-15">
                <a:solidFill>
                  <a:srgbClr val="242424"/>
                </a:solidFill>
                <a:latin typeface="Consolas"/>
                <a:cs typeface="Consolas"/>
              </a:rPr>
              <a:t>result</a:t>
            </a:r>
            <a:r>
              <a:rPr dirty="0" sz="1350" spc="-30">
                <a:solidFill>
                  <a:srgbClr val="242424"/>
                </a:solidFill>
                <a:latin typeface="Consolas"/>
                <a:cs typeface="Consolas"/>
              </a:rPr>
              <a:t> </a:t>
            </a:r>
            <a:r>
              <a:rPr dirty="0" sz="1350">
                <a:solidFill>
                  <a:srgbClr val="242424"/>
                </a:solidFill>
                <a:latin typeface="Consolas"/>
                <a:cs typeface="Consolas"/>
              </a:rPr>
              <a:t>of</a:t>
            </a:r>
            <a:r>
              <a:rPr dirty="0" sz="1350" spc="-20">
                <a:solidFill>
                  <a:srgbClr val="242424"/>
                </a:solidFill>
                <a:latin typeface="Consolas"/>
                <a:cs typeface="Consolas"/>
              </a:rPr>
              <a:t> </a:t>
            </a:r>
            <a:r>
              <a:rPr dirty="0" sz="1350" spc="-15">
                <a:solidFill>
                  <a:srgbClr val="242424"/>
                </a:solidFill>
                <a:latin typeface="Consolas"/>
                <a:cs typeface="Consolas"/>
              </a:rPr>
              <a:t>Select </a:t>
            </a:r>
            <a:r>
              <a:rPr dirty="0" sz="1350">
                <a:solidFill>
                  <a:srgbClr val="242424"/>
                </a:solidFill>
                <a:latin typeface="Consolas"/>
                <a:cs typeface="Consolas"/>
              </a:rPr>
              <a:t>*</a:t>
            </a:r>
            <a:r>
              <a:rPr dirty="0" sz="1350" spc="-5">
                <a:solidFill>
                  <a:srgbClr val="242424"/>
                </a:solidFill>
                <a:latin typeface="Consolas"/>
                <a:cs typeface="Consolas"/>
              </a:rPr>
              <a:t> </a:t>
            </a:r>
            <a:r>
              <a:rPr dirty="0" sz="1350" spc="-15">
                <a:solidFill>
                  <a:srgbClr val="242424"/>
                </a:solidFill>
                <a:latin typeface="Consolas"/>
                <a:cs typeface="Consolas"/>
              </a:rPr>
              <a:t>from</a:t>
            </a:r>
            <a:endParaRPr sz="13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dirty="0" sz="1350" spc="-10">
                <a:solidFill>
                  <a:srgbClr val="242424"/>
                </a:solidFill>
                <a:latin typeface="Consolas"/>
                <a:cs typeface="Consolas"/>
              </a:rPr>
              <a:t>Employee</a:t>
            </a:r>
            <a:r>
              <a:rPr dirty="0" sz="1350" spc="-30">
                <a:solidFill>
                  <a:srgbClr val="242424"/>
                </a:solidFill>
                <a:latin typeface="Consolas"/>
                <a:cs typeface="Consolas"/>
              </a:rPr>
              <a:t> </a:t>
            </a:r>
            <a:r>
              <a:rPr dirty="0" sz="1350" spc="-15">
                <a:solidFill>
                  <a:srgbClr val="242424"/>
                </a:solidFill>
                <a:latin typeface="Consolas"/>
                <a:cs typeface="Consolas"/>
              </a:rPr>
              <a:t>and</a:t>
            </a:r>
            <a:r>
              <a:rPr dirty="0" sz="1350" spc="-55">
                <a:solidFill>
                  <a:srgbClr val="242424"/>
                </a:solidFill>
                <a:latin typeface="Consolas"/>
                <a:cs typeface="Consolas"/>
              </a:rPr>
              <a:t> </a:t>
            </a:r>
            <a:r>
              <a:rPr dirty="0" sz="1350" spc="-10">
                <a:solidFill>
                  <a:srgbClr val="242424"/>
                </a:solidFill>
                <a:latin typeface="Consolas"/>
                <a:cs typeface="Consolas"/>
              </a:rPr>
              <a:t>returns</a:t>
            </a:r>
            <a:r>
              <a:rPr dirty="0" sz="1350" spc="-25">
                <a:solidFill>
                  <a:srgbClr val="242424"/>
                </a:solidFill>
                <a:latin typeface="Consolas"/>
                <a:cs typeface="Consolas"/>
              </a:rPr>
              <a:t> </a:t>
            </a:r>
            <a:r>
              <a:rPr dirty="0" sz="1350" spc="-5">
                <a:solidFill>
                  <a:srgbClr val="242424"/>
                </a:solidFill>
                <a:latin typeface="Consolas"/>
                <a:cs typeface="Consolas"/>
              </a:rPr>
              <a:t>it</a:t>
            </a:r>
            <a:r>
              <a:rPr dirty="0" sz="1350" spc="-55">
                <a:solidFill>
                  <a:srgbClr val="242424"/>
                </a:solidFill>
                <a:latin typeface="Consolas"/>
                <a:cs typeface="Consolas"/>
              </a:rPr>
              <a:t> </a:t>
            </a:r>
            <a:r>
              <a:rPr dirty="0" sz="1350">
                <a:solidFill>
                  <a:srgbClr val="242424"/>
                </a:solidFill>
                <a:latin typeface="Consolas"/>
                <a:cs typeface="Consolas"/>
              </a:rPr>
              <a:t>in</a:t>
            </a:r>
            <a:r>
              <a:rPr dirty="0" sz="1350" spc="-55">
                <a:solidFill>
                  <a:srgbClr val="242424"/>
                </a:solidFill>
                <a:latin typeface="Consolas"/>
                <a:cs typeface="Consolas"/>
              </a:rPr>
              <a:t> </a:t>
            </a:r>
            <a:r>
              <a:rPr dirty="0" sz="1350">
                <a:solidFill>
                  <a:srgbClr val="242424"/>
                </a:solidFill>
                <a:latin typeface="Consolas"/>
                <a:cs typeface="Consolas"/>
              </a:rPr>
              <a:t>a</a:t>
            </a:r>
            <a:r>
              <a:rPr dirty="0" sz="1350" spc="-30">
                <a:solidFill>
                  <a:srgbClr val="242424"/>
                </a:solidFill>
                <a:latin typeface="Consolas"/>
                <a:cs typeface="Consolas"/>
              </a:rPr>
              <a:t> </a:t>
            </a:r>
            <a:r>
              <a:rPr dirty="0" sz="1350" spc="-15">
                <a:solidFill>
                  <a:srgbClr val="242424"/>
                </a:solidFill>
                <a:latin typeface="Consolas"/>
                <a:cs typeface="Consolas"/>
              </a:rPr>
              <a:t>collection</a:t>
            </a:r>
            <a:r>
              <a:rPr dirty="0" sz="1350" spc="-40">
                <a:solidFill>
                  <a:srgbClr val="242424"/>
                </a:solidFill>
                <a:latin typeface="Consolas"/>
                <a:cs typeface="Consolas"/>
              </a:rPr>
              <a:t> </a:t>
            </a:r>
            <a:r>
              <a:rPr dirty="0" sz="1350" spc="-15">
                <a:solidFill>
                  <a:srgbClr val="242424"/>
                </a:solidFill>
                <a:latin typeface="Consolas"/>
                <a:cs typeface="Consolas"/>
              </a:rPr>
              <a:t>List.</a:t>
            </a:r>
            <a:endParaRPr sz="1350">
              <a:latin typeface="Consolas"/>
              <a:cs typeface="Consolas"/>
            </a:endParaRPr>
          </a:p>
          <a:p>
            <a:pPr marL="12700" marR="1490980">
              <a:lnSpc>
                <a:spcPct val="100000"/>
              </a:lnSpc>
            </a:pPr>
            <a:r>
              <a:rPr dirty="0" sz="1350" spc="-10">
                <a:solidFill>
                  <a:srgbClr val="242424"/>
                </a:solidFill>
                <a:latin typeface="Consolas"/>
                <a:cs typeface="Consolas"/>
              </a:rPr>
              <a:t>update()</a:t>
            </a:r>
            <a:r>
              <a:rPr dirty="0" sz="1350" spc="-30">
                <a:solidFill>
                  <a:srgbClr val="242424"/>
                </a:solidFill>
                <a:latin typeface="Consolas"/>
                <a:cs typeface="Consolas"/>
              </a:rPr>
              <a:t> </a:t>
            </a:r>
            <a:r>
              <a:rPr dirty="0" sz="1350" spc="-15">
                <a:solidFill>
                  <a:srgbClr val="242424"/>
                </a:solidFill>
                <a:latin typeface="Consolas"/>
                <a:cs typeface="Consolas"/>
              </a:rPr>
              <a:t>--&gt;</a:t>
            </a:r>
            <a:r>
              <a:rPr dirty="0" sz="1350" spc="-40">
                <a:solidFill>
                  <a:srgbClr val="242424"/>
                </a:solidFill>
                <a:latin typeface="Consolas"/>
                <a:cs typeface="Consolas"/>
              </a:rPr>
              <a:t> </a:t>
            </a:r>
            <a:r>
              <a:rPr dirty="0" sz="1350">
                <a:solidFill>
                  <a:srgbClr val="242424"/>
                </a:solidFill>
                <a:latin typeface="Consolas"/>
                <a:cs typeface="Consolas"/>
              </a:rPr>
              <a:t>is</a:t>
            </a:r>
            <a:r>
              <a:rPr dirty="0" sz="1350" spc="-60">
                <a:solidFill>
                  <a:srgbClr val="242424"/>
                </a:solidFill>
                <a:latin typeface="Consolas"/>
                <a:cs typeface="Consolas"/>
              </a:rPr>
              <a:t> </a:t>
            </a:r>
            <a:r>
              <a:rPr dirty="0" sz="1350" spc="-10">
                <a:solidFill>
                  <a:srgbClr val="242424"/>
                </a:solidFill>
                <a:latin typeface="Consolas"/>
                <a:cs typeface="Consolas"/>
              </a:rPr>
              <a:t>used</a:t>
            </a:r>
            <a:r>
              <a:rPr dirty="0" sz="1350" spc="-30">
                <a:solidFill>
                  <a:srgbClr val="242424"/>
                </a:solidFill>
                <a:latin typeface="Consolas"/>
                <a:cs typeface="Consolas"/>
              </a:rPr>
              <a:t> </a:t>
            </a:r>
            <a:r>
              <a:rPr dirty="0" sz="1350" spc="-5">
                <a:solidFill>
                  <a:srgbClr val="242424"/>
                </a:solidFill>
                <a:latin typeface="Consolas"/>
                <a:cs typeface="Consolas"/>
              </a:rPr>
              <a:t>to</a:t>
            </a:r>
            <a:r>
              <a:rPr dirty="0" sz="1350" spc="-50">
                <a:solidFill>
                  <a:srgbClr val="242424"/>
                </a:solidFill>
                <a:latin typeface="Consolas"/>
                <a:cs typeface="Consolas"/>
              </a:rPr>
              <a:t> </a:t>
            </a:r>
            <a:r>
              <a:rPr dirty="0" sz="1350" spc="-15">
                <a:solidFill>
                  <a:srgbClr val="242424"/>
                </a:solidFill>
                <a:latin typeface="Consolas"/>
                <a:cs typeface="Consolas"/>
              </a:rPr>
              <a:t>udpate</a:t>
            </a:r>
            <a:r>
              <a:rPr dirty="0" sz="1350" spc="-50">
                <a:solidFill>
                  <a:srgbClr val="242424"/>
                </a:solidFill>
                <a:latin typeface="Consolas"/>
                <a:cs typeface="Consolas"/>
              </a:rPr>
              <a:t> </a:t>
            </a:r>
            <a:r>
              <a:rPr dirty="0" sz="1350">
                <a:solidFill>
                  <a:srgbClr val="242424"/>
                </a:solidFill>
                <a:latin typeface="Consolas"/>
                <a:cs typeface="Consolas"/>
              </a:rPr>
              <a:t>a</a:t>
            </a:r>
            <a:r>
              <a:rPr dirty="0" sz="1350" spc="-25">
                <a:solidFill>
                  <a:srgbClr val="242424"/>
                </a:solidFill>
                <a:latin typeface="Consolas"/>
                <a:cs typeface="Consolas"/>
              </a:rPr>
              <a:t> </a:t>
            </a:r>
            <a:r>
              <a:rPr dirty="0" sz="1350" spc="-15">
                <a:solidFill>
                  <a:srgbClr val="242424"/>
                </a:solidFill>
                <a:latin typeface="Consolas"/>
                <a:cs typeface="Consolas"/>
              </a:rPr>
              <a:t>record</a:t>
            </a:r>
            <a:r>
              <a:rPr dirty="0" sz="1350" spc="-40">
                <a:solidFill>
                  <a:srgbClr val="242424"/>
                </a:solidFill>
                <a:latin typeface="Consolas"/>
                <a:cs typeface="Consolas"/>
              </a:rPr>
              <a:t> </a:t>
            </a:r>
            <a:r>
              <a:rPr dirty="0" sz="1350" spc="-5">
                <a:solidFill>
                  <a:srgbClr val="242424"/>
                </a:solidFill>
                <a:latin typeface="Consolas"/>
                <a:cs typeface="Consolas"/>
              </a:rPr>
              <a:t>in</a:t>
            </a:r>
            <a:r>
              <a:rPr dirty="0" sz="1350" spc="-50">
                <a:solidFill>
                  <a:srgbClr val="242424"/>
                </a:solidFill>
                <a:latin typeface="Consolas"/>
                <a:cs typeface="Consolas"/>
              </a:rPr>
              <a:t> </a:t>
            </a:r>
            <a:r>
              <a:rPr dirty="0" sz="1350" spc="-5">
                <a:solidFill>
                  <a:srgbClr val="242424"/>
                </a:solidFill>
                <a:latin typeface="Consolas"/>
                <a:cs typeface="Consolas"/>
              </a:rPr>
              <a:t>the</a:t>
            </a:r>
            <a:r>
              <a:rPr dirty="0" sz="1350" spc="-40">
                <a:solidFill>
                  <a:srgbClr val="242424"/>
                </a:solidFill>
                <a:latin typeface="Consolas"/>
                <a:cs typeface="Consolas"/>
              </a:rPr>
              <a:t> </a:t>
            </a:r>
            <a:r>
              <a:rPr dirty="0" sz="1350" spc="-15">
                <a:solidFill>
                  <a:srgbClr val="242424"/>
                </a:solidFill>
                <a:latin typeface="Consolas"/>
                <a:cs typeface="Consolas"/>
              </a:rPr>
              <a:t>database. </a:t>
            </a:r>
            <a:r>
              <a:rPr dirty="0" sz="1350" spc="-730">
                <a:solidFill>
                  <a:srgbClr val="242424"/>
                </a:solidFill>
                <a:latin typeface="Consolas"/>
                <a:cs typeface="Consolas"/>
              </a:rPr>
              <a:t> </a:t>
            </a:r>
            <a:r>
              <a:rPr dirty="0" sz="1350" spc="-10">
                <a:solidFill>
                  <a:srgbClr val="242424"/>
                </a:solidFill>
                <a:latin typeface="Consolas"/>
                <a:cs typeface="Consolas"/>
              </a:rPr>
              <a:t>delete()</a:t>
            </a:r>
            <a:r>
              <a:rPr dirty="0" sz="1350" spc="-30">
                <a:solidFill>
                  <a:srgbClr val="242424"/>
                </a:solidFill>
                <a:latin typeface="Consolas"/>
                <a:cs typeface="Consolas"/>
              </a:rPr>
              <a:t> </a:t>
            </a:r>
            <a:r>
              <a:rPr dirty="0" sz="1350" spc="-15">
                <a:solidFill>
                  <a:srgbClr val="242424"/>
                </a:solidFill>
                <a:latin typeface="Consolas"/>
                <a:cs typeface="Consolas"/>
              </a:rPr>
              <a:t>--&gt;</a:t>
            </a:r>
            <a:r>
              <a:rPr dirty="0" sz="1350" spc="-40">
                <a:solidFill>
                  <a:srgbClr val="242424"/>
                </a:solidFill>
                <a:latin typeface="Consolas"/>
                <a:cs typeface="Consolas"/>
              </a:rPr>
              <a:t> </a:t>
            </a:r>
            <a:r>
              <a:rPr dirty="0" sz="1350">
                <a:solidFill>
                  <a:srgbClr val="242424"/>
                </a:solidFill>
                <a:latin typeface="Consolas"/>
                <a:cs typeface="Consolas"/>
              </a:rPr>
              <a:t>is</a:t>
            </a:r>
            <a:r>
              <a:rPr dirty="0" sz="1350" spc="-60">
                <a:solidFill>
                  <a:srgbClr val="242424"/>
                </a:solidFill>
                <a:latin typeface="Consolas"/>
                <a:cs typeface="Consolas"/>
              </a:rPr>
              <a:t> </a:t>
            </a:r>
            <a:r>
              <a:rPr dirty="0" sz="1350" spc="-10">
                <a:solidFill>
                  <a:srgbClr val="242424"/>
                </a:solidFill>
                <a:latin typeface="Consolas"/>
                <a:cs typeface="Consolas"/>
              </a:rPr>
              <a:t>used</a:t>
            </a:r>
            <a:r>
              <a:rPr dirty="0" sz="1350" spc="-30">
                <a:solidFill>
                  <a:srgbClr val="242424"/>
                </a:solidFill>
                <a:latin typeface="Consolas"/>
                <a:cs typeface="Consolas"/>
              </a:rPr>
              <a:t> </a:t>
            </a:r>
            <a:r>
              <a:rPr dirty="0" sz="1350" spc="-5">
                <a:solidFill>
                  <a:srgbClr val="242424"/>
                </a:solidFill>
                <a:latin typeface="Consolas"/>
                <a:cs typeface="Consolas"/>
              </a:rPr>
              <a:t>to</a:t>
            </a:r>
            <a:r>
              <a:rPr dirty="0" sz="1350" spc="-40">
                <a:solidFill>
                  <a:srgbClr val="242424"/>
                </a:solidFill>
                <a:latin typeface="Consolas"/>
                <a:cs typeface="Consolas"/>
              </a:rPr>
              <a:t> </a:t>
            </a:r>
            <a:r>
              <a:rPr dirty="0" sz="1350" spc="-15">
                <a:solidFill>
                  <a:srgbClr val="242424"/>
                </a:solidFill>
                <a:latin typeface="Consolas"/>
                <a:cs typeface="Consolas"/>
              </a:rPr>
              <a:t>delete</a:t>
            </a:r>
            <a:r>
              <a:rPr dirty="0" sz="1350" spc="-40">
                <a:solidFill>
                  <a:srgbClr val="242424"/>
                </a:solidFill>
                <a:latin typeface="Consolas"/>
                <a:cs typeface="Consolas"/>
              </a:rPr>
              <a:t> </a:t>
            </a:r>
            <a:r>
              <a:rPr dirty="0" sz="1350">
                <a:solidFill>
                  <a:srgbClr val="242424"/>
                </a:solidFill>
                <a:latin typeface="Consolas"/>
                <a:cs typeface="Consolas"/>
              </a:rPr>
              <a:t>a</a:t>
            </a:r>
            <a:r>
              <a:rPr dirty="0" sz="1350" spc="-20">
                <a:solidFill>
                  <a:srgbClr val="242424"/>
                </a:solidFill>
                <a:latin typeface="Consolas"/>
                <a:cs typeface="Consolas"/>
              </a:rPr>
              <a:t> </a:t>
            </a:r>
            <a:r>
              <a:rPr dirty="0" sz="1350" spc="-15">
                <a:solidFill>
                  <a:srgbClr val="242424"/>
                </a:solidFill>
                <a:latin typeface="Consolas"/>
                <a:cs typeface="Consolas"/>
              </a:rPr>
              <a:t>record</a:t>
            </a:r>
            <a:r>
              <a:rPr dirty="0" sz="1350" spc="-35">
                <a:solidFill>
                  <a:srgbClr val="242424"/>
                </a:solidFill>
                <a:latin typeface="Consolas"/>
                <a:cs typeface="Consolas"/>
              </a:rPr>
              <a:t> </a:t>
            </a:r>
            <a:r>
              <a:rPr dirty="0" sz="1350" spc="-20">
                <a:solidFill>
                  <a:srgbClr val="242424"/>
                </a:solidFill>
                <a:latin typeface="Consolas"/>
                <a:cs typeface="Consolas"/>
              </a:rPr>
              <a:t>from</a:t>
            </a:r>
            <a:r>
              <a:rPr dirty="0" sz="1350" spc="-40">
                <a:solidFill>
                  <a:srgbClr val="242424"/>
                </a:solidFill>
                <a:latin typeface="Consolas"/>
                <a:cs typeface="Consolas"/>
              </a:rPr>
              <a:t> </a:t>
            </a:r>
            <a:r>
              <a:rPr dirty="0" sz="1350" spc="-10">
                <a:solidFill>
                  <a:srgbClr val="242424"/>
                </a:solidFill>
                <a:latin typeface="Consolas"/>
                <a:cs typeface="Consolas"/>
              </a:rPr>
              <a:t>the</a:t>
            </a:r>
            <a:r>
              <a:rPr dirty="0" sz="1350" spc="-25">
                <a:solidFill>
                  <a:srgbClr val="242424"/>
                </a:solidFill>
                <a:latin typeface="Consolas"/>
                <a:cs typeface="Consolas"/>
              </a:rPr>
              <a:t> </a:t>
            </a:r>
            <a:r>
              <a:rPr dirty="0" sz="1350" spc="-15">
                <a:solidFill>
                  <a:srgbClr val="242424"/>
                </a:solidFill>
                <a:latin typeface="Consolas"/>
                <a:cs typeface="Consolas"/>
              </a:rPr>
              <a:t>table.</a:t>
            </a:r>
            <a:endParaRPr sz="13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dirty="0" sz="1350">
                <a:solidFill>
                  <a:srgbClr val="242424"/>
                </a:solidFill>
                <a:latin typeface="Consolas"/>
                <a:cs typeface="Consolas"/>
              </a:rPr>
              <a:t>We</a:t>
            </a:r>
            <a:r>
              <a:rPr dirty="0" sz="1350" spc="-30">
                <a:solidFill>
                  <a:srgbClr val="242424"/>
                </a:solidFill>
                <a:latin typeface="Consolas"/>
                <a:cs typeface="Consolas"/>
              </a:rPr>
              <a:t> </a:t>
            </a:r>
            <a:r>
              <a:rPr dirty="0" sz="1350" spc="-10">
                <a:solidFill>
                  <a:srgbClr val="242424"/>
                </a:solidFill>
                <a:latin typeface="Consolas"/>
                <a:cs typeface="Consolas"/>
              </a:rPr>
              <a:t>can</a:t>
            </a:r>
            <a:r>
              <a:rPr dirty="0" sz="1350" spc="-15">
                <a:solidFill>
                  <a:srgbClr val="242424"/>
                </a:solidFill>
                <a:latin typeface="Consolas"/>
                <a:cs typeface="Consolas"/>
              </a:rPr>
              <a:t> also</a:t>
            </a:r>
            <a:r>
              <a:rPr dirty="0" sz="1350" spc="-40">
                <a:solidFill>
                  <a:srgbClr val="242424"/>
                </a:solidFill>
                <a:latin typeface="Consolas"/>
                <a:cs typeface="Consolas"/>
              </a:rPr>
              <a:t> </a:t>
            </a:r>
            <a:r>
              <a:rPr dirty="0" sz="1350" spc="-15">
                <a:solidFill>
                  <a:srgbClr val="242424"/>
                </a:solidFill>
                <a:latin typeface="Consolas"/>
                <a:cs typeface="Consolas"/>
              </a:rPr>
              <a:t>write</a:t>
            </a:r>
            <a:r>
              <a:rPr dirty="0" sz="1350" spc="-40">
                <a:solidFill>
                  <a:srgbClr val="242424"/>
                </a:solidFill>
                <a:latin typeface="Consolas"/>
                <a:cs typeface="Consolas"/>
              </a:rPr>
              <a:t> </a:t>
            </a:r>
            <a:r>
              <a:rPr dirty="0" sz="1350" spc="-10">
                <a:solidFill>
                  <a:srgbClr val="242424"/>
                </a:solidFill>
                <a:latin typeface="Consolas"/>
                <a:cs typeface="Consolas"/>
              </a:rPr>
              <a:t>separate</a:t>
            </a:r>
            <a:r>
              <a:rPr dirty="0" sz="1350" spc="-25">
                <a:solidFill>
                  <a:srgbClr val="242424"/>
                </a:solidFill>
                <a:latin typeface="Consolas"/>
                <a:cs typeface="Consolas"/>
              </a:rPr>
              <a:t> </a:t>
            </a:r>
            <a:r>
              <a:rPr dirty="0" sz="1350" spc="-10">
                <a:solidFill>
                  <a:srgbClr val="242424"/>
                </a:solidFill>
                <a:latin typeface="Consolas"/>
                <a:cs typeface="Consolas"/>
              </a:rPr>
              <a:t>Java</a:t>
            </a:r>
            <a:r>
              <a:rPr dirty="0" sz="1350" spc="-25">
                <a:solidFill>
                  <a:srgbClr val="242424"/>
                </a:solidFill>
                <a:latin typeface="Consolas"/>
                <a:cs typeface="Consolas"/>
              </a:rPr>
              <a:t> </a:t>
            </a:r>
            <a:r>
              <a:rPr dirty="0" sz="1350" spc="-15">
                <a:solidFill>
                  <a:srgbClr val="242424"/>
                </a:solidFill>
                <a:latin typeface="Consolas"/>
                <a:cs typeface="Consolas"/>
              </a:rPr>
              <a:t>methods</a:t>
            </a:r>
            <a:r>
              <a:rPr dirty="0" sz="1350" spc="-35">
                <a:solidFill>
                  <a:srgbClr val="242424"/>
                </a:solidFill>
                <a:latin typeface="Consolas"/>
                <a:cs typeface="Consolas"/>
              </a:rPr>
              <a:t> </a:t>
            </a:r>
            <a:r>
              <a:rPr dirty="0" sz="1350">
                <a:solidFill>
                  <a:srgbClr val="242424"/>
                </a:solidFill>
                <a:latin typeface="Consolas"/>
                <a:cs typeface="Consolas"/>
              </a:rPr>
              <a:t>in</a:t>
            </a:r>
            <a:r>
              <a:rPr dirty="0" sz="1350" spc="-30">
                <a:solidFill>
                  <a:srgbClr val="242424"/>
                </a:solidFill>
                <a:latin typeface="Consolas"/>
                <a:cs typeface="Consolas"/>
              </a:rPr>
              <a:t> </a:t>
            </a:r>
            <a:r>
              <a:rPr dirty="0" sz="1350" spc="-10">
                <a:solidFill>
                  <a:srgbClr val="242424"/>
                </a:solidFill>
                <a:latin typeface="Consolas"/>
                <a:cs typeface="Consolas"/>
              </a:rPr>
              <a:t>which</a:t>
            </a:r>
            <a:r>
              <a:rPr dirty="0" sz="1350" spc="-15">
                <a:solidFill>
                  <a:srgbClr val="242424"/>
                </a:solidFill>
                <a:latin typeface="Consolas"/>
                <a:cs typeface="Consolas"/>
              </a:rPr>
              <a:t> we</a:t>
            </a:r>
            <a:r>
              <a:rPr dirty="0" sz="1350" spc="-40">
                <a:solidFill>
                  <a:srgbClr val="242424"/>
                </a:solidFill>
                <a:latin typeface="Consolas"/>
                <a:cs typeface="Consolas"/>
              </a:rPr>
              <a:t> </a:t>
            </a:r>
            <a:r>
              <a:rPr dirty="0" sz="1350" spc="-10">
                <a:solidFill>
                  <a:srgbClr val="242424"/>
                </a:solidFill>
                <a:latin typeface="Consolas"/>
                <a:cs typeface="Consolas"/>
              </a:rPr>
              <a:t>can</a:t>
            </a:r>
            <a:r>
              <a:rPr dirty="0" sz="1350" spc="-25">
                <a:solidFill>
                  <a:srgbClr val="242424"/>
                </a:solidFill>
                <a:latin typeface="Consolas"/>
                <a:cs typeface="Consolas"/>
              </a:rPr>
              <a:t> </a:t>
            </a:r>
            <a:r>
              <a:rPr dirty="0" sz="1350" spc="-10">
                <a:solidFill>
                  <a:srgbClr val="242424"/>
                </a:solidFill>
                <a:latin typeface="Consolas"/>
                <a:cs typeface="Consolas"/>
              </a:rPr>
              <a:t>use </a:t>
            </a:r>
            <a:r>
              <a:rPr dirty="0" sz="1350" spc="-15">
                <a:solidFill>
                  <a:srgbClr val="242424"/>
                </a:solidFill>
                <a:latin typeface="Consolas"/>
                <a:cs typeface="Consolas"/>
              </a:rPr>
              <a:t>upadate(),</a:t>
            </a:r>
            <a:endParaRPr sz="13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dirty="0" sz="1350" spc="-10">
                <a:solidFill>
                  <a:srgbClr val="242424"/>
                </a:solidFill>
                <a:latin typeface="Consolas"/>
                <a:cs typeface="Consolas"/>
              </a:rPr>
              <a:t>delete()</a:t>
            </a:r>
            <a:r>
              <a:rPr dirty="0" sz="1350" spc="-25">
                <a:solidFill>
                  <a:srgbClr val="242424"/>
                </a:solidFill>
                <a:latin typeface="Consolas"/>
                <a:cs typeface="Consolas"/>
              </a:rPr>
              <a:t> </a:t>
            </a:r>
            <a:r>
              <a:rPr dirty="0" sz="1350" spc="-15">
                <a:solidFill>
                  <a:srgbClr val="242424"/>
                </a:solidFill>
                <a:latin typeface="Consolas"/>
                <a:cs typeface="Consolas"/>
              </a:rPr>
              <a:t>and</a:t>
            </a:r>
            <a:r>
              <a:rPr dirty="0" sz="1350" spc="-50">
                <a:solidFill>
                  <a:srgbClr val="242424"/>
                </a:solidFill>
                <a:latin typeface="Consolas"/>
                <a:cs typeface="Consolas"/>
              </a:rPr>
              <a:t> </a:t>
            </a:r>
            <a:r>
              <a:rPr dirty="0" sz="1350" spc="-10">
                <a:solidFill>
                  <a:srgbClr val="242424"/>
                </a:solidFill>
                <a:latin typeface="Consolas"/>
                <a:cs typeface="Consolas"/>
              </a:rPr>
              <a:t>any</a:t>
            </a:r>
            <a:r>
              <a:rPr dirty="0" sz="1350" spc="-25">
                <a:solidFill>
                  <a:srgbClr val="242424"/>
                </a:solidFill>
                <a:latin typeface="Consolas"/>
                <a:cs typeface="Consolas"/>
              </a:rPr>
              <a:t> </a:t>
            </a:r>
            <a:r>
              <a:rPr dirty="0" sz="1350" spc="-10">
                <a:solidFill>
                  <a:srgbClr val="242424"/>
                </a:solidFill>
                <a:latin typeface="Consolas"/>
                <a:cs typeface="Consolas"/>
              </a:rPr>
              <a:t>other</a:t>
            </a:r>
            <a:r>
              <a:rPr dirty="0" sz="1350" spc="-30">
                <a:solidFill>
                  <a:srgbClr val="242424"/>
                </a:solidFill>
                <a:latin typeface="Consolas"/>
                <a:cs typeface="Consolas"/>
              </a:rPr>
              <a:t> </a:t>
            </a:r>
            <a:r>
              <a:rPr dirty="0" sz="1350" spc="-15">
                <a:solidFill>
                  <a:srgbClr val="242424"/>
                </a:solidFill>
                <a:latin typeface="Consolas"/>
                <a:cs typeface="Consolas"/>
              </a:rPr>
              <a:t>hibernate</a:t>
            </a:r>
            <a:r>
              <a:rPr dirty="0" sz="1350" spc="-40">
                <a:solidFill>
                  <a:srgbClr val="242424"/>
                </a:solidFill>
                <a:latin typeface="Consolas"/>
                <a:cs typeface="Consolas"/>
              </a:rPr>
              <a:t> </a:t>
            </a:r>
            <a:r>
              <a:rPr dirty="0" sz="1350" spc="-15">
                <a:solidFill>
                  <a:srgbClr val="242424"/>
                </a:solidFill>
                <a:latin typeface="Consolas"/>
                <a:cs typeface="Consolas"/>
              </a:rPr>
              <a:t>provided</a:t>
            </a:r>
            <a:r>
              <a:rPr dirty="0" sz="1350" spc="-50">
                <a:solidFill>
                  <a:srgbClr val="242424"/>
                </a:solidFill>
                <a:latin typeface="Consolas"/>
                <a:cs typeface="Consolas"/>
              </a:rPr>
              <a:t> </a:t>
            </a:r>
            <a:r>
              <a:rPr dirty="0" sz="1350" spc="-15">
                <a:solidFill>
                  <a:srgbClr val="242424"/>
                </a:solidFill>
                <a:latin typeface="Consolas"/>
                <a:cs typeface="Consolas"/>
              </a:rPr>
              <a:t>method.</a:t>
            </a:r>
            <a:endParaRPr sz="135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2528" y="883386"/>
            <a:ext cx="7472680" cy="647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45700"/>
              </a:lnSpc>
              <a:spcBef>
                <a:spcPts val="100"/>
              </a:spcBef>
            </a:pP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Following</a:t>
            </a:r>
            <a:r>
              <a:rPr dirty="0" sz="1400" spc="-4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session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 methods</a:t>
            </a:r>
            <a:r>
              <a:rPr dirty="0" sz="1400" spc="-5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are</a:t>
            </a:r>
            <a:r>
              <a:rPr dirty="0" sz="1400" spc="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used to perform</a:t>
            </a:r>
            <a:r>
              <a:rPr dirty="0" sz="1400" spc="-4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add/update/delete/list</a:t>
            </a:r>
            <a:r>
              <a:rPr dirty="0" sz="1400" spc="-10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records</a:t>
            </a:r>
            <a:r>
              <a:rPr dirty="0" sz="14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of</a:t>
            </a:r>
            <a:r>
              <a:rPr dirty="0" sz="1400" spc="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4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database. </a:t>
            </a:r>
            <a:r>
              <a:rPr dirty="0" sz="1400" spc="-4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Save</a:t>
            </a:r>
            <a:r>
              <a:rPr dirty="0" sz="14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(object)</a:t>
            </a:r>
            <a:r>
              <a:rPr dirty="0" sz="1400" spc="-6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Wingdings"/>
                <a:cs typeface="Wingdings"/>
              </a:rPr>
              <a:t></a:t>
            </a:r>
            <a:r>
              <a:rPr dirty="0" sz="1400" spc="7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Saves</a:t>
            </a:r>
            <a:r>
              <a:rPr dirty="0" sz="14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400" spc="-5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object</a:t>
            </a:r>
            <a:r>
              <a:rPr dirty="0" sz="14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in</a:t>
            </a:r>
            <a:r>
              <a:rPr dirty="0" sz="14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400" spc="-5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database.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6" name="object 6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</a:t>
            </a:r>
            <a:r>
              <a:rPr dirty="0"/>
              <a:t>l</a:t>
            </a:r>
            <a:r>
              <a:rPr dirty="0" spc="-10"/>
              <a:t>i</a:t>
            </a:r>
            <a:r>
              <a:rPr dirty="0" spc="-5"/>
              <a:t>d</a:t>
            </a:r>
            <a:r>
              <a:rPr dirty="0"/>
              <a:t>e</a:t>
            </a:r>
            <a:r>
              <a:rPr dirty="0" spc="-45"/>
              <a:t> </a:t>
            </a:r>
            <a:fld id="{81D60167-4931-47E6-BA6A-407CBD079E47}" type="slidenum">
              <a:rPr dirty="0" b="0">
                <a:latin typeface="Tahoma"/>
                <a:cs typeface="Tahoma"/>
              </a:rPr>
              <a:t>10</a:t>
            </a:fld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5531" y="162890"/>
            <a:ext cx="2192655" cy="422909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Updat</a:t>
            </a:r>
            <a:r>
              <a:rPr dirty="0" spc="-15"/>
              <a:t>in</a:t>
            </a:r>
            <a:r>
              <a:rPr dirty="0"/>
              <a:t>g</a:t>
            </a:r>
            <a:r>
              <a:rPr dirty="0" spc="-130"/>
              <a:t> </a:t>
            </a:r>
            <a:r>
              <a:rPr dirty="0" spc="-10"/>
              <a:t>r</a:t>
            </a:r>
            <a:r>
              <a:rPr dirty="0" spc="-15"/>
              <a:t>e</a:t>
            </a:r>
            <a:r>
              <a:rPr dirty="0" spc="-10"/>
              <a:t>c</a:t>
            </a:r>
            <a:r>
              <a:rPr dirty="0" spc="-20"/>
              <a:t>o</a:t>
            </a:r>
            <a:r>
              <a:rPr dirty="0" spc="-10"/>
              <a:t>r</a:t>
            </a:r>
            <a:r>
              <a:rPr dirty="0"/>
              <a:t>d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490472" y="1776983"/>
            <a:ext cx="6000115" cy="2208530"/>
            <a:chOff x="1490472" y="1776983"/>
            <a:chExt cx="6000115" cy="220853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90472" y="1776983"/>
              <a:ext cx="5999987" cy="220827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13916" y="1862327"/>
              <a:ext cx="5753100" cy="2037588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7" name="object 7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</a:t>
            </a:r>
            <a:r>
              <a:rPr dirty="0"/>
              <a:t>l</a:t>
            </a:r>
            <a:r>
              <a:rPr dirty="0" spc="-10"/>
              <a:t>i</a:t>
            </a:r>
            <a:r>
              <a:rPr dirty="0" spc="-5"/>
              <a:t>d</a:t>
            </a:r>
            <a:r>
              <a:rPr dirty="0"/>
              <a:t>e</a:t>
            </a:r>
            <a:r>
              <a:rPr dirty="0" spc="-45"/>
              <a:t> </a:t>
            </a:r>
            <a:fld id="{81D60167-4931-47E6-BA6A-407CBD079E47}" type="slidenum">
              <a:rPr dirty="0" b="0">
                <a:latin typeface="Tahoma"/>
                <a:cs typeface="Tahoma"/>
              </a:rPr>
              <a:t>10</a:t>
            </a:fld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5531" y="162890"/>
            <a:ext cx="2083435" cy="422909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Del</a:t>
            </a:r>
            <a:r>
              <a:rPr dirty="0" spc="-15"/>
              <a:t>e</a:t>
            </a:r>
            <a:r>
              <a:rPr dirty="0"/>
              <a:t>t</a:t>
            </a:r>
            <a:r>
              <a:rPr dirty="0" spc="-10"/>
              <a:t>i</a:t>
            </a:r>
            <a:r>
              <a:rPr dirty="0" spc="-15"/>
              <a:t>n</a:t>
            </a:r>
            <a:r>
              <a:rPr dirty="0"/>
              <a:t>g</a:t>
            </a:r>
            <a:r>
              <a:rPr dirty="0" spc="-120"/>
              <a:t> </a:t>
            </a:r>
            <a:r>
              <a:rPr dirty="0" spc="-10"/>
              <a:t>r</a:t>
            </a:r>
            <a:r>
              <a:rPr dirty="0" spc="-15"/>
              <a:t>e</a:t>
            </a:r>
            <a:r>
              <a:rPr dirty="0" spc="-10"/>
              <a:t>c</a:t>
            </a:r>
            <a:r>
              <a:rPr dirty="0" spc="-20"/>
              <a:t>o</a:t>
            </a:r>
            <a:r>
              <a:rPr dirty="0" spc="-10"/>
              <a:t>r</a:t>
            </a:r>
            <a:r>
              <a:rPr dirty="0"/>
              <a:t>d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534667" y="1766316"/>
            <a:ext cx="5695315" cy="2070100"/>
            <a:chOff x="1534667" y="1766316"/>
            <a:chExt cx="5695315" cy="20701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34667" y="1766316"/>
              <a:ext cx="5695187" cy="206959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55063" y="1850136"/>
              <a:ext cx="5454395" cy="1901952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7" name="object 7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</a:t>
            </a:r>
            <a:r>
              <a:rPr dirty="0"/>
              <a:t>l</a:t>
            </a:r>
            <a:r>
              <a:rPr dirty="0" spc="-10"/>
              <a:t>i</a:t>
            </a:r>
            <a:r>
              <a:rPr dirty="0" spc="-5"/>
              <a:t>d</a:t>
            </a:r>
            <a:r>
              <a:rPr dirty="0"/>
              <a:t>e</a:t>
            </a:r>
            <a:r>
              <a:rPr dirty="0" spc="-45"/>
              <a:t> </a:t>
            </a:r>
            <a:fld id="{81D60167-4931-47E6-BA6A-407CBD079E47}" type="slidenum">
              <a:rPr dirty="0" b="0">
                <a:latin typeface="Tahoma"/>
                <a:cs typeface="Tahoma"/>
              </a:rPr>
              <a:t>10</a:t>
            </a:fld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5531" y="162890"/>
            <a:ext cx="5168900" cy="422909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Group</a:t>
            </a:r>
            <a:r>
              <a:rPr dirty="0" spc="-40"/>
              <a:t> </a:t>
            </a:r>
            <a:r>
              <a:rPr dirty="0" spc="-5"/>
              <a:t>By</a:t>
            </a:r>
            <a:r>
              <a:rPr dirty="0" spc="-45"/>
              <a:t> </a:t>
            </a:r>
            <a:r>
              <a:rPr dirty="0" spc="-5"/>
              <a:t>and</a:t>
            </a:r>
            <a:r>
              <a:rPr dirty="0" spc="-30"/>
              <a:t> </a:t>
            </a:r>
            <a:r>
              <a:rPr dirty="0" spc="-10"/>
              <a:t>Order</a:t>
            </a:r>
            <a:r>
              <a:rPr dirty="0" spc="-35"/>
              <a:t> </a:t>
            </a:r>
            <a:r>
              <a:rPr dirty="0" spc="-5"/>
              <a:t>By</a:t>
            </a:r>
            <a:r>
              <a:rPr dirty="0" spc="-60"/>
              <a:t> </a:t>
            </a:r>
            <a:r>
              <a:rPr dirty="0"/>
              <a:t>with</a:t>
            </a:r>
            <a:r>
              <a:rPr dirty="0" spc="-10"/>
              <a:t> Hibernate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994916" y="1860804"/>
            <a:ext cx="5038725" cy="890269"/>
            <a:chOff x="1994916" y="1860804"/>
            <a:chExt cx="5038725" cy="890269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94916" y="1860804"/>
              <a:ext cx="5038344" cy="89001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09216" y="1933956"/>
              <a:ext cx="4809744" cy="743712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1598675" y="3485388"/>
            <a:ext cx="6009640" cy="870585"/>
            <a:chOff x="1598675" y="3485388"/>
            <a:chExt cx="6009640" cy="870585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98675" y="3485388"/>
              <a:ext cx="6009132" cy="87020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22119" y="3558540"/>
              <a:ext cx="5762244" cy="723900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536244" y="2890266"/>
            <a:ext cx="109601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0">
                <a:solidFill>
                  <a:srgbClr val="242424"/>
                </a:solidFill>
                <a:latin typeface="Tahoma"/>
                <a:cs typeface="Tahoma"/>
              </a:rPr>
              <a:t>F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o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r</a:t>
            </a:r>
            <a:r>
              <a:rPr dirty="0" sz="1400" spc="-9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G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r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oup</a:t>
            </a:r>
            <a:r>
              <a:rPr dirty="0" sz="1400" spc="-8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By: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4474" y="873378"/>
            <a:ext cx="7276465" cy="9334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In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HQL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30">
                <a:solidFill>
                  <a:srgbClr val="242424"/>
                </a:solidFill>
                <a:latin typeface="Tahoma"/>
                <a:cs typeface="Tahoma"/>
              </a:rPr>
              <a:t>itself,</a:t>
            </a:r>
            <a:r>
              <a:rPr dirty="0" sz="1400" spc="-4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order</a:t>
            </a:r>
            <a:r>
              <a:rPr dirty="0" sz="1400" spc="-5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by and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group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by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 clauses</a:t>
            </a:r>
            <a:r>
              <a:rPr dirty="0" sz="1400" spc="-4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can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be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added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 for</a:t>
            </a:r>
            <a:r>
              <a:rPr dirty="0" sz="14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sorting</a:t>
            </a:r>
            <a:r>
              <a:rPr dirty="0" sz="1400" spc="-4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grouping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columns.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Examples</a:t>
            </a:r>
            <a:r>
              <a:rPr dirty="0" sz="1400" spc="-7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are</a:t>
            </a:r>
            <a:r>
              <a:rPr dirty="0" sz="14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given</a:t>
            </a:r>
            <a:r>
              <a:rPr dirty="0" sz="1400" spc="-5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below: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400" spc="-50">
                <a:solidFill>
                  <a:srgbClr val="242424"/>
                </a:solidFill>
                <a:latin typeface="Tahoma"/>
                <a:cs typeface="Tahoma"/>
              </a:rPr>
              <a:t>F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o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r</a:t>
            </a:r>
            <a:r>
              <a:rPr dirty="0" sz="1400" spc="-9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O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r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d</a:t>
            </a:r>
            <a:r>
              <a:rPr dirty="0" sz="1400" spc="5">
                <a:solidFill>
                  <a:srgbClr val="242424"/>
                </a:solidFill>
                <a:latin typeface="Tahoma"/>
                <a:cs typeface="Tahoma"/>
              </a:rPr>
              <a:t>e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r</a:t>
            </a:r>
            <a:r>
              <a:rPr dirty="0" sz="1400" spc="-8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By: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12" name="object 12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</a:t>
            </a:r>
            <a:r>
              <a:rPr dirty="0"/>
              <a:t>l</a:t>
            </a:r>
            <a:r>
              <a:rPr dirty="0" spc="-10"/>
              <a:t>i</a:t>
            </a:r>
            <a:r>
              <a:rPr dirty="0" spc="-5"/>
              <a:t>d</a:t>
            </a:r>
            <a:r>
              <a:rPr dirty="0"/>
              <a:t>e</a:t>
            </a:r>
            <a:r>
              <a:rPr dirty="0" spc="-45"/>
              <a:t> </a:t>
            </a:r>
            <a:fld id="{81D60167-4931-47E6-BA6A-407CBD079E47}" type="slidenum">
              <a:rPr dirty="0" b="0">
                <a:latin typeface="Tahoma"/>
                <a:cs typeface="Tahoma"/>
              </a:rPr>
              <a:t>10</a:t>
            </a:fld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5531" y="162890"/>
            <a:ext cx="3977640" cy="42290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600" spc="-20">
                <a:solidFill>
                  <a:srgbClr val="242424"/>
                </a:solidFill>
                <a:latin typeface="Calibri"/>
                <a:cs typeface="Calibri"/>
              </a:rPr>
              <a:t>Batch</a:t>
            </a:r>
            <a:r>
              <a:rPr dirty="0" sz="2600" spc="-8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dirty="0" sz="2600" spc="-10">
                <a:solidFill>
                  <a:srgbClr val="242424"/>
                </a:solidFill>
                <a:latin typeface="Calibri"/>
                <a:cs typeface="Calibri"/>
              </a:rPr>
              <a:t>Processing</a:t>
            </a:r>
            <a:r>
              <a:rPr dirty="0" sz="2600" spc="-12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242424"/>
                </a:solidFill>
                <a:latin typeface="Calibri"/>
                <a:cs typeface="Calibri"/>
              </a:rPr>
              <a:t>In</a:t>
            </a:r>
            <a:r>
              <a:rPr dirty="0" sz="2600" spc="-7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dirty="0" sz="2600" spc="-15">
                <a:solidFill>
                  <a:srgbClr val="242424"/>
                </a:solidFill>
                <a:latin typeface="Calibri"/>
                <a:cs typeface="Calibri"/>
              </a:rPr>
              <a:t>Hibernate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6244" y="855979"/>
            <a:ext cx="6767195" cy="7632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Batch</a:t>
            </a:r>
            <a:r>
              <a:rPr dirty="0" sz="1200" spc="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Processing</a:t>
            </a:r>
            <a:r>
              <a:rPr dirty="0" sz="1200" spc="34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is used</a:t>
            </a:r>
            <a:r>
              <a:rPr dirty="0" sz="12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to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send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 multiple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 s</a:t>
            </a:r>
            <a:r>
              <a:rPr dirty="0" sz="1200" spc="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statements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at</a:t>
            </a:r>
            <a:r>
              <a:rPr dirty="0" sz="12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once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rather</a:t>
            </a:r>
            <a:r>
              <a:rPr dirty="0" sz="1200" spc="4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than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one</a:t>
            </a:r>
            <a:r>
              <a:rPr dirty="0" sz="1200" spc="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by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one.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200" spc="-95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dirty="0" sz="1200" spc="-6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use</a:t>
            </a:r>
            <a:r>
              <a:rPr dirty="0" sz="1200" spc="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200" spc="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batch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processing</a:t>
            </a:r>
            <a:r>
              <a:rPr dirty="0" sz="12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feature,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first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set</a:t>
            </a:r>
            <a:r>
              <a:rPr dirty="0" sz="1200" spc="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hibernate.jdbc.batch_size</a:t>
            </a:r>
            <a:r>
              <a:rPr dirty="0" sz="12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as</a:t>
            </a:r>
            <a:r>
              <a:rPr dirty="0" sz="1200" spc="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batch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size</a:t>
            </a:r>
            <a:r>
              <a:rPr dirty="0" sz="1200" spc="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dirty="0" sz="1200" spc="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a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number</a:t>
            </a:r>
            <a:r>
              <a:rPr dirty="0" sz="1200" spc="5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in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hibernate.cfg.xml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file.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If</a:t>
            </a:r>
            <a:r>
              <a:rPr dirty="0" sz="12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100</a:t>
            </a:r>
            <a:r>
              <a:rPr dirty="0" sz="1200" spc="-4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dirty="0" sz="1200" spc="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set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for</a:t>
            </a:r>
            <a:r>
              <a:rPr dirty="0" sz="1200" spc="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this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batch then</a:t>
            </a:r>
            <a:r>
              <a:rPr dirty="0" sz="1200" spc="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100</a:t>
            </a:r>
            <a:r>
              <a:rPr dirty="0" sz="12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sql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statements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will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be</a:t>
            </a:r>
            <a:r>
              <a:rPr dirty="0" sz="1200" spc="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executed</a:t>
            </a:r>
            <a:r>
              <a:rPr dirty="0" sz="12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in</a:t>
            </a:r>
            <a:r>
              <a:rPr dirty="0" sz="1200" spc="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batch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290827" y="1729739"/>
            <a:ext cx="6486525" cy="3046730"/>
            <a:chOff x="1290827" y="1729739"/>
            <a:chExt cx="6486525" cy="304673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90827" y="1729739"/>
              <a:ext cx="6486144" cy="304647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18843" y="1824227"/>
              <a:ext cx="6230111" cy="2857500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8" name="object 8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</a:t>
            </a:r>
            <a:r>
              <a:rPr dirty="0"/>
              <a:t>l</a:t>
            </a:r>
            <a:r>
              <a:rPr dirty="0" spc="-10"/>
              <a:t>i</a:t>
            </a:r>
            <a:r>
              <a:rPr dirty="0" spc="-5"/>
              <a:t>d</a:t>
            </a:r>
            <a:r>
              <a:rPr dirty="0"/>
              <a:t>e</a:t>
            </a:r>
            <a:r>
              <a:rPr dirty="0" spc="-45"/>
              <a:t> </a:t>
            </a:r>
            <a:fld id="{81D60167-4931-47E6-BA6A-407CBD079E47}" type="slidenum">
              <a:rPr dirty="0" b="0">
                <a:latin typeface="Tahoma"/>
                <a:cs typeface="Tahoma"/>
              </a:rPr>
              <a:t>10</a:t>
            </a:fld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5531" y="162890"/>
            <a:ext cx="3996054" cy="422909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Batch</a:t>
            </a:r>
            <a:r>
              <a:rPr dirty="0" spc="-75"/>
              <a:t> </a:t>
            </a:r>
            <a:r>
              <a:rPr dirty="0" spc="-5"/>
              <a:t>Processing</a:t>
            </a:r>
            <a:r>
              <a:rPr dirty="0" spc="-120"/>
              <a:t> </a:t>
            </a:r>
            <a:r>
              <a:rPr dirty="0"/>
              <a:t>In</a:t>
            </a:r>
            <a:r>
              <a:rPr dirty="0" spc="-75"/>
              <a:t> </a:t>
            </a:r>
            <a:r>
              <a:rPr dirty="0" spc="-10"/>
              <a:t>Hibernate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493519" y="694944"/>
            <a:ext cx="5648325" cy="3615054"/>
            <a:chOff x="1493519" y="694944"/>
            <a:chExt cx="5648325" cy="3615054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39795" y="694944"/>
              <a:ext cx="2756916" cy="135940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31236" y="772668"/>
              <a:ext cx="2574036" cy="12039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93519" y="1956816"/>
              <a:ext cx="5647944" cy="235305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12391" y="2043683"/>
              <a:ext cx="5410200" cy="2179319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465531" y="4375505"/>
            <a:ext cx="789432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Tahoma"/>
                <a:cs typeface="Tahoma"/>
              </a:rPr>
              <a:t>This</a:t>
            </a:r>
            <a:r>
              <a:rPr dirty="0" sz="1200" spc="15">
                <a:latin typeface="Tahoma"/>
                <a:cs typeface="Tahoma"/>
              </a:rPr>
              <a:t> </a:t>
            </a:r>
            <a:r>
              <a:rPr dirty="0" sz="1200" spc="-5">
                <a:latin typeface="Tahoma"/>
                <a:cs typeface="Tahoma"/>
              </a:rPr>
              <a:t>code</a:t>
            </a:r>
            <a:r>
              <a:rPr dirty="0" sz="1200" spc="-15">
                <a:latin typeface="Tahoma"/>
                <a:cs typeface="Tahoma"/>
              </a:rPr>
              <a:t> </a:t>
            </a:r>
            <a:r>
              <a:rPr dirty="0" sz="1200" spc="-5">
                <a:latin typeface="Tahoma"/>
                <a:cs typeface="Tahoma"/>
              </a:rPr>
              <a:t>will</a:t>
            </a:r>
            <a:r>
              <a:rPr dirty="0" sz="1200" spc="-15">
                <a:latin typeface="Tahoma"/>
                <a:cs typeface="Tahoma"/>
              </a:rPr>
              <a:t> </a:t>
            </a:r>
            <a:r>
              <a:rPr dirty="0" sz="1200">
                <a:latin typeface="Tahoma"/>
                <a:cs typeface="Tahoma"/>
              </a:rPr>
              <a:t>insert</a:t>
            </a:r>
            <a:r>
              <a:rPr dirty="0" sz="1200" spc="-10">
                <a:latin typeface="Tahoma"/>
                <a:cs typeface="Tahoma"/>
              </a:rPr>
              <a:t> </a:t>
            </a:r>
            <a:r>
              <a:rPr dirty="0" sz="1200" spc="-5">
                <a:latin typeface="Tahoma"/>
                <a:cs typeface="Tahoma"/>
              </a:rPr>
              <a:t>100000</a:t>
            </a:r>
            <a:r>
              <a:rPr dirty="0" sz="1200" spc="-90">
                <a:latin typeface="Tahoma"/>
                <a:cs typeface="Tahoma"/>
              </a:rPr>
              <a:t> </a:t>
            </a:r>
            <a:r>
              <a:rPr dirty="0" sz="1200" spc="-5">
                <a:latin typeface="Tahoma"/>
                <a:cs typeface="Tahoma"/>
              </a:rPr>
              <a:t>records</a:t>
            </a:r>
            <a:r>
              <a:rPr dirty="0" sz="1200" spc="-25">
                <a:latin typeface="Tahoma"/>
                <a:cs typeface="Tahoma"/>
              </a:rPr>
              <a:t> </a:t>
            </a:r>
            <a:r>
              <a:rPr dirty="0" sz="1200">
                <a:latin typeface="Tahoma"/>
                <a:cs typeface="Tahoma"/>
              </a:rPr>
              <a:t>into</a:t>
            </a:r>
            <a:r>
              <a:rPr dirty="0" sz="1200" spc="-10">
                <a:latin typeface="Tahoma"/>
                <a:cs typeface="Tahoma"/>
              </a:rPr>
              <a:t> </a:t>
            </a:r>
            <a:r>
              <a:rPr dirty="0" sz="1200" spc="-5">
                <a:latin typeface="Tahoma"/>
                <a:cs typeface="Tahoma"/>
              </a:rPr>
              <a:t>the</a:t>
            </a:r>
            <a:r>
              <a:rPr dirty="0" sz="1200" spc="20">
                <a:latin typeface="Tahoma"/>
                <a:cs typeface="Tahoma"/>
              </a:rPr>
              <a:t> </a:t>
            </a:r>
            <a:r>
              <a:rPr dirty="0" sz="1200" spc="-5">
                <a:latin typeface="Tahoma"/>
                <a:cs typeface="Tahoma"/>
              </a:rPr>
              <a:t>employee</a:t>
            </a:r>
            <a:r>
              <a:rPr dirty="0" sz="1200" spc="15">
                <a:latin typeface="Tahoma"/>
                <a:cs typeface="Tahoma"/>
              </a:rPr>
              <a:t> </a:t>
            </a:r>
            <a:r>
              <a:rPr dirty="0" sz="1200" spc="-5">
                <a:latin typeface="Tahoma"/>
                <a:cs typeface="Tahoma"/>
              </a:rPr>
              <a:t>table</a:t>
            </a:r>
            <a:r>
              <a:rPr dirty="0" sz="1200">
                <a:latin typeface="Tahoma"/>
                <a:cs typeface="Tahoma"/>
              </a:rPr>
              <a:t> </a:t>
            </a:r>
            <a:r>
              <a:rPr dirty="0" sz="1200" spc="-5">
                <a:latin typeface="Tahoma"/>
                <a:cs typeface="Tahoma"/>
              </a:rPr>
              <a:t>with</a:t>
            </a:r>
            <a:r>
              <a:rPr dirty="0" sz="1200">
                <a:latin typeface="Tahoma"/>
                <a:cs typeface="Tahoma"/>
              </a:rPr>
              <a:t> </a:t>
            </a:r>
            <a:r>
              <a:rPr dirty="0" sz="1200" spc="-5">
                <a:latin typeface="Tahoma"/>
                <a:cs typeface="Tahoma"/>
              </a:rPr>
              <a:t>the</a:t>
            </a:r>
            <a:r>
              <a:rPr dirty="0" sz="1200" spc="15">
                <a:latin typeface="Tahoma"/>
                <a:cs typeface="Tahoma"/>
              </a:rPr>
              <a:t> </a:t>
            </a:r>
            <a:r>
              <a:rPr dirty="0" sz="1200" spc="-5">
                <a:latin typeface="Tahoma"/>
                <a:cs typeface="Tahoma"/>
              </a:rPr>
              <a:t>batch size</a:t>
            </a:r>
            <a:r>
              <a:rPr dirty="0" sz="1200" spc="-15">
                <a:latin typeface="Tahoma"/>
                <a:cs typeface="Tahoma"/>
              </a:rPr>
              <a:t> </a:t>
            </a:r>
            <a:r>
              <a:rPr dirty="0" sz="1200" spc="-5">
                <a:latin typeface="Tahoma"/>
                <a:cs typeface="Tahoma"/>
              </a:rPr>
              <a:t>of</a:t>
            </a:r>
            <a:r>
              <a:rPr dirty="0" sz="1200" spc="15">
                <a:latin typeface="Tahoma"/>
                <a:cs typeface="Tahoma"/>
              </a:rPr>
              <a:t> </a:t>
            </a:r>
            <a:r>
              <a:rPr dirty="0" sz="1200">
                <a:latin typeface="Tahoma"/>
                <a:cs typeface="Tahoma"/>
              </a:rPr>
              <a:t>100.</a:t>
            </a:r>
            <a:r>
              <a:rPr dirty="0" sz="1200" spc="-20">
                <a:latin typeface="Tahoma"/>
                <a:cs typeface="Tahoma"/>
              </a:rPr>
              <a:t> </a:t>
            </a:r>
            <a:r>
              <a:rPr dirty="0" sz="1200" spc="-35">
                <a:latin typeface="Tahoma"/>
                <a:cs typeface="Tahoma"/>
              </a:rPr>
              <a:t>i.e.,</a:t>
            </a:r>
            <a:r>
              <a:rPr dirty="0" sz="1200" spc="-20">
                <a:latin typeface="Tahoma"/>
                <a:cs typeface="Tahoma"/>
              </a:rPr>
              <a:t> </a:t>
            </a:r>
            <a:r>
              <a:rPr dirty="0" sz="1200">
                <a:latin typeface="Tahoma"/>
                <a:cs typeface="Tahoma"/>
              </a:rPr>
              <a:t>one</a:t>
            </a:r>
            <a:r>
              <a:rPr dirty="0" sz="1200" spc="20">
                <a:latin typeface="Tahoma"/>
                <a:cs typeface="Tahoma"/>
              </a:rPr>
              <a:t> </a:t>
            </a:r>
            <a:r>
              <a:rPr dirty="0" sz="1200" spc="-20">
                <a:latin typeface="Tahoma"/>
                <a:cs typeface="Tahoma"/>
              </a:rPr>
              <a:t>transaction</a:t>
            </a:r>
            <a:r>
              <a:rPr dirty="0" sz="1200" spc="55">
                <a:latin typeface="Tahoma"/>
                <a:cs typeface="Tahoma"/>
              </a:rPr>
              <a:t> </a:t>
            </a:r>
            <a:r>
              <a:rPr dirty="0" sz="1200" spc="-5">
                <a:latin typeface="Tahoma"/>
                <a:cs typeface="Tahoma"/>
              </a:rPr>
              <a:t>for</a:t>
            </a:r>
            <a:r>
              <a:rPr dirty="0" sz="1200" spc="5">
                <a:latin typeface="Tahoma"/>
                <a:cs typeface="Tahoma"/>
              </a:rPr>
              <a:t> </a:t>
            </a:r>
            <a:r>
              <a:rPr dirty="0" sz="1200" spc="-5">
                <a:latin typeface="Tahoma"/>
                <a:cs typeface="Tahoma"/>
              </a:rPr>
              <a:t>every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1200">
                <a:latin typeface="Tahoma"/>
                <a:cs typeface="Tahoma"/>
              </a:rPr>
              <a:t>100</a:t>
            </a:r>
            <a:r>
              <a:rPr dirty="0" sz="1200" spc="-60">
                <a:latin typeface="Tahoma"/>
                <a:cs typeface="Tahoma"/>
              </a:rPr>
              <a:t> </a:t>
            </a:r>
            <a:r>
              <a:rPr dirty="0" sz="1200" spc="-5">
                <a:latin typeface="Tahoma"/>
                <a:cs typeface="Tahoma"/>
              </a:rPr>
              <a:t>rec</a:t>
            </a:r>
            <a:r>
              <a:rPr dirty="0" sz="1200" spc="-10">
                <a:latin typeface="Tahoma"/>
                <a:cs typeface="Tahoma"/>
              </a:rPr>
              <a:t>o</a:t>
            </a:r>
            <a:r>
              <a:rPr dirty="0" sz="1200" spc="-5">
                <a:latin typeface="Tahoma"/>
                <a:cs typeface="Tahoma"/>
              </a:rPr>
              <a:t>r</a:t>
            </a:r>
            <a:r>
              <a:rPr dirty="0" sz="1200" spc="-10">
                <a:latin typeface="Tahoma"/>
                <a:cs typeface="Tahoma"/>
              </a:rPr>
              <a:t>d</a:t>
            </a:r>
            <a:r>
              <a:rPr dirty="0" sz="1200">
                <a:latin typeface="Tahoma"/>
                <a:cs typeface="Tahoma"/>
              </a:rPr>
              <a:t>s.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10" name="object 10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</a:t>
            </a:r>
            <a:r>
              <a:rPr dirty="0"/>
              <a:t>l</a:t>
            </a:r>
            <a:r>
              <a:rPr dirty="0" spc="-10"/>
              <a:t>i</a:t>
            </a:r>
            <a:r>
              <a:rPr dirty="0" spc="-5"/>
              <a:t>d</a:t>
            </a:r>
            <a:r>
              <a:rPr dirty="0"/>
              <a:t>e</a:t>
            </a:r>
            <a:r>
              <a:rPr dirty="0" spc="-45"/>
              <a:t> </a:t>
            </a:r>
            <a:fld id="{81D60167-4931-47E6-BA6A-407CBD079E47}" type="slidenum">
              <a:rPr dirty="0" b="0">
                <a:latin typeface="Tahoma"/>
                <a:cs typeface="Tahoma"/>
              </a:rPr>
              <a:t>10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26948" y="1167383"/>
            <a:ext cx="5687695" cy="3495040"/>
            <a:chOff x="726948" y="1167383"/>
            <a:chExt cx="5687695" cy="34950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46604" y="1167383"/>
              <a:ext cx="3867912" cy="349453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31520" y="1360931"/>
              <a:ext cx="2721610" cy="1188720"/>
            </a:xfrm>
            <a:custGeom>
              <a:avLst/>
              <a:gdLst/>
              <a:ahLst/>
              <a:cxnLst/>
              <a:rect l="l" t="t" r="r" b="b"/>
              <a:pathLst>
                <a:path w="2721610" h="1188720">
                  <a:moveTo>
                    <a:pt x="0" y="198119"/>
                  </a:moveTo>
                  <a:lnTo>
                    <a:pt x="5232" y="152653"/>
                  </a:lnTo>
                  <a:lnTo>
                    <a:pt x="20142" y="110997"/>
                  </a:lnTo>
                  <a:lnTo>
                    <a:pt x="43522" y="74167"/>
                  </a:lnTo>
                  <a:lnTo>
                    <a:pt x="74206" y="43560"/>
                  </a:lnTo>
                  <a:lnTo>
                    <a:pt x="110998" y="20065"/>
                  </a:lnTo>
                  <a:lnTo>
                    <a:pt x="152704" y="5206"/>
                  </a:lnTo>
                  <a:lnTo>
                    <a:pt x="198132" y="0"/>
                  </a:lnTo>
                  <a:lnTo>
                    <a:pt x="914019" y="0"/>
                  </a:lnTo>
                  <a:lnTo>
                    <a:pt x="1305687" y="0"/>
                  </a:lnTo>
                  <a:lnTo>
                    <a:pt x="1368679" y="0"/>
                  </a:lnTo>
                  <a:lnTo>
                    <a:pt x="1414145" y="5206"/>
                  </a:lnTo>
                  <a:lnTo>
                    <a:pt x="1455801" y="20065"/>
                  </a:lnTo>
                  <a:lnTo>
                    <a:pt x="1492631" y="43560"/>
                  </a:lnTo>
                  <a:lnTo>
                    <a:pt x="1523365" y="74167"/>
                  </a:lnTo>
                  <a:lnTo>
                    <a:pt x="1546733" y="110997"/>
                  </a:lnTo>
                  <a:lnTo>
                    <a:pt x="1561592" y="152653"/>
                  </a:lnTo>
                  <a:lnTo>
                    <a:pt x="1566799" y="198119"/>
                  </a:lnTo>
                  <a:lnTo>
                    <a:pt x="1566799" y="693419"/>
                  </a:lnTo>
                  <a:lnTo>
                    <a:pt x="2721483" y="994409"/>
                  </a:lnTo>
                  <a:lnTo>
                    <a:pt x="1566799" y="990599"/>
                  </a:lnTo>
                  <a:lnTo>
                    <a:pt x="1561592" y="1036065"/>
                  </a:lnTo>
                  <a:lnTo>
                    <a:pt x="1546733" y="1077721"/>
                  </a:lnTo>
                  <a:lnTo>
                    <a:pt x="1523365" y="1114551"/>
                  </a:lnTo>
                  <a:lnTo>
                    <a:pt x="1492631" y="1145158"/>
                  </a:lnTo>
                  <a:lnTo>
                    <a:pt x="1455801" y="1168653"/>
                  </a:lnTo>
                  <a:lnTo>
                    <a:pt x="1414145" y="1183512"/>
                  </a:lnTo>
                  <a:lnTo>
                    <a:pt x="1368679" y="1188719"/>
                  </a:lnTo>
                  <a:lnTo>
                    <a:pt x="1305687" y="1188719"/>
                  </a:lnTo>
                  <a:lnTo>
                    <a:pt x="914019" y="1188719"/>
                  </a:lnTo>
                  <a:lnTo>
                    <a:pt x="198132" y="1188719"/>
                  </a:lnTo>
                  <a:lnTo>
                    <a:pt x="152704" y="1183512"/>
                  </a:lnTo>
                  <a:lnTo>
                    <a:pt x="110998" y="1168653"/>
                  </a:lnTo>
                  <a:lnTo>
                    <a:pt x="74206" y="1145158"/>
                  </a:lnTo>
                  <a:lnTo>
                    <a:pt x="43522" y="1114551"/>
                  </a:lnTo>
                  <a:lnTo>
                    <a:pt x="20142" y="1077721"/>
                  </a:lnTo>
                  <a:lnTo>
                    <a:pt x="5232" y="1036065"/>
                  </a:lnTo>
                  <a:lnTo>
                    <a:pt x="0" y="990599"/>
                  </a:lnTo>
                  <a:lnTo>
                    <a:pt x="0" y="693419"/>
                  </a:lnTo>
                  <a:lnTo>
                    <a:pt x="0" y="198119"/>
                  </a:lnTo>
                  <a:close/>
                </a:path>
              </a:pathLst>
            </a:custGeom>
            <a:ln w="9144">
              <a:solidFill>
                <a:srgbClr val="24242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899566" y="1477213"/>
            <a:ext cx="1227455" cy="940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John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we 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want 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to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shift</a:t>
            </a:r>
            <a:r>
              <a:rPr dirty="0" sz="1200" spc="-9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our</a:t>
            </a:r>
            <a:r>
              <a:rPr dirty="0" sz="1200" spc="-8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database </a:t>
            </a:r>
            <a:r>
              <a:rPr dirty="0" sz="1200" spc="-36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from 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Oracle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to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 MySQL. How 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can 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we</a:t>
            </a:r>
            <a:r>
              <a:rPr dirty="0" sz="1200" spc="-4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go</a:t>
            </a:r>
            <a:r>
              <a:rPr dirty="0" sz="12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about</a:t>
            </a:r>
            <a:r>
              <a:rPr dirty="0" sz="12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it?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77418" y="136906"/>
            <a:ext cx="2521585" cy="42227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John</a:t>
            </a:r>
            <a:r>
              <a:rPr dirty="0" spc="-90"/>
              <a:t> </a:t>
            </a:r>
            <a:r>
              <a:rPr dirty="0" spc="-10"/>
              <a:t>gets</a:t>
            </a:r>
            <a:r>
              <a:rPr dirty="0" spc="-65"/>
              <a:t> </a:t>
            </a:r>
            <a:r>
              <a:rPr dirty="0"/>
              <a:t>a</a:t>
            </a:r>
            <a:r>
              <a:rPr dirty="0" spc="-30"/>
              <a:t> </a:t>
            </a:r>
            <a:r>
              <a:rPr dirty="0" spc="-15"/>
              <a:t>Project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8" name="object 8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</a:t>
            </a:r>
            <a:r>
              <a:rPr dirty="0"/>
              <a:t>l</a:t>
            </a:r>
            <a:r>
              <a:rPr dirty="0" spc="-10"/>
              <a:t>i</a:t>
            </a:r>
            <a:r>
              <a:rPr dirty="0" spc="-5"/>
              <a:t>d</a:t>
            </a:r>
            <a:r>
              <a:rPr dirty="0"/>
              <a:t>e</a:t>
            </a:r>
            <a:r>
              <a:rPr dirty="0" spc="-45"/>
              <a:t> </a:t>
            </a:r>
            <a:fld id="{81D60167-4931-47E6-BA6A-407CBD079E47}" type="slidenum">
              <a:rPr dirty="0" b="0">
                <a:latin typeface="Tahoma"/>
                <a:cs typeface="Tahoma"/>
              </a:rPr>
              <a:t>10</a:t>
            </a:fld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5719" y="153415"/>
            <a:ext cx="3234690" cy="42227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Criteria</a:t>
            </a:r>
            <a:r>
              <a:rPr dirty="0" spc="-105"/>
              <a:t> </a:t>
            </a:r>
            <a:r>
              <a:rPr dirty="0"/>
              <a:t>and</a:t>
            </a:r>
            <a:r>
              <a:rPr dirty="0" spc="-75"/>
              <a:t> </a:t>
            </a:r>
            <a:r>
              <a:rPr dirty="0" spc="-5"/>
              <a:t>Restrictions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4357" y="1102563"/>
            <a:ext cx="7505700" cy="302196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Criteria</a:t>
            </a:r>
            <a:r>
              <a:rPr dirty="0" sz="1400" spc="-4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dirty="0" sz="1400" spc="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an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interface</a:t>
            </a:r>
            <a:r>
              <a:rPr dirty="0" sz="1400" spc="-4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dirty="0" sz="14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query</a:t>
            </a:r>
            <a:r>
              <a:rPr dirty="0" sz="1400" spc="-4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on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dirty="0" sz="14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particular</a:t>
            </a:r>
            <a:r>
              <a:rPr dirty="0" sz="14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persistent</a:t>
            </a:r>
            <a:r>
              <a:rPr dirty="0" sz="1400" spc="-7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class.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00">
              <a:latin typeface="Tahoma"/>
              <a:cs typeface="Tahoma"/>
            </a:endParaRPr>
          </a:p>
          <a:p>
            <a:pPr marL="12700" marR="175895">
              <a:lnSpc>
                <a:spcPct val="100000"/>
              </a:lnSpc>
              <a:spcBef>
                <a:spcPts val="5"/>
              </a:spcBef>
            </a:pP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Session</a:t>
            </a:r>
            <a:r>
              <a:rPr dirty="0" sz="1400" spc="-6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has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006EC0"/>
                </a:solidFill>
                <a:latin typeface="Tahoma"/>
                <a:cs typeface="Tahoma"/>
              </a:rPr>
              <a:t>CreateCriteria()</a:t>
            </a:r>
            <a:r>
              <a:rPr dirty="0" sz="1400" spc="-7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method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which</a:t>
            </a:r>
            <a:r>
              <a:rPr dirty="0" sz="1400" spc="-5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returns</a:t>
            </a:r>
            <a:r>
              <a:rPr dirty="0" sz="1400" spc="-6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dirty="0" sz="14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Criteria</a:t>
            </a:r>
            <a:r>
              <a:rPr dirty="0" sz="14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object</a:t>
            </a:r>
            <a:r>
              <a:rPr dirty="0" sz="14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of a</a:t>
            </a:r>
            <a:r>
              <a:rPr dirty="0" sz="1400" spc="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particular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 class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fire </a:t>
            </a:r>
            <a:r>
              <a:rPr dirty="0" sz="1400" spc="-4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400" spc="-8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query</a:t>
            </a:r>
            <a:r>
              <a:rPr dirty="0" sz="1400" spc="-7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on.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Where</a:t>
            </a:r>
            <a:r>
              <a:rPr dirty="0" sz="1400" spc="-7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clause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of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SQL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can</a:t>
            </a:r>
            <a:r>
              <a:rPr dirty="0" sz="14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be added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by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using</a:t>
            </a:r>
            <a:r>
              <a:rPr dirty="0" sz="14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conditional</a:t>
            </a:r>
            <a:r>
              <a:rPr dirty="0" sz="1400" spc="-4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methods</a:t>
            </a:r>
            <a:r>
              <a:rPr dirty="0" sz="14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of</a:t>
            </a:r>
            <a:r>
              <a:rPr dirty="0" sz="14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restrictions</a:t>
            </a:r>
            <a:r>
              <a:rPr dirty="0" sz="1400" spc="-6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class. This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can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be</a:t>
            </a:r>
            <a:r>
              <a:rPr dirty="0" sz="14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added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by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006EC0"/>
                </a:solidFill>
                <a:latin typeface="Tahoma"/>
                <a:cs typeface="Tahoma"/>
              </a:rPr>
              <a:t>add()</a:t>
            </a:r>
            <a:r>
              <a:rPr dirty="0" sz="1400" spc="-25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method</a:t>
            </a:r>
            <a:r>
              <a:rPr dirty="0" sz="1400" spc="-4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of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criteria</a:t>
            </a:r>
            <a:r>
              <a:rPr dirty="0" sz="1400" spc="-4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class.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For</a:t>
            </a:r>
            <a:r>
              <a:rPr dirty="0" sz="1400" spc="-5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example: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00">
              <a:latin typeface="Tahoma"/>
              <a:cs typeface="Tahoma"/>
            </a:endParaRPr>
          </a:p>
          <a:p>
            <a:pPr marL="12700" marR="4175760">
              <a:lnSpc>
                <a:spcPct val="100000"/>
              </a:lnSpc>
            </a:pP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Criteria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c = new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Criteria 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(Employee.class); </a:t>
            </a:r>
            <a:r>
              <a:rPr dirty="0" sz="1400" spc="-4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c.add 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(Restritctions.gt </a:t>
            </a:r>
            <a:r>
              <a:rPr dirty="0" sz="1400" spc="-25">
                <a:solidFill>
                  <a:srgbClr val="242424"/>
                </a:solidFill>
                <a:latin typeface="Tahoma"/>
                <a:cs typeface="Tahoma"/>
              </a:rPr>
              <a:t>(“salary”,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5000)); </a:t>
            </a:r>
            <a:r>
              <a:rPr dirty="0" sz="14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List</a:t>
            </a:r>
            <a:r>
              <a:rPr dirty="0" sz="14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lst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=</a:t>
            </a:r>
            <a:r>
              <a:rPr dirty="0" sz="14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45">
                <a:solidFill>
                  <a:srgbClr val="242424"/>
                </a:solidFill>
                <a:latin typeface="Tahoma"/>
                <a:cs typeface="Tahoma"/>
              </a:rPr>
              <a:t>cr.list();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00">
              <a:latin typeface="Tahoma"/>
              <a:cs typeface="Tahoma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 above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3 lines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create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a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criteria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object c. With </a:t>
            </a:r>
            <a:r>
              <a:rPr dirty="0" sz="1400">
                <a:solidFill>
                  <a:srgbClr val="006EC0"/>
                </a:solidFill>
                <a:latin typeface="Tahoma"/>
                <a:cs typeface="Tahoma"/>
              </a:rPr>
              <a:t>add()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method of Criteria object a condition is </a:t>
            </a:r>
            <a:r>
              <a:rPr dirty="0" sz="14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added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as</a:t>
            </a:r>
            <a:r>
              <a:rPr dirty="0" sz="1400" spc="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salary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 is &gt;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5000.</a:t>
            </a:r>
            <a:r>
              <a:rPr dirty="0" sz="14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006EC0"/>
                </a:solidFill>
                <a:latin typeface="Tahoma"/>
                <a:cs typeface="Tahoma"/>
              </a:rPr>
              <a:t>list()</a:t>
            </a:r>
            <a:r>
              <a:rPr dirty="0" sz="1400" spc="5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method</a:t>
            </a:r>
            <a:r>
              <a:rPr dirty="0" sz="1400" spc="-5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of</a:t>
            </a:r>
            <a:r>
              <a:rPr dirty="0" sz="1400" spc="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Criteria</a:t>
            </a:r>
            <a:r>
              <a:rPr dirty="0" sz="1400" spc="-5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object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returns</a:t>
            </a:r>
            <a:r>
              <a:rPr dirty="0" sz="1400" spc="-6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4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result</a:t>
            </a:r>
            <a:r>
              <a:rPr dirty="0" sz="14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set</a:t>
            </a:r>
            <a:r>
              <a:rPr dirty="0" sz="14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in</a:t>
            </a:r>
            <a:r>
              <a:rPr dirty="0" sz="1400" spc="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collection</a:t>
            </a:r>
            <a:r>
              <a:rPr dirty="0" sz="1400" spc="-5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list.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5" name="object 5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</a:t>
            </a:r>
            <a:r>
              <a:rPr dirty="0"/>
              <a:t>l</a:t>
            </a:r>
            <a:r>
              <a:rPr dirty="0" spc="-10"/>
              <a:t>i</a:t>
            </a:r>
            <a:r>
              <a:rPr dirty="0" spc="-5"/>
              <a:t>d</a:t>
            </a:r>
            <a:r>
              <a:rPr dirty="0"/>
              <a:t>e</a:t>
            </a:r>
            <a:r>
              <a:rPr dirty="0" spc="-45"/>
              <a:t> </a:t>
            </a:r>
            <a:fld id="{81D60167-4931-47E6-BA6A-407CBD079E47}" type="slidenum">
              <a:rPr dirty="0" b="0">
                <a:latin typeface="Tahoma"/>
                <a:cs typeface="Tahoma"/>
              </a:rPr>
              <a:t>10</a:t>
            </a:fld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94479" y="2494915"/>
            <a:ext cx="672465" cy="513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b="1">
                <a:solidFill>
                  <a:srgbClr val="006EC0"/>
                </a:solidFill>
                <a:latin typeface="Calibri"/>
                <a:cs typeface="Calibri"/>
              </a:rPr>
              <a:t>LAB</a:t>
            </a:r>
            <a:endParaRPr sz="32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4" name="object 4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</a:t>
            </a:r>
            <a:r>
              <a:rPr dirty="0"/>
              <a:t>l</a:t>
            </a:r>
            <a:r>
              <a:rPr dirty="0" spc="-10"/>
              <a:t>i</a:t>
            </a:r>
            <a:r>
              <a:rPr dirty="0" spc="-5"/>
              <a:t>d</a:t>
            </a:r>
            <a:r>
              <a:rPr dirty="0"/>
              <a:t>e</a:t>
            </a:r>
            <a:r>
              <a:rPr dirty="0" spc="-45"/>
              <a:t> </a:t>
            </a:r>
            <a:fld id="{81D60167-4931-47E6-BA6A-407CBD079E47}" type="slidenum">
              <a:rPr dirty="0" b="0">
                <a:latin typeface="Tahoma"/>
                <a:cs typeface="Tahoma"/>
              </a:rPr>
              <a:t>10</a:t>
            </a:fld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5589" y="142494"/>
            <a:ext cx="2940050" cy="42227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Mapping</a:t>
            </a:r>
            <a:r>
              <a:rPr dirty="0" spc="-110"/>
              <a:t> </a:t>
            </a:r>
            <a:r>
              <a:rPr dirty="0"/>
              <a:t>in</a:t>
            </a:r>
            <a:r>
              <a:rPr dirty="0" spc="-60"/>
              <a:t> </a:t>
            </a:r>
            <a:r>
              <a:rPr dirty="0" spc="-10"/>
              <a:t>Hibernate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1672" y="1041602"/>
            <a:ext cx="5986780" cy="13544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There</a:t>
            </a:r>
            <a:r>
              <a:rPr dirty="0" sz="1400" spc="-6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are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3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types</a:t>
            </a:r>
            <a:r>
              <a:rPr dirty="0" sz="1400" spc="-4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of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 relationship</a:t>
            </a:r>
            <a:r>
              <a:rPr dirty="0" sz="1400" spc="-6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mappings</a:t>
            </a:r>
            <a:r>
              <a:rPr dirty="0" sz="14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in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database/hibernate.</a:t>
            </a:r>
            <a:r>
              <a:rPr dirty="0" sz="1400" spc="-4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They</a:t>
            </a:r>
            <a:r>
              <a:rPr dirty="0" sz="1400" spc="-6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are: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750">
              <a:latin typeface="Tahoma"/>
              <a:cs typeface="Tahoma"/>
            </a:endParaRPr>
          </a:p>
          <a:p>
            <a:pPr marL="297180" indent="-285115">
              <a:lnSpc>
                <a:spcPct val="100000"/>
              </a:lnSpc>
              <a:buClr>
                <a:srgbClr val="242424"/>
              </a:buClr>
              <a:buAutoNum type="alphaLcParenBoth"/>
              <a:tabLst>
                <a:tab pos="297815" algn="l"/>
              </a:tabLst>
            </a:pPr>
            <a:r>
              <a:rPr dirty="0" sz="1400">
                <a:solidFill>
                  <a:srgbClr val="006EC0"/>
                </a:solidFill>
                <a:latin typeface="Tahoma"/>
                <a:cs typeface="Tahoma"/>
              </a:rPr>
              <a:t>One</a:t>
            </a:r>
            <a:r>
              <a:rPr dirty="0" sz="1400" spc="-3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006EC0"/>
                </a:solidFill>
                <a:latin typeface="Tahoma"/>
                <a:cs typeface="Tahoma"/>
              </a:rPr>
              <a:t>to</a:t>
            </a:r>
            <a:r>
              <a:rPr dirty="0" sz="1400" spc="-15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006EC0"/>
                </a:solidFill>
                <a:latin typeface="Tahoma"/>
                <a:cs typeface="Tahoma"/>
              </a:rPr>
              <a:t>One</a:t>
            </a:r>
            <a:r>
              <a:rPr dirty="0" sz="1400" spc="-3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Wingdings"/>
                <a:cs typeface="Wingdings"/>
              </a:rPr>
              <a:t></a:t>
            </a:r>
            <a:r>
              <a:rPr dirty="0" sz="1400" spc="9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Example:</a:t>
            </a:r>
            <a:r>
              <a:rPr dirty="0" sz="1400" spc="-4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One</a:t>
            </a:r>
            <a:r>
              <a:rPr dirty="0" sz="14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student</a:t>
            </a:r>
            <a:r>
              <a:rPr dirty="0" sz="1400" spc="-7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has</a:t>
            </a:r>
            <a:r>
              <a:rPr dirty="0" sz="14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one</a:t>
            </a:r>
            <a:r>
              <a:rPr dirty="0" sz="1400" spc="-4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60">
                <a:solidFill>
                  <a:srgbClr val="242424"/>
                </a:solidFill>
                <a:latin typeface="Tahoma"/>
                <a:cs typeface="Tahoma"/>
              </a:rPr>
              <a:t>teacher.</a:t>
            </a:r>
            <a:endParaRPr sz="1400">
              <a:latin typeface="Tahoma"/>
              <a:cs typeface="Tahoma"/>
            </a:endParaRPr>
          </a:p>
          <a:p>
            <a:pPr marL="303530" indent="-291465">
              <a:lnSpc>
                <a:spcPct val="100000"/>
              </a:lnSpc>
              <a:spcBef>
                <a:spcPts val="805"/>
              </a:spcBef>
              <a:buClr>
                <a:srgbClr val="242424"/>
              </a:buClr>
              <a:buAutoNum type="alphaLcParenBoth"/>
              <a:tabLst>
                <a:tab pos="304165" algn="l"/>
              </a:tabLst>
            </a:pPr>
            <a:r>
              <a:rPr dirty="0" sz="1400">
                <a:solidFill>
                  <a:srgbClr val="006EC0"/>
                </a:solidFill>
                <a:latin typeface="Tahoma"/>
                <a:cs typeface="Tahoma"/>
              </a:rPr>
              <a:t>One</a:t>
            </a:r>
            <a:r>
              <a:rPr dirty="0" sz="1400" spc="-4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006EC0"/>
                </a:solidFill>
                <a:latin typeface="Tahoma"/>
                <a:cs typeface="Tahoma"/>
              </a:rPr>
              <a:t>to</a:t>
            </a:r>
            <a:r>
              <a:rPr dirty="0" sz="1400" spc="-15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006EC0"/>
                </a:solidFill>
                <a:latin typeface="Tahoma"/>
                <a:cs typeface="Tahoma"/>
              </a:rPr>
              <a:t>Many</a:t>
            </a:r>
            <a:r>
              <a:rPr dirty="0" sz="1400" spc="-25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Wingdings"/>
                <a:cs typeface="Wingdings"/>
              </a:rPr>
              <a:t></a:t>
            </a:r>
            <a:r>
              <a:rPr dirty="0" sz="1400" spc="85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Example:</a:t>
            </a:r>
            <a:r>
              <a:rPr dirty="0" sz="14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One</a:t>
            </a:r>
            <a:r>
              <a:rPr dirty="0" sz="14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organization</a:t>
            </a:r>
            <a:r>
              <a:rPr dirty="0" sz="1400" spc="-7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has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many</a:t>
            </a:r>
            <a:r>
              <a:rPr dirty="0" sz="14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employees.</a:t>
            </a:r>
            <a:endParaRPr sz="1400">
              <a:latin typeface="Tahoma"/>
              <a:cs typeface="Tahoma"/>
            </a:endParaRPr>
          </a:p>
          <a:p>
            <a:pPr marL="287020" indent="-274320">
              <a:lnSpc>
                <a:spcPct val="100000"/>
              </a:lnSpc>
              <a:spcBef>
                <a:spcPts val="800"/>
              </a:spcBef>
              <a:buClr>
                <a:srgbClr val="242424"/>
              </a:buClr>
              <a:buAutoNum type="alphaLcParenBoth"/>
              <a:tabLst>
                <a:tab pos="287020" algn="l"/>
              </a:tabLst>
            </a:pPr>
            <a:r>
              <a:rPr dirty="0" sz="1400" spc="-5">
                <a:solidFill>
                  <a:srgbClr val="006EC0"/>
                </a:solidFill>
                <a:latin typeface="Tahoma"/>
                <a:cs typeface="Tahoma"/>
              </a:rPr>
              <a:t>Many</a:t>
            </a:r>
            <a:r>
              <a:rPr dirty="0" sz="1400" spc="-3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006EC0"/>
                </a:solidFill>
                <a:latin typeface="Tahoma"/>
                <a:cs typeface="Tahoma"/>
              </a:rPr>
              <a:t>to</a:t>
            </a:r>
            <a:r>
              <a:rPr dirty="0" sz="1400" spc="-3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006EC0"/>
                </a:solidFill>
                <a:latin typeface="Tahoma"/>
                <a:cs typeface="Tahoma"/>
              </a:rPr>
              <a:t>Many</a:t>
            </a:r>
            <a:r>
              <a:rPr dirty="0" sz="1400" spc="-35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400" spc="5">
                <a:solidFill>
                  <a:srgbClr val="242424"/>
                </a:solidFill>
                <a:latin typeface="Wingdings"/>
                <a:cs typeface="Wingdings"/>
              </a:rPr>
              <a:t></a:t>
            </a:r>
            <a:r>
              <a:rPr dirty="0" sz="1400" spc="9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Example:</a:t>
            </a:r>
            <a:r>
              <a:rPr dirty="0" sz="1400" spc="-5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Many</a:t>
            </a:r>
            <a:r>
              <a:rPr dirty="0" sz="14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employees</a:t>
            </a:r>
            <a:r>
              <a:rPr dirty="0" sz="1400" spc="-5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has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many</a:t>
            </a:r>
            <a:r>
              <a:rPr dirty="0" sz="14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certificates.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5" name="object 5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</a:t>
            </a:r>
            <a:r>
              <a:rPr dirty="0"/>
              <a:t>l</a:t>
            </a:r>
            <a:r>
              <a:rPr dirty="0" spc="-10"/>
              <a:t>i</a:t>
            </a:r>
            <a:r>
              <a:rPr dirty="0" spc="-5"/>
              <a:t>d</a:t>
            </a:r>
            <a:r>
              <a:rPr dirty="0"/>
              <a:t>e</a:t>
            </a:r>
            <a:r>
              <a:rPr dirty="0" spc="-45"/>
              <a:t> </a:t>
            </a:r>
            <a:fld id="{81D60167-4931-47E6-BA6A-407CBD079E47}" type="slidenum">
              <a:rPr dirty="0" b="0">
                <a:latin typeface="Tahoma"/>
                <a:cs typeface="Tahoma"/>
              </a:rPr>
              <a:t>10</a:t>
            </a:fld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5531" y="142494"/>
            <a:ext cx="2778760" cy="42227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One</a:t>
            </a:r>
            <a:r>
              <a:rPr dirty="0" spc="-80"/>
              <a:t> </a:t>
            </a:r>
            <a:r>
              <a:rPr dirty="0" spc="-5"/>
              <a:t>to</a:t>
            </a:r>
            <a:r>
              <a:rPr dirty="0" spc="-45"/>
              <a:t> </a:t>
            </a:r>
            <a:r>
              <a:rPr dirty="0" spc="-5"/>
              <a:t>one</a:t>
            </a:r>
            <a:r>
              <a:rPr dirty="0" spc="-90"/>
              <a:t> </a:t>
            </a:r>
            <a:r>
              <a:rPr dirty="0"/>
              <a:t>Mapping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799795" y="2999485"/>
          <a:ext cx="7487920" cy="14865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7710"/>
                <a:gridCol w="777240"/>
                <a:gridCol w="683260"/>
                <a:gridCol w="173355"/>
                <a:gridCol w="413384"/>
                <a:gridCol w="201294"/>
                <a:gridCol w="569594"/>
                <a:gridCol w="994410"/>
                <a:gridCol w="891539"/>
                <a:gridCol w="994410"/>
                <a:gridCol w="1040129"/>
              </a:tblGrid>
              <a:tr h="65658"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2700">
                      <a:solidFill>
                        <a:srgbClr val="242424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 rowSpan="2">
                  <a:txBody>
                    <a:bodyPr/>
                    <a:lstStyle/>
                    <a:p>
                      <a:pPr marL="114300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dirty="0" sz="120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ADD_ID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B="0" marT="87630">
                    <a:lnL w="12700">
                      <a:solidFill>
                        <a:srgbClr val="242424"/>
                      </a:solidFill>
                      <a:prstDash val="solid"/>
                    </a:lnL>
                    <a:lnR w="12700">
                      <a:solidFill>
                        <a:srgbClr val="242424"/>
                      </a:solidFill>
                      <a:prstDash val="solid"/>
                    </a:lnR>
                    <a:lnT w="12700">
                      <a:solidFill>
                        <a:srgbClr val="242424"/>
                      </a:solidFill>
                      <a:prstDash val="solid"/>
                    </a:lnT>
                    <a:lnB w="12700">
                      <a:solidFill>
                        <a:srgbClr val="242424"/>
                      </a:solidFill>
                      <a:prstDash val="solid"/>
                    </a:lnB>
                    <a:solidFill>
                      <a:srgbClr val="FBEADA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dirty="0" sz="1200" spc="-15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CITY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B="0" marT="87630">
                    <a:lnL w="12700">
                      <a:solidFill>
                        <a:srgbClr val="242424"/>
                      </a:solidFill>
                      <a:prstDash val="solid"/>
                    </a:lnL>
                    <a:lnR w="12700">
                      <a:solidFill>
                        <a:srgbClr val="242424"/>
                      </a:solidFill>
                      <a:prstDash val="solid"/>
                    </a:lnR>
                    <a:lnT w="12700">
                      <a:solidFill>
                        <a:srgbClr val="242424"/>
                      </a:solidFill>
                      <a:prstDash val="solid"/>
                    </a:lnT>
                    <a:lnB w="12700">
                      <a:solidFill>
                        <a:srgbClr val="242424"/>
                      </a:solidFill>
                      <a:prstDash val="solid"/>
                    </a:lnB>
                    <a:solidFill>
                      <a:srgbClr val="FBEADA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dirty="0" sz="120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COUNTRY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B="0" marT="87630">
                    <a:lnL w="12700">
                      <a:solidFill>
                        <a:srgbClr val="242424"/>
                      </a:solidFill>
                      <a:prstDash val="solid"/>
                    </a:lnL>
                    <a:lnR w="12700">
                      <a:solidFill>
                        <a:srgbClr val="242424"/>
                      </a:solidFill>
                      <a:prstDash val="solid"/>
                    </a:lnR>
                    <a:lnT w="12700">
                      <a:solidFill>
                        <a:srgbClr val="242424"/>
                      </a:solidFill>
                      <a:prstDash val="solid"/>
                    </a:lnT>
                    <a:lnB w="12700">
                      <a:solidFill>
                        <a:srgbClr val="242424"/>
                      </a:solidFill>
                      <a:prstDash val="solid"/>
                    </a:lnB>
                    <a:solidFill>
                      <a:srgbClr val="FBEADA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145415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dirty="0" sz="1200" spc="-15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EST_DATE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B="0" marT="87630">
                    <a:lnL w="12700">
                      <a:solidFill>
                        <a:srgbClr val="242424"/>
                      </a:solidFill>
                      <a:prstDash val="solid"/>
                    </a:lnL>
                    <a:lnR w="12700">
                      <a:solidFill>
                        <a:srgbClr val="242424"/>
                      </a:solidFill>
                      <a:prstDash val="solid"/>
                    </a:lnR>
                    <a:lnT w="12700">
                      <a:solidFill>
                        <a:srgbClr val="242424"/>
                      </a:solidFill>
                      <a:prstDash val="solid"/>
                    </a:lnT>
                    <a:lnB w="12700">
                      <a:solidFill>
                        <a:srgbClr val="242424"/>
                      </a:solidFill>
                      <a:prstDash val="solid"/>
                    </a:lnB>
                    <a:solidFill>
                      <a:srgbClr val="FBEADA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165735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dirty="0" sz="1200" spc="-5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PROVINCE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B="0" marT="87630">
                    <a:lnL w="12700">
                      <a:solidFill>
                        <a:srgbClr val="242424"/>
                      </a:solidFill>
                      <a:prstDash val="solid"/>
                    </a:lnL>
                    <a:lnR w="12700">
                      <a:solidFill>
                        <a:srgbClr val="242424"/>
                      </a:solidFill>
                      <a:prstDash val="solid"/>
                    </a:lnR>
                    <a:lnT w="12700">
                      <a:solidFill>
                        <a:srgbClr val="242424"/>
                      </a:solidFill>
                      <a:prstDash val="solid"/>
                    </a:lnT>
                    <a:lnB w="12700">
                      <a:solidFill>
                        <a:srgbClr val="242424"/>
                      </a:solidFill>
                      <a:prstDash val="solid"/>
                    </a:lnB>
                    <a:solidFill>
                      <a:srgbClr val="FBEADA"/>
                    </a:solidFill>
                  </a:tcPr>
                </a:tc>
              </a:tr>
              <a:tr h="31184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1200" spc="-5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EMP_ID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B="0" marT="71120">
                    <a:lnL w="12700">
                      <a:solidFill>
                        <a:srgbClr val="242424"/>
                      </a:solidFill>
                      <a:prstDash val="solid"/>
                    </a:lnL>
                    <a:lnR w="12700">
                      <a:solidFill>
                        <a:srgbClr val="242424"/>
                      </a:solidFill>
                      <a:prstDash val="solid"/>
                    </a:lnR>
                    <a:lnT w="12700">
                      <a:solidFill>
                        <a:srgbClr val="242424"/>
                      </a:solidFill>
                      <a:prstDash val="solid"/>
                    </a:lnT>
                    <a:lnB w="12700">
                      <a:solidFill>
                        <a:srgbClr val="242424"/>
                      </a:solidFill>
                      <a:prstDash val="solid"/>
                    </a:lnB>
                    <a:solidFill>
                      <a:srgbClr val="FBEADA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524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120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NAME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B="0" marT="71120">
                    <a:lnL w="12700">
                      <a:solidFill>
                        <a:srgbClr val="242424"/>
                      </a:solidFill>
                      <a:prstDash val="solid"/>
                    </a:lnL>
                    <a:lnR w="12700">
                      <a:solidFill>
                        <a:srgbClr val="242424"/>
                      </a:solidFill>
                      <a:prstDash val="solid"/>
                    </a:lnR>
                    <a:lnT w="12700">
                      <a:solidFill>
                        <a:srgbClr val="242424"/>
                      </a:solidFill>
                      <a:prstDash val="solid"/>
                    </a:lnT>
                    <a:lnB w="12700">
                      <a:solidFill>
                        <a:srgbClr val="242424"/>
                      </a:solidFill>
                      <a:prstDash val="solid"/>
                    </a:lnB>
                    <a:solidFill>
                      <a:srgbClr val="FBEAD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1176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1200" spc="-5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ADDR_ID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B="0" marT="71120">
                    <a:lnL w="12700">
                      <a:solidFill>
                        <a:srgbClr val="242424"/>
                      </a:solidFill>
                      <a:prstDash val="solid"/>
                    </a:lnL>
                    <a:lnR w="12700">
                      <a:solidFill>
                        <a:srgbClr val="242424"/>
                      </a:solidFill>
                      <a:prstDash val="solid"/>
                    </a:lnR>
                    <a:lnT w="12700">
                      <a:solidFill>
                        <a:srgbClr val="242424"/>
                      </a:solidFill>
                      <a:prstDash val="solid"/>
                    </a:lnT>
                    <a:lnB w="12700">
                      <a:solidFill>
                        <a:srgbClr val="242424"/>
                      </a:solidFill>
                      <a:prstDash val="solid"/>
                    </a:lnB>
                    <a:solidFill>
                      <a:srgbClr val="FBEADA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242424"/>
                      </a:solidFill>
                      <a:prstDash val="solid"/>
                    </a:lnL>
                    <a:lnR w="12700">
                      <a:solidFill>
                        <a:srgbClr val="242424"/>
                      </a:solidFill>
                      <a:prstDash val="solid"/>
                    </a:lnR>
                    <a:lnB w="19050">
                      <a:solidFill>
                        <a:srgbClr val="232323"/>
                      </a:solidFill>
                      <a:prstDash val="solid"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87630">
                    <a:lnL w="12700">
                      <a:solidFill>
                        <a:srgbClr val="242424"/>
                      </a:solidFill>
                      <a:prstDash val="solid"/>
                    </a:lnL>
                    <a:lnR w="12700">
                      <a:solidFill>
                        <a:srgbClr val="242424"/>
                      </a:solidFill>
                      <a:prstDash val="solid"/>
                    </a:lnR>
                    <a:lnT w="12700">
                      <a:solidFill>
                        <a:srgbClr val="242424"/>
                      </a:solidFill>
                      <a:prstDash val="solid"/>
                    </a:lnT>
                    <a:lnB w="12700">
                      <a:solidFill>
                        <a:srgbClr val="242424"/>
                      </a:solidFill>
                      <a:prstDash val="solid"/>
                    </a:lnB>
                    <a:solidFill>
                      <a:srgbClr val="FBEADA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87630">
                    <a:lnL w="12700">
                      <a:solidFill>
                        <a:srgbClr val="242424"/>
                      </a:solidFill>
                      <a:prstDash val="solid"/>
                    </a:lnL>
                    <a:lnR w="12700">
                      <a:solidFill>
                        <a:srgbClr val="242424"/>
                      </a:solidFill>
                      <a:prstDash val="solid"/>
                    </a:lnR>
                    <a:lnT w="12700">
                      <a:solidFill>
                        <a:srgbClr val="242424"/>
                      </a:solidFill>
                      <a:prstDash val="solid"/>
                    </a:lnT>
                    <a:lnB w="12700">
                      <a:solidFill>
                        <a:srgbClr val="242424"/>
                      </a:solidFill>
                      <a:prstDash val="solid"/>
                    </a:lnB>
                    <a:solidFill>
                      <a:srgbClr val="FBEADA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87630">
                    <a:lnL w="12700">
                      <a:solidFill>
                        <a:srgbClr val="242424"/>
                      </a:solidFill>
                      <a:prstDash val="solid"/>
                    </a:lnL>
                    <a:lnR w="12700">
                      <a:solidFill>
                        <a:srgbClr val="242424"/>
                      </a:solidFill>
                      <a:prstDash val="solid"/>
                    </a:lnR>
                    <a:lnT w="12700">
                      <a:solidFill>
                        <a:srgbClr val="242424"/>
                      </a:solidFill>
                      <a:prstDash val="solid"/>
                    </a:lnT>
                    <a:lnB w="12700">
                      <a:solidFill>
                        <a:srgbClr val="242424"/>
                      </a:solidFill>
                      <a:prstDash val="solid"/>
                    </a:lnB>
                    <a:solidFill>
                      <a:srgbClr val="FBEADA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87630">
                    <a:lnL w="12700">
                      <a:solidFill>
                        <a:srgbClr val="242424"/>
                      </a:solidFill>
                      <a:prstDash val="solid"/>
                    </a:lnL>
                    <a:lnR w="12700">
                      <a:solidFill>
                        <a:srgbClr val="242424"/>
                      </a:solidFill>
                      <a:prstDash val="solid"/>
                    </a:lnR>
                    <a:lnT w="12700">
                      <a:solidFill>
                        <a:srgbClr val="242424"/>
                      </a:solidFill>
                      <a:prstDash val="solid"/>
                    </a:lnT>
                    <a:lnB w="12700">
                      <a:solidFill>
                        <a:srgbClr val="242424"/>
                      </a:solidFill>
                      <a:prstDash val="solid"/>
                    </a:lnB>
                    <a:solidFill>
                      <a:srgbClr val="FBEADA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87630">
                    <a:lnL w="12700">
                      <a:solidFill>
                        <a:srgbClr val="242424"/>
                      </a:solidFill>
                      <a:prstDash val="solid"/>
                    </a:lnL>
                    <a:lnR w="12700">
                      <a:solidFill>
                        <a:srgbClr val="242424"/>
                      </a:solidFill>
                      <a:prstDash val="solid"/>
                    </a:lnR>
                    <a:lnT w="12700">
                      <a:solidFill>
                        <a:srgbClr val="242424"/>
                      </a:solidFill>
                      <a:prstDash val="solid"/>
                    </a:lnT>
                    <a:lnB w="12700">
                      <a:solidFill>
                        <a:srgbClr val="242424"/>
                      </a:solidFill>
                      <a:prstDash val="solid"/>
                    </a:lnB>
                    <a:solidFill>
                      <a:srgbClr val="FBEADA"/>
                    </a:solidFill>
                  </a:tcPr>
                </a:tc>
              </a:tr>
              <a:tr h="3489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dirty="0" sz="120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203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B="0" marT="85725">
                    <a:lnL w="12700">
                      <a:solidFill>
                        <a:srgbClr val="242424"/>
                      </a:solidFill>
                      <a:prstDash val="solid"/>
                    </a:lnL>
                    <a:lnR w="12700">
                      <a:solidFill>
                        <a:srgbClr val="242424"/>
                      </a:solidFill>
                      <a:prstDash val="solid"/>
                    </a:lnR>
                    <a:lnT w="12700">
                      <a:solidFill>
                        <a:srgbClr val="242424"/>
                      </a:solidFill>
                      <a:prstDash val="solid"/>
                    </a:lnT>
                    <a:lnB w="12700">
                      <a:solidFill>
                        <a:srgbClr val="24242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4604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dirty="0" sz="120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John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B="0" marT="85725">
                    <a:lnL w="12700">
                      <a:solidFill>
                        <a:srgbClr val="242424"/>
                      </a:solidFill>
                      <a:prstDash val="solid"/>
                    </a:lnL>
                    <a:lnR w="12700">
                      <a:solidFill>
                        <a:srgbClr val="242424"/>
                      </a:solidFill>
                      <a:prstDash val="solid"/>
                    </a:lnR>
                    <a:lnT w="12700">
                      <a:solidFill>
                        <a:srgbClr val="242424"/>
                      </a:solidFill>
                      <a:prstDash val="solid"/>
                    </a:lnT>
                    <a:lnB w="12700">
                      <a:solidFill>
                        <a:srgbClr val="242424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dirty="0" sz="120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312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B="0" marT="85725">
                    <a:lnL w="12700">
                      <a:solidFill>
                        <a:srgbClr val="242424"/>
                      </a:solidFill>
                      <a:prstDash val="solid"/>
                    </a:lnL>
                    <a:lnR w="12700">
                      <a:solidFill>
                        <a:srgbClr val="242424"/>
                      </a:solidFill>
                      <a:prstDash val="solid"/>
                    </a:lnR>
                    <a:lnT w="12700">
                      <a:solidFill>
                        <a:srgbClr val="242424"/>
                      </a:solidFill>
                      <a:prstDash val="solid"/>
                    </a:lnT>
                    <a:lnB w="12700">
                      <a:solidFill>
                        <a:srgbClr val="242424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242424"/>
                      </a:solidFill>
                      <a:prstDash val="solid"/>
                    </a:lnL>
                    <a:lnR w="12700">
                      <a:solidFill>
                        <a:srgbClr val="242424"/>
                      </a:solidFill>
                      <a:prstDash val="solid"/>
                    </a:lnR>
                    <a:lnB w="19050">
                      <a:solidFill>
                        <a:srgbClr val="232323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dirty="0" sz="120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205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B="0" marT="76835">
                    <a:lnL w="12700">
                      <a:solidFill>
                        <a:srgbClr val="242424"/>
                      </a:solidFill>
                      <a:prstDash val="solid"/>
                    </a:lnL>
                    <a:lnR w="12700">
                      <a:solidFill>
                        <a:srgbClr val="242424"/>
                      </a:solidFill>
                      <a:prstDash val="solid"/>
                    </a:lnR>
                    <a:lnT w="12700">
                      <a:solidFill>
                        <a:srgbClr val="242424"/>
                      </a:solidFill>
                      <a:prstDash val="solid"/>
                    </a:lnT>
                    <a:lnB w="12700">
                      <a:solidFill>
                        <a:srgbClr val="242424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dirty="0" sz="1200" spc="-15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Washington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B="0" marT="76835">
                    <a:lnL w="12700">
                      <a:solidFill>
                        <a:srgbClr val="242424"/>
                      </a:solidFill>
                      <a:prstDash val="solid"/>
                    </a:lnL>
                    <a:lnR w="12700">
                      <a:solidFill>
                        <a:srgbClr val="242424"/>
                      </a:solidFill>
                      <a:prstDash val="solid"/>
                    </a:lnR>
                    <a:lnT w="12700">
                      <a:solidFill>
                        <a:srgbClr val="242424"/>
                      </a:solidFill>
                      <a:prstDash val="solid"/>
                    </a:lnT>
                    <a:lnB w="12700">
                      <a:solidFill>
                        <a:srgbClr val="24242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dirty="0" sz="120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USA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B="0" marT="76835">
                    <a:lnL w="12700">
                      <a:solidFill>
                        <a:srgbClr val="242424"/>
                      </a:solidFill>
                      <a:prstDash val="solid"/>
                    </a:lnL>
                    <a:lnR w="12700">
                      <a:solidFill>
                        <a:srgbClr val="242424"/>
                      </a:solidFill>
                      <a:prstDash val="solid"/>
                    </a:lnR>
                    <a:lnT w="12700">
                      <a:solidFill>
                        <a:srgbClr val="242424"/>
                      </a:solidFill>
                      <a:prstDash val="solid"/>
                    </a:lnT>
                    <a:lnB w="12700">
                      <a:solidFill>
                        <a:srgbClr val="24242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314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dirty="0" sz="1200" spc="-1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05/03/2013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B="0" marT="76835">
                    <a:lnL w="12700">
                      <a:solidFill>
                        <a:srgbClr val="242424"/>
                      </a:solidFill>
                      <a:prstDash val="solid"/>
                    </a:lnL>
                    <a:lnR w="12700">
                      <a:solidFill>
                        <a:srgbClr val="242424"/>
                      </a:solidFill>
                      <a:prstDash val="solid"/>
                    </a:lnR>
                    <a:lnT w="12700">
                      <a:solidFill>
                        <a:srgbClr val="242424"/>
                      </a:solidFill>
                      <a:prstDash val="solid"/>
                    </a:lnT>
                    <a:lnB w="12700">
                      <a:solidFill>
                        <a:srgbClr val="24242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080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dirty="0" sz="1200" spc="-15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Washington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B="0" marT="76835">
                    <a:lnL w="12700">
                      <a:solidFill>
                        <a:srgbClr val="242424"/>
                      </a:solidFill>
                      <a:prstDash val="solid"/>
                    </a:lnL>
                    <a:lnR w="12700">
                      <a:solidFill>
                        <a:srgbClr val="242424"/>
                      </a:solidFill>
                      <a:prstDash val="solid"/>
                    </a:lnR>
                    <a:lnT w="12700">
                      <a:solidFill>
                        <a:srgbClr val="242424"/>
                      </a:solidFill>
                      <a:prstDash val="solid"/>
                    </a:lnT>
                    <a:lnB w="12700">
                      <a:solidFill>
                        <a:srgbClr val="242424"/>
                      </a:solidFill>
                      <a:prstDash val="solid"/>
                    </a:lnB>
                  </a:tcPr>
                </a:tc>
              </a:tr>
              <a:tr h="188912">
                <a:tc rowSpan="2">
                  <a:txBody>
                    <a:bodyPr/>
                    <a:lstStyle/>
                    <a:p>
                      <a:pPr marL="237490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dirty="0" sz="120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204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B="0" marT="65405">
                    <a:lnL w="12700">
                      <a:solidFill>
                        <a:srgbClr val="242424"/>
                      </a:solidFill>
                      <a:prstDash val="solid"/>
                    </a:lnL>
                    <a:lnR w="12700">
                      <a:solidFill>
                        <a:srgbClr val="242424"/>
                      </a:solidFill>
                      <a:prstDash val="solid"/>
                    </a:lnR>
                    <a:lnT w="12700">
                      <a:solidFill>
                        <a:srgbClr val="242424"/>
                      </a:solidFill>
                      <a:prstDash val="solid"/>
                    </a:lnT>
                    <a:lnB w="12700">
                      <a:solidFill>
                        <a:srgbClr val="242424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251460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dirty="0" sz="1200" spc="-5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Jack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B="0" marT="65405">
                    <a:lnL w="12700">
                      <a:solidFill>
                        <a:srgbClr val="242424"/>
                      </a:solidFill>
                      <a:prstDash val="solid"/>
                    </a:lnL>
                    <a:lnR w="12700">
                      <a:solidFill>
                        <a:srgbClr val="242424"/>
                      </a:solidFill>
                      <a:prstDash val="solid"/>
                    </a:lnR>
                    <a:lnT w="12700">
                      <a:solidFill>
                        <a:srgbClr val="242424"/>
                      </a:solidFill>
                      <a:prstDash val="solid"/>
                    </a:lnT>
                    <a:lnB w="12700">
                      <a:solidFill>
                        <a:srgbClr val="242424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303530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dirty="0" sz="120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226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B="0" marT="65405">
                    <a:lnL w="12700">
                      <a:solidFill>
                        <a:srgbClr val="242424"/>
                      </a:solidFill>
                      <a:prstDash val="solid"/>
                    </a:lnL>
                    <a:lnT w="12700">
                      <a:solidFill>
                        <a:srgbClr val="242424"/>
                      </a:solidFill>
                      <a:prstDash val="solid"/>
                    </a:lnT>
                    <a:lnB w="12700">
                      <a:solidFill>
                        <a:srgbClr val="24242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2700">
                      <a:solidFill>
                        <a:srgbClr val="242424"/>
                      </a:solidFill>
                      <a:prstDash val="solid"/>
                    </a:lnR>
                    <a:lnT w="12700">
                      <a:solidFill>
                        <a:srgbClr val="242424"/>
                      </a:solidFill>
                      <a:prstDash val="solid"/>
                    </a:lnT>
                    <a:lnB w="19050">
                      <a:solidFill>
                        <a:srgbClr val="232323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242424"/>
                      </a:solidFill>
                      <a:prstDash val="solid"/>
                    </a:lnL>
                    <a:lnR w="12700">
                      <a:solidFill>
                        <a:srgbClr val="242424"/>
                      </a:solidFill>
                      <a:prstDash val="solid"/>
                    </a:lnR>
                    <a:lnB w="19050">
                      <a:solidFill>
                        <a:srgbClr val="23232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242424"/>
                      </a:solidFill>
                      <a:prstDash val="solid"/>
                    </a:lnL>
                    <a:lnT w="12700">
                      <a:solidFill>
                        <a:srgbClr val="242424"/>
                      </a:solidFill>
                      <a:prstDash val="solid"/>
                    </a:lnT>
                    <a:lnB w="19050">
                      <a:solidFill>
                        <a:srgbClr val="232323"/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 marL="57785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dirty="0" sz="120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226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B="0" marT="99060">
                    <a:lnR w="12700">
                      <a:solidFill>
                        <a:srgbClr val="242424"/>
                      </a:solidFill>
                      <a:prstDash val="solid"/>
                    </a:lnR>
                    <a:lnT w="12700">
                      <a:solidFill>
                        <a:srgbClr val="242424"/>
                      </a:solidFill>
                      <a:prstDash val="solid"/>
                    </a:lnT>
                    <a:lnB w="12700">
                      <a:solidFill>
                        <a:srgbClr val="242424"/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 marL="311785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dirty="0" sz="1200" spc="-35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Texas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B="0" marT="99060">
                    <a:lnL w="12700">
                      <a:solidFill>
                        <a:srgbClr val="242424"/>
                      </a:solidFill>
                      <a:prstDash val="solid"/>
                    </a:lnL>
                    <a:lnR w="12700">
                      <a:solidFill>
                        <a:srgbClr val="242424"/>
                      </a:solidFill>
                      <a:prstDash val="solid"/>
                    </a:lnR>
                    <a:lnT w="12700">
                      <a:solidFill>
                        <a:srgbClr val="242424"/>
                      </a:solidFill>
                      <a:prstDash val="solid"/>
                    </a:lnT>
                    <a:lnB w="12700">
                      <a:solidFill>
                        <a:srgbClr val="242424"/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dirty="0" sz="120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USA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B="0" marT="99060">
                    <a:lnL w="12700">
                      <a:solidFill>
                        <a:srgbClr val="242424"/>
                      </a:solidFill>
                      <a:prstDash val="solid"/>
                    </a:lnL>
                    <a:lnR w="12700">
                      <a:solidFill>
                        <a:srgbClr val="242424"/>
                      </a:solidFill>
                      <a:prstDash val="solid"/>
                    </a:lnR>
                    <a:lnT w="12700">
                      <a:solidFill>
                        <a:srgbClr val="242424"/>
                      </a:solidFill>
                      <a:prstDash val="solid"/>
                    </a:lnT>
                    <a:lnB w="12700">
                      <a:solidFill>
                        <a:srgbClr val="242424"/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 marL="107314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dirty="0" sz="1200" spc="-5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08/02/2012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B="0" marT="99060">
                    <a:lnL w="12700">
                      <a:solidFill>
                        <a:srgbClr val="242424"/>
                      </a:solidFill>
                      <a:prstDash val="solid"/>
                    </a:lnL>
                    <a:lnR w="12700">
                      <a:solidFill>
                        <a:srgbClr val="242424"/>
                      </a:solidFill>
                      <a:prstDash val="solid"/>
                    </a:lnR>
                    <a:lnT w="12700">
                      <a:solidFill>
                        <a:srgbClr val="242424"/>
                      </a:solidFill>
                      <a:prstDash val="solid"/>
                    </a:lnT>
                    <a:lnB w="12700">
                      <a:solidFill>
                        <a:srgbClr val="242424"/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 marL="334645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dirty="0" sz="1200" spc="-35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Texas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B="0" marT="99060">
                    <a:lnL w="12700">
                      <a:solidFill>
                        <a:srgbClr val="242424"/>
                      </a:solidFill>
                      <a:prstDash val="solid"/>
                    </a:lnL>
                    <a:lnR w="12700">
                      <a:solidFill>
                        <a:srgbClr val="242424"/>
                      </a:solidFill>
                      <a:prstDash val="solid"/>
                    </a:lnR>
                    <a:lnT w="12700">
                      <a:solidFill>
                        <a:srgbClr val="242424"/>
                      </a:solidFill>
                      <a:prstDash val="solid"/>
                    </a:lnT>
                    <a:lnB w="12700">
                      <a:solidFill>
                        <a:srgbClr val="242424"/>
                      </a:solidFill>
                      <a:prstDash val="solid"/>
                    </a:lnB>
                  </a:tcPr>
                </a:tc>
              </a:tr>
              <a:tr h="13243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65405">
                    <a:lnL w="12700">
                      <a:solidFill>
                        <a:srgbClr val="242424"/>
                      </a:solidFill>
                      <a:prstDash val="solid"/>
                    </a:lnL>
                    <a:lnR w="12700">
                      <a:solidFill>
                        <a:srgbClr val="242424"/>
                      </a:solidFill>
                      <a:prstDash val="solid"/>
                    </a:lnR>
                    <a:lnT w="12700">
                      <a:solidFill>
                        <a:srgbClr val="242424"/>
                      </a:solidFill>
                      <a:prstDash val="solid"/>
                    </a:lnT>
                    <a:lnB w="12700">
                      <a:solidFill>
                        <a:srgbClr val="242424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65405">
                    <a:lnL w="12700">
                      <a:solidFill>
                        <a:srgbClr val="242424"/>
                      </a:solidFill>
                      <a:prstDash val="solid"/>
                    </a:lnL>
                    <a:lnR w="12700">
                      <a:solidFill>
                        <a:srgbClr val="242424"/>
                      </a:solidFill>
                      <a:prstDash val="solid"/>
                    </a:lnR>
                    <a:lnT w="12700">
                      <a:solidFill>
                        <a:srgbClr val="242424"/>
                      </a:solidFill>
                      <a:prstDash val="solid"/>
                    </a:lnT>
                    <a:lnB w="12700">
                      <a:solidFill>
                        <a:srgbClr val="242424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65405">
                    <a:lnL w="12700">
                      <a:solidFill>
                        <a:srgbClr val="242424"/>
                      </a:solidFill>
                      <a:prstDash val="solid"/>
                    </a:lnL>
                    <a:lnT w="12700">
                      <a:solidFill>
                        <a:srgbClr val="242424"/>
                      </a:solidFill>
                      <a:prstDash val="solid"/>
                    </a:lnT>
                    <a:lnB w="12700">
                      <a:solidFill>
                        <a:srgbClr val="24242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2700">
                      <a:solidFill>
                        <a:srgbClr val="242424"/>
                      </a:solidFill>
                      <a:prstDash val="solid"/>
                    </a:lnR>
                    <a:lnT w="19050">
                      <a:solidFill>
                        <a:srgbClr val="232323"/>
                      </a:solidFill>
                      <a:prstDash val="solid"/>
                    </a:lnT>
                    <a:lnB w="12700">
                      <a:solidFill>
                        <a:srgbClr val="242424"/>
                      </a:solidFill>
                      <a:prstDash val="solid"/>
                    </a:lnB>
                  </a:tcPr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242424"/>
                      </a:solidFill>
                      <a:prstDash val="solid"/>
                    </a:lnL>
                    <a:lnR w="12700">
                      <a:solidFill>
                        <a:srgbClr val="242424"/>
                      </a:solidFill>
                      <a:prstDash val="solid"/>
                    </a:lnR>
                    <a:lnT w="19050">
                      <a:solidFill>
                        <a:srgbClr val="232323"/>
                      </a:solidFill>
                      <a:prstDash val="solid"/>
                    </a:lnT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242424"/>
                      </a:solidFill>
                      <a:prstDash val="solid"/>
                    </a:lnL>
                    <a:lnT w="19050">
                      <a:solidFill>
                        <a:srgbClr val="232323"/>
                      </a:solidFill>
                      <a:prstDash val="solid"/>
                    </a:lnT>
                    <a:lnB w="12700">
                      <a:solidFill>
                        <a:srgbClr val="242424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99060">
                    <a:lnR w="12700">
                      <a:solidFill>
                        <a:srgbClr val="242424"/>
                      </a:solidFill>
                      <a:prstDash val="solid"/>
                    </a:lnR>
                    <a:lnT w="12700">
                      <a:solidFill>
                        <a:srgbClr val="242424"/>
                      </a:solidFill>
                      <a:prstDash val="solid"/>
                    </a:lnT>
                    <a:lnB w="12700">
                      <a:solidFill>
                        <a:srgbClr val="242424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99060">
                    <a:lnL w="12700">
                      <a:solidFill>
                        <a:srgbClr val="242424"/>
                      </a:solidFill>
                      <a:prstDash val="solid"/>
                    </a:lnL>
                    <a:lnR w="12700">
                      <a:solidFill>
                        <a:srgbClr val="242424"/>
                      </a:solidFill>
                      <a:prstDash val="solid"/>
                    </a:lnR>
                    <a:lnT w="12700">
                      <a:solidFill>
                        <a:srgbClr val="242424"/>
                      </a:solidFill>
                      <a:prstDash val="solid"/>
                    </a:lnT>
                    <a:lnB w="12700">
                      <a:solidFill>
                        <a:srgbClr val="242424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99060">
                    <a:lnL w="12700">
                      <a:solidFill>
                        <a:srgbClr val="242424"/>
                      </a:solidFill>
                      <a:prstDash val="solid"/>
                    </a:lnL>
                    <a:lnR w="12700">
                      <a:solidFill>
                        <a:srgbClr val="242424"/>
                      </a:solidFill>
                      <a:prstDash val="solid"/>
                    </a:lnR>
                    <a:lnT w="12700">
                      <a:solidFill>
                        <a:srgbClr val="242424"/>
                      </a:solidFill>
                      <a:prstDash val="solid"/>
                    </a:lnT>
                    <a:lnB w="12700">
                      <a:solidFill>
                        <a:srgbClr val="242424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99060">
                    <a:lnL w="12700">
                      <a:solidFill>
                        <a:srgbClr val="242424"/>
                      </a:solidFill>
                      <a:prstDash val="solid"/>
                    </a:lnL>
                    <a:lnR w="12700">
                      <a:solidFill>
                        <a:srgbClr val="242424"/>
                      </a:solidFill>
                      <a:prstDash val="solid"/>
                    </a:lnR>
                    <a:lnT w="12700">
                      <a:solidFill>
                        <a:srgbClr val="242424"/>
                      </a:solidFill>
                      <a:prstDash val="solid"/>
                    </a:lnT>
                    <a:lnB w="12700">
                      <a:solidFill>
                        <a:srgbClr val="242424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99060">
                    <a:lnL w="12700">
                      <a:solidFill>
                        <a:srgbClr val="242424"/>
                      </a:solidFill>
                      <a:prstDash val="solid"/>
                    </a:lnL>
                    <a:lnR w="12700">
                      <a:solidFill>
                        <a:srgbClr val="242424"/>
                      </a:solidFill>
                      <a:prstDash val="solid"/>
                    </a:lnR>
                    <a:lnT w="12700">
                      <a:solidFill>
                        <a:srgbClr val="242424"/>
                      </a:solidFill>
                      <a:prstDash val="solid"/>
                    </a:lnT>
                    <a:lnB w="12700">
                      <a:solidFill>
                        <a:srgbClr val="242424"/>
                      </a:solidFill>
                      <a:prstDash val="solid"/>
                    </a:lnB>
                  </a:tcPr>
                </a:tc>
              </a:tr>
              <a:tr h="55346">
                <a:tc rowSpan="2">
                  <a:txBody>
                    <a:bodyPr/>
                    <a:lstStyle/>
                    <a:p>
                      <a:pPr marL="237490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dirty="0" sz="120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205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B="0" marT="73660">
                    <a:lnL w="12700">
                      <a:solidFill>
                        <a:srgbClr val="242424"/>
                      </a:solidFill>
                      <a:prstDash val="solid"/>
                    </a:lnL>
                    <a:lnR w="12700">
                      <a:solidFill>
                        <a:srgbClr val="242424"/>
                      </a:solidFill>
                      <a:prstDash val="solid"/>
                    </a:lnR>
                    <a:lnT w="12700">
                      <a:solidFill>
                        <a:srgbClr val="242424"/>
                      </a:solidFill>
                      <a:prstDash val="solid"/>
                    </a:lnT>
                    <a:lnB w="12700">
                      <a:solidFill>
                        <a:srgbClr val="242424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25717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dirty="0" sz="1200" spc="-4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Tom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B="0" marT="73660">
                    <a:lnL w="12700">
                      <a:solidFill>
                        <a:srgbClr val="242424"/>
                      </a:solidFill>
                      <a:prstDash val="solid"/>
                    </a:lnL>
                    <a:lnR w="12700">
                      <a:solidFill>
                        <a:srgbClr val="242424"/>
                      </a:solidFill>
                      <a:prstDash val="solid"/>
                    </a:lnR>
                    <a:lnT w="12700">
                      <a:solidFill>
                        <a:srgbClr val="242424"/>
                      </a:solidFill>
                      <a:prstDash val="solid"/>
                    </a:lnT>
                    <a:lnB w="12700">
                      <a:solidFill>
                        <a:srgbClr val="242424"/>
                      </a:solidFill>
                      <a:prstDash val="solid"/>
                    </a:lnB>
                  </a:tcPr>
                </a:tc>
                <a:tc gridSpan="2" rowSpan="2"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dirty="0" sz="120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230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B="0" marT="73660">
                    <a:lnL w="12700">
                      <a:solidFill>
                        <a:srgbClr val="242424"/>
                      </a:solidFill>
                      <a:prstDash val="solid"/>
                    </a:lnL>
                    <a:lnR w="12700">
                      <a:solidFill>
                        <a:srgbClr val="242424"/>
                      </a:solidFill>
                      <a:prstDash val="solid"/>
                    </a:lnR>
                    <a:lnT w="12700">
                      <a:solidFill>
                        <a:srgbClr val="242424"/>
                      </a:solidFill>
                      <a:prstDash val="solid"/>
                    </a:lnT>
                    <a:lnB w="12700">
                      <a:solidFill>
                        <a:srgbClr val="242424"/>
                      </a:solidFill>
                      <a:prstDash val="soli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242424"/>
                      </a:solidFill>
                      <a:prstDash val="solid"/>
                    </a:lnL>
                    <a:lnR w="12700">
                      <a:solidFill>
                        <a:srgbClr val="242424"/>
                      </a:solidFill>
                      <a:prstDash val="solid"/>
                    </a:lnR>
                    <a:lnT w="19050">
                      <a:solidFill>
                        <a:srgbClr val="232323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242424"/>
                      </a:solidFill>
                      <a:prstDash val="solid"/>
                    </a:lnL>
                    <a:lnT w="19050">
                      <a:solidFill>
                        <a:srgbClr val="232323"/>
                      </a:solidFill>
                      <a:prstDash val="solid"/>
                    </a:lnT>
                    <a:lnB w="12700">
                      <a:solidFill>
                        <a:srgbClr val="242424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99060">
                    <a:lnR w="12700">
                      <a:solidFill>
                        <a:srgbClr val="242424"/>
                      </a:solidFill>
                      <a:prstDash val="solid"/>
                    </a:lnR>
                    <a:lnT w="12700">
                      <a:solidFill>
                        <a:srgbClr val="242424"/>
                      </a:solidFill>
                      <a:prstDash val="solid"/>
                    </a:lnT>
                    <a:lnB w="12700">
                      <a:solidFill>
                        <a:srgbClr val="242424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99060">
                    <a:lnL w="12700">
                      <a:solidFill>
                        <a:srgbClr val="242424"/>
                      </a:solidFill>
                      <a:prstDash val="solid"/>
                    </a:lnL>
                    <a:lnR w="12700">
                      <a:solidFill>
                        <a:srgbClr val="242424"/>
                      </a:solidFill>
                      <a:prstDash val="solid"/>
                    </a:lnR>
                    <a:lnT w="12700">
                      <a:solidFill>
                        <a:srgbClr val="242424"/>
                      </a:solidFill>
                      <a:prstDash val="solid"/>
                    </a:lnT>
                    <a:lnB w="12700">
                      <a:solidFill>
                        <a:srgbClr val="242424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99060">
                    <a:lnL w="12700">
                      <a:solidFill>
                        <a:srgbClr val="242424"/>
                      </a:solidFill>
                      <a:prstDash val="solid"/>
                    </a:lnL>
                    <a:lnR w="12700">
                      <a:solidFill>
                        <a:srgbClr val="242424"/>
                      </a:solidFill>
                      <a:prstDash val="solid"/>
                    </a:lnR>
                    <a:lnT w="12700">
                      <a:solidFill>
                        <a:srgbClr val="242424"/>
                      </a:solidFill>
                      <a:prstDash val="solid"/>
                    </a:lnT>
                    <a:lnB w="12700">
                      <a:solidFill>
                        <a:srgbClr val="242424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99060">
                    <a:lnL w="12700">
                      <a:solidFill>
                        <a:srgbClr val="242424"/>
                      </a:solidFill>
                      <a:prstDash val="solid"/>
                    </a:lnL>
                    <a:lnR w="12700">
                      <a:solidFill>
                        <a:srgbClr val="242424"/>
                      </a:solidFill>
                      <a:prstDash val="solid"/>
                    </a:lnR>
                    <a:lnT w="12700">
                      <a:solidFill>
                        <a:srgbClr val="242424"/>
                      </a:solidFill>
                      <a:prstDash val="solid"/>
                    </a:lnT>
                    <a:lnB w="12700">
                      <a:solidFill>
                        <a:srgbClr val="242424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99060">
                    <a:lnL w="12700">
                      <a:solidFill>
                        <a:srgbClr val="242424"/>
                      </a:solidFill>
                      <a:prstDash val="solid"/>
                    </a:lnL>
                    <a:lnR w="12700">
                      <a:solidFill>
                        <a:srgbClr val="242424"/>
                      </a:solidFill>
                      <a:prstDash val="solid"/>
                    </a:lnR>
                    <a:lnT w="12700">
                      <a:solidFill>
                        <a:srgbClr val="242424"/>
                      </a:solidFill>
                      <a:prstDash val="solid"/>
                    </a:lnT>
                    <a:lnB w="12700">
                      <a:solidFill>
                        <a:srgbClr val="242424"/>
                      </a:solidFill>
                      <a:prstDash val="solid"/>
                    </a:lnB>
                  </a:tcPr>
                </a:tc>
              </a:tr>
              <a:tr h="276859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73660">
                    <a:lnL w="12700">
                      <a:solidFill>
                        <a:srgbClr val="242424"/>
                      </a:solidFill>
                      <a:prstDash val="solid"/>
                    </a:lnL>
                    <a:lnR w="12700">
                      <a:solidFill>
                        <a:srgbClr val="242424"/>
                      </a:solidFill>
                      <a:prstDash val="solid"/>
                    </a:lnR>
                    <a:lnT w="12700">
                      <a:solidFill>
                        <a:srgbClr val="242424"/>
                      </a:solidFill>
                      <a:prstDash val="solid"/>
                    </a:lnT>
                    <a:lnB w="12700">
                      <a:solidFill>
                        <a:srgbClr val="242424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73660">
                    <a:lnL w="12700">
                      <a:solidFill>
                        <a:srgbClr val="242424"/>
                      </a:solidFill>
                      <a:prstDash val="solid"/>
                    </a:lnL>
                    <a:lnR w="12700">
                      <a:solidFill>
                        <a:srgbClr val="242424"/>
                      </a:solidFill>
                      <a:prstDash val="solid"/>
                    </a:lnR>
                    <a:lnT w="12700">
                      <a:solidFill>
                        <a:srgbClr val="242424"/>
                      </a:solidFill>
                      <a:prstDash val="solid"/>
                    </a:lnT>
                    <a:lnB w="12700">
                      <a:solidFill>
                        <a:srgbClr val="242424"/>
                      </a:solidFill>
                      <a:prstDash val="solid"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73660">
                    <a:lnL w="12700">
                      <a:solidFill>
                        <a:srgbClr val="242424"/>
                      </a:solidFill>
                      <a:prstDash val="solid"/>
                    </a:lnL>
                    <a:lnR w="12700">
                      <a:solidFill>
                        <a:srgbClr val="242424"/>
                      </a:solidFill>
                      <a:prstDash val="solid"/>
                    </a:lnR>
                    <a:lnT w="12700">
                      <a:solidFill>
                        <a:srgbClr val="242424"/>
                      </a:solidFill>
                      <a:prstDash val="solid"/>
                    </a:lnT>
                    <a:lnB w="12700">
                      <a:solidFill>
                        <a:srgbClr val="242424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242424"/>
                      </a:solidFill>
                      <a:prstDash val="solid"/>
                    </a:lnL>
                    <a:lnR w="12700">
                      <a:solidFill>
                        <a:srgbClr val="242424"/>
                      </a:solidFill>
                      <a:prstDash val="solid"/>
                    </a:lnR>
                    <a:lnT w="19050">
                      <a:solidFill>
                        <a:srgbClr val="232323"/>
                      </a:solidFill>
                      <a:prstDash val="solid"/>
                    </a:lnT>
                  </a:tcPr>
                </a:tc>
                <a:tc gridSpan="2"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dirty="0" sz="120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419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B="0" marT="92710">
                    <a:lnL w="12700">
                      <a:solidFill>
                        <a:srgbClr val="242424"/>
                      </a:solidFill>
                      <a:prstDash val="solid"/>
                    </a:lnL>
                    <a:lnR w="12700">
                      <a:solidFill>
                        <a:srgbClr val="242424"/>
                      </a:solidFill>
                      <a:prstDash val="solid"/>
                    </a:lnR>
                    <a:lnT w="12700">
                      <a:solidFill>
                        <a:srgbClr val="242424"/>
                      </a:solidFill>
                      <a:prstDash val="solid"/>
                    </a:lnT>
                    <a:lnB w="12700">
                      <a:solidFill>
                        <a:srgbClr val="242424"/>
                      </a:solidFill>
                      <a:prstDash val="soli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 marL="185420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dirty="0" sz="1200" spc="-5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N</a:t>
                      </a:r>
                      <a:r>
                        <a:rPr dirty="0" sz="120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ew</a:t>
                      </a:r>
                      <a:r>
                        <a:rPr dirty="0" sz="1200" spc="-7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200" spc="-25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Y</a:t>
                      </a:r>
                      <a:r>
                        <a:rPr dirty="0" sz="1200" spc="-3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or</a:t>
                      </a:r>
                      <a:r>
                        <a:rPr dirty="0" sz="120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k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B="0" marT="92710">
                    <a:lnL w="12700">
                      <a:solidFill>
                        <a:srgbClr val="242424"/>
                      </a:solidFill>
                      <a:prstDash val="solid"/>
                    </a:lnL>
                    <a:lnR w="12700">
                      <a:solidFill>
                        <a:srgbClr val="242424"/>
                      </a:solidFill>
                      <a:prstDash val="solid"/>
                    </a:lnR>
                    <a:lnT w="12700">
                      <a:solidFill>
                        <a:srgbClr val="242424"/>
                      </a:solidFill>
                      <a:prstDash val="solid"/>
                    </a:lnT>
                    <a:lnB w="12700">
                      <a:solidFill>
                        <a:srgbClr val="242424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dirty="0" sz="120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USA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B="0" marT="92710">
                    <a:lnL w="12700">
                      <a:solidFill>
                        <a:srgbClr val="242424"/>
                      </a:solidFill>
                      <a:prstDash val="solid"/>
                    </a:lnL>
                    <a:lnR w="12700">
                      <a:solidFill>
                        <a:srgbClr val="242424"/>
                      </a:solidFill>
                      <a:prstDash val="solid"/>
                    </a:lnR>
                    <a:lnT w="12700">
                      <a:solidFill>
                        <a:srgbClr val="242424"/>
                      </a:solidFill>
                      <a:prstDash val="solid"/>
                    </a:lnT>
                    <a:lnB w="12700">
                      <a:solidFill>
                        <a:srgbClr val="242424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107314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dirty="0" sz="1200" spc="-5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07/06/2013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B="0" marT="92710">
                    <a:lnL w="12700">
                      <a:solidFill>
                        <a:srgbClr val="242424"/>
                      </a:solidFill>
                      <a:prstDash val="solid"/>
                    </a:lnL>
                    <a:lnR w="12700">
                      <a:solidFill>
                        <a:srgbClr val="242424"/>
                      </a:solidFill>
                      <a:prstDash val="solid"/>
                    </a:lnR>
                    <a:lnT w="12700">
                      <a:solidFill>
                        <a:srgbClr val="242424"/>
                      </a:solidFill>
                      <a:prstDash val="solid"/>
                    </a:lnT>
                    <a:lnB w="12700">
                      <a:solidFill>
                        <a:srgbClr val="242424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209550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dirty="0" sz="1200" spc="-5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N</a:t>
                      </a:r>
                      <a:r>
                        <a:rPr dirty="0" sz="120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ew</a:t>
                      </a:r>
                      <a:r>
                        <a:rPr dirty="0" sz="1200" spc="-7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200" spc="-25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Y</a:t>
                      </a:r>
                      <a:r>
                        <a:rPr dirty="0" sz="1200" spc="-3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or</a:t>
                      </a:r>
                      <a:r>
                        <a:rPr dirty="0" sz="120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k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B="0" marT="92710">
                    <a:lnL w="12700">
                      <a:solidFill>
                        <a:srgbClr val="242424"/>
                      </a:solidFill>
                      <a:prstDash val="solid"/>
                    </a:lnL>
                    <a:lnR w="12700">
                      <a:solidFill>
                        <a:srgbClr val="242424"/>
                      </a:solidFill>
                      <a:prstDash val="solid"/>
                    </a:lnR>
                    <a:lnT w="12700">
                      <a:solidFill>
                        <a:srgbClr val="242424"/>
                      </a:solidFill>
                      <a:prstDash val="solid"/>
                    </a:lnT>
                    <a:lnB w="12700">
                      <a:solidFill>
                        <a:srgbClr val="242424"/>
                      </a:solidFill>
                      <a:prstDash val="solid"/>
                    </a:lnB>
                  </a:tcPr>
                </a:tc>
              </a:tr>
              <a:tr h="9375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2700">
                      <a:solidFill>
                        <a:srgbClr val="242424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2700">
                      <a:solidFill>
                        <a:srgbClr val="242424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2700">
                      <a:solidFill>
                        <a:srgbClr val="242424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242424"/>
                      </a:solidFill>
                      <a:prstDash val="solid"/>
                    </a:lnL>
                    <a:lnR w="12700">
                      <a:solidFill>
                        <a:srgbClr val="242424"/>
                      </a:solidFill>
                      <a:prstDash val="solid"/>
                    </a:lnR>
                    <a:lnT w="19050">
                      <a:solidFill>
                        <a:srgbClr val="232323"/>
                      </a:solidFill>
                      <a:prstDash val="solid"/>
                    </a:lnT>
                  </a:tcPr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92710">
                    <a:lnL w="12700">
                      <a:solidFill>
                        <a:srgbClr val="242424"/>
                      </a:solidFill>
                      <a:prstDash val="solid"/>
                    </a:lnL>
                    <a:lnR w="12700">
                      <a:solidFill>
                        <a:srgbClr val="242424"/>
                      </a:solidFill>
                      <a:prstDash val="solid"/>
                    </a:lnR>
                    <a:lnT w="12700">
                      <a:solidFill>
                        <a:srgbClr val="242424"/>
                      </a:solidFill>
                      <a:prstDash val="solid"/>
                    </a:lnT>
                    <a:lnB w="12700">
                      <a:solidFill>
                        <a:srgbClr val="242424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92710">
                    <a:lnL w="12700">
                      <a:solidFill>
                        <a:srgbClr val="242424"/>
                      </a:solidFill>
                      <a:prstDash val="solid"/>
                    </a:lnL>
                    <a:lnR w="12700">
                      <a:solidFill>
                        <a:srgbClr val="242424"/>
                      </a:solidFill>
                      <a:prstDash val="solid"/>
                    </a:lnR>
                    <a:lnT w="12700">
                      <a:solidFill>
                        <a:srgbClr val="242424"/>
                      </a:solidFill>
                      <a:prstDash val="solid"/>
                    </a:lnT>
                    <a:lnB w="12700">
                      <a:solidFill>
                        <a:srgbClr val="242424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92710">
                    <a:lnL w="12700">
                      <a:solidFill>
                        <a:srgbClr val="242424"/>
                      </a:solidFill>
                      <a:prstDash val="solid"/>
                    </a:lnL>
                    <a:lnR w="12700">
                      <a:solidFill>
                        <a:srgbClr val="242424"/>
                      </a:solidFill>
                      <a:prstDash val="solid"/>
                    </a:lnR>
                    <a:lnT w="12700">
                      <a:solidFill>
                        <a:srgbClr val="242424"/>
                      </a:solidFill>
                      <a:prstDash val="solid"/>
                    </a:lnT>
                    <a:lnB w="12700">
                      <a:solidFill>
                        <a:srgbClr val="242424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92710">
                    <a:lnL w="12700">
                      <a:solidFill>
                        <a:srgbClr val="242424"/>
                      </a:solidFill>
                      <a:prstDash val="solid"/>
                    </a:lnL>
                    <a:lnR w="12700">
                      <a:solidFill>
                        <a:srgbClr val="242424"/>
                      </a:solidFill>
                      <a:prstDash val="solid"/>
                    </a:lnR>
                    <a:lnT w="12700">
                      <a:solidFill>
                        <a:srgbClr val="242424"/>
                      </a:solidFill>
                      <a:prstDash val="solid"/>
                    </a:lnT>
                    <a:lnB w="12700">
                      <a:solidFill>
                        <a:srgbClr val="242424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92710">
                    <a:lnL w="12700">
                      <a:solidFill>
                        <a:srgbClr val="242424"/>
                      </a:solidFill>
                      <a:prstDash val="solid"/>
                    </a:lnL>
                    <a:lnR w="12700">
                      <a:solidFill>
                        <a:srgbClr val="242424"/>
                      </a:solidFill>
                      <a:prstDash val="solid"/>
                    </a:lnR>
                    <a:lnT w="12700">
                      <a:solidFill>
                        <a:srgbClr val="242424"/>
                      </a:solidFill>
                      <a:prstDash val="solid"/>
                    </a:lnT>
                    <a:lnB w="12700">
                      <a:solidFill>
                        <a:srgbClr val="242424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808431" y="2701798"/>
            <a:ext cx="130492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006EC0"/>
                </a:solidFill>
                <a:latin typeface="Tahoma"/>
                <a:cs typeface="Tahoma"/>
              </a:rPr>
              <a:t>EM</a:t>
            </a:r>
            <a:r>
              <a:rPr dirty="0" sz="1400" spc="-10">
                <a:solidFill>
                  <a:srgbClr val="006EC0"/>
                </a:solidFill>
                <a:latin typeface="Tahoma"/>
                <a:cs typeface="Tahoma"/>
              </a:rPr>
              <a:t>P</a:t>
            </a:r>
            <a:r>
              <a:rPr dirty="0" sz="1400" spc="-15">
                <a:solidFill>
                  <a:srgbClr val="006EC0"/>
                </a:solidFill>
                <a:latin typeface="Tahoma"/>
                <a:cs typeface="Tahoma"/>
              </a:rPr>
              <a:t>L</a:t>
            </a:r>
            <a:r>
              <a:rPr dirty="0" sz="1400" spc="-10">
                <a:solidFill>
                  <a:srgbClr val="006EC0"/>
                </a:solidFill>
                <a:latin typeface="Tahoma"/>
                <a:cs typeface="Tahoma"/>
              </a:rPr>
              <a:t>O</a:t>
            </a:r>
            <a:r>
              <a:rPr dirty="0" sz="1400" spc="-5">
                <a:solidFill>
                  <a:srgbClr val="006EC0"/>
                </a:solidFill>
                <a:latin typeface="Tahoma"/>
                <a:cs typeface="Tahoma"/>
              </a:rPr>
              <a:t>Y</a:t>
            </a:r>
            <a:r>
              <a:rPr dirty="0" sz="1400">
                <a:solidFill>
                  <a:srgbClr val="006EC0"/>
                </a:solidFill>
                <a:latin typeface="Tahoma"/>
                <a:cs typeface="Tahoma"/>
              </a:rPr>
              <a:t>EE</a:t>
            </a:r>
            <a:r>
              <a:rPr dirty="0" sz="1400" spc="-95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006EC0"/>
                </a:solidFill>
                <a:latin typeface="Tahoma"/>
                <a:cs typeface="Tahoma"/>
              </a:rPr>
              <a:t>t</a:t>
            </a:r>
            <a:r>
              <a:rPr dirty="0" sz="1400" spc="-10">
                <a:solidFill>
                  <a:srgbClr val="006EC0"/>
                </a:solidFill>
                <a:latin typeface="Tahoma"/>
                <a:cs typeface="Tahoma"/>
              </a:rPr>
              <a:t>a</a:t>
            </a:r>
            <a:r>
              <a:rPr dirty="0" sz="1400">
                <a:solidFill>
                  <a:srgbClr val="006EC0"/>
                </a:solidFill>
                <a:latin typeface="Tahoma"/>
                <a:cs typeface="Tahoma"/>
              </a:rPr>
              <a:t>ble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51046" y="2698242"/>
            <a:ext cx="120777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006EC0"/>
                </a:solidFill>
                <a:latin typeface="Tahoma"/>
                <a:cs typeface="Tahoma"/>
              </a:rPr>
              <a:t>A</a:t>
            </a:r>
            <a:r>
              <a:rPr dirty="0" sz="1400" spc="-10">
                <a:solidFill>
                  <a:srgbClr val="006EC0"/>
                </a:solidFill>
                <a:latin typeface="Tahoma"/>
                <a:cs typeface="Tahoma"/>
              </a:rPr>
              <a:t>D</a:t>
            </a:r>
            <a:r>
              <a:rPr dirty="0" sz="1400" spc="-5">
                <a:solidFill>
                  <a:srgbClr val="006EC0"/>
                </a:solidFill>
                <a:latin typeface="Tahoma"/>
                <a:cs typeface="Tahoma"/>
              </a:rPr>
              <a:t>DR</a:t>
            </a:r>
            <a:r>
              <a:rPr dirty="0" sz="1400">
                <a:solidFill>
                  <a:srgbClr val="006EC0"/>
                </a:solidFill>
                <a:latin typeface="Tahoma"/>
                <a:cs typeface="Tahoma"/>
              </a:rPr>
              <a:t>E</a:t>
            </a:r>
            <a:r>
              <a:rPr dirty="0" sz="1400" spc="-30">
                <a:solidFill>
                  <a:srgbClr val="006EC0"/>
                </a:solidFill>
                <a:latin typeface="Tahoma"/>
                <a:cs typeface="Tahoma"/>
              </a:rPr>
              <a:t>S</a:t>
            </a:r>
            <a:r>
              <a:rPr dirty="0" sz="1400">
                <a:solidFill>
                  <a:srgbClr val="006EC0"/>
                </a:solidFill>
                <a:latin typeface="Tahoma"/>
                <a:cs typeface="Tahoma"/>
              </a:rPr>
              <a:t>S</a:t>
            </a:r>
            <a:r>
              <a:rPr dirty="0" sz="1400" spc="-114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006EC0"/>
                </a:solidFill>
                <a:latin typeface="Tahoma"/>
                <a:cs typeface="Tahoma"/>
              </a:rPr>
              <a:t>t</a:t>
            </a:r>
            <a:r>
              <a:rPr dirty="0" sz="1400" spc="-10">
                <a:solidFill>
                  <a:srgbClr val="006EC0"/>
                </a:solidFill>
                <a:latin typeface="Tahoma"/>
                <a:cs typeface="Tahoma"/>
              </a:rPr>
              <a:t>a</a:t>
            </a:r>
            <a:r>
              <a:rPr dirty="0" sz="1400">
                <a:solidFill>
                  <a:srgbClr val="006EC0"/>
                </a:solidFill>
                <a:latin typeface="Tahoma"/>
                <a:cs typeface="Tahoma"/>
              </a:rPr>
              <a:t>ble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159507" y="784859"/>
            <a:ext cx="4418330" cy="1499870"/>
            <a:chOff x="2159507" y="784859"/>
            <a:chExt cx="4418330" cy="149987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59507" y="784859"/>
              <a:ext cx="1671827" cy="149961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06751" y="812291"/>
              <a:ext cx="1577339" cy="1405128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2206751" y="812291"/>
              <a:ext cx="1577340" cy="1405255"/>
            </a:xfrm>
            <a:custGeom>
              <a:avLst/>
              <a:gdLst/>
              <a:ahLst/>
              <a:cxnLst/>
              <a:rect l="l" t="t" r="r" b="b"/>
              <a:pathLst>
                <a:path w="1577339" h="1405255">
                  <a:moveTo>
                    <a:pt x="0" y="234187"/>
                  </a:moveTo>
                  <a:lnTo>
                    <a:pt x="4699" y="186944"/>
                  </a:lnTo>
                  <a:lnTo>
                    <a:pt x="18415" y="143002"/>
                  </a:lnTo>
                  <a:lnTo>
                    <a:pt x="40005" y="103250"/>
                  </a:lnTo>
                  <a:lnTo>
                    <a:pt x="68580" y="68580"/>
                  </a:lnTo>
                  <a:lnTo>
                    <a:pt x="103250" y="40005"/>
                  </a:lnTo>
                  <a:lnTo>
                    <a:pt x="143002" y="18415"/>
                  </a:lnTo>
                  <a:lnTo>
                    <a:pt x="186944" y="4699"/>
                  </a:lnTo>
                  <a:lnTo>
                    <a:pt x="234187" y="0"/>
                  </a:lnTo>
                  <a:lnTo>
                    <a:pt x="1343152" y="0"/>
                  </a:lnTo>
                  <a:lnTo>
                    <a:pt x="1390396" y="4699"/>
                  </a:lnTo>
                  <a:lnTo>
                    <a:pt x="1434338" y="18415"/>
                  </a:lnTo>
                  <a:lnTo>
                    <a:pt x="1474089" y="40005"/>
                  </a:lnTo>
                  <a:lnTo>
                    <a:pt x="1508760" y="68580"/>
                  </a:lnTo>
                  <a:lnTo>
                    <a:pt x="1537335" y="103250"/>
                  </a:lnTo>
                  <a:lnTo>
                    <a:pt x="1558925" y="143002"/>
                  </a:lnTo>
                  <a:lnTo>
                    <a:pt x="1572640" y="186944"/>
                  </a:lnTo>
                  <a:lnTo>
                    <a:pt x="1577339" y="234187"/>
                  </a:lnTo>
                  <a:lnTo>
                    <a:pt x="1577339" y="1170813"/>
                  </a:lnTo>
                  <a:lnTo>
                    <a:pt x="1572640" y="1218057"/>
                  </a:lnTo>
                  <a:lnTo>
                    <a:pt x="1558925" y="1261999"/>
                  </a:lnTo>
                  <a:lnTo>
                    <a:pt x="1537335" y="1301750"/>
                  </a:lnTo>
                  <a:lnTo>
                    <a:pt x="1508760" y="1336421"/>
                  </a:lnTo>
                  <a:lnTo>
                    <a:pt x="1474089" y="1364996"/>
                  </a:lnTo>
                  <a:lnTo>
                    <a:pt x="1434338" y="1386586"/>
                  </a:lnTo>
                  <a:lnTo>
                    <a:pt x="1390396" y="1400302"/>
                  </a:lnTo>
                  <a:lnTo>
                    <a:pt x="1343152" y="1405001"/>
                  </a:lnTo>
                  <a:lnTo>
                    <a:pt x="234187" y="1405001"/>
                  </a:lnTo>
                  <a:lnTo>
                    <a:pt x="186944" y="1400302"/>
                  </a:lnTo>
                  <a:lnTo>
                    <a:pt x="143002" y="1386586"/>
                  </a:lnTo>
                  <a:lnTo>
                    <a:pt x="103250" y="1364996"/>
                  </a:lnTo>
                  <a:lnTo>
                    <a:pt x="68580" y="1336421"/>
                  </a:lnTo>
                  <a:lnTo>
                    <a:pt x="40005" y="1301750"/>
                  </a:lnTo>
                  <a:lnTo>
                    <a:pt x="18415" y="1261999"/>
                  </a:lnTo>
                  <a:lnTo>
                    <a:pt x="4699" y="1218057"/>
                  </a:lnTo>
                  <a:lnTo>
                    <a:pt x="0" y="1170813"/>
                  </a:lnTo>
                  <a:lnTo>
                    <a:pt x="0" y="234187"/>
                  </a:lnTo>
                  <a:close/>
                </a:path>
              </a:pathLst>
            </a:custGeom>
            <a:ln w="9144">
              <a:solidFill>
                <a:srgbClr val="96B85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2206751" y="1165859"/>
              <a:ext cx="1577340" cy="0"/>
            </a:xfrm>
            <a:custGeom>
              <a:avLst/>
              <a:gdLst/>
              <a:ahLst/>
              <a:cxnLst/>
              <a:rect l="l" t="t" r="r" b="b"/>
              <a:pathLst>
                <a:path w="1577339" h="0">
                  <a:moveTo>
                    <a:pt x="0" y="0"/>
                  </a:moveTo>
                  <a:lnTo>
                    <a:pt x="1577339" y="0"/>
                  </a:lnTo>
                </a:path>
              </a:pathLst>
            </a:custGeom>
            <a:ln w="9144">
              <a:solidFill>
                <a:srgbClr val="232323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05755" y="784859"/>
              <a:ext cx="1671827" cy="149961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53000" y="812291"/>
              <a:ext cx="1577340" cy="1405128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953000" y="812291"/>
              <a:ext cx="1577340" cy="1405255"/>
            </a:xfrm>
            <a:custGeom>
              <a:avLst/>
              <a:gdLst/>
              <a:ahLst/>
              <a:cxnLst/>
              <a:rect l="l" t="t" r="r" b="b"/>
              <a:pathLst>
                <a:path w="1577340" h="1405255">
                  <a:moveTo>
                    <a:pt x="0" y="234187"/>
                  </a:moveTo>
                  <a:lnTo>
                    <a:pt x="4699" y="186944"/>
                  </a:lnTo>
                  <a:lnTo>
                    <a:pt x="18414" y="143002"/>
                  </a:lnTo>
                  <a:lnTo>
                    <a:pt x="40004" y="103250"/>
                  </a:lnTo>
                  <a:lnTo>
                    <a:pt x="68579" y="68580"/>
                  </a:lnTo>
                  <a:lnTo>
                    <a:pt x="103250" y="40005"/>
                  </a:lnTo>
                  <a:lnTo>
                    <a:pt x="143001" y="18415"/>
                  </a:lnTo>
                  <a:lnTo>
                    <a:pt x="186944" y="4699"/>
                  </a:lnTo>
                  <a:lnTo>
                    <a:pt x="234187" y="0"/>
                  </a:lnTo>
                  <a:lnTo>
                    <a:pt x="1343152" y="0"/>
                  </a:lnTo>
                  <a:lnTo>
                    <a:pt x="1390396" y="4699"/>
                  </a:lnTo>
                  <a:lnTo>
                    <a:pt x="1434338" y="18415"/>
                  </a:lnTo>
                  <a:lnTo>
                    <a:pt x="1474089" y="40005"/>
                  </a:lnTo>
                  <a:lnTo>
                    <a:pt x="1508760" y="68580"/>
                  </a:lnTo>
                  <a:lnTo>
                    <a:pt x="1537335" y="103250"/>
                  </a:lnTo>
                  <a:lnTo>
                    <a:pt x="1558925" y="143002"/>
                  </a:lnTo>
                  <a:lnTo>
                    <a:pt x="1572641" y="186944"/>
                  </a:lnTo>
                  <a:lnTo>
                    <a:pt x="1577340" y="234187"/>
                  </a:lnTo>
                  <a:lnTo>
                    <a:pt x="1577340" y="1170813"/>
                  </a:lnTo>
                  <a:lnTo>
                    <a:pt x="1572641" y="1218057"/>
                  </a:lnTo>
                  <a:lnTo>
                    <a:pt x="1558925" y="1261999"/>
                  </a:lnTo>
                  <a:lnTo>
                    <a:pt x="1537335" y="1301750"/>
                  </a:lnTo>
                  <a:lnTo>
                    <a:pt x="1508760" y="1336421"/>
                  </a:lnTo>
                  <a:lnTo>
                    <a:pt x="1474089" y="1364996"/>
                  </a:lnTo>
                  <a:lnTo>
                    <a:pt x="1434338" y="1386586"/>
                  </a:lnTo>
                  <a:lnTo>
                    <a:pt x="1390396" y="1400302"/>
                  </a:lnTo>
                  <a:lnTo>
                    <a:pt x="1343152" y="1405001"/>
                  </a:lnTo>
                  <a:lnTo>
                    <a:pt x="234187" y="1405001"/>
                  </a:lnTo>
                  <a:lnTo>
                    <a:pt x="186944" y="1400302"/>
                  </a:lnTo>
                  <a:lnTo>
                    <a:pt x="143001" y="1386586"/>
                  </a:lnTo>
                  <a:lnTo>
                    <a:pt x="103250" y="1364996"/>
                  </a:lnTo>
                  <a:lnTo>
                    <a:pt x="68579" y="1336421"/>
                  </a:lnTo>
                  <a:lnTo>
                    <a:pt x="40004" y="1301750"/>
                  </a:lnTo>
                  <a:lnTo>
                    <a:pt x="18414" y="1261999"/>
                  </a:lnTo>
                  <a:lnTo>
                    <a:pt x="4699" y="1218057"/>
                  </a:lnTo>
                  <a:lnTo>
                    <a:pt x="0" y="1170813"/>
                  </a:lnTo>
                  <a:lnTo>
                    <a:pt x="0" y="234187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4953000" y="1165859"/>
              <a:ext cx="1577340" cy="0"/>
            </a:xfrm>
            <a:custGeom>
              <a:avLst/>
              <a:gdLst/>
              <a:ahLst/>
              <a:cxnLst/>
              <a:rect l="l" t="t" r="r" b="b"/>
              <a:pathLst>
                <a:path w="1577340" h="0">
                  <a:moveTo>
                    <a:pt x="0" y="0"/>
                  </a:moveTo>
                  <a:lnTo>
                    <a:pt x="1577340" y="0"/>
                  </a:lnTo>
                </a:path>
              </a:pathLst>
            </a:custGeom>
            <a:ln w="9144">
              <a:solidFill>
                <a:srgbClr val="23232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2609469" y="889253"/>
            <a:ext cx="78549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Employee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417311" y="889253"/>
            <a:ext cx="64452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Add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r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e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ss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342514" y="1487246"/>
            <a:ext cx="1138555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»</a:t>
            </a:r>
            <a:r>
              <a:rPr dirty="0" sz="1200" spc="20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id</a:t>
            </a:r>
            <a:r>
              <a:rPr dirty="0" sz="1200" spc="-5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Integer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»</a:t>
            </a:r>
            <a:r>
              <a:rPr dirty="0" sz="1200" spc="204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name</a:t>
            </a:r>
            <a:r>
              <a:rPr dirty="0" sz="1200" spc="-4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String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»</a:t>
            </a:r>
            <a:r>
              <a:rPr dirty="0" sz="1200" spc="19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phones</a:t>
            </a:r>
            <a:r>
              <a:rPr dirty="0" sz="1200" spc="-4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25">
                <a:solidFill>
                  <a:srgbClr val="242424"/>
                </a:solidFill>
                <a:latin typeface="Tahoma"/>
                <a:cs typeface="Tahoma"/>
              </a:rPr>
              <a:t>Vector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263139" y="1223772"/>
            <a:ext cx="1469390" cy="276225"/>
          </a:xfrm>
          <a:prstGeom prst="rect">
            <a:avLst/>
          </a:prstGeom>
          <a:solidFill>
            <a:srgbClr val="FBEADA"/>
          </a:solidFill>
        </p:spPr>
        <p:txBody>
          <a:bodyPr wrap="square" lIns="0" tIns="42545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335"/>
              </a:spcBef>
            </a:pP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»</a:t>
            </a:r>
            <a:r>
              <a:rPr dirty="0" sz="1200" spc="2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address</a:t>
            </a:r>
            <a:r>
              <a:rPr dirty="0" sz="1200" spc="-6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Address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105146" y="1187577"/>
            <a:ext cx="113792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»</a:t>
            </a:r>
            <a:r>
              <a:rPr dirty="0" sz="1200" spc="20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city</a:t>
            </a:r>
            <a:r>
              <a:rPr dirty="0" sz="1200" spc="-4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String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»</a:t>
            </a:r>
            <a:r>
              <a:rPr dirty="0" sz="1200" spc="20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country</a:t>
            </a:r>
            <a:r>
              <a:rPr dirty="0" sz="1200" spc="-4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String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105146" y="1553971"/>
            <a:ext cx="129794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»</a:t>
            </a:r>
            <a:r>
              <a:rPr dirty="0" sz="1200" spc="2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established</a:t>
            </a:r>
            <a:r>
              <a:rPr dirty="0" sz="1200" spc="-7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Date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036820" y="1734311"/>
            <a:ext cx="1026160" cy="277495"/>
          </a:xfrm>
          <a:prstGeom prst="rect">
            <a:avLst/>
          </a:prstGeom>
          <a:solidFill>
            <a:srgbClr val="FBEADA"/>
          </a:solidFill>
        </p:spPr>
        <p:txBody>
          <a:bodyPr wrap="square" lIns="0" tIns="43180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340"/>
              </a:spcBef>
            </a:pP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»</a:t>
            </a:r>
            <a:r>
              <a:rPr dirty="0" sz="1200" spc="204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id</a:t>
            </a:r>
            <a:r>
              <a:rPr dirty="0" sz="1200" spc="-5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Integer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3730752" y="970788"/>
            <a:ext cx="1259840" cy="397510"/>
            <a:chOff x="3730752" y="970788"/>
            <a:chExt cx="1259840" cy="397510"/>
          </a:xfrm>
        </p:grpSpPr>
        <p:sp>
          <p:nvSpPr>
            <p:cNvPr id="23" name="object 23"/>
            <p:cNvSpPr/>
            <p:nvPr/>
          </p:nvSpPr>
          <p:spPr>
            <a:xfrm>
              <a:off x="3730752" y="1026033"/>
              <a:ext cx="1188720" cy="342265"/>
            </a:xfrm>
            <a:custGeom>
              <a:avLst/>
              <a:gdLst/>
              <a:ahLst/>
              <a:cxnLst/>
              <a:rect l="l" t="t" r="r" b="b"/>
              <a:pathLst>
                <a:path w="1188720" h="342265">
                  <a:moveTo>
                    <a:pt x="1184783" y="0"/>
                  </a:moveTo>
                  <a:lnTo>
                    <a:pt x="0" y="329818"/>
                  </a:lnTo>
                  <a:lnTo>
                    <a:pt x="3301" y="342011"/>
                  </a:lnTo>
                  <a:lnTo>
                    <a:pt x="1188212" y="12191"/>
                  </a:lnTo>
                  <a:lnTo>
                    <a:pt x="1184783" y="0"/>
                  </a:lnTo>
                  <a:close/>
                </a:path>
              </a:pathLst>
            </a:custGeom>
            <a:solidFill>
              <a:srgbClr val="23232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4" name="object 2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900168" y="970788"/>
              <a:ext cx="90424" cy="122554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3096895" y="1995042"/>
            <a:ext cx="3202940" cy="5314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021205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»</a:t>
            </a:r>
            <a:r>
              <a:rPr dirty="0" sz="1200" spc="19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province</a:t>
            </a:r>
            <a:r>
              <a:rPr dirty="0" sz="1200" spc="-7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String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Java</a:t>
            </a:r>
            <a:r>
              <a:rPr dirty="0" sz="1200" spc="-5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Class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(one</a:t>
            </a:r>
            <a:r>
              <a:rPr dirty="0" sz="1200" spc="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one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 relationship)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835401" y="4582159"/>
            <a:ext cx="3053080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Relational</a:t>
            </a:r>
            <a:r>
              <a:rPr dirty="0" sz="12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Database</a:t>
            </a:r>
            <a:r>
              <a:rPr dirty="0" sz="12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(one</a:t>
            </a:r>
            <a:r>
              <a:rPr dirty="0" sz="1200" spc="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one relationship)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27" name="object 2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707765" y="3857244"/>
            <a:ext cx="68707" cy="128015"/>
          </a:xfrm>
          <a:prstGeom prst="rect">
            <a:avLst/>
          </a:prstGeom>
        </p:spPr>
      </p:pic>
      <p:grpSp>
        <p:nvGrpSpPr>
          <p:cNvPr id="28" name="object 28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29" name="object 29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object 3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</a:t>
            </a:r>
            <a:r>
              <a:rPr dirty="0"/>
              <a:t>l</a:t>
            </a:r>
            <a:r>
              <a:rPr dirty="0" spc="-10"/>
              <a:t>i</a:t>
            </a:r>
            <a:r>
              <a:rPr dirty="0" spc="-5"/>
              <a:t>d</a:t>
            </a:r>
            <a:r>
              <a:rPr dirty="0"/>
              <a:t>e</a:t>
            </a:r>
            <a:r>
              <a:rPr dirty="0" spc="-45"/>
              <a:t> </a:t>
            </a:r>
            <a:fld id="{81D60167-4931-47E6-BA6A-407CBD079E47}" type="slidenum">
              <a:rPr dirty="0" b="0">
                <a:latin typeface="Tahoma"/>
                <a:cs typeface="Tahoma"/>
              </a:rPr>
              <a:t>10</a:t>
            </a:fld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182" y="4828743"/>
            <a:ext cx="60388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solidFill>
                  <a:srgbClr val="006EC0"/>
                </a:solidFill>
                <a:latin typeface="Tahoma"/>
                <a:cs typeface="Tahoma"/>
              </a:rPr>
              <a:t>S</a:t>
            </a:r>
            <a:r>
              <a:rPr dirty="0" sz="1200" b="1">
                <a:solidFill>
                  <a:srgbClr val="006EC0"/>
                </a:solidFill>
                <a:latin typeface="Tahoma"/>
                <a:cs typeface="Tahoma"/>
              </a:rPr>
              <a:t>l</a:t>
            </a:r>
            <a:r>
              <a:rPr dirty="0" sz="1200" spc="-5" b="1">
                <a:solidFill>
                  <a:srgbClr val="006EC0"/>
                </a:solidFill>
                <a:latin typeface="Tahoma"/>
                <a:cs typeface="Tahoma"/>
              </a:rPr>
              <a:t>id</a:t>
            </a:r>
            <a:r>
              <a:rPr dirty="0" sz="1200" b="1">
                <a:solidFill>
                  <a:srgbClr val="006EC0"/>
                </a:solidFill>
                <a:latin typeface="Tahoma"/>
                <a:cs typeface="Tahoma"/>
              </a:rPr>
              <a:t>e</a:t>
            </a:r>
            <a:r>
              <a:rPr dirty="0" sz="1200" spc="-65" b="1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006EC0"/>
                </a:solidFill>
                <a:latin typeface="Tahoma"/>
                <a:cs typeface="Tahoma"/>
              </a:rPr>
              <a:t>44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5531" y="142494"/>
            <a:ext cx="2985135" cy="42227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Many</a:t>
            </a:r>
            <a:r>
              <a:rPr dirty="0" spc="-80"/>
              <a:t> </a:t>
            </a:r>
            <a:r>
              <a:rPr dirty="0" spc="-5"/>
              <a:t>to</a:t>
            </a:r>
            <a:r>
              <a:rPr dirty="0" spc="-45"/>
              <a:t> </a:t>
            </a:r>
            <a:r>
              <a:rPr dirty="0" spc="-5"/>
              <a:t>one</a:t>
            </a:r>
            <a:r>
              <a:rPr dirty="0" spc="-70"/>
              <a:t> </a:t>
            </a:r>
            <a:r>
              <a:rPr dirty="0"/>
              <a:t>Mapping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289675" y="3783279"/>
            <a:ext cx="82423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User</a:t>
            </a:r>
            <a:r>
              <a:rPr dirty="0" sz="1400" spc="-10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Class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25797" y="1238758"/>
            <a:ext cx="238887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006EC0"/>
                </a:solidFill>
                <a:latin typeface="Tahoma"/>
                <a:cs typeface="Tahoma"/>
              </a:rPr>
              <a:t>FOUR</a:t>
            </a:r>
            <a:r>
              <a:rPr dirty="0" sz="1200" spc="-55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006EC0"/>
                </a:solidFill>
                <a:latin typeface="Tahoma"/>
                <a:cs typeface="Tahoma"/>
              </a:rPr>
              <a:t>CARS</a:t>
            </a:r>
            <a:r>
              <a:rPr dirty="0" sz="1200" spc="-5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006EC0"/>
                </a:solidFill>
                <a:latin typeface="Tahoma"/>
                <a:cs typeface="Tahoma"/>
              </a:rPr>
              <a:t>HAS</a:t>
            </a:r>
            <a:r>
              <a:rPr dirty="0" sz="1200" spc="-6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006EC0"/>
                </a:solidFill>
                <a:latin typeface="Tahoma"/>
                <a:cs typeface="Tahoma"/>
              </a:rPr>
              <a:t>SAME</a:t>
            </a:r>
            <a:r>
              <a:rPr dirty="0" sz="1200" spc="-35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006EC0"/>
                </a:solidFill>
                <a:latin typeface="Tahoma"/>
                <a:cs typeface="Tahoma"/>
              </a:rPr>
              <a:t>OWNER</a:t>
            </a:r>
            <a:r>
              <a:rPr dirty="0" sz="1200" spc="-45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006EC0"/>
                </a:solidFill>
                <a:latin typeface="Tahoma"/>
                <a:cs typeface="Tahoma"/>
              </a:rPr>
              <a:t>i.e.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1200" spc="-5">
                <a:solidFill>
                  <a:srgbClr val="006EC0"/>
                </a:solidFill>
                <a:latin typeface="Tahoma"/>
                <a:cs typeface="Tahoma"/>
              </a:rPr>
              <a:t>many</a:t>
            </a:r>
            <a:r>
              <a:rPr dirty="0" sz="1200" spc="-3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006EC0"/>
                </a:solidFill>
                <a:latin typeface="Tahoma"/>
                <a:cs typeface="Tahoma"/>
              </a:rPr>
              <a:t>to</a:t>
            </a:r>
            <a:r>
              <a:rPr dirty="0" sz="1200" spc="-3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006EC0"/>
                </a:solidFill>
                <a:latin typeface="Tahoma"/>
                <a:cs typeface="Tahoma"/>
              </a:rPr>
              <a:t>one </a:t>
            </a:r>
            <a:r>
              <a:rPr dirty="0" sz="1200" spc="-5">
                <a:solidFill>
                  <a:srgbClr val="006EC0"/>
                </a:solidFill>
                <a:latin typeface="Tahoma"/>
                <a:cs typeface="Tahoma"/>
              </a:rPr>
              <a:t>relationship</a:t>
            </a:r>
            <a:r>
              <a:rPr dirty="0" sz="1200" spc="-55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006EC0"/>
                </a:solidFill>
                <a:latin typeface="Tahoma"/>
                <a:cs typeface="Tahoma"/>
              </a:rPr>
              <a:t>mapping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42820" y="4702251"/>
            <a:ext cx="56896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Vehicle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73190" y="2482088"/>
            <a:ext cx="96647" cy="113284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1609344" y="783336"/>
            <a:ext cx="5994400" cy="3875404"/>
            <a:chOff x="1609344" y="783336"/>
            <a:chExt cx="5994400" cy="3875404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17108" y="1868424"/>
              <a:ext cx="1786128" cy="188213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94688" y="783336"/>
              <a:ext cx="1677924" cy="8763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48968" y="1839468"/>
              <a:ext cx="1749552" cy="733043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3403092" y="1216152"/>
              <a:ext cx="2602230" cy="1328420"/>
            </a:xfrm>
            <a:custGeom>
              <a:avLst/>
              <a:gdLst/>
              <a:ahLst/>
              <a:cxnLst/>
              <a:rect l="l" t="t" r="r" b="b"/>
              <a:pathLst>
                <a:path w="2602229" h="1328420">
                  <a:moveTo>
                    <a:pt x="5842" y="0"/>
                  </a:moveTo>
                  <a:lnTo>
                    <a:pt x="0" y="11430"/>
                  </a:lnTo>
                  <a:lnTo>
                    <a:pt x="2595880" y="1328293"/>
                  </a:lnTo>
                  <a:lnTo>
                    <a:pt x="2601722" y="1316863"/>
                  </a:lnTo>
                  <a:lnTo>
                    <a:pt x="5842" y="0"/>
                  </a:lnTo>
                  <a:close/>
                </a:path>
              </a:pathLst>
            </a:custGeom>
            <a:solidFill>
              <a:srgbClr val="48452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48968" y="2837687"/>
              <a:ext cx="1749552" cy="77876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09344" y="3730752"/>
              <a:ext cx="1848611" cy="856488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3403092" y="2200655"/>
              <a:ext cx="2552700" cy="1964689"/>
            </a:xfrm>
            <a:custGeom>
              <a:avLst/>
              <a:gdLst/>
              <a:ahLst/>
              <a:cxnLst/>
              <a:rect l="l" t="t" r="r" b="b"/>
              <a:pathLst>
                <a:path w="2552700" h="1964689">
                  <a:moveTo>
                    <a:pt x="2541270" y="565531"/>
                  </a:moveTo>
                  <a:lnTo>
                    <a:pt x="2480564" y="487172"/>
                  </a:lnTo>
                  <a:lnTo>
                    <a:pt x="2468245" y="542925"/>
                  </a:lnTo>
                  <a:lnTo>
                    <a:pt x="8382" y="0"/>
                  </a:lnTo>
                  <a:lnTo>
                    <a:pt x="5588" y="12446"/>
                  </a:lnTo>
                  <a:lnTo>
                    <a:pt x="2465451" y="555371"/>
                  </a:lnTo>
                  <a:lnTo>
                    <a:pt x="2453259" y="611124"/>
                  </a:lnTo>
                  <a:lnTo>
                    <a:pt x="2541270" y="565531"/>
                  </a:lnTo>
                  <a:close/>
                </a:path>
                <a:path w="2552700" h="1964689">
                  <a:moveTo>
                    <a:pt x="2551938" y="763524"/>
                  </a:moveTo>
                  <a:lnTo>
                    <a:pt x="2475738" y="700024"/>
                  </a:lnTo>
                  <a:lnTo>
                    <a:pt x="2475738" y="757174"/>
                  </a:lnTo>
                  <a:lnTo>
                    <a:pt x="17653" y="757174"/>
                  </a:lnTo>
                  <a:lnTo>
                    <a:pt x="17653" y="769874"/>
                  </a:lnTo>
                  <a:lnTo>
                    <a:pt x="2475738" y="769874"/>
                  </a:lnTo>
                  <a:lnTo>
                    <a:pt x="2475738" y="827024"/>
                  </a:lnTo>
                  <a:lnTo>
                    <a:pt x="2551938" y="763524"/>
                  </a:lnTo>
                  <a:close/>
                </a:path>
                <a:path w="2552700" h="1964689">
                  <a:moveTo>
                    <a:pt x="2552573" y="915924"/>
                  </a:moveTo>
                  <a:lnTo>
                    <a:pt x="2457958" y="885952"/>
                  </a:lnTo>
                  <a:lnTo>
                    <a:pt x="2479548" y="938911"/>
                  </a:lnTo>
                  <a:lnTo>
                    <a:pt x="0" y="1952663"/>
                  </a:lnTo>
                  <a:lnTo>
                    <a:pt x="4826" y="1964423"/>
                  </a:lnTo>
                  <a:lnTo>
                    <a:pt x="2484374" y="950722"/>
                  </a:lnTo>
                  <a:lnTo>
                    <a:pt x="2506091" y="1003554"/>
                  </a:lnTo>
                  <a:lnTo>
                    <a:pt x="2552573" y="915924"/>
                  </a:lnTo>
                  <a:close/>
                </a:path>
              </a:pathLst>
            </a:custGeom>
            <a:solidFill>
              <a:srgbClr val="48452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620012" y="851916"/>
              <a:ext cx="1790700" cy="3803650"/>
            </a:xfrm>
            <a:custGeom>
              <a:avLst/>
              <a:gdLst/>
              <a:ahLst/>
              <a:cxnLst/>
              <a:rect l="l" t="t" r="r" b="b"/>
              <a:pathLst>
                <a:path w="1790700" h="3803650">
                  <a:moveTo>
                    <a:pt x="0" y="298450"/>
                  </a:moveTo>
                  <a:lnTo>
                    <a:pt x="3937" y="250062"/>
                  </a:lnTo>
                  <a:lnTo>
                    <a:pt x="15239" y="204088"/>
                  </a:lnTo>
                  <a:lnTo>
                    <a:pt x="33274" y="161289"/>
                  </a:lnTo>
                  <a:lnTo>
                    <a:pt x="57531" y="122174"/>
                  </a:lnTo>
                  <a:lnTo>
                    <a:pt x="87375" y="87375"/>
                  </a:lnTo>
                  <a:lnTo>
                    <a:pt x="122174" y="57531"/>
                  </a:lnTo>
                  <a:lnTo>
                    <a:pt x="161289" y="33274"/>
                  </a:lnTo>
                  <a:lnTo>
                    <a:pt x="204088" y="15239"/>
                  </a:lnTo>
                  <a:lnTo>
                    <a:pt x="250062" y="3937"/>
                  </a:lnTo>
                  <a:lnTo>
                    <a:pt x="298450" y="0"/>
                  </a:lnTo>
                  <a:lnTo>
                    <a:pt x="1492250" y="0"/>
                  </a:lnTo>
                  <a:lnTo>
                    <a:pt x="1540637" y="3937"/>
                  </a:lnTo>
                  <a:lnTo>
                    <a:pt x="1586611" y="15239"/>
                  </a:lnTo>
                  <a:lnTo>
                    <a:pt x="1629410" y="33274"/>
                  </a:lnTo>
                  <a:lnTo>
                    <a:pt x="1668526" y="57531"/>
                  </a:lnTo>
                  <a:lnTo>
                    <a:pt x="1703324" y="87375"/>
                  </a:lnTo>
                  <a:lnTo>
                    <a:pt x="1733168" y="122174"/>
                  </a:lnTo>
                  <a:lnTo>
                    <a:pt x="1757426" y="161289"/>
                  </a:lnTo>
                  <a:lnTo>
                    <a:pt x="1775460" y="204088"/>
                  </a:lnTo>
                  <a:lnTo>
                    <a:pt x="1786763" y="250062"/>
                  </a:lnTo>
                  <a:lnTo>
                    <a:pt x="1790700" y="298450"/>
                  </a:lnTo>
                  <a:lnTo>
                    <a:pt x="1790700" y="3505098"/>
                  </a:lnTo>
                  <a:lnTo>
                    <a:pt x="1786763" y="3553510"/>
                  </a:lnTo>
                  <a:lnTo>
                    <a:pt x="1775460" y="3599421"/>
                  </a:lnTo>
                  <a:lnTo>
                    <a:pt x="1757426" y="3642245"/>
                  </a:lnTo>
                  <a:lnTo>
                    <a:pt x="1733168" y="3681336"/>
                  </a:lnTo>
                  <a:lnTo>
                    <a:pt x="1703324" y="3716108"/>
                  </a:lnTo>
                  <a:lnTo>
                    <a:pt x="1668526" y="3745941"/>
                  </a:lnTo>
                  <a:lnTo>
                    <a:pt x="1629410" y="3770210"/>
                  </a:lnTo>
                  <a:lnTo>
                    <a:pt x="1586611" y="3788308"/>
                  </a:lnTo>
                  <a:lnTo>
                    <a:pt x="1540637" y="3799611"/>
                  </a:lnTo>
                  <a:lnTo>
                    <a:pt x="1492250" y="3803523"/>
                  </a:lnTo>
                  <a:lnTo>
                    <a:pt x="298450" y="3803523"/>
                  </a:lnTo>
                  <a:lnTo>
                    <a:pt x="250062" y="3799611"/>
                  </a:lnTo>
                  <a:lnTo>
                    <a:pt x="204088" y="3788308"/>
                  </a:lnTo>
                  <a:lnTo>
                    <a:pt x="161289" y="3770210"/>
                  </a:lnTo>
                  <a:lnTo>
                    <a:pt x="122174" y="3745941"/>
                  </a:lnTo>
                  <a:lnTo>
                    <a:pt x="87375" y="3716108"/>
                  </a:lnTo>
                  <a:lnTo>
                    <a:pt x="57531" y="3681336"/>
                  </a:lnTo>
                  <a:lnTo>
                    <a:pt x="33274" y="3642245"/>
                  </a:lnTo>
                  <a:lnTo>
                    <a:pt x="15239" y="3599421"/>
                  </a:lnTo>
                  <a:lnTo>
                    <a:pt x="3937" y="3553510"/>
                  </a:lnTo>
                  <a:lnTo>
                    <a:pt x="0" y="3505098"/>
                  </a:lnTo>
                  <a:lnTo>
                    <a:pt x="0" y="298450"/>
                  </a:lnTo>
                  <a:close/>
                </a:path>
              </a:pathLst>
            </a:custGeom>
            <a:ln w="6096">
              <a:solidFill>
                <a:srgbClr val="48452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7" name="object 17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18" name="object 18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5531" y="142494"/>
            <a:ext cx="3231515" cy="42227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Many</a:t>
            </a:r>
            <a:r>
              <a:rPr dirty="0" spc="-70"/>
              <a:t> </a:t>
            </a:r>
            <a:r>
              <a:rPr dirty="0" spc="-5"/>
              <a:t>to</a:t>
            </a:r>
            <a:r>
              <a:rPr dirty="0" spc="-50"/>
              <a:t> </a:t>
            </a:r>
            <a:r>
              <a:rPr dirty="0" spc="-10"/>
              <a:t>Many</a:t>
            </a:r>
            <a:r>
              <a:rPr dirty="0" spc="-85"/>
              <a:t> </a:t>
            </a:r>
            <a:r>
              <a:rPr dirty="0"/>
              <a:t>Mapping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386839" y="1328927"/>
            <a:ext cx="6142990" cy="3298190"/>
            <a:chOff x="1386839" y="1328927"/>
            <a:chExt cx="6142990" cy="3298190"/>
          </a:xfrm>
        </p:grpSpPr>
        <p:sp>
          <p:nvSpPr>
            <p:cNvPr id="4" name="object 4"/>
            <p:cNvSpPr/>
            <p:nvPr/>
          </p:nvSpPr>
          <p:spPr>
            <a:xfrm>
              <a:off x="4213860" y="3192779"/>
              <a:ext cx="2362200" cy="0"/>
            </a:xfrm>
            <a:custGeom>
              <a:avLst/>
              <a:gdLst/>
              <a:ahLst/>
              <a:cxnLst/>
              <a:rect l="l" t="t" r="r" b="b"/>
              <a:pathLst>
                <a:path w="2362200" h="0">
                  <a:moveTo>
                    <a:pt x="0" y="0"/>
                  </a:moveTo>
                  <a:lnTo>
                    <a:pt x="2362199" y="0"/>
                  </a:lnTo>
                </a:path>
              </a:pathLst>
            </a:custGeom>
            <a:ln w="9144">
              <a:solidFill>
                <a:srgbClr val="232323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77583" y="2602991"/>
              <a:ext cx="627887" cy="75285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77583" y="1542287"/>
              <a:ext cx="627887" cy="75285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77583" y="3671316"/>
              <a:ext cx="627887" cy="752856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6270498" y="1344929"/>
              <a:ext cx="1246505" cy="3246120"/>
            </a:xfrm>
            <a:custGeom>
              <a:avLst/>
              <a:gdLst/>
              <a:ahLst/>
              <a:cxnLst/>
              <a:rect l="l" t="t" r="r" b="b"/>
              <a:pathLst>
                <a:path w="1246504" h="3246120">
                  <a:moveTo>
                    <a:pt x="0" y="1623060"/>
                  </a:moveTo>
                  <a:lnTo>
                    <a:pt x="507" y="1556131"/>
                  </a:lnTo>
                  <a:lnTo>
                    <a:pt x="2031" y="1489964"/>
                  </a:lnTo>
                  <a:lnTo>
                    <a:pt x="4572" y="1424432"/>
                  </a:lnTo>
                  <a:lnTo>
                    <a:pt x="8127" y="1359789"/>
                  </a:lnTo>
                  <a:lnTo>
                    <a:pt x="12700" y="1295908"/>
                  </a:lnTo>
                  <a:lnTo>
                    <a:pt x="18161" y="1233043"/>
                  </a:lnTo>
                  <a:lnTo>
                    <a:pt x="24511" y="1171067"/>
                  </a:lnTo>
                  <a:lnTo>
                    <a:pt x="31750" y="1110107"/>
                  </a:lnTo>
                  <a:lnTo>
                    <a:pt x="39877" y="1050163"/>
                  </a:lnTo>
                  <a:lnTo>
                    <a:pt x="48894" y="991362"/>
                  </a:lnTo>
                  <a:lnTo>
                    <a:pt x="58800" y="933577"/>
                  </a:lnTo>
                  <a:lnTo>
                    <a:pt x="69596" y="877189"/>
                  </a:lnTo>
                  <a:lnTo>
                    <a:pt x="81025" y="821944"/>
                  </a:lnTo>
                  <a:lnTo>
                    <a:pt x="93344" y="768096"/>
                  </a:lnTo>
                  <a:lnTo>
                    <a:pt x="106425" y="715645"/>
                  </a:lnTo>
                  <a:lnTo>
                    <a:pt x="120141" y="664464"/>
                  </a:lnTo>
                  <a:lnTo>
                    <a:pt x="134747" y="614934"/>
                  </a:lnTo>
                  <a:lnTo>
                    <a:pt x="149987" y="566801"/>
                  </a:lnTo>
                  <a:lnTo>
                    <a:pt x="165862" y="520319"/>
                  </a:lnTo>
                  <a:lnTo>
                    <a:pt x="182499" y="475361"/>
                  </a:lnTo>
                  <a:lnTo>
                    <a:pt x="199643" y="432181"/>
                  </a:lnTo>
                  <a:lnTo>
                    <a:pt x="217550" y="390652"/>
                  </a:lnTo>
                  <a:lnTo>
                    <a:pt x="235966" y="351028"/>
                  </a:lnTo>
                  <a:lnTo>
                    <a:pt x="255016" y="313182"/>
                  </a:lnTo>
                  <a:lnTo>
                    <a:pt x="274700" y="277241"/>
                  </a:lnTo>
                  <a:lnTo>
                    <a:pt x="294894" y="243205"/>
                  </a:lnTo>
                  <a:lnTo>
                    <a:pt x="358394" y="153289"/>
                  </a:lnTo>
                  <a:lnTo>
                    <a:pt x="403098" y="104012"/>
                  </a:lnTo>
                  <a:lnTo>
                    <a:pt x="449579" y="63754"/>
                  </a:lnTo>
                  <a:lnTo>
                    <a:pt x="497458" y="33020"/>
                  </a:lnTo>
                  <a:lnTo>
                    <a:pt x="546861" y="12065"/>
                  </a:lnTo>
                  <a:lnTo>
                    <a:pt x="597407" y="1397"/>
                  </a:lnTo>
                  <a:lnTo>
                    <a:pt x="623061" y="0"/>
                  </a:lnTo>
                  <a:lnTo>
                    <a:pt x="648716" y="1397"/>
                  </a:lnTo>
                  <a:lnTo>
                    <a:pt x="699261" y="12065"/>
                  </a:lnTo>
                  <a:lnTo>
                    <a:pt x="748665" y="33020"/>
                  </a:lnTo>
                  <a:lnTo>
                    <a:pt x="796544" y="63754"/>
                  </a:lnTo>
                  <a:lnTo>
                    <a:pt x="843026" y="104012"/>
                  </a:lnTo>
                  <a:lnTo>
                    <a:pt x="887729" y="153289"/>
                  </a:lnTo>
                  <a:lnTo>
                    <a:pt x="930655" y="211200"/>
                  </a:lnTo>
                  <a:lnTo>
                    <a:pt x="971423" y="277241"/>
                  </a:lnTo>
                  <a:lnTo>
                    <a:pt x="991107" y="313182"/>
                  </a:lnTo>
                  <a:lnTo>
                    <a:pt x="1010157" y="351028"/>
                  </a:lnTo>
                  <a:lnTo>
                    <a:pt x="1028573" y="390652"/>
                  </a:lnTo>
                  <a:lnTo>
                    <a:pt x="1046479" y="432181"/>
                  </a:lnTo>
                  <a:lnTo>
                    <a:pt x="1063625" y="475361"/>
                  </a:lnTo>
                  <a:lnTo>
                    <a:pt x="1080261" y="520319"/>
                  </a:lnTo>
                  <a:lnTo>
                    <a:pt x="1096136" y="566801"/>
                  </a:lnTo>
                  <a:lnTo>
                    <a:pt x="1111377" y="614934"/>
                  </a:lnTo>
                  <a:lnTo>
                    <a:pt x="1125981" y="664464"/>
                  </a:lnTo>
                  <a:lnTo>
                    <a:pt x="1139698" y="715645"/>
                  </a:lnTo>
                  <a:lnTo>
                    <a:pt x="1152778" y="768096"/>
                  </a:lnTo>
                  <a:lnTo>
                    <a:pt x="1165098" y="821944"/>
                  </a:lnTo>
                  <a:lnTo>
                    <a:pt x="1176527" y="877189"/>
                  </a:lnTo>
                  <a:lnTo>
                    <a:pt x="1187323" y="933577"/>
                  </a:lnTo>
                  <a:lnTo>
                    <a:pt x="1197228" y="991362"/>
                  </a:lnTo>
                  <a:lnTo>
                    <a:pt x="1206246" y="1050163"/>
                  </a:lnTo>
                  <a:lnTo>
                    <a:pt x="1214374" y="1110107"/>
                  </a:lnTo>
                  <a:lnTo>
                    <a:pt x="1221612" y="1171067"/>
                  </a:lnTo>
                  <a:lnTo>
                    <a:pt x="1227962" y="1233043"/>
                  </a:lnTo>
                  <a:lnTo>
                    <a:pt x="1233424" y="1295908"/>
                  </a:lnTo>
                  <a:lnTo>
                    <a:pt x="1237996" y="1359789"/>
                  </a:lnTo>
                  <a:lnTo>
                    <a:pt x="1241552" y="1424432"/>
                  </a:lnTo>
                  <a:lnTo>
                    <a:pt x="1244092" y="1489964"/>
                  </a:lnTo>
                  <a:lnTo>
                    <a:pt x="1245616" y="1556131"/>
                  </a:lnTo>
                  <a:lnTo>
                    <a:pt x="1246124" y="1623060"/>
                  </a:lnTo>
                  <a:lnTo>
                    <a:pt x="1245616" y="1689989"/>
                  </a:lnTo>
                  <a:lnTo>
                    <a:pt x="1244092" y="1756156"/>
                  </a:lnTo>
                  <a:lnTo>
                    <a:pt x="1241552" y="1821688"/>
                  </a:lnTo>
                  <a:lnTo>
                    <a:pt x="1237996" y="1886331"/>
                  </a:lnTo>
                  <a:lnTo>
                    <a:pt x="1233424" y="1950212"/>
                  </a:lnTo>
                  <a:lnTo>
                    <a:pt x="1227962" y="2013077"/>
                  </a:lnTo>
                  <a:lnTo>
                    <a:pt x="1221612" y="2075053"/>
                  </a:lnTo>
                  <a:lnTo>
                    <a:pt x="1214374" y="2136013"/>
                  </a:lnTo>
                  <a:lnTo>
                    <a:pt x="1206246" y="2195957"/>
                  </a:lnTo>
                  <a:lnTo>
                    <a:pt x="1197228" y="2254758"/>
                  </a:lnTo>
                  <a:lnTo>
                    <a:pt x="1187323" y="2312543"/>
                  </a:lnTo>
                  <a:lnTo>
                    <a:pt x="1176527" y="2368931"/>
                  </a:lnTo>
                  <a:lnTo>
                    <a:pt x="1165098" y="2424176"/>
                  </a:lnTo>
                  <a:lnTo>
                    <a:pt x="1152778" y="2478024"/>
                  </a:lnTo>
                  <a:lnTo>
                    <a:pt x="1139698" y="2530513"/>
                  </a:lnTo>
                  <a:lnTo>
                    <a:pt x="1125981" y="2581605"/>
                  </a:lnTo>
                  <a:lnTo>
                    <a:pt x="1111377" y="2631224"/>
                  </a:lnTo>
                  <a:lnTo>
                    <a:pt x="1096136" y="2679319"/>
                  </a:lnTo>
                  <a:lnTo>
                    <a:pt x="1080261" y="2725839"/>
                  </a:lnTo>
                  <a:lnTo>
                    <a:pt x="1063625" y="2770720"/>
                  </a:lnTo>
                  <a:lnTo>
                    <a:pt x="1046479" y="2813939"/>
                  </a:lnTo>
                  <a:lnTo>
                    <a:pt x="1028573" y="2855417"/>
                  </a:lnTo>
                  <a:lnTo>
                    <a:pt x="1010157" y="2895104"/>
                  </a:lnTo>
                  <a:lnTo>
                    <a:pt x="991107" y="2932950"/>
                  </a:lnTo>
                  <a:lnTo>
                    <a:pt x="971423" y="2968917"/>
                  </a:lnTo>
                  <a:lnTo>
                    <a:pt x="951229" y="3002940"/>
                  </a:lnTo>
                  <a:lnTo>
                    <a:pt x="887729" y="3092831"/>
                  </a:lnTo>
                  <a:lnTo>
                    <a:pt x="843026" y="3142094"/>
                  </a:lnTo>
                  <a:lnTo>
                    <a:pt x="796544" y="3182340"/>
                  </a:lnTo>
                  <a:lnTo>
                    <a:pt x="748665" y="3213138"/>
                  </a:lnTo>
                  <a:lnTo>
                    <a:pt x="699261" y="3234093"/>
                  </a:lnTo>
                  <a:lnTo>
                    <a:pt x="648716" y="3244761"/>
                  </a:lnTo>
                  <a:lnTo>
                    <a:pt x="623061" y="3246120"/>
                  </a:lnTo>
                  <a:lnTo>
                    <a:pt x="597407" y="3244761"/>
                  </a:lnTo>
                  <a:lnTo>
                    <a:pt x="546861" y="3234093"/>
                  </a:lnTo>
                  <a:lnTo>
                    <a:pt x="497458" y="3213138"/>
                  </a:lnTo>
                  <a:lnTo>
                    <a:pt x="449579" y="3182340"/>
                  </a:lnTo>
                  <a:lnTo>
                    <a:pt x="403098" y="3142094"/>
                  </a:lnTo>
                  <a:lnTo>
                    <a:pt x="358394" y="3092831"/>
                  </a:lnTo>
                  <a:lnTo>
                    <a:pt x="315468" y="3034969"/>
                  </a:lnTo>
                  <a:lnTo>
                    <a:pt x="274700" y="2968917"/>
                  </a:lnTo>
                  <a:lnTo>
                    <a:pt x="255016" y="2932950"/>
                  </a:lnTo>
                  <a:lnTo>
                    <a:pt x="235966" y="2895104"/>
                  </a:lnTo>
                  <a:lnTo>
                    <a:pt x="217550" y="2855417"/>
                  </a:lnTo>
                  <a:lnTo>
                    <a:pt x="199643" y="2813939"/>
                  </a:lnTo>
                  <a:lnTo>
                    <a:pt x="182499" y="2770720"/>
                  </a:lnTo>
                  <a:lnTo>
                    <a:pt x="165862" y="2725839"/>
                  </a:lnTo>
                  <a:lnTo>
                    <a:pt x="149987" y="2679319"/>
                  </a:lnTo>
                  <a:lnTo>
                    <a:pt x="134747" y="2631224"/>
                  </a:lnTo>
                  <a:lnTo>
                    <a:pt x="120141" y="2581605"/>
                  </a:lnTo>
                  <a:lnTo>
                    <a:pt x="106425" y="2530513"/>
                  </a:lnTo>
                  <a:lnTo>
                    <a:pt x="93344" y="2478024"/>
                  </a:lnTo>
                  <a:lnTo>
                    <a:pt x="81025" y="2424176"/>
                  </a:lnTo>
                  <a:lnTo>
                    <a:pt x="69596" y="2368931"/>
                  </a:lnTo>
                  <a:lnTo>
                    <a:pt x="58800" y="2312543"/>
                  </a:lnTo>
                  <a:lnTo>
                    <a:pt x="48894" y="2254758"/>
                  </a:lnTo>
                  <a:lnTo>
                    <a:pt x="39877" y="2195957"/>
                  </a:lnTo>
                  <a:lnTo>
                    <a:pt x="31750" y="2136013"/>
                  </a:lnTo>
                  <a:lnTo>
                    <a:pt x="24511" y="2075053"/>
                  </a:lnTo>
                  <a:lnTo>
                    <a:pt x="18161" y="2013077"/>
                  </a:lnTo>
                  <a:lnTo>
                    <a:pt x="12700" y="1950212"/>
                  </a:lnTo>
                  <a:lnTo>
                    <a:pt x="8127" y="1886331"/>
                  </a:lnTo>
                  <a:lnTo>
                    <a:pt x="4572" y="1821688"/>
                  </a:lnTo>
                  <a:lnTo>
                    <a:pt x="2031" y="1756156"/>
                  </a:lnTo>
                  <a:lnTo>
                    <a:pt x="507" y="1689989"/>
                  </a:lnTo>
                  <a:lnTo>
                    <a:pt x="0" y="1623060"/>
                  </a:lnTo>
                  <a:close/>
                </a:path>
              </a:pathLst>
            </a:custGeom>
            <a:ln w="25908">
              <a:solidFill>
                <a:srgbClr val="5C9B1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3835145" y="1367789"/>
              <a:ext cx="1246505" cy="3246120"/>
            </a:xfrm>
            <a:custGeom>
              <a:avLst/>
              <a:gdLst/>
              <a:ahLst/>
              <a:cxnLst/>
              <a:rect l="l" t="t" r="r" b="b"/>
              <a:pathLst>
                <a:path w="1246504" h="3246120">
                  <a:moveTo>
                    <a:pt x="0" y="1623060"/>
                  </a:moveTo>
                  <a:lnTo>
                    <a:pt x="507" y="1556131"/>
                  </a:lnTo>
                  <a:lnTo>
                    <a:pt x="2031" y="1489964"/>
                  </a:lnTo>
                  <a:lnTo>
                    <a:pt x="4571" y="1424432"/>
                  </a:lnTo>
                  <a:lnTo>
                    <a:pt x="8127" y="1359789"/>
                  </a:lnTo>
                  <a:lnTo>
                    <a:pt x="12700" y="1295908"/>
                  </a:lnTo>
                  <a:lnTo>
                    <a:pt x="18161" y="1233043"/>
                  </a:lnTo>
                  <a:lnTo>
                    <a:pt x="24511" y="1171067"/>
                  </a:lnTo>
                  <a:lnTo>
                    <a:pt x="31750" y="1110107"/>
                  </a:lnTo>
                  <a:lnTo>
                    <a:pt x="40004" y="1050163"/>
                  </a:lnTo>
                  <a:lnTo>
                    <a:pt x="49021" y="991362"/>
                  </a:lnTo>
                  <a:lnTo>
                    <a:pt x="58927" y="933577"/>
                  </a:lnTo>
                  <a:lnTo>
                    <a:pt x="69595" y="877189"/>
                  </a:lnTo>
                  <a:lnTo>
                    <a:pt x="81025" y="821944"/>
                  </a:lnTo>
                  <a:lnTo>
                    <a:pt x="93344" y="768096"/>
                  </a:lnTo>
                  <a:lnTo>
                    <a:pt x="106425" y="715645"/>
                  </a:lnTo>
                  <a:lnTo>
                    <a:pt x="120268" y="664464"/>
                  </a:lnTo>
                  <a:lnTo>
                    <a:pt x="134746" y="614934"/>
                  </a:lnTo>
                  <a:lnTo>
                    <a:pt x="149987" y="566801"/>
                  </a:lnTo>
                  <a:lnTo>
                    <a:pt x="165988" y="520319"/>
                  </a:lnTo>
                  <a:lnTo>
                    <a:pt x="182499" y="475361"/>
                  </a:lnTo>
                  <a:lnTo>
                    <a:pt x="199770" y="432181"/>
                  </a:lnTo>
                  <a:lnTo>
                    <a:pt x="217677" y="390651"/>
                  </a:lnTo>
                  <a:lnTo>
                    <a:pt x="236092" y="351027"/>
                  </a:lnTo>
                  <a:lnTo>
                    <a:pt x="255142" y="313182"/>
                  </a:lnTo>
                  <a:lnTo>
                    <a:pt x="274827" y="277240"/>
                  </a:lnTo>
                  <a:lnTo>
                    <a:pt x="295020" y="243205"/>
                  </a:lnTo>
                  <a:lnTo>
                    <a:pt x="358520" y="153288"/>
                  </a:lnTo>
                  <a:lnTo>
                    <a:pt x="403225" y="104012"/>
                  </a:lnTo>
                  <a:lnTo>
                    <a:pt x="449706" y="63754"/>
                  </a:lnTo>
                  <a:lnTo>
                    <a:pt x="497713" y="33020"/>
                  </a:lnTo>
                  <a:lnTo>
                    <a:pt x="546988" y="12064"/>
                  </a:lnTo>
                  <a:lnTo>
                    <a:pt x="597534" y="1397"/>
                  </a:lnTo>
                  <a:lnTo>
                    <a:pt x="623188" y="0"/>
                  </a:lnTo>
                  <a:lnTo>
                    <a:pt x="648969" y="1397"/>
                  </a:lnTo>
                  <a:lnTo>
                    <a:pt x="699515" y="12064"/>
                  </a:lnTo>
                  <a:lnTo>
                    <a:pt x="748791" y="33020"/>
                  </a:lnTo>
                  <a:lnTo>
                    <a:pt x="796798" y="63754"/>
                  </a:lnTo>
                  <a:lnTo>
                    <a:pt x="843279" y="104012"/>
                  </a:lnTo>
                  <a:lnTo>
                    <a:pt x="887983" y="153288"/>
                  </a:lnTo>
                  <a:lnTo>
                    <a:pt x="930909" y="211200"/>
                  </a:lnTo>
                  <a:lnTo>
                    <a:pt x="971676" y="277240"/>
                  </a:lnTo>
                  <a:lnTo>
                    <a:pt x="991362" y="313182"/>
                  </a:lnTo>
                  <a:lnTo>
                    <a:pt x="1010412" y="351027"/>
                  </a:lnTo>
                  <a:lnTo>
                    <a:pt x="1028826" y="390651"/>
                  </a:lnTo>
                  <a:lnTo>
                    <a:pt x="1046733" y="432181"/>
                  </a:lnTo>
                  <a:lnTo>
                    <a:pt x="1064005" y="475361"/>
                  </a:lnTo>
                  <a:lnTo>
                    <a:pt x="1080515" y="520319"/>
                  </a:lnTo>
                  <a:lnTo>
                    <a:pt x="1096517" y="566801"/>
                  </a:lnTo>
                  <a:lnTo>
                    <a:pt x="1111757" y="614934"/>
                  </a:lnTo>
                  <a:lnTo>
                    <a:pt x="1126236" y="664464"/>
                  </a:lnTo>
                  <a:lnTo>
                    <a:pt x="1140078" y="715645"/>
                  </a:lnTo>
                  <a:lnTo>
                    <a:pt x="1153159" y="768096"/>
                  </a:lnTo>
                  <a:lnTo>
                    <a:pt x="1165478" y="821944"/>
                  </a:lnTo>
                  <a:lnTo>
                    <a:pt x="1176908" y="877189"/>
                  </a:lnTo>
                  <a:lnTo>
                    <a:pt x="1187577" y="933577"/>
                  </a:lnTo>
                  <a:lnTo>
                    <a:pt x="1197482" y="991362"/>
                  </a:lnTo>
                  <a:lnTo>
                    <a:pt x="1206500" y="1050163"/>
                  </a:lnTo>
                  <a:lnTo>
                    <a:pt x="1214754" y="1110107"/>
                  </a:lnTo>
                  <a:lnTo>
                    <a:pt x="1221993" y="1171067"/>
                  </a:lnTo>
                  <a:lnTo>
                    <a:pt x="1228343" y="1233043"/>
                  </a:lnTo>
                  <a:lnTo>
                    <a:pt x="1233804" y="1295908"/>
                  </a:lnTo>
                  <a:lnTo>
                    <a:pt x="1238377" y="1359789"/>
                  </a:lnTo>
                  <a:lnTo>
                    <a:pt x="1241932" y="1424432"/>
                  </a:lnTo>
                  <a:lnTo>
                    <a:pt x="1244473" y="1489964"/>
                  </a:lnTo>
                  <a:lnTo>
                    <a:pt x="1245996" y="1556131"/>
                  </a:lnTo>
                  <a:lnTo>
                    <a:pt x="1246504" y="1623060"/>
                  </a:lnTo>
                  <a:lnTo>
                    <a:pt x="1245996" y="1689989"/>
                  </a:lnTo>
                  <a:lnTo>
                    <a:pt x="1244473" y="1756156"/>
                  </a:lnTo>
                  <a:lnTo>
                    <a:pt x="1241932" y="1821688"/>
                  </a:lnTo>
                  <a:lnTo>
                    <a:pt x="1238377" y="1886331"/>
                  </a:lnTo>
                  <a:lnTo>
                    <a:pt x="1233804" y="1950212"/>
                  </a:lnTo>
                  <a:lnTo>
                    <a:pt x="1228343" y="2013077"/>
                  </a:lnTo>
                  <a:lnTo>
                    <a:pt x="1221993" y="2075053"/>
                  </a:lnTo>
                  <a:lnTo>
                    <a:pt x="1214754" y="2136013"/>
                  </a:lnTo>
                  <a:lnTo>
                    <a:pt x="1206500" y="2195957"/>
                  </a:lnTo>
                  <a:lnTo>
                    <a:pt x="1197482" y="2254885"/>
                  </a:lnTo>
                  <a:lnTo>
                    <a:pt x="1187577" y="2312543"/>
                  </a:lnTo>
                  <a:lnTo>
                    <a:pt x="1176908" y="2368931"/>
                  </a:lnTo>
                  <a:lnTo>
                    <a:pt x="1165478" y="2424176"/>
                  </a:lnTo>
                  <a:lnTo>
                    <a:pt x="1153159" y="2478024"/>
                  </a:lnTo>
                  <a:lnTo>
                    <a:pt x="1140078" y="2530525"/>
                  </a:lnTo>
                  <a:lnTo>
                    <a:pt x="1126236" y="2581617"/>
                  </a:lnTo>
                  <a:lnTo>
                    <a:pt x="1111757" y="2631236"/>
                  </a:lnTo>
                  <a:lnTo>
                    <a:pt x="1096517" y="2679331"/>
                  </a:lnTo>
                  <a:lnTo>
                    <a:pt x="1080515" y="2725851"/>
                  </a:lnTo>
                  <a:lnTo>
                    <a:pt x="1064005" y="2770733"/>
                  </a:lnTo>
                  <a:lnTo>
                    <a:pt x="1046733" y="2813939"/>
                  </a:lnTo>
                  <a:lnTo>
                    <a:pt x="1028826" y="2855417"/>
                  </a:lnTo>
                  <a:lnTo>
                    <a:pt x="1010412" y="2895104"/>
                  </a:lnTo>
                  <a:lnTo>
                    <a:pt x="991362" y="2932963"/>
                  </a:lnTo>
                  <a:lnTo>
                    <a:pt x="971676" y="2968929"/>
                  </a:lnTo>
                  <a:lnTo>
                    <a:pt x="951483" y="3002953"/>
                  </a:lnTo>
                  <a:lnTo>
                    <a:pt x="887983" y="3092843"/>
                  </a:lnTo>
                  <a:lnTo>
                    <a:pt x="843279" y="3142094"/>
                  </a:lnTo>
                  <a:lnTo>
                    <a:pt x="796798" y="3182340"/>
                  </a:lnTo>
                  <a:lnTo>
                    <a:pt x="748791" y="3213150"/>
                  </a:lnTo>
                  <a:lnTo>
                    <a:pt x="699515" y="3234093"/>
                  </a:lnTo>
                  <a:lnTo>
                    <a:pt x="648969" y="3244761"/>
                  </a:lnTo>
                  <a:lnTo>
                    <a:pt x="623188" y="3246120"/>
                  </a:lnTo>
                  <a:lnTo>
                    <a:pt x="597534" y="3244761"/>
                  </a:lnTo>
                  <a:lnTo>
                    <a:pt x="546988" y="3234093"/>
                  </a:lnTo>
                  <a:lnTo>
                    <a:pt x="497713" y="3213150"/>
                  </a:lnTo>
                  <a:lnTo>
                    <a:pt x="449706" y="3182340"/>
                  </a:lnTo>
                  <a:lnTo>
                    <a:pt x="403225" y="3142094"/>
                  </a:lnTo>
                  <a:lnTo>
                    <a:pt x="358520" y="3092843"/>
                  </a:lnTo>
                  <a:lnTo>
                    <a:pt x="315594" y="3034969"/>
                  </a:lnTo>
                  <a:lnTo>
                    <a:pt x="274827" y="2968929"/>
                  </a:lnTo>
                  <a:lnTo>
                    <a:pt x="255142" y="2932963"/>
                  </a:lnTo>
                  <a:lnTo>
                    <a:pt x="236092" y="2895104"/>
                  </a:lnTo>
                  <a:lnTo>
                    <a:pt x="217677" y="2855417"/>
                  </a:lnTo>
                  <a:lnTo>
                    <a:pt x="199770" y="2813939"/>
                  </a:lnTo>
                  <a:lnTo>
                    <a:pt x="182499" y="2770733"/>
                  </a:lnTo>
                  <a:lnTo>
                    <a:pt x="165988" y="2725851"/>
                  </a:lnTo>
                  <a:lnTo>
                    <a:pt x="149987" y="2679331"/>
                  </a:lnTo>
                  <a:lnTo>
                    <a:pt x="134746" y="2631236"/>
                  </a:lnTo>
                  <a:lnTo>
                    <a:pt x="120268" y="2581617"/>
                  </a:lnTo>
                  <a:lnTo>
                    <a:pt x="106425" y="2530525"/>
                  </a:lnTo>
                  <a:lnTo>
                    <a:pt x="93344" y="2478024"/>
                  </a:lnTo>
                  <a:lnTo>
                    <a:pt x="81025" y="2424176"/>
                  </a:lnTo>
                  <a:lnTo>
                    <a:pt x="69595" y="2368931"/>
                  </a:lnTo>
                  <a:lnTo>
                    <a:pt x="58927" y="2312543"/>
                  </a:lnTo>
                  <a:lnTo>
                    <a:pt x="49021" y="2254885"/>
                  </a:lnTo>
                  <a:lnTo>
                    <a:pt x="40004" y="2195957"/>
                  </a:lnTo>
                  <a:lnTo>
                    <a:pt x="31750" y="2136013"/>
                  </a:lnTo>
                  <a:lnTo>
                    <a:pt x="24511" y="2075053"/>
                  </a:lnTo>
                  <a:lnTo>
                    <a:pt x="18161" y="2013077"/>
                  </a:lnTo>
                  <a:lnTo>
                    <a:pt x="12700" y="1950212"/>
                  </a:lnTo>
                  <a:lnTo>
                    <a:pt x="8127" y="1886331"/>
                  </a:lnTo>
                  <a:lnTo>
                    <a:pt x="4571" y="1821688"/>
                  </a:lnTo>
                  <a:lnTo>
                    <a:pt x="2031" y="1756156"/>
                  </a:lnTo>
                  <a:lnTo>
                    <a:pt x="507" y="1689989"/>
                  </a:lnTo>
                  <a:lnTo>
                    <a:pt x="0" y="1623060"/>
                  </a:lnTo>
                  <a:close/>
                </a:path>
              </a:pathLst>
            </a:custGeom>
            <a:ln w="25908">
              <a:solidFill>
                <a:srgbClr val="006EC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63567" y="1845563"/>
              <a:ext cx="563879" cy="51663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10811" y="1869947"/>
              <a:ext cx="469391" cy="422147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4210811" y="1869947"/>
              <a:ext cx="469265" cy="422275"/>
            </a:xfrm>
            <a:custGeom>
              <a:avLst/>
              <a:gdLst/>
              <a:ahLst/>
              <a:cxnLst/>
              <a:rect l="l" t="t" r="r" b="b"/>
              <a:pathLst>
                <a:path w="469264" h="422275">
                  <a:moveTo>
                    <a:pt x="0" y="422020"/>
                  </a:moveTo>
                  <a:lnTo>
                    <a:pt x="468884" y="422020"/>
                  </a:lnTo>
                  <a:lnTo>
                    <a:pt x="468884" y="0"/>
                  </a:lnTo>
                  <a:lnTo>
                    <a:pt x="0" y="0"/>
                  </a:lnTo>
                  <a:lnTo>
                    <a:pt x="0" y="422020"/>
                  </a:lnTo>
                  <a:close/>
                </a:path>
              </a:pathLst>
            </a:custGeom>
            <a:ln w="9144">
              <a:solidFill>
                <a:srgbClr val="00ADEE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66616" y="3675888"/>
              <a:ext cx="563879" cy="516636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13860" y="3700272"/>
              <a:ext cx="469391" cy="422148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213860" y="3700272"/>
              <a:ext cx="469265" cy="422275"/>
            </a:xfrm>
            <a:custGeom>
              <a:avLst/>
              <a:gdLst/>
              <a:ahLst/>
              <a:cxnLst/>
              <a:rect l="l" t="t" r="r" b="b"/>
              <a:pathLst>
                <a:path w="469264" h="422275">
                  <a:moveTo>
                    <a:pt x="0" y="422020"/>
                  </a:moveTo>
                  <a:lnTo>
                    <a:pt x="468884" y="422020"/>
                  </a:lnTo>
                  <a:lnTo>
                    <a:pt x="468884" y="0"/>
                  </a:lnTo>
                  <a:lnTo>
                    <a:pt x="0" y="0"/>
                  </a:lnTo>
                  <a:lnTo>
                    <a:pt x="0" y="422020"/>
                  </a:lnTo>
                  <a:close/>
                </a:path>
              </a:pathLst>
            </a:custGeom>
            <a:ln w="9144">
              <a:solidFill>
                <a:srgbClr val="00ADEE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66616" y="2756916"/>
              <a:ext cx="563879" cy="516636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13860" y="2781300"/>
              <a:ext cx="469391" cy="422148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4213860" y="2781300"/>
              <a:ext cx="469265" cy="422275"/>
            </a:xfrm>
            <a:custGeom>
              <a:avLst/>
              <a:gdLst/>
              <a:ahLst/>
              <a:cxnLst/>
              <a:rect l="l" t="t" r="r" b="b"/>
              <a:pathLst>
                <a:path w="469264" h="422275">
                  <a:moveTo>
                    <a:pt x="0" y="422020"/>
                  </a:moveTo>
                  <a:lnTo>
                    <a:pt x="468884" y="422020"/>
                  </a:lnTo>
                  <a:lnTo>
                    <a:pt x="468884" y="0"/>
                  </a:lnTo>
                  <a:lnTo>
                    <a:pt x="0" y="0"/>
                  </a:lnTo>
                  <a:lnTo>
                    <a:pt x="0" y="422020"/>
                  </a:lnTo>
                  <a:close/>
                </a:path>
              </a:pathLst>
            </a:custGeom>
            <a:ln w="9144">
              <a:solidFill>
                <a:srgbClr val="00ADEE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56587" y="1595627"/>
              <a:ext cx="733044" cy="772668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56587" y="2578608"/>
              <a:ext cx="733044" cy="772668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56587" y="3561588"/>
              <a:ext cx="733044" cy="772668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399793" y="1341881"/>
              <a:ext cx="1247775" cy="3246120"/>
            </a:xfrm>
            <a:custGeom>
              <a:avLst/>
              <a:gdLst/>
              <a:ahLst/>
              <a:cxnLst/>
              <a:rect l="l" t="t" r="r" b="b"/>
              <a:pathLst>
                <a:path w="1247775" h="3246120">
                  <a:moveTo>
                    <a:pt x="0" y="1623059"/>
                  </a:moveTo>
                  <a:lnTo>
                    <a:pt x="508" y="1556130"/>
                  </a:lnTo>
                  <a:lnTo>
                    <a:pt x="2031" y="1489963"/>
                  </a:lnTo>
                  <a:lnTo>
                    <a:pt x="4571" y="1424431"/>
                  </a:lnTo>
                  <a:lnTo>
                    <a:pt x="8128" y="1359788"/>
                  </a:lnTo>
                  <a:lnTo>
                    <a:pt x="12700" y="1295907"/>
                  </a:lnTo>
                  <a:lnTo>
                    <a:pt x="18161" y="1233042"/>
                  </a:lnTo>
                  <a:lnTo>
                    <a:pt x="24511" y="1171066"/>
                  </a:lnTo>
                  <a:lnTo>
                    <a:pt x="31750" y="1110106"/>
                  </a:lnTo>
                  <a:lnTo>
                    <a:pt x="40005" y="1050162"/>
                  </a:lnTo>
                  <a:lnTo>
                    <a:pt x="49021" y="991361"/>
                  </a:lnTo>
                  <a:lnTo>
                    <a:pt x="58928" y="933576"/>
                  </a:lnTo>
                  <a:lnTo>
                    <a:pt x="69596" y="877188"/>
                  </a:lnTo>
                  <a:lnTo>
                    <a:pt x="81153" y="821943"/>
                  </a:lnTo>
                  <a:lnTo>
                    <a:pt x="93472" y="768095"/>
                  </a:lnTo>
                  <a:lnTo>
                    <a:pt x="106553" y="715644"/>
                  </a:lnTo>
                  <a:lnTo>
                    <a:pt x="120396" y="664463"/>
                  </a:lnTo>
                  <a:lnTo>
                    <a:pt x="134874" y="614933"/>
                  </a:lnTo>
                  <a:lnTo>
                    <a:pt x="150114" y="566800"/>
                  </a:lnTo>
                  <a:lnTo>
                    <a:pt x="166115" y="520318"/>
                  </a:lnTo>
                  <a:lnTo>
                    <a:pt x="182753" y="475360"/>
                  </a:lnTo>
                  <a:lnTo>
                    <a:pt x="199897" y="432180"/>
                  </a:lnTo>
                  <a:lnTo>
                    <a:pt x="217805" y="390651"/>
                  </a:lnTo>
                  <a:lnTo>
                    <a:pt x="236347" y="351027"/>
                  </a:lnTo>
                  <a:lnTo>
                    <a:pt x="255397" y="313181"/>
                  </a:lnTo>
                  <a:lnTo>
                    <a:pt x="274955" y="277240"/>
                  </a:lnTo>
                  <a:lnTo>
                    <a:pt x="295148" y="243204"/>
                  </a:lnTo>
                  <a:lnTo>
                    <a:pt x="315849" y="211200"/>
                  </a:lnTo>
                  <a:lnTo>
                    <a:pt x="358775" y="153288"/>
                  </a:lnTo>
                  <a:lnTo>
                    <a:pt x="403606" y="104012"/>
                  </a:lnTo>
                  <a:lnTo>
                    <a:pt x="450088" y="63753"/>
                  </a:lnTo>
                  <a:lnTo>
                    <a:pt x="498094" y="33019"/>
                  </a:lnTo>
                  <a:lnTo>
                    <a:pt x="547497" y="12064"/>
                  </a:lnTo>
                  <a:lnTo>
                    <a:pt x="598043" y="1396"/>
                  </a:lnTo>
                  <a:lnTo>
                    <a:pt x="623824" y="0"/>
                  </a:lnTo>
                  <a:lnTo>
                    <a:pt x="649478" y="1396"/>
                  </a:lnTo>
                  <a:lnTo>
                    <a:pt x="700151" y="12064"/>
                  </a:lnTo>
                  <a:lnTo>
                    <a:pt x="749554" y="33019"/>
                  </a:lnTo>
                  <a:lnTo>
                    <a:pt x="797560" y="63753"/>
                  </a:lnTo>
                  <a:lnTo>
                    <a:pt x="844042" y="104012"/>
                  </a:lnTo>
                  <a:lnTo>
                    <a:pt x="888873" y="153288"/>
                  </a:lnTo>
                  <a:lnTo>
                    <a:pt x="931799" y="211200"/>
                  </a:lnTo>
                  <a:lnTo>
                    <a:pt x="952500" y="243204"/>
                  </a:lnTo>
                  <a:lnTo>
                    <a:pt x="972693" y="277240"/>
                  </a:lnTo>
                  <a:lnTo>
                    <a:pt x="992251" y="313181"/>
                  </a:lnTo>
                  <a:lnTo>
                    <a:pt x="1011301" y="351027"/>
                  </a:lnTo>
                  <a:lnTo>
                    <a:pt x="1029843" y="390651"/>
                  </a:lnTo>
                  <a:lnTo>
                    <a:pt x="1047750" y="432180"/>
                  </a:lnTo>
                  <a:lnTo>
                    <a:pt x="1064895" y="475360"/>
                  </a:lnTo>
                  <a:lnTo>
                    <a:pt x="1081532" y="520318"/>
                  </a:lnTo>
                  <a:lnTo>
                    <a:pt x="1097533" y="566800"/>
                  </a:lnTo>
                  <a:lnTo>
                    <a:pt x="1112774" y="614933"/>
                  </a:lnTo>
                  <a:lnTo>
                    <a:pt x="1127252" y="664463"/>
                  </a:lnTo>
                  <a:lnTo>
                    <a:pt x="1141095" y="715644"/>
                  </a:lnTo>
                  <a:lnTo>
                    <a:pt x="1154176" y="768095"/>
                  </a:lnTo>
                  <a:lnTo>
                    <a:pt x="1166495" y="821943"/>
                  </a:lnTo>
                  <a:lnTo>
                    <a:pt x="1178052" y="877188"/>
                  </a:lnTo>
                  <a:lnTo>
                    <a:pt x="1188720" y="933576"/>
                  </a:lnTo>
                  <a:lnTo>
                    <a:pt x="1198626" y="991361"/>
                  </a:lnTo>
                  <a:lnTo>
                    <a:pt x="1207643" y="1050162"/>
                  </a:lnTo>
                  <a:lnTo>
                    <a:pt x="1215898" y="1110106"/>
                  </a:lnTo>
                  <a:lnTo>
                    <a:pt x="1223137" y="1171066"/>
                  </a:lnTo>
                  <a:lnTo>
                    <a:pt x="1229487" y="1233042"/>
                  </a:lnTo>
                  <a:lnTo>
                    <a:pt x="1234948" y="1295907"/>
                  </a:lnTo>
                  <a:lnTo>
                    <a:pt x="1239520" y="1359788"/>
                  </a:lnTo>
                  <a:lnTo>
                    <a:pt x="1243076" y="1424431"/>
                  </a:lnTo>
                  <a:lnTo>
                    <a:pt x="1245616" y="1489963"/>
                  </a:lnTo>
                  <a:lnTo>
                    <a:pt x="1247139" y="1556130"/>
                  </a:lnTo>
                  <a:lnTo>
                    <a:pt x="1247648" y="1623059"/>
                  </a:lnTo>
                  <a:lnTo>
                    <a:pt x="1247139" y="1689988"/>
                  </a:lnTo>
                  <a:lnTo>
                    <a:pt x="1245616" y="1756155"/>
                  </a:lnTo>
                  <a:lnTo>
                    <a:pt x="1243076" y="1821687"/>
                  </a:lnTo>
                  <a:lnTo>
                    <a:pt x="1239520" y="1886330"/>
                  </a:lnTo>
                  <a:lnTo>
                    <a:pt x="1234948" y="1950211"/>
                  </a:lnTo>
                  <a:lnTo>
                    <a:pt x="1229487" y="2013076"/>
                  </a:lnTo>
                  <a:lnTo>
                    <a:pt x="1223137" y="2075052"/>
                  </a:lnTo>
                  <a:lnTo>
                    <a:pt x="1215898" y="2136012"/>
                  </a:lnTo>
                  <a:lnTo>
                    <a:pt x="1207643" y="2195956"/>
                  </a:lnTo>
                  <a:lnTo>
                    <a:pt x="1198626" y="2254757"/>
                  </a:lnTo>
                  <a:lnTo>
                    <a:pt x="1188720" y="2312542"/>
                  </a:lnTo>
                  <a:lnTo>
                    <a:pt x="1178052" y="2368930"/>
                  </a:lnTo>
                  <a:lnTo>
                    <a:pt x="1166495" y="2424176"/>
                  </a:lnTo>
                  <a:lnTo>
                    <a:pt x="1154176" y="2478023"/>
                  </a:lnTo>
                  <a:lnTo>
                    <a:pt x="1141095" y="2530474"/>
                  </a:lnTo>
                  <a:lnTo>
                    <a:pt x="1127252" y="2581605"/>
                  </a:lnTo>
                  <a:lnTo>
                    <a:pt x="1112774" y="2631224"/>
                  </a:lnTo>
                  <a:lnTo>
                    <a:pt x="1097533" y="2679318"/>
                  </a:lnTo>
                  <a:lnTo>
                    <a:pt x="1081532" y="2725839"/>
                  </a:lnTo>
                  <a:lnTo>
                    <a:pt x="1064895" y="2770720"/>
                  </a:lnTo>
                  <a:lnTo>
                    <a:pt x="1047750" y="2813939"/>
                  </a:lnTo>
                  <a:lnTo>
                    <a:pt x="1029843" y="2855417"/>
                  </a:lnTo>
                  <a:lnTo>
                    <a:pt x="1011301" y="2895104"/>
                  </a:lnTo>
                  <a:lnTo>
                    <a:pt x="992251" y="2932950"/>
                  </a:lnTo>
                  <a:lnTo>
                    <a:pt x="972693" y="2968917"/>
                  </a:lnTo>
                  <a:lnTo>
                    <a:pt x="952500" y="3002940"/>
                  </a:lnTo>
                  <a:lnTo>
                    <a:pt x="931799" y="3034969"/>
                  </a:lnTo>
                  <a:lnTo>
                    <a:pt x="888873" y="3092830"/>
                  </a:lnTo>
                  <a:lnTo>
                    <a:pt x="844042" y="3142094"/>
                  </a:lnTo>
                  <a:lnTo>
                    <a:pt x="797560" y="3182340"/>
                  </a:lnTo>
                  <a:lnTo>
                    <a:pt x="749554" y="3213138"/>
                  </a:lnTo>
                  <a:lnTo>
                    <a:pt x="700151" y="3234093"/>
                  </a:lnTo>
                  <a:lnTo>
                    <a:pt x="649478" y="3244761"/>
                  </a:lnTo>
                  <a:lnTo>
                    <a:pt x="623824" y="3246119"/>
                  </a:lnTo>
                  <a:lnTo>
                    <a:pt x="598043" y="3244761"/>
                  </a:lnTo>
                  <a:lnTo>
                    <a:pt x="547497" y="3234093"/>
                  </a:lnTo>
                  <a:lnTo>
                    <a:pt x="498094" y="3213138"/>
                  </a:lnTo>
                  <a:lnTo>
                    <a:pt x="450088" y="3182340"/>
                  </a:lnTo>
                  <a:lnTo>
                    <a:pt x="403606" y="3142094"/>
                  </a:lnTo>
                  <a:lnTo>
                    <a:pt x="358775" y="3092830"/>
                  </a:lnTo>
                  <a:lnTo>
                    <a:pt x="315849" y="3034969"/>
                  </a:lnTo>
                  <a:lnTo>
                    <a:pt x="295148" y="3002940"/>
                  </a:lnTo>
                  <a:lnTo>
                    <a:pt x="274955" y="2968917"/>
                  </a:lnTo>
                  <a:lnTo>
                    <a:pt x="255397" y="2932950"/>
                  </a:lnTo>
                  <a:lnTo>
                    <a:pt x="236347" y="2895104"/>
                  </a:lnTo>
                  <a:lnTo>
                    <a:pt x="217805" y="2855417"/>
                  </a:lnTo>
                  <a:lnTo>
                    <a:pt x="199897" y="2813939"/>
                  </a:lnTo>
                  <a:lnTo>
                    <a:pt x="182753" y="2770720"/>
                  </a:lnTo>
                  <a:lnTo>
                    <a:pt x="166115" y="2725839"/>
                  </a:lnTo>
                  <a:lnTo>
                    <a:pt x="150114" y="2679318"/>
                  </a:lnTo>
                  <a:lnTo>
                    <a:pt x="134874" y="2631224"/>
                  </a:lnTo>
                  <a:lnTo>
                    <a:pt x="120396" y="2581605"/>
                  </a:lnTo>
                  <a:lnTo>
                    <a:pt x="106553" y="2530474"/>
                  </a:lnTo>
                  <a:lnTo>
                    <a:pt x="93472" y="2478023"/>
                  </a:lnTo>
                  <a:lnTo>
                    <a:pt x="81153" y="2424176"/>
                  </a:lnTo>
                  <a:lnTo>
                    <a:pt x="69596" y="2368930"/>
                  </a:lnTo>
                  <a:lnTo>
                    <a:pt x="58928" y="2312542"/>
                  </a:lnTo>
                  <a:lnTo>
                    <a:pt x="49021" y="2254757"/>
                  </a:lnTo>
                  <a:lnTo>
                    <a:pt x="40005" y="2195956"/>
                  </a:lnTo>
                  <a:lnTo>
                    <a:pt x="31750" y="2136012"/>
                  </a:lnTo>
                  <a:lnTo>
                    <a:pt x="24511" y="2075052"/>
                  </a:lnTo>
                  <a:lnTo>
                    <a:pt x="18161" y="2013076"/>
                  </a:lnTo>
                  <a:lnTo>
                    <a:pt x="12700" y="1950211"/>
                  </a:lnTo>
                  <a:lnTo>
                    <a:pt x="8128" y="1886330"/>
                  </a:lnTo>
                  <a:lnTo>
                    <a:pt x="4571" y="1821687"/>
                  </a:lnTo>
                  <a:lnTo>
                    <a:pt x="2031" y="1756155"/>
                  </a:lnTo>
                  <a:lnTo>
                    <a:pt x="508" y="1689988"/>
                  </a:lnTo>
                  <a:lnTo>
                    <a:pt x="0" y="1623059"/>
                  </a:lnTo>
                  <a:close/>
                </a:path>
              </a:pathLst>
            </a:custGeom>
            <a:ln w="25907">
              <a:solidFill>
                <a:srgbClr val="B3611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2263139" y="1869947"/>
              <a:ext cx="4314190" cy="2254250"/>
            </a:xfrm>
            <a:custGeom>
              <a:avLst/>
              <a:gdLst/>
              <a:ahLst/>
              <a:cxnLst/>
              <a:rect l="l" t="t" r="r" b="b"/>
              <a:pathLst>
                <a:path w="4314190" h="2254250">
                  <a:moveTo>
                    <a:pt x="1941830" y="48768"/>
                  </a:moveTo>
                  <a:lnTo>
                    <a:pt x="0" y="416178"/>
                  </a:lnTo>
                </a:path>
                <a:path w="4314190" h="2254250">
                  <a:moveTo>
                    <a:pt x="0" y="416178"/>
                  </a:moveTo>
                  <a:lnTo>
                    <a:pt x="1951227" y="1310894"/>
                  </a:lnTo>
                </a:path>
                <a:path w="4314190" h="2254250">
                  <a:moveTo>
                    <a:pt x="2416810" y="0"/>
                  </a:moveTo>
                  <a:lnTo>
                    <a:pt x="4314063" y="313435"/>
                  </a:lnTo>
                </a:path>
                <a:path w="4314190" h="2254250">
                  <a:moveTo>
                    <a:pt x="35052" y="1388618"/>
                  </a:moveTo>
                  <a:lnTo>
                    <a:pt x="1967484" y="2253754"/>
                  </a:lnTo>
                </a:path>
                <a:path w="4314190" h="2254250">
                  <a:moveTo>
                    <a:pt x="2416810" y="2253716"/>
                  </a:moveTo>
                  <a:lnTo>
                    <a:pt x="4314063" y="1323085"/>
                  </a:lnTo>
                </a:path>
              </a:pathLst>
            </a:custGeom>
            <a:ln w="9144">
              <a:solidFill>
                <a:srgbClr val="23232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 txBox="1"/>
          <p:nvPr/>
        </p:nvSpPr>
        <p:spPr>
          <a:xfrm>
            <a:off x="1604899" y="988313"/>
            <a:ext cx="78549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">
                <a:solidFill>
                  <a:srgbClr val="006EC0"/>
                </a:solidFill>
                <a:latin typeface="Tahoma"/>
                <a:cs typeface="Tahoma"/>
              </a:rPr>
              <a:t>Employee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049395" y="1003172"/>
            <a:ext cx="79375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20">
                <a:solidFill>
                  <a:srgbClr val="006EC0"/>
                </a:solidFill>
                <a:latin typeface="Tahoma"/>
                <a:cs typeface="Tahoma"/>
              </a:rPr>
              <a:t>Works_on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571233" y="999489"/>
            <a:ext cx="56705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20">
                <a:solidFill>
                  <a:srgbClr val="006EC0"/>
                </a:solidFill>
                <a:latin typeface="Tahoma"/>
                <a:cs typeface="Tahoma"/>
              </a:rPr>
              <a:t>P</a:t>
            </a:r>
            <a:r>
              <a:rPr dirty="0" sz="1400" spc="-30">
                <a:solidFill>
                  <a:srgbClr val="006EC0"/>
                </a:solidFill>
                <a:latin typeface="Tahoma"/>
                <a:cs typeface="Tahoma"/>
              </a:rPr>
              <a:t>r</a:t>
            </a:r>
            <a:r>
              <a:rPr dirty="0" sz="1400">
                <a:solidFill>
                  <a:srgbClr val="006EC0"/>
                </a:solidFill>
                <a:latin typeface="Tahoma"/>
                <a:cs typeface="Tahoma"/>
              </a:rPr>
              <a:t>oj</a:t>
            </a:r>
            <a:r>
              <a:rPr dirty="0" sz="1400" spc="5">
                <a:solidFill>
                  <a:srgbClr val="006EC0"/>
                </a:solidFill>
                <a:latin typeface="Tahoma"/>
                <a:cs typeface="Tahoma"/>
              </a:rPr>
              <a:t>e</a:t>
            </a:r>
            <a:r>
              <a:rPr dirty="0" sz="1400">
                <a:solidFill>
                  <a:srgbClr val="006EC0"/>
                </a:solidFill>
                <a:latin typeface="Tahoma"/>
                <a:cs typeface="Tahoma"/>
              </a:rPr>
              <a:t>ct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28" name="object 28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</a:t>
            </a:r>
            <a:r>
              <a:rPr dirty="0"/>
              <a:t>l</a:t>
            </a:r>
            <a:r>
              <a:rPr dirty="0" spc="-10"/>
              <a:t>i</a:t>
            </a:r>
            <a:r>
              <a:rPr dirty="0" spc="-5"/>
              <a:t>d</a:t>
            </a:r>
            <a:r>
              <a:rPr dirty="0"/>
              <a:t>e</a:t>
            </a:r>
            <a:r>
              <a:rPr dirty="0" spc="-45"/>
              <a:t> </a:t>
            </a:r>
            <a:fld id="{81D60167-4931-47E6-BA6A-407CBD079E47}" type="slidenum">
              <a:rPr dirty="0" b="0">
                <a:latin typeface="Tahoma"/>
                <a:cs typeface="Tahoma"/>
              </a:rPr>
              <a:t>45</a:t>
            </a:fld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3890" y="162890"/>
            <a:ext cx="4473575" cy="422909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One</a:t>
            </a:r>
            <a:r>
              <a:rPr dirty="0" spc="-55"/>
              <a:t> </a:t>
            </a:r>
            <a:r>
              <a:rPr dirty="0" spc="-5"/>
              <a:t>to</a:t>
            </a:r>
            <a:r>
              <a:rPr dirty="0" spc="-25"/>
              <a:t> </a:t>
            </a:r>
            <a:r>
              <a:rPr dirty="0"/>
              <a:t>One</a:t>
            </a:r>
            <a:r>
              <a:rPr dirty="0" spc="-80"/>
              <a:t> </a:t>
            </a:r>
            <a:r>
              <a:rPr dirty="0" spc="-5"/>
              <a:t>relationship</a:t>
            </a:r>
            <a:r>
              <a:rPr dirty="0" spc="-85"/>
              <a:t> </a:t>
            </a:r>
            <a:r>
              <a:rPr dirty="0"/>
              <a:t>mapping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1614" y="1062050"/>
            <a:ext cx="7651115" cy="26079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Here</a:t>
            </a:r>
            <a:r>
              <a:rPr dirty="0" sz="14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two</a:t>
            </a:r>
            <a:r>
              <a:rPr dirty="0" sz="1400" spc="-4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persistent</a:t>
            </a:r>
            <a:r>
              <a:rPr dirty="0" sz="1400" spc="-9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classes</a:t>
            </a:r>
            <a:r>
              <a:rPr dirty="0" sz="14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are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 required</a:t>
            </a:r>
            <a:r>
              <a:rPr dirty="0" sz="1400" spc="-7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dirty="0" sz="14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connect.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00">
              <a:latin typeface="Tahoma"/>
              <a:cs typeface="Tahoma"/>
            </a:endParaRPr>
          </a:p>
          <a:p>
            <a:pPr marL="12700" marR="33655">
              <a:lnSpc>
                <a:spcPct val="100000"/>
              </a:lnSpc>
              <a:spcBef>
                <a:spcPts val="5"/>
              </a:spcBef>
            </a:pPr>
            <a:r>
              <a:rPr dirty="0" sz="1400" spc="-20">
                <a:solidFill>
                  <a:srgbClr val="006EC0"/>
                </a:solidFill>
                <a:latin typeface="Tahoma"/>
                <a:cs typeface="Tahoma"/>
              </a:rPr>
              <a:t>For</a:t>
            </a:r>
            <a:r>
              <a:rPr dirty="0" sz="1400" spc="-4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006EC0"/>
                </a:solidFill>
                <a:latin typeface="Tahoma"/>
                <a:cs typeface="Tahoma"/>
              </a:rPr>
              <a:t>example:</a:t>
            </a:r>
            <a:r>
              <a:rPr dirty="0" sz="1400" spc="-35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An employee</a:t>
            </a:r>
            <a:r>
              <a:rPr dirty="0" sz="1400" spc="-6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having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an</a:t>
            </a:r>
            <a:r>
              <a:rPr dirty="0" sz="14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address.</a:t>
            </a:r>
            <a:r>
              <a:rPr dirty="0" sz="1400" spc="-4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Here</a:t>
            </a:r>
            <a:r>
              <a:rPr dirty="0" sz="14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Employee</a:t>
            </a:r>
            <a:r>
              <a:rPr dirty="0" sz="14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dirty="0" sz="14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dirty="0" sz="1400" spc="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persistent</a:t>
            </a:r>
            <a:r>
              <a:rPr dirty="0" sz="1400" spc="-7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class and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Address</a:t>
            </a:r>
            <a:r>
              <a:rPr dirty="0" sz="1400" spc="-5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is </a:t>
            </a:r>
            <a:r>
              <a:rPr dirty="0" sz="1400" spc="-4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0">
                <a:solidFill>
                  <a:srgbClr val="242424"/>
                </a:solidFill>
                <a:latin typeface="Tahoma"/>
                <a:cs typeface="Tahoma"/>
              </a:rPr>
              <a:t>another.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There</a:t>
            </a:r>
            <a:r>
              <a:rPr dirty="0" sz="1400" spc="-5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is one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one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mapping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between</a:t>
            </a:r>
            <a:r>
              <a:rPr dirty="0" sz="1400" spc="-8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Employee</a:t>
            </a:r>
            <a:r>
              <a:rPr dirty="0" sz="1400" spc="-5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Address</a:t>
            </a:r>
            <a:r>
              <a:rPr dirty="0" sz="1400" spc="-6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class/tables.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00">
              <a:latin typeface="Tahoma"/>
              <a:cs typeface="Tahoma"/>
            </a:endParaRPr>
          </a:p>
          <a:p>
            <a:pPr marL="12700" marR="5080">
              <a:lnSpc>
                <a:spcPct val="100000"/>
              </a:lnSpc>
            </a:pP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In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4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hbm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file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both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classes</a:t>
            </a:r>
            <a:r>
              <a:rPr dirty="0" sz="1400" spc="-4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their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corresponding</a:t>
            </a:r>
            <a:r>
              <a:rPr dirty="0" sz="14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tables</a:t>
            </a:r>
            <a:r>
              <a:rPr dirty="0" sz="1400" spc="-5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has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be</a:t>
            </a:r>
            <a:r>
              <a:rPr dirty="0" sz="1400" spc="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mentioned.</a:t>
            </a:r>
            <a:r>
              <a:rPr dirty="0" sz="14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Attributes</a:t>
            </a:r>
            <a:r>
              <a:rPr dirty="0" sz="14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of </a:t>
            </a:r>
            <a:r>
              <a:rPr dirty="0" sz="1400" spc="-4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class</a:t>
            </a:r>
            <a:r>
              <a:rPr dirty="0" sz="14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dirty="0" sz="14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fields</a:t>
            </a:r>
            <a:r>
              <a:rPr dirty="0" sz="14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of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400" spc="-4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table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has</a:t>
            </a:r>
            <a:r>
              <a:rPr dirty="0" sz="14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dirty="0" sz="14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be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mapped</a:t>
            </a:r>
            <a:r>
              <a:rPr dirty="0" sz="14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25">
                <a:solidFill>
                  <a:srgbClr val="242424"/>
                </a:solidFill>
                <a:latin typeface="Tahoma"/>
                <a:cs typeface="Tahoma"/>
              </a:rPr>
              <a:t>accordingly.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One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 extra</a:t>
            </a:r>
            <a:r>
              <a:rPr dirty="0" sz="14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paramter</a:t>
            </a:r>
            <a:r>
              <a:rPr dirty="0" sz="1400" spc="-5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&lt;one-to-one&gt;</a:t>
            </a:r>
            <a:r>
              <a:rPr dirty="0" sz="1400" spc="-4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or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&lt;Many-to-one</a:t>
            </a:r>
            <a:r>
              <a:rPr dirty="0" sz="1400" spc="-4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with</a:t>
            </a:r>
            <a:r>
              <a:rPr dirty="0" sz="1400" spc="-5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unique=”true”&gt;</a:t>
            </a:r>
            <a:r>
              <a:rPr dirty="0" sz="1400" spc="-5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can</a:t>
            </a:r>
            <a:r>
              <a:rPr dirty="0" sz="14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be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used</a:t>
            </a:r>
            <a:r>
              <a:rPr dirty="0" sz="14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 have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one</a:t>
            </a:r>
            <a:r>
              <a:rPr dirty="0" sz="1400" spc="-6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dirty="0" sz="14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one</a:t>
            </a:r>
            <a:r>
              <a:rPr dirty="0" sz="1400" spc="-5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relationship.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5" name="object 5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</a:t>
            </a:r>
            <a:r>
              <a:rPr dirty="0"/>
              <a:t>l</a:t>
            </a:r>
            <a:r>
              <a:rPr dirty="0" spc="-10"/>
              <a:t>i</a:t>
            </a:r>
            <a:r>
              <a:rPr dirty="0" spc="-5"/>
              <a:t>d</a:t>
            </a:r>
            <a:r>
              <a:rPr dirty="0"/>
              <a:t>e</a:t>
            </a:r>
            <a:r>
              <a:rPr dirty="0" spc="-45"/>
              <a:t> </a:t>
            </a:r>
            <a:fld id="{81D60167-4931-47E6-BA6A-407CBD079E47}" type="slidenum">
              <a:rPr dirty="0" b="0">
                <a:latin typeface="Tahoma"/>
                <a:cs typeface="Tahoma"/>
              </a:rPr>
              <a:t>45</a:t>
            </a:fld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94479" y="2494915"/>
            <a:ext cx="672465" cy="513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b="1">
                <a:solidFill>
                  <a:srgbClr val="006EC0"/>
                </a:solidFill>
                <a:latin typeface="Calibri"/>
                <a:cs typeface="Calibri"/>
              </a:rPr>
              <a:t>LAB</a:t>
            </a:r>
            <a:endParaRPr sz="32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4" name="object 4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</a:t>
            </a:r>
            <a:r>
              <a:rPr dirty="0"/>
              <a:t>l</a:t>
            </a:r>
            <a:r>
              <a:rPr dirty="0" spc="-10"/>
              <a:t>i</a:t>
            </a:r>
            <a:r>
              <a:rPr dirty="0" spc="-5"/>
              <a:t>d</a:t>
            </a:r>
            <a:r>
              <a:rPr dirty="0"/>
              <a:t>e</a:t>
            </a:r>
            <a:r>
              <a:rPr dirty="0" spc="-45"/>
              <a:t> </a:t>
            </a:r>
            <a:fld id="{81D60167-4931-47E6-BA6A-407CBD079E47}" type="slidenum">
              <a:rPr dirty="0" b="0">
                <a:latin typeface="Tahoma"/>
                <a:cs typeface="Tahoma"/>
              </a:rPr>
              <a:t>45</a:t>
            </a:fld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5836" y="142494"/>
            <a:ext cx="4360545" cy="42227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Many</a:t>
            </a:r>
            <a:r>
              <a:rPr dirty="0" spc="-60"/>
              <a:t> </a:t>
            </a:r>
            <a:r>
              <a:rPr dirty="0" spc="-5"/>
              <a:t>to</a:t>
            </a:r>
            <a:r>
              <a:rPr dirty="0" spc="-30"/>
              <a:t> </a:t>
            </a:r>
            <a:r>
              <a:rPr dirty="0" spc="-5"/>
              <a:t>One</a:t>
            </a:r>
            <a:r>
              <a:rPr dirty="0" spc="-50"/>
              <a:t> </a:t>
            </a:r>
            <a:r>
              <a:rPr dirty="0"/>
              <a:t>and</a:t>
            </a:r>
            <a:r>
              <a:rPr dirty="0" spc="-45"/>
              <a:t> </a:t>
            </a:r>
            <a:r>
              <a:rPr dirty="0" spc="-10"/>
              <a:t>Many</a:t>
            </a:r>
            <a:r>
              <a:rPr dirty="0" spc="-45"/>
              <a:t> </a:t>
            </a:r>
            <a:r>
              <a:rPr dirty="0" spc="-5"/>
              <a:t>to</a:t>
            </a:r>
            <a:r>
              <a:rPr dirty="0" spc="-35"/>
              <a:t> </a:t>
            </a:r>
            <a:r>
              <a:rPr dirty="0" spc="-10"/>
              <a:t>Many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7418" y="916660"/>
            <a:ext cx="7359015" cy="656590"/>
          </a:xfrm>
          <a:prstGeom prst="rect">
            <a:avLst/>
          </a:prstGeom>
        </p:spPr>
        <p:txBody>
          <a:bodyPr wrap="square" lIns="0" tIns="1143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dirty="0" sz="1400" spc="-10">
                <a:solidFill>
                  <a:srgbClr val="006EC0"/>
                </a:solidFill>
                <a:latin typeface="Tahoma"/>
                <a:cs typeface="Tahoma"/>
              </a:rPr>
              <a:t>&lt;Many-to-One&gt;</a:t>
            </a:r>
            <a:r>
              <a:rPr dirty="0" sz="1400" spc="-95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attribute</a:t>
            </a:r>
            <a:r>
              <a:rPr dirty="0" sz="1400" spc="-5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has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dirty="0" sz="14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be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 used</a:t>
            </a:r>
            <a:r>
              <a:rPr dirty="0" sz="14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in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hbm</a:t>
            </a:r>
            <a:r>
              <a:rPr dirty="0" sz="14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file</a:t>
            </a:r>
            <a:r>
              <a:rPr dirty="0" sz="1400" spc="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for</a:t>
            </a:r>
            <a:r>
              <a:rPr dirty="0" sz="14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many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one</a:t>
            </a:r>
            <a:r>
              <a:rPr dirty="0" sz="14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relationship</a:t>
            </a:r>
            <a:r>
              <a:rPr dirty="0" sz="1400" spc="-4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mapping.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dirty="0" sz="1400" spc="-10">
                <a:solidFill>
                  <a:srgbClr val="006EC0"/>
                </a:solidFill>
                <a:latin typeface="Tahoma"/>
                <a:cs typeface="Tahoma"/>
              </a:rPr>
              <a:t>&lt;Many-to-Many&gt;</a:t>
            </a:r>
            <a:r>
              <a:rPr dirty="0" sz="1400" spc="-9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attribute</a:t>
            </a:r>
            <a:r>
              <a:rPr dirty="0" sz="1400" spc="-6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has to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be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used</a:t>
            </a:r>
            <a:r>
              <a:rPr dirty="0" sz="14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in hbm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file</a:t>
            </a:r>
            <a:r>
              <a:rPr dirty="0" sz="1400" spc="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for</a:t>
            </a:r>
            <a:r>
              <a:rPr dirty="0" sz="14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many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 to</a:t>
            </a:r>
            <a:r>
              <a:rPr dirty="0" sz="14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many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 relationship</a:t>
            </a:r>
            <a:r>
              <a:rPr dirty="0" sz="1400" spc="-5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mapping.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5" name="object 5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</a:t>
            </a:r>
            <a:r>
              <a:rPr dirty="0"/>
              <a:t>l</a:t>
            </a:r>
            <a:r>
              <a:rPr dirty="0" spc="-10"/>
              <a:t>i</a:t>
            </a:r>
            <a:r>
              <a:rPr dirty="0" spc="-5"/>
              <a:t>d</a:t>
            </a:r>
            <a:r>
              <a:rPr dirty="0"/>
              <a:t>e</a:t>
            </a:r>
            <a:r>
              <a:rPr dirty="0" spc="-45"/>
              <a:t> </a:t>
            </a:r>
            <a:fld id="{81D60167-4931-47E6-BA6A-407CBD079E47}" type="slidenum">
              <a:rPr dirty="0" b="0">
                <a:latin typeface="Tahoma"/>
                <a:cs typeface="Tahoma"/>
              </a:rPr>
              <a:t>45</a:t>
            </a:fld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20336" y="2506472"/>
            <a:ext cx="672465" cy="513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b="1">
                <a:solidFill>
                  <a:srgbClr val="006EC0"/>
                </a:solidFill>
                <a:latin typeface="Calibri"/>
                <a:cs typeface="Calibri"/>
              </a:rPr>
              <a:t>LAB</a:t>
            </a:r>
            <a:endParaRPr sz="32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4" name="object 4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</a:t>
            </a:r>
            <a:r>
              <a:rPr dirty="0"/>
              <a:t>l</a:t>
            </a:r>
            <a:r>
              <a:rPr dirty="0" spc="-10"/>
              <a:t>i</a:t>
            </a:r>
            <a:r>
              <a:rPr dirty="0" spc="-5"/>
              <a:t>d</a:t>
            </a:r>
            <a:r>
              <a:rPr dirty="0"/>
              <a:t>e</a:t>
            </a:r>
            <a:r>
              <a:rPr dirty="0" spc="-45"/>
              <a:t> </a:t>
            </a:r>
            <a:fld id="{81D60167-4931-47E6-BA6A-407CBD079E47}" type="slidenum">
              <a:rPr dirty="0" b="0">
                <a:latin typeface="Tahoma"/>
                <a:cs typeface="Tahoma"/>
              </a:rPr>
              <a:t>45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557272" y="1176527"/>
            <a:ext cx="5608320" cy="3485515"/>
            <a:chOff x="2557272" y="1176527"/>
            <a:chExt cx="5608320" cy="34855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57272" y="1176527"/>
              <a:ext cx="3857244" cy="348538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943600" y="1440179"/>
              <a:ext cx="2217420" cy="1188720"/>
            </a:xfrm>
            <a:custGeom>
              <a:avLst/>
              <a:gdLst/>
              <a:ahLst/>
              <a:cxnLst/>
              <a:rect l="l" t="t" r="r" b="b"/>
              <a:pathLst>
                <a:path w="2217420" h="1188720">
                  <a:moveTo>
                    <a:pt x="651764" y="198120"/>
                  </a:moveTo>
                  <a:lnTo>
                    <a:pt x="657098" y="152654"/>
                  </a:lnTo>
                  <a:lnTo>
                    <a:pt x="671956" y="110998"/>
                  </a:lnTo>
                  <a:lnTo>
                    <a:pt x="695325" y="74168"/>
                  </a:lnTo>
                  <a:lnTo>
                    <a:pt x="726058" y="43561"/>
                  </a:lnTo>
                  <a:lnTo>
                    <a:pt x="762761" y="20066"/>
                  </a:lnTo>
                  <a:lnTo>
                    <a:pt x="804545" y="5207"/>
                  </a:lnTo>
                  <a:lnTo>
                    <a:pt x="850010" y="0"/>
                  </a:lnTo>
                  <a:lnTo>
                    <a:pt x="912749" y="0"/>
                  </a:lnTo>
                  <a:lnTo>
                    <a:pt x="1304163" y="0"/>
                  </a:lnTo>
                  <a:lnTo>
                    <a:pt x="2019300" y="0"/>
                  </a:lnTo>
                  <a:lnTo>
                    <a:pt x="2064639" y="5207"/>
                  </a:lnTo>
                  <a:lnTo>
                    <a:pt x="2106422" y="20066"/>
                  </a:lnTo>
                  <a:lnTo>
                    <a:pt x="2143252" y="43561"/>
                  </a:lnTo>
                  <a:lnTo>
                    <a:pt x="2173858" y="74168"/>
                  </a:lnTo>
                  <a:lnTo>
                    <a:pt x="2197227" y="110998"/>
                  </a:lnTo>
                  <a:lnTo>
                    <a:pt x="2212213" y="152654"/>
                  </a:lnTo>
                  <a:lnTo>
                    <a:pt x="2217420" y="198120"/>
                  </a:lnTo>
                  <a:lnTo>
                    <a:pt x="2217420" y="693420"/>
                  </a:lnTo>
                  <a:lnTo>
                    <a:pt x="2217420" y="990600"/>
                  </a:lnTo>
                  <a:lnTo>
                    <a:pt x="2212213" y="1036066"/>
                  </a:lnTo>
                  <a:lnTo>
                    <a:pt x="2197227" y="1077722"/>
                  </a:lnTo>
                  <a:lnTo>
                    <a:pt x="2173858" y="1114552"/>
                  </a:lnTo>
                  <a:lnTo>
                    <a:pt x="2143252" y="1145159"/>
                  </a:lnTo>
                  <a:lnTo>
                    <a:pt x="2106422" y="1168654"/>
                  </a:lnTo>
                  <a:lnTo>
                    <a:pt x="2064639" y="1183513"/>
                  </a:lnTo>
                  <a:lnTo>
                    <a:pt x="2019300" y="1188720"/>
                  </a:lnTo>
                  <a:lnTo>
                    <a:pt x="1304163" y="1188720"/>
                  </a:lnTo>
                  <a:lnTo>
                    <a:pt x="912749" y="1188720"/>
                  </a:lnTo>
                  <a:lnTo>
                    <a:pt x="850010" y="1188720"/>
                  </a:lnTo>
                  <a:lnTo>
                    <a:pt x="804545" y="1183513"/>
                  </a:lnTo>
                  <a:lnTo>
                    <a:pt x="762761" y="1168654"/>
                  </a:lnTo>
                  <a:lnTo>
                    <a:pt x="726058" y="1145159"/>
                  </a:lnTo>
                  <a:lnTo>
                    <a:pt x="695325" y="1114552"/>
                  </a:lnTo>
                  <a:lnTo>
                    <a:pt x="671956" y="1077722"/>
                  </a:lnTo>
                  <a:lnTo>
                    <a:pt x="657098" y="1036066"/>
                  </a:lnTo>
                  <a:lnTo>
                    <a:pt x="651764" y="990600"/>
                  </a:lnTo>
                  <a:lnTo>
                    <a:pt x="0" y="902970"/>
                  </a:lnTo>
                  <a:lnTo>
                    <a:pt x="651764" y="693420"/>
                  </a:lnTo>
                  <a:lnTo>
                    <a:pt x="651764" y="198120"/>
                  </a:lnTo>
                  <a:close/>
                </a:path>
              </a:pathLst>
            </a:custGeom>
            <a:ln w="9144">
              <a:solidFill>
                <a:srgbClr val="24242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6708775" y="1494282"/>
            <a:ext cx="1346835" cy="1123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It’s</a:t>
            </a:r>
            <a:r>
              <a:rPr dirty="0" sz="1200" spc="-5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quite</a:t>
            </a:r>
            <a:r>
              <a:rPr dirty="0" sz="12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dirty="0" sz="12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task.</a:t>
            </a:r>
            <a:r>
              <a:rPr dirty="0" sz="1200" spc="-5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45">
                <a:solidFill>
                  <a:srgbClr val="242424"/>
                </a:solidFill>
                <a:latin typeface="Tahoma"/>
                <a:cs typeface="Tahoma"/>
              </a:rPr>
              <a:t>We </a:t>
            </a:r>
            <a:r>
              <a:rPr dirty="0" sz="1200" spc="-36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will 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have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to find all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the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files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where the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database codes 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are </a:t>
            </a:r>
            <a:r>
              <a:rPr dirty="0" sz="1200" spc="-36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written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and change </a:t>
            </a:r>
            <a:r>
              <a:rPr dirty="0" sz="1200" spc="-36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it.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77418" y="136906"/>
            <a:ext cx="2740660" cy="42227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Swit</a:t>
            </a:r>
            <a:r>
              <a:rPr dirty="0" spc="5"/>
              <a:t>c</a:t>
            </a:r>
            <a:r>
              <a:rPr dirty="0" spc="-5"/>
              <a:t>h</a:t>
            </a:r>
            <a:r>
              <a:rPr dirty="0" spc="-15"/>
              <a:t>i</a:t>
            </a:r>
            <a:r>
              <a:rPr dirty="0" spc="-5"/>
              <a:t>n</a:t>
            </a:r>
            <a:r>
              <a:rPr dirty="0"/>
              <a:t>g</a:t>
            </a:r>
            <a:r>
              <a:rPr dirty="0" spc="-125"/>
              <a:t> </a:t>
            </a:r>
            <a:r>
              <a:rPr dirty="0" spc="-5"/>
              <a:t>Da</a:t>
            </a:r>
            <a:r>
              <a:rPr dirty="0" spc="5"/>
              <a:t>t</a:t>
            </a:r>
            <a:r>
              <a:rPr dirty="0"/>
              <a:t>aba</a:t>
            </a:r>
            <a:r>
              <a:rPr dirty="0" spc="-10"/>
              <a:t>s</a:t>
            </a:r>
            <a:r>
              <a:rPr dirty="0" spc="-15"/>
              <a:t>e</a:t>
            </a:r>
            <a:r>
              <a:rPr dirty="0"/>
              <a:t>!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8" name="object 8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</a:t>
            </a:r>
            <a:r>
              <a:rPr dirty="0"/>
              <a:t>l</a:t>
            </a:r>
            <a:r>
              <a:rPr dirty="0" spc="-10"/>
              <a:t>i</a:t>
            </a:r>
            <a:r>
              <a:rPr dirty="0" spc="-5"/>
              <a:t>d</a:t>
            </a:r>
            <a:r>
              <a:rPr dirty="0"/>
              <a:t>e</a:t>
            </a:r>
            <a:r>
              <a:rPr dirty="0" spc="-45"/>
              <a:t> </a:t>
            </a:r>
            <a:fld id="{81D60167-4931-47E6-BA6A-407CBD079E47}" type="slidenum">
              <a:rPr dirty="0" b="0">
                <a:latin typeface="Tahoma"/>
                <a:cs typeface="Tahoma"/>
              </a:rPr>
              <a:t>10</a:t>
            </a:fld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370" y="173812"/>
            <a:ext cx="3272154" cy="422909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Inheritance</a:t>
            </a:r>
            <a:r>
              <a:rPr dirty="0" spc="-125"/>
              <a:t> </a:t>
            </a:r>
            <a:r>
              <a:rPr dirty="0"/>
              <a:t>in</a:t>
            </a:r>
            <a:r>
              <a:rPr dirty="0" spc="-55"/>
              <a:t> </a:t>
            </a:r>
            <a:r>
              <a:rPr dirty="0" spc="-10"/>
              <a:t>Hibernate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7593" y="975106"/>
            <a:ext cx="7930515" cy="19621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In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hibernate,</a:t>
            </a:r>
            <a:r>
              <a:rPr dirty="0" sz="1400" spc="-7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inheritance</a:t>
            </a:r>
            <a:r>
              <a:rPr dirty="0" sz="1400" spc="-4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classes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can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be mapped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with</a:t>
            </a:r>
            <a:r>
              <a:rPr dirty="0" sz="14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database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 tables.</a:t>
            </a:r>
            <a:r>
              <a:rPr dirty="0" sz="1400" spc="-4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One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of</a:t>
            </a:r>
            <a:r>
              <a:rPr dirty="0" sz="14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4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type</a:t>
            </a:r>
            <a:r>
              <a:rPr dirty="0" sz="14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of</a:t>
            </a:r>
            <a:r>
              <a:rPr dirty="0" sz="1400" spc="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inheritance </a:t>
            </a:r>
            <a:r>
              <a:rPr dirty="0" sz="1400" spc="-4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in</a:t>
            </a:r>
            <a:r>
              <a:rPr dirty="0" sz="14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Hibernate</a:t>
            </a:r>
            <a:r>
              <a:rPr dirty="0" sz="1400" spc="-6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65">
                <a:solidFill>
                  <a:srgbClr val="006EC0"/>
                </a:solidFill>
                <a:latin typeface="Tahoma"/>
                <a:cs typeface="Tahoma"/>
              </a:rPr>
              <a:t>Table</a:t>
            </a:r>
            <a:r>
              <a:rPr dirty="0" sz="1400" spc="-4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006EC0"/>
                </a:solidFill>
                <a:latin typeface="Tahoma"/>
                <a:cs typeface="Tahoma"/>
              </a:rPr>
              <a:t>per</a:t>
            </a:r>
            <a:r>
              <a:rPr dirty="0" sz="1400" spc="-3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400" spc="-40">
                <a:solidFill>
                  <a:srgbClr val="006EC0"/>
                </a:solidFill>
                <a:latin typeface="Tahoma"/>
                <a:cs typeface="Tahoma"/>
              </a:rPr>
              <a:t>hierarchy.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1400" spc="-65">
                <a:solidFill>
                  <a:srgbClr val="242424"/>
                </a:solidFill>
                <a:latin typeface="Tahoma"/>
                <a:cs typeface="Tahoma"/>
              </a:rPr>
              <a:t>Table</a:t>
            </a:r>
            <a:r>
              <a:rPr dirty="0" sz="14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per</a:t>
            </a:r>
            <a:r>
              <a:rPr dirty="0" sz="1400" spc="-4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hierarchy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–</a:t>
            </a:r>
            <a:r>
              <a:rPr dirty="0" sz="1400" spc="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Only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one</a:t>
            </a:r>
            <a:r>
              <a:rPr dirty="0" sz="14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table</a:t>
            </a:r>
            <a:r>
              <a:rPr dirty="0" sz="14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dirty="0" sz="1400" spc="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required</a:t>
            </a:r>
            <a:r>
              <a:rPr dirty="0" sz="1400" spc="-6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for</a:t>
            </a:r>
            <a:r>
              <a:rPr dirty="0" sz="14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4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entire</a:t>
            </a:r>
            <a:r>
              <a:rPr dirty="0" sz="1400" spc="-5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40">
                <a:solidFill>
                  <a:srgbClr val="242424"/>
                </a:solidFill>
                <a:latin typeface="Tahoma"/>
                <a:cs typeface="Tahoma"/>
              </a:rPr>
              <a:t>hierarchy.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For</a:t>
            </a:r>
            <a:r>
              <a:rPr dirty="0" sz="1400" spc="-5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implementing</a:t>
            </a:r>
            <a:r>
              <a:rPr dirty="0" sz="1400" spc="-5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inheritance,</a:t>
            </a:r>
            <a:r>
              <a:rPr dirty="0" sz="1400" spc="-4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define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4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base</a:t>
            </a:r>
            <a:r>
              <a:rPr dirty="0" sz="1400" spc="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class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dirty="0" sz="14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derived</a:t>
            </a:r>
            <a:r>
              <a:rPr dirty="0" sz="1400" spc="-4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classes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with</a:t>
            </a:r>
            <a:r>
              <a:rPr dirty="0" sz="14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its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attributes.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00">
              <a:latin typeface="Tahoma"/>
              <a:cs typeface="Tahoma"/>
            </a:endParaRPr>
          </a:p>
          <a:p>
            <a:pPr marL="12700" marR="392430">
              <a:lnSpc>
                <a:spcPct val="100000"/>
              </a:lnSpc>
              <a:spcBef>
                <a:spcPts val="5"/>
              </a:spcBef>
            </a:pP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In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4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hbm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file, use the</a:t>
            </a:r>
            <a:r>
              <a:rPr dirty="0" sz="14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base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class as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4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class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parameter</a:t>
            </a:r>
            <a:r>
              <a:rPr dirty="0" sz="1400" spc="-6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derived</a:t>
            </a:r>
            <a:r>
              <a:rPr dirty="0" sz="1400" spc="-4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classes as</a:t>
            </a:r>
            <a:r>
              <a:rPr dirty="0" sz="14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subclass</a:t>
            </a:r>
            <a:r>
              <a:rPr dirty="0" sz="14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under </a:t>
            </a:r>
            <a:r>
              <a:rPr dirty="0" sz="1400" spc="-4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base</a:t>
            </a:r>
            <a:r>
              <a:rPr dirty="0" sz="14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class.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5" name="object 5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</a:t>
            </a:r>
            <a:r>
              <a:rPr dirty="0"/>
              <a:t>l</a:t>
            </a:r>
            <a:r>
              <a:rPr dirty="0" spc="-10"/>
              <a:t>i</a:t>
            </a:r>
            <a:r>
              <a:rPr dirty="0" spc="-5"/>
              <a:t>d</a:t>
            </a:r>
            <a:r>
              <a:rPr dirty="0"/>
              <a:t>e</a:t>
            </a:r>
            <a:r>
              <a:rPr dirty="0" spc="-45"/>
              <a:t> </a:t>
            </a:r>
            <a:fld id="{81D60167-4931-47E6-BA6A-407CBD079E47}" type="slidenum">
              <a:rPr dirty="0" b="0">
                <a:latin typeface="Tahoma"/>
                <a:cs typeface="Tahoma"/>
              </a:rPr>
              <a:t>45</a:t>
            </a:fld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0900" y="173812"/>
            <a:ext cx="3272154" cy="422909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Inheritance</a:t>
            </a:r>
            <a:r>
              <a:rPr dirty="0" spc="-130"/>
              <a:t> </a:t>
            </a:r>
            <a:r>
              <a:rPr dirty="0"/>
              <a:t>in</a:t>
            </a:r>
            <a:r>
              <a:rPr dirty="0" spc="-55"/>
              <a:t> </a:t>
            </a:r>
            <a:r>
              <a:rPr dirty="0" spc="-10"/>
              <a:t>Hibernate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363980" y="966216"/>
            <a:ext cx="6216650" cy="3689985"/>
            <a:chOff x="1363980" y="966216"/>
            <a:chExt cx="6216650" cy="368998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63980" y="966216"/>
              <a:ext cx="6216396" cy="368960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88948" y="1066800"/>
              <a:ext cx="5966459" cy="3488436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7" name="object 7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</a:t>
            </a:r>
            <a:r>
              <a:rPr dirty="0"/>
              <a:t>l</a:t>
            </a:r>
            <a:r>
              <a:rPr dirty="0" spc="-10"/>
              <a:t>i</a:t>
            </a:r>
            <a:r>
              <a:rPr dirty="0" spc="-5"/>
              <a:t>d</a:t>
            </a:r>
            <a:r>
              <a:rPr dirty="0"/>
              <a:t>e</a:t>
            </a:r>
            <a:r>
              <a:rPr dirty="0" spc="-45"/>
              <a:t> </a:t>
            </a:r>
            <a:fld id="{81D60167-4931-47E6-BA6A-407CBD079E47}" type="slidenum">
              <a:rPr dirty="0" b="0">
                <a:latin typeface="Tahoma"/>
                <a:cs typeface="Tahoma"/>
              </a:rPr>
              <a:t>45</a:t>
            </a:fld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9376" y="153415"/>
            <a:ext cx="2797175" cy="42227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Caching</a:t>
            </a:r>
            <a:r>
              <a:rPr dirty="0" spc="-110"/>
              <a:t> </a:t>
            </a:r>
            <a:r>
              <a:rPr dirty="0"/>
              <a:t>in</a:t>
            </a:r>
            <a:r>
              <a:rPr dirty="0" spc="-70"/>
              <a:t> </a:t>
            </a:r>
            <a:r>
              <a:rPr dirty="0" spc="-10"/>
              <a:t>Hibernate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635" y="1021207"/>
            <a:ext cx="7416165" cy="2175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When</a:t>
            </a:r>
            <a:r>
              <a:rPr dirty="0" sz="14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a query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dirty="0" sz="1400" spc="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repeatedly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fired</a:t>
            </a:r>
            <a:r>
              <a:rPr dirty="0" sz="14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at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4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database</a:t>
            </a:r>
            <a:r>
              <a:rPr dirty="0" sz="1400" spc="-4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fetch</a:t>
            </a:r>
            <a:r>
              <a:rPr dirty="0" sz="1400" spc="-4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4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data,</a:t>
            </a:r>
            <a:r>
              <a:rPr dirty="0" sz="14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performance</a:t>
            </a:r>
            <a:r>
              <a:rPr dirty="0" sz="14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of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 the</a:t>
            </a:r>
            <a:r>
              <a:rPr dirty="0" sz="14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system </a:t>
            </a:r>
            <a:r>
              <a:rPr dirty="0" sz="1400" spc="-4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goes down. </a:t>
            </a:r>
            <a:r>
              <a:rPr dirty="0" sz="1400" spc="-110">
                <a:solidFill>
                  <a:srgbClr val="242424"/>
                </a:solidFill>
                <a:latin typeface="Tahoma"/>
                <a:cs typeface="Tahoma"/>
              </a:rPr>
              <a:t>To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resolve this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issue,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caching can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be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provided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so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that results 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are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cached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in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program</a:t>
            </a:r>
            <a:r>
              <a:rPr dirty="0" sz="1400" spc="-7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dirty="0" sz="14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improve</a:t>
            </a:r>
            <a:r>
              <a:rPr dirty="0" sz="1400" spc="-4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400" spc="-4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performance.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There</a:t>
            </a:r>
            <a:r>
              <a:rPr dirty="0" sz="1400" spc="-6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are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3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levels</a:t>
            </a:r>
            <a:r>
              <a:rPr dirty="0" sz="1400" spc="-4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of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caching</a:t>
            </a:r>
            <a:r>
              <a:rPr dirty="0" sz="14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in</a:t>
            </a:r>
            <a:r>
              <a:rPr dirty="0" sz="14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hibernate.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1400" spc="-5">
                <a:solidFill>
                  <a:srgbClr val="006EC0"/>
                </a:solidFill>
                <a:latin typeface="Tahoma"/>
                <a:cs typeface="Tahoma"/>
              </a:rPr>
              <a:t>First</a:t>
            </a:r>
            <a:r>
              <a:rPr dirty="0" sz="1400" spc="-65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006EC0"/>
                </a:solidFill>
                <a:latin typeface="Tahoma"/>
                <a:cs typeface="Tahoma"/>
              </a:rPr>
              <a:t>level</a:t>
            </a:r>
            <a:r>
              <a:rPr dirty="0" sz="1400" spc="-15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006EC0"/>
                </a:solidFill>
                <a:latin typeface="Tahoma"/>
                <a:cs typeface="Tahoma"/>
              </a:rPr>
              <a:t>cache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–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Session</a:t>
            </a:r>
            <a:r>
              <a:rPr dirty="0" sz="14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object</a:t>
            </a:r>
            <a:r>
              <a:rPr dirty="0" sz="14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provides</a:t>
            </a:r>
            <a:r>
              <a:rPr dirty="0" sz="1400" spc="-7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4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first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level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caching.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00">
              <a:latin typeface="Tahoma"/>
              <a:cs typeface="Tahoma"/>
            </a:endParaRPr>
          </a:p>
          <a:p>
            <a:pPr marL="12700" marR="82550">
              <a:lnSpc>
                <a:spcPct val="100000"/>
              </a:lnSpc>
              <a:spcBef>
                <a:spcPts val="5"/>
              </a:spcBef>
            </a:pP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Developer</a:t>
            </a:r>
            <a:r>
              <a:rPr dirty="0" sz="14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need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not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do</a:t>
            </a:r>
            <a:r>
              <a:rPr dirty="0" sz="1400" spc="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anything</a:t>
            </a:r>
            <a:r>
              <a:rPr dirty="0" sz="1400" spc="-4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for</a:t>
            </a:r>
            <a:r>
              <a:rPr dirty="0" sz="14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this.</a:t>
            </a:r>
            <a:r>
              <a:rPr dirty="0" sz="14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Hibernate</a:t>
            </a:r>
            <a:r>
              <a:rPr dirty="0" sz="1400" spc="-4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provides</a:t>
            </a:r>
            <a:r>
              <a:rPr dirty="0" sz="1400" spc="-4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this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caching</a:t>
            </a:r>
            <a:r>
              <a:rPr dirty="0" sz="14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by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default.</a:t>
            </a:r>
            <a:r>
              <a:rPr dirty="0" sz="1400" spc="-4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Once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 the </a:t>
            </a:r>
            <a:r>
              <a:rPr dirty="0" sz="1400" spc="-4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session</a:t>
            </a:r>
            <a:r>
              <a:rPr dirty="0" sz="1400" spc="-8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is closed,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400" spc="-4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cached</a:t>
            </a:r>
            <a:r>
              <a:rPr dirty="0" sz="1400" spc="-4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data</a:t>
            </a:r>
            <a:r>
              <a:rPr dirty="0" sz="14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will</a:t>
            </a:r>
            <a:r>
              <a:rPr dirty="0" sz="1400" spc="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be</a:t>
            </a:r>
            <a:r>
              <a:rPr dirty="0" sz="14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lost.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5" name="object 5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</a:t>
            </a:r>
            <a:r>
              <a:rPr dirty="0"/>
              <a:t>l</a:t>
            </a:r>
            <a:r>
              <a:rPr dirty="0" spc="-10"/>
              <a:t>i</a:t>
            </a:r>
            <a:r>
              <a:rPr dirty="0" spc="-5"/>
              <a:t>d</a:t>
            </a:r>
            <a:r>
              <a:rPr dirty="0"/>
              <a:t>e</a:t>
            </a:r>
            <a:r>
              <a:rPr dirty="0" spc="-45"/>
              <a:t> </a:t>
            </a:r>
            <a:fld id="{81D60167-4931-47E6-BA6A-407CBD079E47}" type="slidenum">
              <a:rPr dirty="0" b="0">
                <a:latin typeface="Tahoma"/>
                <a:cs typeface="Tahoma"/>
              </a:rPr>
              <a:t>45</a:t>
            </a:fld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22376" y="897636"/>
            <a:ext cx="7171690" cy="3732529"/>
            <a:chOff x="722376" y="897636"/>
            <a:chExt cx="7171690" cy="3732529"/>
          </a:xfrm>
        </p:grpSpPr>
        <p:sp>
          <p:nvSpPr>
            <p:cNvPr id="3" name="object 3"/>
            <p:cNvSpPr/>
            <p:nvPr/>
          </p:nvSpPr>
          <p:spPr>
            <a:xfrm>
              <a:off x="722376" y="2353055"/>
              <a:ext cx="2601595" cy="2142490"/>
            </a:xfrm>
            <a:custGeom>
              <a:avLst/>
              <a:gdLst/>
              <a:ahLst/>
              <a:cxnLst/>
              <a:rect l="l" t="t" r="r" b="b"/>
              <a:pathLst>
                <a:path w="2601595" h="2142490">
                  <a:moveTo>
                    <a:pt x="1301242" y="0"/>
                  </a:moveTo>
                  <a:lnTo>
                    <a:pt x="1234567" y="1143"/>
                  </a:lnTo>
                  <a:lnTo>
                    <a:pt x="1167892" y="5968"/>
                  </a:lnTo>
                  <a:lnTo>
                    <a:pt x="1102487" y="12064"/>
                  </a:lnTo>
                  <a:lnTo>
                    <a:pt x="1038351" y="21717"/>
                  </a:lnTo>
                  <a:lnTo>
                    <a:pt x="975741" y="33781"/>
                  </a:lnTo>
                  <a:lnTo>
                    <a:pt x="914400" y="48260"/>
                  </a:lnTo>
                  <a:lnTo>
                    <a:pt x="853058" y="65150"/>
                  </a:lnTo>
                  <a:lnTo>
                    <a:pt x="794511" y="84581"/>
                  </a:lnTo>
                  <a:lnTo>
                    <a:pt x="737235" y="104901"/>
                  </a:lnTo>
                  <a:lnTo>
                    <a:pt x="681355" y="129158"/>
                  </a:lnTo>
                  <a:lnTo>
                    <a:pt x="626871" y="154431"/>
                  </a:lnTo>
                  <a:lnTo>
                    <a:pt x="573658" y="182244"/>
                  </a:lnTo>
                  <a:lnTo>
                    <a:pt x="521893" y="212344"/>
                  </a:lnTo>
                  <a:lnTo>
                    <a:pt x="472820" y="244982"/>
                  </a:lnTo>
                  <a:lnTo>
                    <a:pt x="426491" y="277621"/>
                  </a:lnTo>
                  <a:lnTo>
                    <a:pt x="381533" y="313817"/>
                  </a:lnTo>
                  <a:lnTo>
                    <a:pt x="337946" y="351155"/>
                  </a:lnTo>
                  <a:lnTo>
                    <a:pt x="297065" y="389889"/>
                  </a:lnTo>
                  <a:lnTo>
                    <a:pt x="258902" y="429641"/>
                  </a:lnTo>
                  <a:lnTo>
                    <a:pt x="222097" y="471931"/>
                  </a:lnTo>
                  <a:lnTo>
                    <a:pt x="188036" y="515366"/>
                  </a:lnTo>
                  <a:lnTo>
                    <a:pt x="156692" y="559943"/>
                  </a:lnTo>
                  <a:lnTo>
                    <a:pt x="128079" y="605917"/>
                  </a:lnTo>
                  <a:lnTo>
                    <a:pt x="102209" y="654176"/>
                  </a:lnTo>
                  <a:lnTo>
                    <a:pt x="79032" y="702437"/>
                  </a:lnTo>
                  <a:lnTo>
                    <a:pt x="58597" y="751967"/>
                  </a:lnTo>
                  <a:lnTo>
                    <a:pt x="40881" y="802639"/>
                  </a:lnTo>
                  <a:lnTo>
                    <a:pt x="25895" y="854582"/>
                  </a:lnTo>
                  <a:lnTo>
                    <a:pt x="14985" y="907669"/>
                  </a:lnTo>
                  <a:lnTo>
                    <a:pt x="6807" y="960755"/>
                  </a:lnTo>
                  <a:lnTo>
                    <a:pt x="1358" y="1015111"/>
                  </a:lnTo>
                  <a:lnTo>
                    <a:pt x="0" y="1070483"/>
                  </a:lnTo>
                  <a:lnTo>
                    <a:pt x="1358" y="1125982"/>
                  </a:lnTo>
                  <a:lnTo>
                    <a:pt x="6807" y="1180338"/>
                  </a:lnTo>
                  <a:lnTo>
                    <a:pt x="14985" y="1233424"/>
                  </a:lnTo>
                  <a:lnTo>
                    <a:pt x="25895" y="1286637"/>
                  </a:lnTo>
                  <a:lnTo>
                    <a:pt x="40881" y="1338453"/>
                  </a:lnTo>
                  <a:lnTo>
                    <a:pt x="58597" y="1389253"/>
                  </a:lnTo>
                  <a:lnTo>
                    <a:pt x="79032" y="1439926"/>
                  </a:lnTo>
                  <a:lnTo>
                    <a:pt x="102209" y="1488186"/>
                  </a:lnTo>
                  <a:lnTo>
                    <a:pt x="128079" y="1535252"/>
                  </a:lnTo>
                  <a:lnTo>
                    <a:pt x="156692" y="1582318"/>
                  </a:lnTo>
                  <a:lnTo>
                    <a:pt x="188036" y="1626984"/>
                  </a:lnTo>
                  <a:lnTo>
                    <a:pt x="222097" y="1670431"/>
                  </a:lnTo>
                  <a:lnTo>
                    <a:pt x="258902" y="1712683"/>
                  </a:lnTo>
                  <a:lnTo>
                    <a:pt x="297065" y="1752511"/>
                  </a:lnTo>
                  <a:lnTo>
                    <a:pt x="337946" y="1791144"/>
                  </a:lnTo>
                  <a:lnTo>
                    <a:pt x="381533" y="1828533"/>
                  </a:lnTo>
                  <a:lnTo>
                    <a:pt x="426491" y="1864753"/>
                  </a:lnTo>
                  <a:lnTo>
                    <a:pt x="472820" y="1897329"/>
                  </a:lnTo>
                  <a:lnTo>
                    <a:pt x="521893" y="1929942"/>
                  </a:lnTo>
                  <a:lnTo>
                    <a:pt x="573658" y="1958911"/>
                  </a:lnTo>
                  <a:lnTo>
                    <a:pt x="626871" y="1987867"/>
                  </a:lnTo>
                  <a:lnTo>
                    <a:pt x="681355" y="2013216"/>
                  </a:lnTo>
                  <a:lnTo>
                    <a:pt x="737235" y="2037359"/>
                  </a:lnTo>
                  <a:lnTo>
                    <a:pt x="794511" y="2057869"/>
                  </a:lnTo>
                  <a:lnTo>
                    <a:pt x="853058" y="2077186"/>
                  </a:lnTo>
                  <a:lnTo>
                    <a:pt x="914400" y="2094090"/>
                  </a:lnTo>
                  <a:lnTo>
                    <a:pt x="975741" y="2108568"/>
                  </a:lnTo>
                  <a:lnTo>
                    <a:pt x="1038351" y="2120633"/>
                  </a:lnTo>
                  <a:lnTo>
                    <a:pt x="1102487" y="2130285"/>
                  </a:lnTo>
                  <a:lnTo>
                    <a:pt x="1167892" y="2136330"/>
                  </a:lnTo>
                  <a:lnTo>
                    <a:pt x="1234567" y="2141156"/>
                  </a:lnTo>
                  <a:lnTo>
                    <a:pt x="1301242" y="2142363"/>
                  </a:lnTo>
                  <a:lnTo>
                    <a:pt x="1368044" y="2141156"/>
                  </a:lnTo>
                  <a:lnTo>
                    <a:pt x="1434846" y="2136330"/>
                  </a:lnTo>
                  <a:lnTo>
                    <a:pt x="1498854" y="2130285"/>
                  </a:lnTo>
                  <a:lnTo>
                    <a:pt x="1562862" y="2120633"/>
                  </a:lnTo>
                  <a:lnTo>
                    <a:pt x="1625600" y="2108568"/>
                  </a:lnTo>
                  <a:lnTo>
                    <a:pt x="1688211" y="2094090"/>
                  </a:lnTo>
                  <a:lnTo>
                    <a:pt x="1748282" y="2077186"/>
                  </a:lnTo>
                  <a:lnTo>
                    <a:pt x="1806829" y="2057869"/>
                  </a:lnTo>
                  <a:lnTo>
                    <a:pt x="1865376" y="2037359"/>
                  </a:lnTo>
                  <a:lnTo>
                    <a:pt x="1921383" y="2013216"/>
                  </a:lnTo>
                  <a:lnTo>
                    <a:pt x="1975866" y="1987867"/>
                  </a:lnTo>
                  <a:lnTo>
                    <a:pt x="2079371" y="1929942"/>
                  </a:lnTo>
                  <a:lnTo>
                    <a:pt x="2128393" y="1897329"/>
                  </a:lnTo>
                  <a:lnTo>
                    <a:pt x="2174621" y="1864753"/>
                  </a:lnTo>
                  <a:lnTo>
                    <a:pt x="2220976" y="1828533"/>
                  </a:lnTo>
                  <a:lnTo>
                    <a:pt x="2263394" y="1791144"/>
                  </a:lnTo>
                  <a:lnTo>
                    <a:pt x="2304161" y="1752511"/>
                  </a:lnTo>
                  <a:lnTo>
                    <a:pt x="2343658" y="1712683"/>
                  </a:lnTo>
                  <a:lnTo>
                    <a:pt x="2379218" y="1670431"/>
                  </a:lnTo>
                  <a:lnTo>
                    <a:pt x="2413127" y="1626984"/>
                  </a:lnTo>
                  <a:lnTo>
                    <a:pt x="2444496" y="1582318"/>
                  </a:lnTo>
                  <a:lnTo>
                    <a:pt x="2473198" y="1535252"/>
                  </a:lnTo>
                  <a:lnTo>
                    <a:pt x="2498979" y="1488186"/>
                  </a:lnTo>
                  <a:lnTo>
                    <a:pt x="2522220" y="1439926"/>
                  </a:lnTo>
                  <a:lnTo>
                    <a:pt x="2542666" y="1389253"/>
                  </a:lnTo>
                  <a:lnTo>
                    <a:pt x="2560320" y="1338453"/>
                  </a:lnTo>
                  <a:lnTo>
                    <a:pt x="2575306" y="1286637"/>
                  </a:lnTo>
                  <a:lnTo>
                    <a:pt x="2586354" y="1233424"/>
                  </a:lnTo>
                  <a:lnTo>
                    <a:pt x="2594483" y="1180338"/>
                  </a:lnTo>
                  <a:lnTo>
                    <a:pt x="2599816" y="1125982"/>
                  </a:lnTo>
                  <a:lnTo>
                    <a:pt x="2601341" y="1070483"/>
                  </a:lnTo>
                  <a:lnTo>
                    <a:pt x="2599816" y="1015111"/>
                  </a:lnTo>
                  <a:lnTo>
                    <a:pt x="2594483" y="960755"/>
                  </a:lnTo>
                  <a:lnTo>
                    <a:pt x="2586354" y="907669"/>
                  </a:lnTo>
                  <a:lnTo>
                    <a:pt x="2575306" y="854582"/>
                  </a:lnTo>
                  <a:lnTo>
                    <a:pt x="2560320" y="802639"/>
                  </a:lnTo>
                  <a:lnTo>
                    <a:pt x="2542666" y="751967"/>
                  </a:lnTo>
                  <a:lnTo>
                    <a:pt x="2522220" y="702437"/>
                  </a:lnTo>
                  <a:lnTo>
                    <a:pt x="2498979" y="654176"/>
                  </a:lnTo>
                  <a:lnTo>
                    <a:pt x="2473198" y="605917"/>
                  </a:lnTo>
                  <a:lnTo>
                    <a:pt x="2444496" y="559943"/>
                  </a:lnTo>
                  <a:lnTo>
                    <a:pt x="2413127" y="515366"/>
                  </a:lnTo>
                  <a:lnTo>
                    <a:pt x="2379218" y="471931"/>
                  </a:lnTo>
                  <a:lnTo>
                    <a:pt x="2343658" y="429641"/>
                  </a:lnTo>
                  <a:lnTo>
                    <a:pt x="2304161" y="389889"/>
                  </a:lnTo>
                  <a:lnTo>
                    <a:pt x="2263394" y="351155"/>
                  </a:lnTo>
                  <a:lnTo>
                    <a:pt x="2220976" y="313817"/>
                  </a:lnTo>
                  <a:lnTo>
                    <a:pt x="2174621" y="277621"/>
                  </a:lnTo>
                  <a:lnTo>
                    <a:pt x="2128393" y="244982"/>
                  </a:lnTo>
                  <a:lnTo>
                    <a:pt x="2079371" y="212344"/>
                  </a:lnTo>
                  <a:lnTo>
                    <a:pt x="2027555" y="182244"/>
                  </a:lnTo>
                  <a:lnTo>
                    <a:pt x="1975866" y="154431"/>
                  </a:lnTo>
                  <a:lnTo>
                    <a:pt x="1921383" y="129158"/>
                  </a:lnTo>
                  <a:lnTo>
                    <a:pt x="1865376" y="104901"/>
                  </a:lnTo>
                  <a:lnTo>
                    <a:pt x="1806829" y="84581"/>
                  </a:lnTo>
                  <a:lnTo>
                    <a:pt x="1748282" y="65150"/>
                  </a:lnTo>
                  <a:lnTo>
                    <a:pt x="1688211" y="48260"/>
                  </a:lnTo>
                  <a:lnTo>
                    <a:pt x="1625600" y="33781"/>
                  </a:lnTo>
                  <a:lnTo>
                    <a:pt x="1562862" y="21717"/>
                  </a:lnTo>
                  <a:lnTo>
                    <a:pt x="1498854" y="12064"/>
                  </a:lnTo>
                  <a:lnTo>
                    <a:pt x="1434846" y="5968"/>
                  </a:lnTo>
                  <a:lnTo>
                    <a:pt x="1368044" y="1143"/>
                  </a:lnTo>
                  <a:lnTo>
                    <a:pt x="1301242" y="0"/>
                  </a:lnTo>
                  <a:close/>
                </a:path>
              </a:pathLst>
            </a:custGeom>
            <a:solidFill>
              <a:srgbClr val="F7F816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3168" y="2258568"/>
              <a:ext cx="1886712" cy="237134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449068" y="903731"/>
              <a:ext cx="5439410" cy="1372870"/>
            </a:xfrm>
            <a:custGeom>
              <a:avLst/>
              <a:gdLst/>
              <a:ahLst/>
              <a:cxnLst/>
              <a:rect l="l" t="t" r="r" b="b"/>
              <a:pathLst>
                <a:path w="5439409" h="1372870">
                  <a:moveTo>
                    <a:pt x="5438902" y="209296"/>
                  </a:moveTo>
                  <a:lnTo>
                    <a:pt x="5433314" y="161290"/>
                  </a:lnTo>
                  <a:lnTo>
                    <a:pt x="5417566" y="117221"/>
                  </a:lnTo>
                  <a:lnTo>
                    <a:pt x="5392928" y="78359"/>
                  </a:lnTo>
                  <a:lnTo>
                    <a:pt x="5360543" y="45974"/>
                  </a:lnTo>
                  <a:lnTo>
                    <a:pt x="5321681" y="21209"/>
                  </a:lnTo>
                  <a:lnTo>
                    <a:pt x="5277612" y="5588"/>
                  </a:lnTo>
                  <a:lnTo>
                    <a:pt x="5229606" y="0"/>
                  </a:lnTo>
                  <a:lnTo>
                    <a:pt x="724408" y="0"/>
                  </a:lnTo>
                  <a:lnTo>
                    <a:pt x="676402" y="5588"/>
                  </a:lnTo>
                  <a:lnTo>
                    <a:pt x="632333" y="21209"/>
                  </a:lnTo>
                  <a:lnTo>
                    <a:pt x="593471" y="45974"/>
                  </a:lnTo>
                  <a:lnTo>
                    <a:pt x="561086" y="78359"/>
                  </a:lnTo>
                  <a:lnTo>
                    <a:pt x="536321" y="117221"/>
                  </a:lnTo>
                  <a:lnTo>
                    <a:pt x="520573" y="161290"/>
                  </a:lnTo>
                  <a:lnTo>
                    <a:pt x="515112" y="209296"/>
                  </a:lnTo>
                  <a:lnTo>
                    <a:pt x="515112" y="732282"/>
                  </a:lnTo>
                  <a:lnTo>
                    <a:pt x="0" y="1372870"/>
                  </a:lnTo>
                  <a:lnTo>
                    <a:pt x="515112" y="1046226"/>
                  </a:lnTo>
                  <a:lnTo>
                    <a:pt x="520573" y="1094105"/>
                  </a:lnTo>
                  <a:lnTo>
                    <a:pt x="536321" y="1138174"/>
                  </a:lnTo>
                  <a:lnTo>
                    <a:pt x="561086" y="1177036"/>
                  </a:lnTo>
                  <a:lnTo>
                    <a:pt x="593471" y="1209421"/>
                  </a:lnTo>
                  <a:lnTo>
                    <a:pt x="632333" y="1234186"/>
                  </a:lnTo>
                  <a:lnTo>
                    <a:pt x="676402" y="1249934"/>
                  </a:lnTo>
                  <a:lnTo>
                    <a:pt x="724408" y="1255395"/>
                  </a:lnTo>
                  <a:lnTo>
                    <a:pt x="5229606" y="1255395"/>
                  </a:lnTo>
                  <a:lnTo>
                    <a:pt x="5277612" y="1249934"/>
                  </a:lnTo>
                  <a:lnTo>
                    <a:pt x="5321681" y="1234186"/>
                  </a:lnTo>
                  <a:lnTo>
                    <a:pt x="5360543" y="1209421"/>
                  </a:lnTo>
                  <a:lnTo>
                    <a:pt x="5392928" y="1177036"/>
                  </a:lnTo>
                  <a:lnTo>
                    <a:pt x="5417566" y="1138174"/>
                  </a:lnTo>
                  <a:lnTo>
                    <a:pt x="5433314" y="1094105"/>
                  </a:lnTo>
                  <a:lnTo>
                    <a:pt x="5438902" y="1046226"/>
                  </a:lnTo>
                  <a:lnTo>
                    <a:pt x="5438902" y="209296"/>
                  </a:lnTo>
                  <a:close/>
                </a:path>
              </a:pathLst>
            </a:custGeom>
            <a:solidFill>
              <a:srgbClr val="F8E8C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449068" y="903732"/>
              <a:ext cx="5439410" cy="1372870"/>
            </a:xfrm>
            <a:custGeom>
              <a:avLst/>
              <a:gdLst/>
              <a:ahLst/>
              <a:cxnLst/>
              <a:rect l="l" t="t" r="r" b="b"/>
              <a:pathLst>
                <a:path w="5439409" h="1372870">
                  <a:moveTo>
                    <a:pt x="515112" y="209295"/>
                  </a:moveTo>
                  <a:lnTo>
                    <a:pt x="520573" y="161289"/>
                  </a:lnTo>
                  <a:lnTo>
                    <a:pt x="536320" y="117220"/>
                  </a:lnTo>
                  <a:lnTo>
                    <a:pt x="561086" y="78358"/>
                  </a:lnTo>
                  <a:lnTo>
                    <a:pt x="593470" y="45973"/>
                  </a:lnTo>
                  <a:lnTo>
                    <a:pt x="632332" y="21208"/>
                  </a:lnTo>
                  <a:lnTo>
                    <a:pt x="676401" y="5587"/>
                  </a:lnTo>
                  <a:lnTo>
                    <a:pt x="724407" y="0"/>
                  </a:lnTo>
                  <a:lnTo>
                    <a:pt x="1335785" y="0"/>
                  </a:lnTo>
                  <a:lnTo>
                    <a:pt x="2566670" y="0"/>
                  </a:lnTo>
                  <a:lnTo>
                    <a:pt x="5229606" y="0"/>
                  </a:lnTo>
                  <a:lnTo>
                    <a:pt x="5277611" y="5587"/>
                  </a:lnTo>
                  <a:lnTo>
                    <a:pt x="5321681" y="21208"/>
                  </a:lnTo>
                  <a:lnTo>
                    <a:pt x="5360542" y="45973"/>
                  </a:lnTo>
                  <a:lnTo>
                    <a:pt x="5392928" y="78358"/>
                  </a:lnTo>
                  <a:lnTo>
                    <a:pt x="5417565" y="117220"/>
                  </a:lnTo>
                  <a:lnTo>
                    <a:pt x="5433313" y="161289"/>
                  </a:lnTo>
                  <a:lnTo>
                    <a:pt x="5438902" y="209295"/>
                  </a:lnTo>
                  <a:lnTo>
                    <a:pt x="5438902" y="732281"/>
                  </a:lnTo>
                  <a:lnTo>
                    <a:pt x="5438902" y="1046225"/>
                  </a:lnTo>
                  <a:lnTo>
                    <a:pt x="5433313" y="1094104"/>
                  </a:lnTo>
                  <a:lnTo>
                    <a:pt x="5417565" y="1138173"/>
                  </a:lnTo>
                  <a:lnTo>
                    <a:pt x="5392928" y="1177035"/>
                  </a:lnTo>
                  <a:lnTo>
                    <a:pt x="5360542" y="1209420"/>
                  </a:lnTo>
                  <a:lnTo>
                    <a:pt x="5321681" y="1234185"/>
                  </a:lnTo>
                  <a:lnTo>
                    <a:pt x="5277611" y="1249933"/>
                  </a:lnTo>
                  <a:lnTo>
                    <a:pt x="5229606" y="1255394"/>
                  </a:lnTo>
                  <a:lnTo>
                    <a:pt x="2566670" y="1255394"/>
                  </a:lnTo>
                  <a:lnTo>
                    <a:pt x="1335785" y="1255394"/>
                  </a:lnTo>
                  <a:lnTo>
                    <a:pt x="724407" y="1255394"/>
                  </a:lnTo>
                  <a:lnTo>
                    <a:pt x="676401" y="1249933"/>
                  </a:lnTo>
                  <a:lnTo>
                    <a:pt x="632332" y="1234185"/>
                  </a:lnTo>
                  <a:lnTo>
                    <a:pt x="593470" y="1209420"/>
                  </a:lnTo>
                  <a:lnTo>
                    <a:pt x="561086" y="1177035"/>
                  </a:lnTo>
                  <a:lnTo>
                    <a:pt x="536320" y="1138173"/>
                  </a:lnTo>
                  <a:lnTo>
                    <a:pt x="520573" y="1094104"/>
                  </a:lnTo>
                  <a:lnTo>
                    <a:pt x="515112" y="1046225"/>
                  </a:lnTo>
                  <a:lnTo>
                    <a:pt x="0" y="1372869"/>
                  </a:lnTo>
                  <a:lnTo>
                    <a:pt x="515112" y="732281"/>
                  </a:lnTo>
                  <a:lnTo>
                    <a:pt x="515112" y="209295"/>
                  </a:lnTo>
                  <a:close/>
                </a:path>
              </a:pathLst>
            </a:custGeom>
            <a:ln w="12192">
              <a:solidFill>
                <a:srgbClr val="DDA06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477418" y="136906"/>
            <a:ext cx="2279650" cy="4222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600" spc="-20">
                <a:solidFill>
                  <a:srgbClr val="242424"/>
                </a:solidFill>
                <a:latin typeface="Calibri"/>
                <a:cs typeface="Calibri"/>
              </a:rPr>
              <a:t>A</a:t>
            </a:r>
            <a:r>
              <a:rPr dirty="0" sz="2600" spc="-25">
                <a:solidFill>
                  <a:srgbClr val="242424"/>
                </a:solidFill>
                <a:latin typeface="Calibri"/>
                <a:cs typeface="Calibri"/>
              </a:rPr>
              <a:t>nnie’</a:t>
            </a:r>
            <a:r>
              <a:rPr dirty="0" sz="2600">
                <a:solidFill>
                  <a:srgbClr val="242424"/>
                </a:solidFill>
                <a:latin typeface="Calibri"/>
                <a:cs typeface="Calibri"/>
              </a:rPr>
              <a:t>s</a:t>
            </a:r>
            <a:r>
              <a:rPr dirty="0" sz="2600" spc="-14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242424"/>
                </a:solidFill>
                <a:latin typeface="Calibri"/>
                <a:cs typeface="Calibri"/>
              </a:rPr>
              <a:t>Questi</a:t>
            </a:r>
            <a:r>
              <a:rPr dirty="0" sz="2600" spc="-10">
                <a:solidFill>
                  <a:srgbClr val="242424"/>
                </a:solidFill>
                <a:latin typeface="Calibri"/>
                <a:cs typeface="Calibri"/>
              </a:rPr>
              <a:t>o</a:t>
            </a:r>
            <a:r>
              <a:rPr dirty="0" sz="2600">
                <a:solidFill>
                  <a:srgbClr val="242424"/>
                </a:solidFill>
                <a:latin typeface="Calibri"/>
                <a:cs typeface="Calibri"/>
              </a:rPr>
              <a:t>n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44139" y="1354277"/>
            <a:ext cx="2751455" cy="3924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What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Caching</a:t>
            </a:r>
            <a:r>
              <a:rPr dirty="0" sz="12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dirty="0" sz="12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why</a:t>
            </a:r>
            <a:r>
              <a:rPr dirty="0" sz="12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do</a:t>
            </a:r>
            <a:r>
              <a:rPr dirty="0" sz="12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we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need</a:t>
            </a:r>
            <a:r>
              <a:rPr dirty="0" sz="1200" spc="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it?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What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dirty="0" sz="12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2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advantage</a:t>
            </a:r>
            <a:r>
              <a:rPr dirty="0" sz="1200" spc="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of</a:t>
            </a:r>
            <a:r>
              <a:rPr dirty="0" sz="1200" spc="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caching?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10" name="object 10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</a:t>
            </a:r>
            <a:r>
              <a:rPr dirty="0"/>
              <a:t>l</a:t>
            </a:r>
            <a:r>
              <a:rPr dirty="0" spc="-10"/>
              <a:t>i</a:t>
            </a:r>
            <a:r>
              <a:rPr dirty="0" spc="-5"/>
              <a:t>d</a:t>
            </a:r>
            <a:r>
              <a:rPr dirty="0"/>
              <a:t>e</a:t>
            </a:r>
            <a:r>
              <a:rPr dirty="0" spc="-45"/>
              <a:t> </a:t>
            </a:r>
            <a:fld id="{81D60167-4931-47E6-BA6A-407CBD079E47}" type="slidenum">
              <a:rPr dirty="0" b="0">
                <a:latin typeface="Tahoma"/>
                <a:cs typeface="Tahoma"/>
              </a:rPr>
              <a:t>45</a:t>
            </a:fld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22376" y="897636"/>
            <a:ext cx="7171690" cy="3732529"/>
            <a:chOff x="722376" y="897636"/>
            <a:chExt cx="7171690" cy="3732529"/>
          </a:xfrm>
        </p:grpSpPr>
        <p:sp>
          <p:nvSpPr>
            <p:cNvPr id="3" name="object 3"/>
            <p:cNvSpPr/>
            <p:nvPr/>
          </p:nvSpPr>
          <p:spPr>
            <a:xfrm>
              <a:off x="722376" y="2353055"/>
              <a:ext cx="2601595" cy="2142490"/>
            </a:xfrm>
            <a:custGeom>
              <a:avLst/>
              <a:gdLst/>
              <a:ahLst/>
              <a:cxnLst/>
              <a:rect l="l" t="t" r="r" b="b"/>
              <a:pathLst>
                <a:path w="2601595" h="2142490">
                  <a:moveTo>
                    <a:pt x="1301242" y="0"/>
                  </a:moveTo>
                  <a:lnTo>
                    <a:pt x="1234567" y="1143"/>
                  </a:lnTo>
                  <a:lnTo>
                    <a:pt x="1167892" y="5968"/>
                  </a:lnTo>
                  <a:lnTo>
                    <a:pt x="1102487" y="12064"/>
                  </a:lnTo>
                  <a:lnTo>
                    <a:pt x="1038351" y="21717"/>
                  </a:lnTo>
                  <a:lnTo>
                    <a:pt x="975741" y="33781"/>
                  </a:lnTo>
                  <a:lnTo>
                    <a:pt x="914400" y="48260"/>
                  </a:lnTo>
                  <a:lnTo>
                    <a:pt x="853058" y="65150"/>
                  </a:lnTo>
                  <a:lnTo>
                    <a:pt x="794511" y="84581"/>
                  </a:lnTo>
                  <a:lnTo>
                    <a:pt x="737235" y="104901"/>
                  </a:lnTo>
                  <a:lnTo>
                    <a:pt x="681355" y="129158"/>
                  </a:lnTo>
                  <a:lnTo>
                    <a:pt x="626871" y="154431"/>
                  </a:lnTo>
                  <a:lnTo>
                    <a:pt x="573658" y="182244"/>
                  </a:lnTo>
                  <a:lnTo>
                    <a:pt x="521893" y="212344"/>
                  </a:lnTo>
                  <a:lnTo>
                    <a:pt x="472820" y="244982"/>
                  </a:lnTo>
                  <a:lnTo>
                    <a:pt x="426491" y="277621"/>
                  </a:lnTo>
                  <a:lnTo>
                    <a:pt x="381533" y="313817"/>
                  </a:lnTo>
                  <a:lnTo>
                    <a:pt x="337946" y="351155"/>
                  </a:lnTo>
                  <a:lnTo>
                    <a:pt x="297065" y="389889"/>
                  </a:lnTo>
                  <a:lnTo>
                    <a:pt x="258902" y="429641"/>
                  </a:lnTo>
                  <a:lnTo>
                    <a:pt x="222097" y="471931"/>
                  </a:lnTo>
                  <a:lnTo>
                    <a:pt x="188036" y="515366"/>
                  </a:lnTo>
                  <a:lnTo>
                    <a:pt x="156692" y="559943"/>
                  </a:lnTo>
                  <a:lnTo>
                    <a:pt x="128079" y="605917"/>
                  </a:lnTo>
                  <a:lnTo>
                    <a:pt x="102209" y="654176"/>
                  </a:lnTo>
                  <a:lnTo>
                    <a:pt x="79032" y="702437"/>
                  </a:lnTo>
                  <a:lnTo>
                    <a:pt x="58597" y="751967"/>
                  </a:lnTo>
                  <a:lnTo>
                    <a:pt x="40881" y="802639"/>
                  </a:lnTo>
                  <a:lnTo>
                    <a:pt x="25895" y="854582"/>
                  </a:lnTo>
                  <a:lnTo>
                    <a:pt x="14985" y="907669"/>
                  </a:lnTo>
                  <a:lnTo>
                    <a:pt x="6807" y="960755"/>
                  </a:lnTo>
                  <a:lnTo>
                    <a:pt x="1358" y="1015111"/>
                  </a:lnTo>
                  <a:lnTo>
                    <a:pt x="0" y="1070483"/>
                  </a:lnTo>
                  <a:lnTo>
                    <a:pt x="1358" y="1125982"/>
                  </a:lnTo>
                  <a:lnTo>
                    <a:pt x="6807" y="1180338"/>
                  </a:lnTo>
                  <a:lnTo>
                    <a:pt x="14985" y="1233424"/>
                  </a:lnTo>
                  <a:lnTo>
                    <a:pt x="25895" y="1286637"/>
                  </a:lnTo>
                  <a:lnTo>
                    <a:pt x="40881" y="1338453"/>
                  </a:lnTo>
                  <a:lnTo>
                    <a:pt x="58597" y="1389253"/>
                  </a:lnTo>
                  <a:lnTo>
                    <a:pt x="79032" y="1439926"/>
                  </a:lnTo>
                  <a:lnTo>
                    <a:pt x="102209" y="1488186"/>
                  </a:lnTo>
                  <a:lnTo>
                    <a:pt x="128079" y="1535252"/>
                  </a:lnTo>
                  <a:lnTo>
                    <a:pt x="156692" y="1582318"/>
                  </a:lnTo>
                  <a:lnTo>
                    <a:pt x="188036" y="1626984"/>
                  </a:lnTo>
                  <a:lnTo>
                    <a:pt x="222097" y="1670431"/>
                  </a:lnTo>
                  <a:lnTo>
                    <a:pt x="258902" y="1712683"/>
                  </a:lnTo>
                  <a:lnTo>
                    <a:pt x="297065" y="1752511"/>
                  </a:lnTo>
                  <a:lnTo>
                    <a:pt x="337946" y="1791144"/>
                  </a:lnTo>
                  <a:lnTo>
                    <a:pt x="381533" y="1828533"/>
                  </a:lnTo>
                  <a:lnTo>
                    <a:pt x="426491" y="1864753"/>
                  </a:lnTo>
                  <a:lnTo>
                    <a:pt x="472820" y="1897329"/>
                  </a:lnTo>
                  <a:lnTo>
                    <a:pt x="521893" y="1929942"/>
                  </a:lnTo>
                  <a:lnTo>
                    <a:pt x="573658" y="1958911"/>
                  </a:lnTo>
                  <a:lnTo>
                    <a:pt x="626871" y="1987867"/>
                  </a:lnTo>
                  <a:lnTo>
                    <a:pt x="681355" y="2013216"/>
                  </a:lnTo>
                  <a:lnTo>
                    <a:pt x="737235" y="2037359"/>
                  </a:lnTo>
                  <a:lnTo>
                    <a:pt x="794511" y="2057869"/>
                  </a:lnTo>
                  <a:lnTo>
                    <a:pt x="853058" y="2077186"/>
                  </a:lnTo>
                  <a:lnTo>
                    <a:pt x="914400" y="2094090"/>
                  </a:lnTo>
                  <a:lnTo>
                    <a:pt x="975741" y="2108568"/>
                  </a:lnTo>
                  <a:lnTo>
                    <a:pt x="1038351" y="2120633"/>
                  </a:lnTo>
                  <a:lnTo>
                    <a:pt x="1102487" y="2130285"/>
                  </a:lnTo>
                  <a:lnTo>
                    <a:pt x="1167892" y="2136330"/>
                  </a:lnTo>
                  <a:lnTo>
                    <a:pt x="1234567" y="2141156"/>
                  </a:lnTo>
                  <a:lnTo>
                    <a:pt x="1301242" y="2142363"/>
                  </a:lnTo>
                  <a:lnTo>
                    <a:pt x="1368044" y="2141156"/>
                  </a:lnTo>
                  <a:lnTo>
                    <a:pt x="1434846" y="2136330"/>
                  </a:lnTo>
                  <a:lnTo>
                    <a:pt x="1498854" y="2130285"/>
                  </a:lnTo>
                  <a:lnTo>
                    <a:pt x="1562862" y="2120633"/>
                  </a:lnTo>
                  <a:lnTo>
                    <a:pt x="1625600" y="2108568"/>
                  </a:lnTo>
                  <a:lnTo>
                    <a:pt x="1688211" y="2094090"/>
                  </a:lnTo>
                  <a:lnTo>
                    <a:pt x="1748282" y="2077186"/>
                  </a:lnTo>
                  <a:lnTo>
                    <a:pt x="1806829" y="2057869"/>
                  </a:lnTo>
                  <a:lnTo>
                    <a:pt x="1865376" y="2037359"/>
                  </a:lnTo>
                  <a:lnTo>
                    <a:pt x="1921383" y="2013216"/>
                  </a:lnTo>
                  <a:lnTo>
                    <a:pt x="1975866" y="1987867"/>
                  </a:lnTo>
                  <a:lnTo>
                    <a:pt x="2079371" y="1929942"/>
                  </a:lnTo>
                  <a:lnTo>
                    <a:pt x="2128393" y="1897329"/>
                  </a:lnTo>
                  <a:lnTo>
                    <a:pt x="2174621" y="1864753"/>
                  </a:lnTo>
                  <a:lnTo>
                    <a:pt x="2220976" y="1828533"/>
                  </a:lnTo>
                  <a:lnTo>
                    <a:pt x="2263394" y="1791144"/>
                  </a:lnTo>
                  <a:lnTo>
                    <a:pt x="2304161" y="1752511"/>
                  </a:lnTo>
                  <a:lnTo>
                    <a:pt x="2343658" y="1712683"/>
                  </a:lnTo>
                  <a:lnTo>
                    <a:pt x="2379218" y="1670431"/>
                  </a:lnTo>
                  <a:lnTo>
                    <a:pt x="2413127" y="1626984"/>
                  </a:lnTo>
                  <a:lnTo>
                    <a:pt x="2444496" y="1582318"/>
                  </a:lnTo>
                  <a:lnTo>
                    <a:pt x="2473198" y="1535252"/>
                  </a:lnTo>
                  <a:lnTo>
                    <a:pt x="2498979" y="1488186"/>
                  </a:lnTo>
                  <a:lnTo>
                    <a:pt x="2522220" y="1439926"/>
                  </a:lnTo>
                  <a:lnTo>
                    <a:pt x="2542666" y="1389253"/>
                  </a:lnTo>
                  <a:lnTo>
                    <a:pt x="2560320" y="1338453"/>
                  </a:lnTo>
                  <a:lnTo>
                    <a:pt x="2575306" y="1286637"/>
                  </a:lnTo>
                  <a:lnTo>
                    <a:pt x="2586354" y="1233424"/>
                  </a:lnTo>
                  <a:lnTo>
                    <a:pt x="2594483" y="1180338"/>
                  </a:lnTo>
                  <a:lnTo>
                    <a:pt x="2599816" y="1125982"/>
                  </a:lnTo>
                  <a:lnTo>
                    <a:pt x="2601341" y="1070483"/>
                  </a:lnTo>
                  <a:lnTo>
                    <a:pt x="2599816" y="1015111"/>
                  </a:lnTo>
                  <a:lnTo>
                    <a:pt x="2594483" y="960755"/>
                  </a:lnTo>
                  <a:lnTo>
                    <a:pt x="2586354" y="907669"/>
                  </a:lnTo>
                  <a:lnTo>
                    <a:pt x="2575306" y="854582"/>
                  </a:lnTo>
                  <a:lnTo>
                    <a:pt x="2560320" y="802639"/>
                  </a:lnTo>
                  <a:lnTo>
                    <a:pt x="2542666" y="751967"/>
                  </a:lnTo>
                  <a:lnTo>
                    <a:pt x="2522220" y="702437"/>
                  </a:lnTo>
                  <a:lnTo>
                    <a:pt x="2498979" y="654176"/>
                  </a:lnTo>
                  <a:lnTo>
                    <a:pt x="2473198" y="605917"/>
                  </a:lnTo>
                  <a:lnTo>
                    <a:pt x="2444496" y="559943"/>
                  </a:lnTo>
                  <a:lnTo>
                    <a:pt x="2413127" y="515366"/>
                  </a:lnTo>
                  <a:lnTo>
                    <a:pt x="2379218" y="471931"/>
                  </a:lnTo>
                  <a:lnTo>
                    <a:pt x="2343658" y="429641"/>
                  </a:lnTo>
                  <a:lnTo>
                    <a:pt x="2304161" y="389889"/>
                  </a:lnTo>
                  <a:lnTo>
                    <a:pt x="2263394" y="351155"/>
                  </a:lnTo>
                  <a:lnTo>
                    <a:pt x="2220976" y="313817"/>
                  </a:lnTo>
                  <a:lnTo>
                    <a:pt x="2174621" y="277621"/>
                  </a:lnTo>
                  <a:lnTo>
                    <a:pt x="2128393" y="244982"/>
                  </a:lnTo>
                  <a:lnTo>
                    <a:pt x="2079371" y="212344"/>
                  </a:lnTo>
                  <a:lnTo>
                    <a:pt x="2027555" y="182244"/>
                  </a:lnTo>
                  <a:lnTo>
                    <a:pt x="1975866" y="154431"/>
                  </a:lnTo>
                  <a:lnTo>
                    <a:pt x="1921383" y="129158"/>
                  </a:lnTo>
                  <a:lnTo>
                    <a:pt x="1865376" y="104901"/>
                  </a:lnTo>
                  <a:lnTo>
                    <a:pt x="1806829" y="84581"/>
                  </a:lnTo>
                  <a:lnTo>
                    <a:pt x="1748282" y="65150"/>
                  </a:lnTo>
                  <a:lnTo>
                    <a:pt x="1688211" y="48260"/>
                  </a:lnTo>
                  <a:lnTo>
                    <a:pt x="1625600" y="33781"/>
                  </a:lnTo>
                  <a:lnTo>
                    <a:pt x="1562862" y="21717"/>
                  </a:lnTo>
                  <a:lnTo>
                    <a:pt x="1498854" y="12064"/>
                  </a:lnTo>
                  <a:lnTo>
                    <a:pt x="1434846" y="5968"/>
                  </a:lnTo>
                  <a:lnTo>
                    <a:pt x="1368044" y="1143"/>
                  </a:lnTo>
                  <a:lnTo>
                    <a:pt x="1301242" y="0"/>
                  </a:lnTo>
                  <a:close/>
                </a:path>
              </a:pathLst>
            </a:custGeom>
            <a:solidFill>
              <a:srgbClr val="F7F816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3168" y="2258568"/>
              <a:ext cx="1886712" cy="237134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449068" y="903731"/>
              <a:ext cx="5439410" cy="1372870"/>
            </a:xfrm>
            <a:custGeom>
              <a:avLst/>
              <a:gdLst/>
              <a:ahLst/>
              <a:cxnLst/>
              <a:rect l="l" t="t" r="r" b="b"/>
              <a:pathLst>
                <a:path w="5439409" h="1372870">
                  <a:moveTo>
                    <a:pt x="5438902" y="209296"/>
                  </a:moveTo>
                  <a:lnTo>
                    <a:pt x="5433314" y="161290"/>
                  </a:lnTo>
                  <a:lnTo>
                    <a:pt x="5417566" y="117221"/>
                  </a:lnTo>
                  <a:lnTo>
                    <a:pt x="5392928" y="78359"/>
                  </a:lnTo>
                  <a:lnTo>
                    <a:pt x="5360543" y="45974"/>
                  </a:lnTo>
                  <a:lnTo>
                    <a:pt x="5321681" y="21209"/>
                  </a:lnTo>
                  <a:lnTo>
                    <a:pt x="5277612" y="5588"/>
                  </a:lnTo>
                  <a:lnTo>
                    <a:pt x="5229606" y="0"/>
                  </a:lnTo>
                  <a:lnTo>
                    <a:pt x="724408" y="0"/>
                  </a:lnTo>
                  <a:lnTo>
                    <a:pt x="676402" y="5588"/>
                  </a:lnTo>
                  <a:lnTo>
                    <a:pt x="632333" y="21209"/>
                  </a:lnTo>
                  <a:lnTo>
                    <a:pt x="593471" y="45974"/>
                  </a:lnTo>
                  <a:lnTo>
                    <a:pt x="561086" y="78359"/>
                  </a:lnTo>
                  <a:lnTo>
                    <a:pt x="536321" y="117221"/>
                  </a:lnTo>
                  <a:lnTo>
                    <a:pt x="520573" y="161290"/>
                  </a:lnTo>
                  <a:lnTo>
                    <a:pt x="515112" y="209296"/>
                  </a:lnTo>
                  <a:lnTo>
                    <a:pt x="515112" y="732282"/>
                  </a:lnTo>
                  <a:lnTo>
                    <a:pt x="0" y="1372870"/>
                  </a:lnTo>
                  <a:lnTo>
                    <a:pt x="515112" y="1046226"/>
                  </a:lnTo>
                  <a:lnTo>
                    <a:pt x="520573" y="1094105"/>
                  </a:lnTo>
                  <a:lnTo>
                    <a:pt x="536321" y="1138174"/>
                  </a:lnTo>
                  <a:lnTo>
                    <a:pt x="561086" y="1177036"/>
                  </a:lnTo>
                  <a:lnTo>
                    <a:pt x="593471" y="1209421"/>
                  </a:lnTo>
                  <a:lnTo>
                    <a:pt x="632333" y="1234186"/>
                  </a:lnTo>
                  <a:lnTo>
                    <a:pt x="676402" y="1249934"/>
                  </a:lnTo>
                  <a:lnTo>
                    <a:pt x="724408" y="1255395"/>
                  </a:lnTo>
                  <a:lnTo>
                    <a:pt x="5229606" y="1255395"/>
                  </a:lnTo>
                  <a:lnTo>
                    <a:pt x="5277612" y="1249934"/>
                  </a:lnTo>
                  <a:lnTo>
                    <a:pt x="5321681" y="1234186"/>
                  </a:lnTo>
                  <a:lnTo>
                    <a:pt x="5360543" y="1209421"/>
                  </a:lnTo>
                  <a:lnTo>
                    <a:pt x="5392928" y="1177036"/>
                  </a:lnTo>
                  <a:lnTo>
                    <a:pt x="5417566" y="1138174"/>
                  </a:lnTo>
                  <a:lnTo>
                    <a:pt x="5433314" y="1094105"/>
                  </a:lnTo>
                  <a:lnTo>
                    <a:pt x="5438902" y="1046226"/>
                  </a:lnTo>
                  <a:lnTo>
                    <a:pt x="5438902" y="209296"/>
                  </a:lnTo>
                  <a:close/>
                </a:path>
              </a:pathLst>
            </a:custGeom>
            <a:solidFill>
              <a:srgbClr val="F8E8C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449068" y="903732"/>
              <a:ext cx="5439410" cy="1372870"/>
            </a:xfrm>
            <a:custGeom>
              <a:avLst/>
              <a:gdLst/>
              <a:ahLst/>
              <a:cxnLst/>
              <a:rect l="l" t="t" r="r" b="b"/>
              <a:pathLst>
                <a:path w="5439409" h="1372870">
                  <a:moveTo>
                    <a:pt x="515112" y="209295"/>
                  </a:moveTo>
                  <a:lnTo>
                    <a:pt x="520573" y="161289"/>
                  </a:lnTo>
                  <a:lnTo>
                    <a:pt x="536320" y="117220"/>
                  </a:lnTo>
                  <a:lnTo>
                    <a:pt x="561086" y="78358"/>
                  </a:lnTo>
                  <a:lnTo>
                    <a:pt x="593470" y="45973"/>
                  </a:lnTo>
                  <a:lnTo>
                    <a:pt x="632332" y="21208"/>
                  </a:lnTo>
                  <a:lnTo>
                    <a:pt x="676401" y="5587"/>
                  </a:lnTo>
                  <a:lnTo>
                    <a:pt x="724407" y="0"/>
                  </a:lnTo>
                  <a:lnTo>
                    <a:pt x="1335785" y="0"/>
                  </a:lnTo>
                  <a:lnTo>
                    <a:pt x="2566670" y="0"/>
                  </a:lnTo>
                  <a:lnTo>
                    <a:pt x="5229606" y="0"/>
                  </a:lnTo>
                  <a:lnTo>
                    <a:pt x="5277611" y="5587"/>
                  </a:lnTo>
                  <a:lnTo>
                    <a:pt x="5321681" y="21208"/>
                  </a:lnTo>
                  <a:lnTo>
                    <a:pt x="5360542" y="45973"/>
                  </a:lnTo>
                  <a:lnTo>
                    <a:pt x="5392928" y="78358"/>
                  </a:lnTo>
                  <a:lnTo>
                    <a:pt x="5417565" y="117220"/>
                  </a:lnTo>
                  <a:lnTo>
                    <a:pt x="5433313" y="161289"/>
                  </a:lnTo>
                  <a:lnTo>
                    <a:pt x="5438902" y="209295"/>
                  </a:lnTo>
                  <a:lnTo>
                    <a:pt x="5438902" y="732281"/>
                  </a:lnTo>
                  <a:lnTo>
                    <a:pt x="5438902" y="1046225"/>
                  </a:lnTo>
                  <a:lnTo>
                    <a:pt x="5433313" y="1094104"/>
                  </a:lnTo>
                  <a:lnTo>
                    <a:pt x="5417565" y="1138173"/>
                  </a:lnTo>
                  <a:lnTo>
                    <a:pt x="5392928" y="1177035"/>
                  </a:lnTo>
                  <a:lnTo>
                    <a:pt x="5360542" y="1209420"/>
                  </a:lnTo>
                  <a:lnTo>
                    <a:pt x="5321681" y="1234185"/>
                  </a:lnTo>
                  <a:lnTo>
                    <a:pt x="5277611" y="1249933"/>
                  </a:lnTo>
                  <a:lnTo>
                    <a:pt x="5229606" y="1255394"/>
                  </a:lnTo>
                  <a:lnTo>
                    <a:pt x="2566670" y="1255394"/>
                  </a:lnTo>
                  <a:lnTo>
                    <a:pt x="1335785" y="1255394"/>
                  </a:lnTo>
                  <a:lnTo>
                    <a:pt x="724407" y="1255394"/>
                  </a:lnTo>
                  <a:lnTo>
                    <a:pt x="676401" y="1249933"/>
                  </a:lnTo>
                  <a:lnTo>
                    <a:pt x="632332" y="1234185"/>
                  </a:lnTo>
                  <a:lnTo>
                    <a:pt x="593470" y="1209420"/>
                  </a:lnTo>
                  <a:lnTo>
                    <a:pt x="561086" y="1177035"/>
                  </a:lnTo>
                  <a:lnTo>
                    <a:pt x="536320" y="1138173"/>
                  </a:lnTo>
                  <a:lnTo>
                    <a:pt x="520573" y="1094104"/>
                  </a:lnTo>
                  <a:lnTo>
                    <a:pt x="515112" y="1046225"/>
                  </a:lnTo>
                  <a:lnTo>
                    <a:pt x="0" y="1372869"/>
                  </a:lnTo>
                  <a:lnTo>
                    <a:pt x="515112" y="732281"/>
                  </a:lnTo>
                  <a:lnTo>
                    <a:pt x="515112" y="209295"/>
                  </a:lnTo>
                  <a:close/>
                </a:path>
              </a:pathLst>
            </a:custGeom>
            <a:ln w="12192">
              <a:solidFill>
                <a:srgbClr val="DDA06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477418" y="136906"/>
            <a:ext cx="2064385" cy="4222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600" spc="-20">
                <a:solidFill>
                  <a:srgbClr val="242424"/>
                </a:solidFill>
                <a:latin typeface="Calibri"/>
                <a:cs typeface="Calibri"/>
              </a:rPr>
              <a:t>A</a:t>
            </a:r>
            <a:r>
              <a:rPr dirty="0" sz="2600" spc="-25">
                <a:solidFill>
                  <a:srgbClr val="242424"/>
                </a:solidFill>
                <a:latin typeface="Calibri"/>
                <a:cs typeface="Calibri"/>
              </a:rPr>
              <a:t>nnie’</a:t>
            </a:r>
            <a:r>
              <a:rPr dirty="0" sz="2600">
                <a:solidFill>
                  <a:srgbClr val="242424"/>
                </a:solidFill>
                <a:latin typeface="Calibri"/>
                <a:cs typeface="Calibri"/>
              </a:rPr>
              <a:t>s</a:t>
            </a:r>
            <a:r>
              <a:rPr dirty="0" sz="2600" spc="-12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242424"/>
                </a:solidFill>
                <a:latin typeface="Calibri"/>
                <a:cs typeface="Calibri"/>
              </a:rPr>
              <a:t>A</a:t>
            </a:r>
            <a:r>
              <a:rPr dirty="0" sz="2600" spc="-20">
                <a:solidFill>
                  <a:srgbClr val="242424"/>
                </a:solidFill>
                <a:latin typeface="Calibri"/>
                <a:cs typeface="Calibri"/>
              </a:rPr>
              <a:t>n</a:t>
            </a:r>
            <a:r>
              <a:rPr dirty="0" sz="2600" spc="-15">
                <a:solidFill>
                  <a:srgbClr val="242424"/>
                </a:solidFill>
                <a:latin typeface="Calibri"/>
                <a:cs typeface="Calibri"/>
              </a:rPr>
              <a:t>s</a:t>
            </a:r>
            <a:r>
              <a:rPr dirty="0" sz="2600">
                <a:solidFill>
                  <a:srgbClr val="242424"/>
                </a:solidFill>
                <a:latin typeface="Calibri"/>
                <a:cs typeface="Calibri"/>
              </a:rPr>
              <a:t>w</a:t>
            </a:r>
            <a:r>
              <a:rPr dirty="0" sz="2600" spc="-20">
                <a:solidFill>
                  <a:srgbClr val="242424"/>
                </a:solidFill>
                <a:latin typeface="Calibri"/>
                <a:cs typeface="Calibri"/>
              </a:rPr>
              <a:t>e</a:t>
            </a:r>
            <a:r>
              <a:rPr dirty="0" sz="2600">
                <a:solidFill>
                  <a:srgbClr val="242424"/>
                </a:solidFill>
                <a:latin typeface="Calibri"/>
                <a:cs typeface="Calibri"/>
              </a:rPr>
              <a:t>r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14801" y="1331416"/>
            <a:ext cx="4328795" cy="3924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Storing</a:t>
            </a:r>
            <a:r>
              <a:rPr dirty="0" sz="12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2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data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in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memory</a:t>
            </a:r>
            <a:r>
              <a:rPr dirty="0" sz="1200" spc="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instead of</a:t>
            </a:r>
            <a:r>
              <a:rPr dirty="0" sz="1200" spc="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querying</a:t>
            </a:r>
            <a:r>
              <a:rPr dirty="0" sz="1200" spc="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again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again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with the</a:t>
            </a:r>
            <a:r>
              <a:rPr dirty="0" sz="1200" spc="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database</a:t>
            </a:r>
            <a:r>
              <a:rPr dirty="0" sz="12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will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 improve</a:t>
            </a:r>
            <a:r>
              <a:rPr dirty="0" sz="1200" spc="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200" spc="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performance</a:t>
            </a:r>
            <a:r>
              <a:rPr dirty="0" sz="1200" spc="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of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200" spc="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system.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10" name="object 10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</a:t>
            </a:r>
            <a:r>
              <a:rPr dirty="0"/>
              <a:t>l</a:t>
            </a:r>
            <a:r>
              <a:rPr dirty="0" spc="-10"/>
              <a:t>i</a:t>
            </a:r>
            <a:r>
              <a:rPr dirty="0" spc="-5"/>
              <a:t>d</a:t>
            </a:r>
            <a:r>
              <a:rPr dirty="0"/>
              <a:t>e</a:t>
            </a:r>
            <a:r>
              <a:rPr dirty="0" spc="-45"/>
              <a:t> </a:t>
            </a:r>
            <a:fld id="{81D60167-4931-47E6-BA6A-407CBD079E47}" type="slidenum">
              <a:rPr dirty="0" b="0">
                <a:latin typeface="Tahoma"/>
                <a:cs typeface="Tahoma"/>
              </a:rPr>
              <a:t>45</a:t>
            </a:fld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9188" y="173812"/>
            <a:ext cx="2136775" cy="422909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First</a:t>
            </a:r>
            <a:r>
              <a:rPr dirty="0" spc="-114"/>
              <a:t> </a:t>
            </a:r>
            <a:r>
              <a:rPr dirty="0" spc="-10"/>
              <a:t>level</a:t>
            </a:r>
            <a:r>
              <a:rPr dirty="0" spc="-100"/>
              <a:t> </a:t>
            </a:r>
            <a:r>
              <a:rPr dirty="0"/>
              <a:t>cache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538920" y="2333180"/>
            <a:ext cx="2997835" cy="2289175"/>
            <a:chOff x="2538920" y="2333180"/>
            <a:chExt cx="2997835" cy="2289175"/>
          </a:xfrm>
        </p:grpSpPr>
        <p:sp>
          <p:nvSpPr>
            <p:cNvPr id="4" name="object 4"/>
            <p:cNvSpPr/>
            <p:nvPr/>
          </p:nvSpPr>
          <p:spPr>
            <a:xfrm>
              <a:off x="2551175" y="2345435"/>
              <a:ext cx="2971800" cy="2263140"/>
            </a:xfrm>
            <a:custGeom>
              <a:avLst/>
              <a:gdLst/>
              <a:ahLst/>
              <a:cxnLst/>
              <a:rect l="l" t="t" r="r" b="b"/>
              <a:pathLst>
                <a:path w="2971800" h="2263140">
                  <a:moveTo>
                    <a:pt x="2971800" y="0"/>
                  </a:moveTo>
                  <a:lnTo>
                    <a:pt x="0" y="0"/>
                  </a:lnTo>
                  <a:lnTo>
                    <a:pt x="0" y="2263140"/>
                  </a:lnTo>
                  <a:lnTo>
                    <a:pt x="2971800" y="2263140"/>
                  </a:lnTo>
                  <a:lnTo>
                    <a:pt x="2971800" y="0"/>
                  </a:lnTo>
                  <a:close/>
                </a:path>
              </a:pathLst>
            </a:custGeom>
            <a:solidFill>
              <a:srgbClr val="ECEBD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551937" y="2346197"/>
              <a:ext cx="2971800" cy="2263140"/>
            </a:xfrm>
            <a:custGeom>
              <a:avLst/>
              <a:gdLst/>
              <a:ahLst/>
              <a:cxnLst/>
              <a:rect l="l" t="t" r="r" b="b"/>
              <a:pathLst>
                <a:path w="2971800" h="2263140">
                  <a:moveTo>
                    <a:pt x="0" y="2263140"/>
                  </a:moveTo>
                  <a:lnTo>
                    <a:pt x="2971800" y="2263140"/>
                  </a:lnTo>
                  <a:lnTo>
                    <a:pt x="2971800" y="0"/>
                  </a:lnTo>
                  <a:lnTo>
                    <a:pt x="0" y="0"/>
                  </a:lnTo>
                  <a:lnTo>
                    <a:pt x="0" y="2263140"/>
                  </a:lnTo>
                  <a:close/>
                </a:path>
              </a:pathLst>
            </a:custGeom>
            <a:ln w="25908">
              <a:solidFill>
                <a:srgbClr val="5C5C5C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64763" y="2624327"/>
              <a:ext cx="1946148" cy="597407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12007" y="2651759"/>
              <a:ext cx="1851660" cy="502919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112007" y="2651759"/>
              <a:ext cx="1851660" cy="502920"/>
            </a:xfrm>
            <a:custGeom>
              <a:avLst/>
              <a:gdLst/>
              <a:ahLst/>
              <a:cxnLst/>
              <a:rect l="l" t="t" r="r" b="b"/>
              <a:pathLst>
                <a:path w="1851660" h="502919">
                  <a:moveTo>
                    <a:pt x="0" y="83819"/>
                  </a:moveTo>
                  <a:lnTo>
                    <a:pt x="6604" y="51181"/>
                  </a:lnTo>
                  <a:lnTo>
                    <a:pt x="24511" y="24510"/>
                  </a:lnTo>
                  <a:lnTo>
                    <a:pt x="51181" y="6603"/>
                  </a:lnTo>
                  <a:lnTo>
                    <a:pt x="83819" y="0"/>
                  </a:lnTo>
                  <a:lnTo>
                    <a:pt x="1767840" y="0"/>
                  </a:lnTo>
                  <a:lnTo>
                    <a:pt x="1800479" y="6603"/>
                  </a:lnTo>
                  <a:lnTo>
                    <a:pt x="1827149" y="24510"/>
                  </a:lnTo>
                  <a:lnTo>
                    <a:pt x="1845056" y="51181"/>
                  </a:lnTo>
                  <a:lnTo>
                    <a:pt x="1851659" y="83819"/>
                  </a:lnTo>
                  <a:lnTo>
                    <a:pt x="1851659" y="419100"/>
                  </a:lnTo>
                  <a:lnTo>
                    <a:pt x="1845056" y="451738"/>
                  </a:lnTo>
                  <a:lnTo>
                    <a:pt x="1827149" y="478408"/>
                  </a:lnTo>
                  <a:lnTo>
                    <a:pt x="1800479" y="496315"/>
                  </a:lnTo>
                  <a:lnTo>
                    <a:pt x="1767840" y="502919"/>
                  </a:lnTo>
                  <a:lnTo>
                    <a:pt x="83819" y="502919"/>
                  </a:lnTo>
                  <a:lnTo>
                    <a:pt x="51181" y="496315"/>
                  </a:lnTo>
                  <a:lnTo>
                    <a:pt x="24511" y="478408"/>
                  </a:lnTo>
                  <a:lnTo>
                    <a:pt x="6604" y="451738"/>
                  </a:lnTo>
                  <a:lnTo>
                    <a:pt x="0" y="419100"/>
                  </a:lnTo>
                  <a:lnTo>
                    <a:pt x="0" y="83819"/>
                  </a:lnTo>
                  <a:close/>
                </a:path>
              </a:pathLst>
            </a:custGeom>
            <a:ln w="9144">
              <a:solidFill>
                <a:srgbClr val="96B852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64763" y="3681983"/>
              <a:ext cx="1946148" cy="597408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12007" y="3709415"/>
              <a:ext cx="1851660" cy="502919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3112007" y="3709415"/>
              <a:ext cx="1851660" cy="502920"/>
            </a:xfrm>
            <a:custGeom>
              <a:avLst/>
              <a:gdLst/>
              <a:ahLst/>
              <a:cxnLst/>
              <a:rect l="l" t="t" r="r" b="b"/>
              <a:pathLst>
                <a:path w="1851660" h="502920">
                  <a:moveTo>
                    <a:pt x="0" y="83820"/>
                  </a:moveTo>
                  <a:lnTo>
                    <a:pt x="6604" y="51181"/>
                  </a:lnTo>
                  <a:lnTo>
                    <a:pt x="24511" y="24511"/>
                  </a:lnTo>
                  <a:lnTo>
                    <a:pt x="51181" y="6604"/>
                  </a:lnTo>
                  <a:lnTo>
                    <a:pt x="83819" y="0"/>
                  </a:lnTo>
                  <a:lnTo>
                    <a:pt x="1767840" y="0"/>
                  </a:lnTo>
                  <a:lnTo>
                    <a:pt x="1800479" y="6604"/>
                  </a:lnTo>
                  <a:lnTo>
                    <a:pt x="1827149" y="24511"/>
                  </a:lnTo>
                  <a:lnTo>
                    <a:pt x="1845056" y="51181"/>
                  </a:lnTo>
                  <a:lnTo>
                    <a:pt x="1851659" y="83820"/>
                  </a:lnTo>
                  <a:lnTo>
                    <a:pt x="1851659" y="419100"/>
                  </a:lnTo>
                  <a:lnTo>
                    <a:pt x="1845056" y="451726"/>
                  </a:lnTo>
                  <a:lnTo>
                    <a:pt x="1827149" y="478370"/>
                  </a:lnTo>
                  <a:lnTo>
                    <a:pt x="1800479" y="496328"/>
                  </a:lnTo>
                  <a:lnTo>
                    <a:pt x="1767840" y="502920"/>
                  </a:lnTo>
                  <a:lnTo>
                    <a:pt x="83819" y="502920"/>
                  </a:lnTo>
                  <a:lnTo>
                    <a:pt x="51181" y="496328"/>
                  </a:lnTo>
                  <a:lnTo>
                    <a:pt x="24511" y="478370"/>
                  </a:lnTo>
                  <a:lnTo>
                    <a:pt x="6604" y="451726"/>
                  </a:lnTo>
                  <a:lnTo>
                    <a:pt x="0" y="419100"/>
                  </a:lnTo>
                  <a:lnTo>
                    <a:pt x="0" y="83820"/>
                  </a:lnTo>
                  <a:close/>
                </a:path>
              </a:pathLst>
            </a:custGeom>
            <a:ln w="9144">
              <a:solidFill>
                <a:srgbClr val="96B85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3376040" y="2781046"/>
            <a:ext cx="129349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Firs</a:t>
            </a:r>
            <a:r>
              <a:rPr dirty="0" sz="1400" spc="-40">
                <a:solidFill>
                  <a:srgbClr val="242424"/>
                </a:solidFill>
                <a:latin typeface="Tahoma"/>
                <a:cs typeface="Tahoma"/>
              </a:rPr>
              <a:t>t</a:t>
            </a:r>
            <a:r>
              <a:rPr dirty="0" sz="1400" spc="5">
                <a:solidFill>
                  <a:srgbClr val="242424"/>
                </a:solidFill>
                <a:latin typeface="Tahoma"/>
                <a:cs typeface="Tahoma"/>
              </a:rPr>
              <a:t>-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le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v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el</a:t>
            </a:r>
            <a:r>
              <a:rPr dirty="0" sz="1400" spc="-1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C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che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445509" y="3873195"/>
            <a:ext cx="113792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Sessi</a:t>
            </a:r>
            <a:r>
              <a:rPr dirty="0" sz="1400" spc="5">
                <a:solidFill>
                  <a:srgbClr val="242424"/>
                </a:solidFill>
                <a:latin typeface="Tahoma"/>
                <a:cs typeface="Tahoma"/>
              </a:rPr>
              <a:t>o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n</a:t>
            </a:r>
            <a:r>
              <a:rPr dirty="0" sz="1400" spc="-1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obj</a:t>
            </a:r>
            <a:r>
              <a:rPr dirty="0" sz="1400" spc="5">
                <a:solidFill>
                  <a:srgbClr val="242424"/>
                </a:solidFill>
                <a:latin typeface="Tahoma"/>
                <a:cs typeface="Tahoma"/>
              </a:rPr>
              <a:t>e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ct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3962400" y="3154679"/>
            <a:ext cx="3642360" cy="1187450"/>
            <a:chOff x="3962400" y="3154679"/>
            <a:chExt cx="3642360" cy="1187450"/>
          </a:xfrm>
        </p:grpSpPr>
        <p:sp>
          <p:nvSpPr>
            <p:cNvPr id="15" name="object 15"/>
            <p:cNvSpPr/>
            <p:nvPr/>
          </p:nvSpPr>
          <p:spPr>
            <a:xfrm>
              <a:off x="3962400" y="3154679"/>
              <a:ext cx="2133600" cy="1005840"/>
            </a:xfrm>
            <a:custGeom>
              <a:avLst/>
              <a:gdLst/>
              <a:ahLst/>
              <a:cxnLst/>
              <a:rect l="l" t="t" r="r" b="b"/>
              <a:pathLst>
                <a:path w="2133600" h="1005839">
                  <a:moveTo>
                    <a:pt x="127127" y="76200"/>
                  </a:moveTo>
                  <a:lnTo>
                    <a:pt x="63500" y="0"/>
                  </a:lnTo>
                  <a:lnTo>
                    <a:pt x="0" y="76200"/>
                  </a:lnTo>
                  <a:lnTo>
                    <a:pt x="57150" y="76200"/>
                  </a:lnTo>
                  <a:lnTo>
                    <a:pt x="57150" y="478155"/>
                  </a:lnTo>
                  <a:lnTo>
                    <a:pt x="0" y="478155"/>
                  </a:lnTo>
                  <a:lnTo>
                    <a:pt x="63500" y="554355"/>
                  </a:lnTo>
                  <a:lnTo>
                    <a:pt x="127127" y="478155"/>
                  </a:lnTo>
                  <a:lnTo>
                    <a:pt x="69850" y="478155"/>
                  </a:lnTo>
                  <a:lnTo>
                    <a:pt x="69850" y="76200"/>
                  </a:lnTo>
                  <a:lnTo>
                    <a:pt x="127127" y="76200"/>
                  </a:lnTo>
                  <a:close/>
                </a:path>
                <a:path w="2133600" h="1005839">
                  <a:moveTo>
                    <a:pt x="2133600" y="935482"/>
                  </a:moveTo>
                  <a:lnTo>
                    <a:pt x="1077595" y="935482"/>
                  </a:lnTo>
                  <a:lnTo>
                    <a:pt x="1077595" y="878332"/>
                  </a:lnTo>
                  <a:lnTo>
                    <a:pt x="1001395" y="941832"/>
                  </a:lnTo>
                  <a:lnTo>
                    <a:pt x="1077595" y="1005332"/>
                  </a:lnTo>
                  <a:lnTo>
                    <a:pt x="1077595" y="948182"/>
                  </a:lnTo>
                  <a:lnTo>
                    <a:pt x="2133600" y="948182"/>
                  </a:lnTo>
                  <a:lnTo>
                    <a:pt x="2133600" y="935482"/>
                  </a:lnTo>
                  <a:close/>
                </a:path>
                <a:path w="2133600" h="1005839">
                  <a:moveTo>
                    <a:pt x="2133600" y="714756"/>
                  </a:moveTo>
                  <a:lnTo>
                    <a:pt x="2057400" y="651256"/>
                  </a:lnTo>
                  <a:lnTo>
                    <a:pt x="2057400" y="708406"/>
                  </a:lnTo>
                  <a:lnTo>
                    <a:pt x="1001395" y="708406"/>
                  </a:lnTo>
                  <a:lnTo>
                    <a:pt x="1001395" y="721106"/>
                  </a:lnTo>
                  <a:lnTo>
                    <a:pt x="2057400" y="721106"/>
                  </a:lnTo>
                  <a:lnTo>
                    <a:pt x="2057400" y="778256"/>
                  </a:lnTo>
                  <a:lnTo>
                    <a:pt x="2133600" y="714756"/>
                  </a:lnTo>
                  <a:close/>
                </a:path>
              </a:pathLst>
            </a:custGeom>
            <a:solidFill>
              <a:srgbClr val="48452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47232" y="3636263"/>
              <a:ext cx="1557528" cy="705612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094476" y="3663695"/>
              <a:ext cx="1463040" cy="611124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6094476" y="3663695"/>
              <a:ext cx="1463040" cy="610870"/>
            </a:xfrm>
            <a:custGeom>
              <a:avLst/>
              <a:gdLst/>
              <a:ahLst/>
              <a:cxnLst/>
              <a:rect l="l" t="t" r="r" b="b"/>
              <a:pathLst>
                <a:path w="1463040" h="610870">
                  <a:moveTo>
                    <a:pt x="0" y="101726"/>
                  </a:moveTo>
                  <a:lnTo>
                    <a:pt x="8000" y="62102"/>
                  </a:lnTo>
                  <a:lnTo>
                    <a:pt x="29845" y="29844"/>
                  </a:lnTo>
                  <a:lnTo>
                    <a:pt x="62229" y="8000"/>
                  </a:lnTo>
                  <a:lnTo>
                    <a:pt x="101853" y="0"/>
                  </a:lnTo>
                  <a:lnTo>
                    <a:pt x="1361185" y="0"/>
                  </a:lnTo>
                  <a:lnTo>
                    <a:pt x="1400809" y="8000"/>
                  </a:lnTo>
                  <a:lnTo>
                    <a:pt x="1433195" y="29844"/>
                  </a:lnTo>
                  <a:lnTo>
                    <a:pt x="1455039" y="62102"/>
                  </a:lnTo>
                  <a:lnTo>
                    <a:pt x="1463040" y="101726"/>
                  </a:lnTo>
                  <a:lnTo>
                    <a:pt x="1463040" y="508952"/>
                  </a:lnTo>
                  <a:lnTo>
                    <a:pt x="1455039" y="548576"/>
                  </a:lnTo>
                  <a:lnTo>
                    <a:pt x="1433195" y="580923"/>
                  </a:lnTo>
                  <a:lnTo>
                    <a:pt x="1400809" y="602741"/>
                  </a:lnTo>
                  <a:lnTo>
                    <a:pt x="1361185" y="610742"/>
                  </a:lnTo>
                  <a:lnTo>
                    <a:pt x="101853" y="610742"/>
                  </a:lnTo>
                  <a:lnTo>
                    <a:pt x="62229" y="602741"/>
                  </a:lnTo>
                  <a:lnTo>
                    <a:pt x="29845" y="580923"/>
                  </a:lnTo>
                  <a:lnTo>
                    <a:pt x="8000" y="548576"/>
                  </a:lnTo>
                  <a:lnTo>
                    <a:pt x="0" y="508952"/>
                  </a:lnTo>
                  <a:lnTo>
                    <a:pt x="0" y="101726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6592569" y="3850030"/>
            <a:ext cx="467359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Cli</a:t>
            </a:r>
            <a:r>
              <a:rPr dirty="0" sz="1400" spc="5">
                <a:solidFill>
                  <a:srgbClr val="242424"/>
                </a:solidFill>
                <a:latin typeface="Tahoma"/>
                <a:cs typeface="Tahoma"/>
              </a:rPr>
              <a:t>e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nt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3537203" y="835152"/>
            <a:ext cx="954405" cy="1816735"/>
            <a:chOff x="3537203" y="835152"/>
            <a:chExt cx="954405" cy="1816735"/>
          </a:xfrm>
        </p:grpSpPr>
        <p:sp>
          <p:nvSpPr>
            <p:cNvPr id="21" name="object 21"/>
            <p:cNvSpPr/>
            <p:nvPr/>
          </p:nvSpPr>
          <p:spPr>
            <a:xfrm>
              <a:off x="3698748" y="1805939"/>
              <a:ext cx="608330" cy="845819"/>
            </a:xfrm>
            <a:custGeom>
              <a:avLst/>
              <a:gdLst/>
              <a:ahLst/>
              <a:cxnLst/>
              <a:rect l="l" t="t" r="r" b="b"/>
              <a:pathLst>
                <a:path w="608329" h="845819">
                  <a:moveTo>
                    <a:pt x="127254" y="76200"/>
                  </a:moveTo>
                  <a:lnTo>
                    <a:pt x="63627" y="0"/>
                  </a:lnTo>
                  <a:lnTo>
                    <a:pt x="0" y="76200"/>
                  </a:lnTo>
                  <a:lnTo>
                    <a:pt x="57277" y="76200"/>
                  </a:lnTo>
                  <a:lnTo>
                    <a:pt x="57277" y="845820"/>
                  </a:lnTo>
                  <a:lnTo>
                    <a:pt x="69977" y="845820"/>
                  </a:lnTo>
                  <a:lnTo>
                    <a:pt x="69977" y="76200"/>
                  </a:lnTo>
                  <a:lnTo>
                    <a:pt x="127254" y="76200"/>
                  </a:lnTo>
                  <a:close/>
                </a:path>
                <a:path w="608329" h="845819">
                  <a:moveTo>
                    <a:pt x="608076" y="769620"/>
                  </a:moveTo>
                  <a:lnTo>
                    <a:pt x="550799" y="769620"/>
                  </a:lnTo>
                  <a:lnTo>
                    <a:pt x="550799" y="0"/>
                  </a:lnTo>
                  <a:lnTo>
                    <a:pt x="538099" y="0"/>
                  </a:lnTo>
                  <a:lnTo>
                    <a:pt x="538099" y="769620"/>
                  </a:lnTo>
                  <a:lnTo>
                    <a:pt x="480822" y="769620"/>
                  </a:lnTo>
                  <a:lnTo>
                    <a:pt x="544449" y="845820"/>
                  </a:lnTo>
                  <a:lnTo>
                    <a:pt x="608076" y="769620"/>
                  </a:lnTo>
                  <a:close/>
                </a:path>
              </a:pathLst>
            </a:custGeom>
            <a:solidFill>
              <a:srgbClr val="48452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2" name="object 2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537203" y="835152"/>
              <a:ext cx="954024" cy="1024127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1631950" y="3604641"/>
            <a:ext cx="78613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solidFill>
                  <a:srgbClr val="006EC0"/>
                </a:solidFill>
                <a:latin typeface="Tahoma"/>
                <a:cs typeface="Tahoma"/>
              </a:rPr>
              <a:t>Hi</a:t>
            </a:r>
            <a:r>
              <a:rPr dirty="0" sz="1400" spc="5">
                <a:solidFill>
                  <a:srgbClr val="006EC0"/>
                </a:solidFill>
                <a:latin typeface="Tahoma"/>
                <a:cs typeface="Tahoma"/>
              </a:rPr>
              <a:t>b</a:t>
            </a:r>
            <a:r>
              <a:rPr dirty="0" sz="1400">
                <a:solidFill>
                  <a:srgbClr val="006EC0"/>
                </a:solidFill>
                <a:latin typeface="Tahoma"/>
                <a:cs typeface="Tahoma"/>
              </a:rPr>
              <a:t>e</a:t>
            </a:r>
            <a:r>
              <a:rPr dirty="0" sz="1400" spc="-5">
                <a:solidFill>
                  <a:srgbClr val="006EC0"/>
                </a:solidFill>
                <a:latin typeface="Tahoma"/>
                <a:cs typeface="Tahoma"/>
              </a:rPr>
              <a:t>r</a:t>
            </a:r>
            <a:r>
              <a:rPr dirty="0" sz="1400" spc="-20">
                <a:solidFill>
                  <a:srgbClr val="006EC0"/>
                </a:solidFill>
                <a:latin typeface="Tahoma"/>
                <a:cs typeface="Tahoma"/>
              </a:rPr>
              <a:t>n</a:t>
            </a:r>
            <a:r>
              <a:rPr dirty="0" sz="1400" spc="-10">
                <a:solidFill>
                  <a:srgbClr val="006EC0"/>
                </a:solidFill>
                <a:latin typeface="Tahoma"/>
                <a:cs typeface="Tahoma"/>
              </a:rPr>
              <a:t>a</a:t>
            </a:r>
            <a:r>
              <a:rPr dirty="0" sz="1400" spc="-15">
                <a:solidFill>
                  <a:srgbClr val="006EC0"/>
                </a:solidFill>
                <a:latin typeface="Tahoma"/>
                <a:cs typeface="Tahoma"/>
              </a:rPr>
              <a:t>t</a:t>
            </a:r>
            <a:r>
              <a:rPr dirty="0" sz="1400">
                <a:solidFill>
                  <a:srgbClr val="006EC0"/>
                </a:solidFill>
                <a:latin typeface="Tahoma"/>
                <a:cs typeface="Tahoma"/>
              </a:rPr>
              <a:t>e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25" name="object 25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</a:t>
            </a:r>
            <a:r>
              <a:rPr dirty="0"/>
              <a:t>l</a:t>
            </a:r>
            <a:r>
              <a:rPr dirty="0" spc="-10"/>
              <a:t>i</a:t>
            </a:r>
            <a:r>
              <a:rPr dirty="0" spc="-5"/>
              <a:t>d</a:t>
            </a:r>
            <a:r>
              <a:rPr dirty="0"/>
              <a:t>e</a:t>
            </a:r>
            <a:r>
              <a:rPr dirty="0" spc="-45"/>
              <a:t> </a:t>
            </a:r>
            <a:fld id="{81D60167-4931-47E6-BA6A-407CBD079E47}" type="slidenum">
              <a:rPr dirty="0" b="0">
                <a:latin typeface="Tahoma"/>
                <a:cs typeface="Tahoma"/>
              </a:rPr>
              <a:t>45</a:t>
            </a:fld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9610" y="162890"/>
            <a:ext cx="2534920" cy="422909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Second</a:t>
            </a:r>
            <a:r>
              <a:rPr dirty="0" spc="-125"/>
              <a:t> </a:t>
            </a:r>
            <a:r>
              <a:rPr dirty="0" spc="-10"/>
              <a:t>level</a:t>
            </a:r>
            <a:r>
              <a:rPr dirty="0" spc="-105"/>
              <a:t> </a:t>
            </a:r>
            <a:r>
              <a:rPr dirty="0"/>
              <a:t>cache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0336" y="854908"/>
            <a:ext cx="6781165" cy="972185"/>
          </a:xfrm>
          <a:prstGeom prst="rect">
            <a:avLst/>
          </a:prstGeom>
        </p:spPr>
        <p:txBody>
          <a:bodyPr wrap="square" lIns="0" tIns="1143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dirty="0" sz="140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dirty="0" sz="1400" spc="175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Second</a:t>
            </a:r>
            <a:r>
              <a:rPr dirty="0" sz="14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level</a:t>
            </a:r>
            <a:r>
              <a:rPr dirty="0" sz="14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cache</a:t>
            </a:r>
            <a:r>
              <a:rPr dirty="0" sz="14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build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using</a:t>
            </a:r>
            <a:r>
              <a:rPr dirty="0" sz="1400" spc="-5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30">
                <a:solidFill>
                  <a:srgbClr val="006EC0"/>
                </a:solidFill>
                <a:latin typeface="Tahoma"/>
                <a:cs typeface="Tahoma"/>
              </a:rPr>
              <a:t>SessionFactory</a:t>
            </a:r>
            <a:r>
              <a:rPr dirty="0" sz="1400" spc="-30">
                <a:solidFill>
                  <a:srgbClr val="242424"/>
                </a:solidFill>
                <a:latin typeface="Tahoma"/>
                <a:cs typeface="Tahoma"/>
              </a:rPr>
              <a:t>.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dirty="0" sz="1400" spc="5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dirty="0" sz="1400" spc="185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Cache</a:t>
            </a:r>
            <a:r>
              <a:rPr dirty="0" sz="14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parameter</a:t>
            </a:r>
            <a:r>
              <a:rPr dirty="0" sz="1400" spc="-6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has</a:t>
            </a:r>
            <a:r>
              <a:rPr dirty="0" sz="14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be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used</a:t>
            </a:r>
            <a:r>
              <a:rPr dirty="0" sz="1400" spc="-5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in</a:t>
            </a:r>
            <a:r>
              <a:rPr dirty="0" sz="14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hbm</a:t>
            </a:r>
            <a:r>
              <a:rPr dirty="0" sz="14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file</a:t>
            </a:r>
            <a:r>
              <a:rPr dirty="0" sz="14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for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caching</a:t>
            </a:r>
            <a:r>
              <a:rPr dirty="0" sz="1400" spc="-5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4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class.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810"/>
              </a:spcBef>
            </a:pPr>
            <a:r>
              <a:rPr dirty="0" sz="140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dirty="0" sz="1400" spc="545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Include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006EC0"/>
                </a:solidFill>
                <a:latin typeface="Tahoma"/>
                <a:cs typeface="Tahoma"/>
              </a:rPr>
              <a:t>&lt;cache</a:t>
            </a:r>
            <a:r>
              <a:rPr dirty="0" sz="1400" spc="42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006EC0"/>
                </a:solidFill>
                <a:latin typeface="Tahoma"/>
                <a:cs typeface="Tahoma"/>
              </a:rPr>
              <a:t>usage="read-write"/&gt;</a:t>
            </a:r>
            <a:r>
              <a:rPr dirty="0" sz="1400" spc="-9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in</a:t>
            </a:r>
            <a:r>
              <a:rPr dirty="0" sz="1400" spc="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400" spc="-4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hbm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file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to cache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4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specified</a:t>
            </a:r>
            <a:r>
              <a:rPr dirty="0" sz="1400" spc="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class.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5" name="object 5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</a:t>
            </a:r>
            <a:r>
              <a:rPr dirty="0"/>
              <a:t>l</a:t>
            </a:r>
            <a:r>
              <a:rPr dirty="0" spc="-10"/>
              <a:t>i</a:t>
            </a:r>
            <a:r>
              <a:rPr dirty="0" spc="-5"/>
              <a:t>d</a:t>
            </a:r>
            <a:r>
              <a:rPr dirty="0"/>
              <a:t>e</a:t>
            </a:r>
            <a:r>
              <a:rPr dirty="0" spc="-45"/>
              <a:t> </a:t>
            </a:r>
            <a:fld id="{81D60167-4931-47E6-BA6A-407CBD079E47}" type="slidenum">
              <a:rPr dirty="0" b="0">
                <a:latin typeface="Tahoma"/>
                <a:cs typeface="Tahoma"/>
              </a:rPr>
              <a:t>45</a:t>
            </a:fld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8287" y="162890"/>
            <a:ext cx="1727835" cy="422909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Query</a:t>
            </a:r>
            <a:r>
              <a:rPr dirty="0" spc="-105"/>
              <a:t> </a:t>
            </a:r>
            <a:r>
              <a:rPr dirty="0" spc="-5"/>
              <a:t>Cache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3326" y="1037589"/>
            <a:ext cx="6938645" cy="13176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dirty="0" sz="1400" spc="18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Query</a:t>
            </a:r>
            <a:r>
              <a:rPr dirty="0" sz="1400" spc="-4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results</a:t>
            </a:r>
            <a:r>
              <a:rPr dirty="0" sz="1400" spc="-5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can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be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cached</a:t>
            </a:r>
            <a:r>
              <a:rPr dirty="0" sz="1400" spc="-4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using</a:t>
            </a:r>
            <a:r>
              <a:rPr dirty="0" sz="1400" spc="-4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Query</a:t>
            </a:r>
            <a:r>
              <a:rPr dirty="0" sz="14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Cache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in</a:t>
            </a:r>
            <a:r>
              <a:rPr dirty="0" sz="14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hibernate.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00">
              <a:latin typeface="Tahoma"/>
              <a:cs typeface="Tahoma"/>
            </a:endParaRPr>
          </a:p>
          <a:p>
            <a:pPr marL="299085" marR="5080" indent="-287020">
              <a:lnSpc>
                <a:spcPct val="101400"/>
              </a:lnSpc>
            </a:pPr>
            <a:r>
              <a:rPr dirty="0" sz="140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dirty="0" sz="140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1400" spc="-114">
                <a:solidFill>
                  <a:srgbClr val="242424"/>
                </a:solidFill>
                <a:latin typeface="Tahoma"/>
                <a:cs typeface="Tahoma"/>
              </a:rPr>
              <a:t>To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use the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query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cache, parameter </a:t>
            </a:r>
            <a:r>
              <a:rPr dirty="0" sz="1400" spc="-10">
                <a:solidFill>
                  <a:srgbClr val="006EC0"/>
                </a:solidFill>
                <a:latin typeface="Tahoma"/>
                <a:cs typeface="Tahoma"/>
              </a:rPr>
              <a:t>hibernate.cache.use_query_cache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should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be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set to </a:t>
            </a:r>
            <a:r>
              <a:rPr dirty="0" sz="1400" spc="-4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true</a:t>
            </a:r>
            <a:r>
              <a:rPr dirty="0" sz="1400" spc="-6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in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 configuration</a:t>
            </a:r>
            <a:r>
              <a:rPr dirty="0" sz="1400" spc="-8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file.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140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dirty="0" sz="1400" spc="185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Use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006EC0"/>
                </a:solidFill>
                <a:latin typeface="Tahoma"/>
                <a:cs typeface="Tahoma"/>
              </a:rPr>
              <a:t>setCacheable(true)</a:t>
            </a:r>
            <a:r>
              <a:rPr dirty="0" sz="1400" spc="-65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in</a:t>
            </a:r>
            <a:r>
              <a:rPr dirty="0" sz="14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4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code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dirty="0" sz="14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cache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4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query</a:t>
            </a:r>
            <a:r>
              <a:rPr dirty="0" sz="1400" spc="-4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results.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5" name="object 5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</a:t>
            </a:r>
            <a:r>
              <a:rPr dirty="0"/>
              <a:t>l</a:t>
            </a:r>
            <a:r>
              <a:rPr dirty="0" spc="-10"/>
              <a:t>i</a:t>
            </a:r>
            <a:r>
              <a:rPr dirty="0" spc="-5"/>
              <a:t>d</a:t>
            </a:r>
            <a:r>
              <a:rPr dirty="0"/>
              <a:t>e</a:t>
            </a:r>
            <a:r>
              <a:rPr dirty="0" spc="-45"/>
              <a:t> </a:t>
            </a:r>
            <a:fld id="{81D60167-4931-47E6-BA6A-407CBD079E47}" type="slidenum">
              <a:rPr dirty="0" b="0">
                <a:latin typeface="Tahoma"/>
                <a:cs typeface="Tahoma"/>
              </a:rPr>
              <a:t>45</a:t>
            </a:fld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33600" y="1132332"/>
            <a:ext cx="4751832" cy="366826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62071" y="760856"/>
            <a:ext cx="1989455" cy="4064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500" spc="-85" b="1">
                <a:solidFill>
                  <a:srgbClr val="001F5F"/>
                </a:solidFill>
                <a:latin typeface="Georgia"/>
                <a:cs typeface="Georgia"/>
              </a:rPr>
              <a:t>Q</a:t>
            </a:r>
            <a:r>
              <a:rPr dirty="0" sz="2500" spc="-95" b="1">
                <a:solidFill>
                  <a:srgbClr val="001F5F"/>
                </a:solidFill>
                <a:latin typeface="Georgia"/>
                <a:cs typeface="Georgia"/>
              </a:rPr>
              <a:t>UE</a:t>
            </a:r>
            <a:r>
              <a:rPr dirty="0" sz="2500" spc="-90" b="1">
                <a:solidFill>
                  <a:srgbClr val="001F5F"/>
                </a:solidFill>
                <a:latin typeface="Georgia"/>
                <a:cs typeface="Georgia"/>
              </a:rPr>
              <a:t>S</a:t>
            </a:r>
            <a:r>
              <a:rPr dirty="0" sz="2500" spc="-95" b="1">
                <a:solidFill>
                  <a:srgbClr val="001F5F"/>
                </a:solidFill>
                <a:latin typeface="Georgia"/>
                <a:cs typeface="Georgia"/>
              </a:rPr>
              <a:t>T</a:t>
            </a:r>
            <a:r>
              <a:rPr dirty="0" sz="2500" spc="-90" b="1">
                <a:solidFill>
                  <a:srgbClr val="001F5F"/>
                </a:solidFill>
                <a:latin typeface="Georgia"/>
                <a:cs typeface="Georgia"/>
              </a:rPr>
              <a:t>I</a:t>
            </a:r>
            <a:r>
              <a:rPr dirty="0" sz="2500" spc="-85" b="1">
                <a:solidFill>
                  <a:srgbClr val="001F5F"/>
                </a:solidFill>
                <a:latin typeface="Georgia"/>
                <a:cs typeface="Georgia"/>
              </a:rPr>
              <a:t>ON</a:t>
            </a:r>
            <a:r>
              <a:rPr dirty="0" sz="2500" spc="-5" b="1">
                <a:solidFill>
                  <a:srgbClr val="001F5F"/>
                </a:solidFill>
                <a:latin typeface="Georgia"/>
                <a:cs typeface="Georgia"/>
              </a:rPr>
              <a:t>S</a:t>
            </a:r>
            <a:endParaRPr sz="2500">
              <a:latin typeface="Georgia"/>
              <a:cs typeface="Georgi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5" name="object 5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</a:t>
            </a:r>
            <a:r>
              <a:rPr dirty="0"/>
              <a:t>l</a:t>
            </a:r>
            <a:r>
              <a:rPr dirty="0" spc="-10"/>
              <a:t>i</a:t>
            </a:r>
            <a:r>
              <a:rPr dirty="0" spc="-5"/>
              <a:t>d</a:t>
            </a:r>
            <a:r>
              <a:rPr dirty="0"/>
              <a:t>e</a:t>
            </a:r>
            <a:r>
              <a:rPr dirty="0" spc="-45"/>
              <a:t> </a:t>
            </a:r>
            <a:fld id="{81D60167-4931-47E6-BA6A-407CBD079E47}" type="slidenum">
              <a:rPr dirty="0" b="0">
                <a:latin typeface="Tahoma"/>
                <a:cs typeface="Tahoma"/>
              </a:rPr>
              <a:t>45</a:t>
            </a:fld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83208" y="743712"/>
            <a:ext cx="6624828" cy="416052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4428" y="162890"/>
            <a:ext cx="1587500" cy="422909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Assi</a:t>
            </a:r>
            <a:r>
              <a:rPr dirty="0" spc="-10"/>
              <a:t>g</a:t>
            </a:r>
            <a:r>
              <a:rPr dirty="0" spc="-15"/>
              <a:t>n</a:t>
            </a:r>
            <a:r>
              <a:rPr dirty="0" spc="-15"/>
              <a:t>m</a:t>
            </a:r>
            <a:r>
              <a:rPr dirty="0" spc="-15"/>
              <a:t>en</a:t>
            </a:r>
            <a:r>
              <a:rPr dirty="0"/>
              <a:t>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06374" y="895603"/>
            <a:ext cx="6663690" cy="25749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">
                <a:solidFill>
                  <a:srgbClr val="202020"/>
                </a:solidFill>
                <a:latin typeface="Tahoma"/>
                <a:cs typeface="Tahoma"/>
              </a:rPr>
              <a:t>Student</a:t>
            </a:r>
            <a:r>
              <a:rPr dirty="0" sz="1400" spc="-95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02020"/>
                </a:solidFill>
                <a:latin typeface="Tahoma"/>
                <a:cs typeface="Tahoma"/>
              </a:rPr>
              <a:t>table</a:t>
            </a:r>
            <a:r>
              <a:rPr dirty="0" sz="1400" spc="-3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02020"/>
                </a:solidFill>
                <a:latin typeface="Tahoma"/>
                <a:cs typeface="Tahoma"/>
              </a:rPr>
              <a:t>has</a:t>
            </a:r>
            <a:r>
              <a:rPr dirty="0" sz="1400" spc="-15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02020"/>
                </a:solidFill>
                <a:latin typeface="Tahoma"/>
                <a:cs typeface="Tahoma"/>
              </a:rPr>
              <a:t>the</a:t>
            </a:r>
            <a:r>
              <a:rPr dirty="0" sz="1400" spc="-2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02020"/>
                </a:solidFill>
                <a:latin typeface="Tahoma"/>
                <a:cs typeface="Tahoma"/>
              </a:rPr>
              <a:t>following</a:t>
            </a:r>
            <a:r>
              <a:rPr dirty="0" sz="1400" spc="-6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202020"/>
                </a:solidFill>
                <a:latin typeface="Tahoma"/>
                <a:cs typeface="Tahoma"/>
              </a:rPr>
              <a:t>structure:</a:t>
            </a:r>
            <a:endParaRPr sz="1400">
              <a:latin typeface="Tahoma"/>
              <a:cs typeface="Tahoma"/>
            </a:endParaRPr>
          </a:p>
          <a:p>
            <a:pPr marL="34925">
              <a:lnSpc>
                <a:spcPct val="100000"/>
              </a:lnSpc>
              <a:spcBef>
                <a:spcPts val="1500"/>
              </a:spcBef>
            </a:pPr>
            <a:r>
              <a:rPr dirty="0" sz="1400">
                <a:solidFill>
                  <a:srgbClr val="202020"/>
                </a:solidFill>
                <a:latin typeface="Tahoma"/>
                <a:cs typeface="Tahoma"/>
              </a:rPr>
              <a:t>(id</a:t>
            </a:r>
            <a:r>
              <a:rPr dirty="0" sz="1400" spc="-9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dirty="0" sz="1400" spc="-60">
                <a:solidFill>
                  <a:srgbClr val="202020"/>
                </a:solidFill>
                <a:latin typeface="Tahoma"/>
                <a:cs typeface="Tahoma"/>
              </a:rPr>
              <a:t>number,</a:t>
            </a:r>
            <a:endParaRPr sz="1400">
              <a:latin typeface="Tahoma"/>
              <a:cs typeface="Tahoma"/>
            </a:endParaRPr>
          </a:p>
          <a:p>
            <a:pPr marL="34925" marR="5125720">
              <a:lnSpc>
                <a:spcPct val="100000"/>
              </a:lnSpc>
            </a:pPr>
            <a:r>
              <a:rPr dirty="0" sz="1400">
                <a:solidFill>
                  <a:srgbClr val="202020"/>
                </a:solidFill>
                <a:latin typeface="Tahoma"/>
                <a:cs typeface="Tahoma"/>
              </a:rPr>
              <a:t>name</a:t>
            </a:r>
            <a:r>
              <a:rPr dirty="0" sz="1400" spc="-95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dirty="0" sz="1400" spc="-20">
                <a:solidFill>
                  <a:srgbClr val="202020"/>
                </a:solidFill>
                <a:latin typeface="Tahoma"/>
                <a:cs typeface="Tahoma"/>
              </a:rPr>
              <a:t>varchar</a:t>
            </a:r>
            <a:r>
              <a:rPr dirty="0" sz="1400" spc="-6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02020"/>
                </a:solidFill>
                <a:latin typeface="Tahoma"/>
                <a:cs typeface="Tahoma"/>
              </a:rPr>
              <a:t>(20), </a:t>
            </a:r>
            <a:r>
              <a:rPr dirty="0" sz="1400" spc="-425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02020"/>
                </a:solidFill>
                <a:latin typeface="Tahoma"/>
                <a:cs typeface="Tahoma"/>
              </a:rPr>
              <a:t>marks</a:t>
            </a:r>
            <a:r>
              <a:rPr dirty="0" sz="1400" spc="-8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02020"/>
                </a:solidFill>
                <a:latin typeface="Tahoma"/>
                <a:cs typeface="Tahoma"/>
              </a:rPr>
              <a:t>number)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00">
              <a:latin typeface="Tahoma"/>
              <a:cs typeface="Tahoma"/>
            </a:endParaRPr>
          </a:p>
          <a:p>
            <a:pPr marL="34925">
              <a:lnSpc>
                <a:spcPct val="100000"/>
              </a:lnSpc>
            </a:pPr>
            <a:r>
              <a:rPr dirty="0" sz="1400" spc="-15">
                <a:solidFill>
                  <a:srgbClr val="202020"/>
                </a:solidFill>
                <a:latin typeface="Tahoma"/>
                <a:cs typeface="Tahoma"/>
              </a:rPr>
              <a:t>Write</a:t>
            </a:r>
            <a:r>
              <a:rPr dirty="0" sz="1400" spc="-35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02020"/>
                </a:solidFill>
                <a:latin typeface="Tahoma"/>
                <a:cs typeface="Tahoma"/>
              </a:rPr>
              <a:t>a</a:t>
            </a:r>
            <a:r>
              <a:rPr dirty="0" sz="1400" spc="1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02020"/>
                </a:solidFill>
                <a:latin typeface="Tahoma"/>
                <a:cs typeface="Tahoma"/>
              </a:rPr>
              <a:t>hibernate</a:t>
            </a:r>
            <a:r>
              <a:rPr dirty="0" sz="1400" spc="-6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202020"/>
                </a:solidFill>
                <a:latin typeface="Tahoma"/>
                <a:cs typeface="Tahoma"/>
              </a:rPr>
              <a:t>program</a:t>
            </a:r>
            <a:r>
              <a:rPr dirty="0" sz="1400" spc="-35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02020"/>
                </a:solidFill>
                <a:latin typeface="Tahoma"/>
                <a:cs typeface="Tahoma"/>
              </a:rPr>
              <a:t>which</a:t>
            </a:r>
            <a:r>
              <a:rPr dirty="0" sz="1400" spc="-4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02020"/>
                </a:solidFill>
                <a:latin typeface="Tahoma"/>
                <a:cs typeface="Tahoma"/>
              </a:rPr>
              <a:t>performs</a:t>
            </a:r>
            <a:r>
              <a:rPr dirty="0" sz="1400" spc="-4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02020"/>
                </a:solidFill>
                <a:latin typeface="Tahoma"/>
                <a:cs typeface="Tahoma"/>
              </a:rPr>
              <a:t>the</a:t>
            </a:r>
            <a:r>
              <a:rPr dirty="0" sz="1400" spc="-35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02020"/>
                </a:solidFill>
                <a:latin typeface="Tahoma"/>
                <a:cs typeface="Tahoma"/>
              </a:rPr>
              <a:t>following</a:t>
            </a:r>
            <a:r>
              <a:rPr dirty="0" sz="1400" spc="-35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202020"/>
                </a:solidFill>
                <a:latin typeface="Tahoma"/>
                <a:cs typeface="Tahoma"/>
              </a:rPr>
              <a:t>operations</a:t>
            </a:r>
            <a:r>
              <a:rPr dirty="0" sz="1400" spc="-55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02020"/>
                </a:solidFill>
                <a:latin typeface="Tahoma"/>
                <a:cs typeface="Tahoma"/>
              </a:rPr>
              <a:t>on</a:t>
            </a:r>
            <a:r>
              <a:rPr dirty="0" sz="1400" spc="-15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02020"/>
                </a:solidFill>
                <a:latin typeface="Tahoma"/>
                <a:cs typeface="Tahoma"/>
              </a:rPr>
              <a:t>student</a:t>
            </a:r>
            <a:r>
              <a:rPr dirty="0" sz="1400" spc="-75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02020"/>
                </a:solidFill>
                <a:latin typeface="Tahoma"/>
                <a:cs typeface="Tahoma"/>
              </a:rPr>
              <a:t>table: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00">
              <a:latin typeface="Tahoma"/>
              <a:cs typeface="Tahoma"/>
            </a:endParaRPr>
          </a:p>
          <a:p>
            <a:pPr marL="320040" indent="-287020">
              <a:lnSpc>
                <a:spcPct val="100000"/>
              </a:lnSpc>
              <a:buAutoNum type="alphaLcParenBoth"/>
              <a:tabLst>
                <a:tab pos="320675" algn="l"/>
              </a:tabLst>
            </a:pPr>
            <a:r>
              <a:rPr dirty="0" sz="1400" spc="-5">
                <a:solidFill>
                  <a:srgbClr val="202020"/>
                </a:solidFill>
                <a:latin typeface="Tahoma"/>
                <a:cs typeface="Tahoma"/>
              </a:rPr>
              <a:t>Insert</a:t>
            </a:r>
            <a:r>
              <a:rPr dirty="0" sz="1400" spc="-105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02020"/>
                </a:solidFill>
                <a:latin typeface="Tahoma"/>
                <a:cs typeface="Tahoma"/>
              </a:rPr>
              <a:t>10</a:t>
            </a:r>
            <a:r>
              <a:rPr dirty="0" sz="1400" spc="-4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02020"/>
                </a:solidFill>
                <a:latin typeface="Tahoma"/>
                <a:cs typeface="Tahoma"/>
              </a:rPr>
              <a:t>student</a:t>
            </a:r>
            <a:r>
              <a:rPr dirty="0" sz="1400" spc="-95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02020"/>
                </a:solidFill>
                <a:latin typeface="Tahoma"/>
                <a:cs typeface="Tahoma"/>
              </a:rPr>
              <a:t>records.</a:t>
            </a:r>
            <a:endParaRPr sz="1400">
              <a:latin typeface="Tahoma"/>
              <a:cs typeface="Tahoma"/>
            </a:endParaRPr>
          </a:p>
          <a:p>
            <a:pPr marL="325120" indent="-291465">
              <a:lnSpc>
                <a:spcPct val="100000"/>
              </a:lnSpc>
              <a:buAutoNum type="alphaLcParenBoth"/>
              <a:tabLst>
                <a:tab pos="325120" algn="l"/>
              </a:tabLst>
            </a:pPr>
            <a:r>
              <a:rPr dirty="0" sz="1400">
                <a:solidFill>
                  <a:srgbClr val="202020"/>
                </a:solidFill>
                <a:latin typeface="Tahoma"/>
                <a:cs typeface="Tahoma"/>
              </a:rPr>
              <a:t>U</a:t>
            </a:r>
            <a:r>
              <a:rPr dirty="0" sz="1400" spc="5">
                <a:solidFill>
                  <a:srgbClr val="202020"/>
                </a:solidFill>
                <a:latin typeface="Tahoma"/>
                <a:cs typeface="Tahoma"/>
              </a:rPr>
              <a:t>p</a:t>
            </a:r>
            <a:r>
              <a:rPr dirty="0" sz="1400">
                <a:solidFill>
                  <a:srgbClr val="202020"/>
                </a:solidFill>
                <a:latin typeface="Tahoma"/>
                <a:cs typeface="Tahoma"/>
              </a:rPr>
              <a:t>date</a:t>
            </a:r>
            <a:r>
              <a:rPr dirty="0" sz="1400" spc="-65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02020"/>
                </a:solidFill>
                <a:latin typeface="Tahoma"/>
                <a:cs typeface="Tahoma"/>
              </a:rPr>
              <a:t>a</a:t>
            </a:r>
            <a:r>
              <a:rPr dirty="0" sz="1400" spc="-15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02020"/>
                </a:solidFill>
                <a:latin typeface="Tahoma"/>
                <a:cs typeface="Tahoma"/>
              </a:rPr>
              <a:t>st</a:t>
            </a:r>
            <a:r>
              <a:rPr dirty="0" sz="1400" spc="-10">
                <a:solidFill>
                  <a:srgbClr val="202020"/>
                </a:solidFill>
                <a:latin typeface="Tahoma"/>
                <a:cs typeface="Tahoma"/>
              </a:rPr>
              <a:t>u</a:t>
            </a:r>
            <a:r>
              <a:rPr dirty="0" sz="1400">
                <a:solidFill>
                  <a:srgbClr val="202020"/>
                </a:solidFill>
                <a:latin typeface="Tahoma"/>
                <a:cs typeface="Tahoma"/>
              </a:rPr>
              <a:t>de</a:t>
            </a:r>
            <a:r>
              <a:rPr dirty="0" sz="1400" spc="-20">
                <a:solidFill>
                  <a:srgbClr val="202020"/>
                </a:solidFill>
                <a:latin typeface="Tahoma"/>
                <a:cs typeface="Tahoma"/>
              </a:rPr>
              <a:t>n</a:t>
            </a:r>
            <a:r>
              <a:rPr dirty="0" sz="1400">
                <a:solidFill>
                  <a:srgbClr val="202020"/>
                </a:solidFill>
                <a:latin typeface="Tahoma"/>
                <a:cs typeface="Tahoma"/>
              </a:rPr>
              <a:t>t</a:t>
            </a:r>
            <a:r>
              <a:rPr dirty="0" sz="1400" spc="-95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dirty="0" sz="1400" spc="-15">
                <a:solidFill>
                  <a:srgbClr val="202020"/>
                </a:solidFill>
                <a:latin typeface="Tahoma"/>
                <a:cs typeface="Tahoma"/>
              </a:rPr>
              <a:t>r</a:t>
            </a:r>
            <a:r>
              <a:rPr dirty="0" sz="1400" spc="5">
                <a:solidFill>
                  <a:srgbClr val="202020"/>
                </a:solidFill>
                <a:latin typeface="Tahoma"/>
                <a:cs typeface="Tahoma"/>
              </a:rPr>
              <a:t>e</a:t>
            </a:r>
            <a:r>
              <a:rPr dirty="0" sz="1400" spc="-5">
                <a:solidFill>
                  <a:srgbClr val="202020"/>
                </a:solidFill>
                <a:latin typeface="Tahoma"/>
                <a:cs typeface="Tahoma"/>
              </a:rPr>
              <a:t>c</a:t>
            </a:r>
            <a:r>
              <a:rPr dirty="0" sz="1400" spc="5">
                <a:solidFill>
                  <a:srgbClr val="202020"/>
                </a:solidFill>
                <a:latin typeface="Tahoma"/>
                <a:cs typeface="Tahoma"/>
              </a:rPr>
              <a:t>o</a:t>
            </a:r>
            <a:r>
              <a:rPr dirty="0" sz="1400" spc="-15">
                <a:solidFill>
                  <a:srgbClr val="202020"/>
                </a:solidFill>
                <a:latin typeface="Tahoma"/>
                <a:cs typeface="Tahoma"/>
              </a:rPr>
              <a:t>r</a:t>
            </a:r>
            <a:r>
              <a:rPr dirty="0" sz="1400" spc="-10">
                <a:solidFill>
                  <a:srgbClr val="202020"/>
                </a:solidFill>
                <a:latin typeface="Tahoma"/>
                <a:cs typeface="Tahoma"/>
              </a:rPr>
              <a:t>d</a:t>
            </a:r>
            <a:r>
              <a:rPr dirty="0" sz="1400">
                <a:solidFill>
                  <a:srgbClr val="202020"/>
                </a:solidFill>
                <a:latin typeface="Tahoma"/>
                <a:cs typeface="Tahoma"/>
              </a:rPr>
              <a:t>.</a:t>
            </a:r>
            <a:endParaRPr sz="1400">
              <a:latin typeface="Tahoma"/>
              <a:cs typeface="Tahoma"/>
            </a:endParaRPr>
          </a:p>
          <a:p>
            <a:pPr marL="309880" indent="-276225">
              <a:lnSpc>
                <a:spcPct val="100000"/>
              </a:lnSpc>
              <a:buAutoNum type="alphaLcParenBoth"/>
              <a:tabLst>
                <a:tab pos="309880" algn="l"/>
              </a:tabLst>
            </a:pPr>
            <a:r>
              <a:rPr dirty="0" sz="1400" spc="-5">
                <a:solidFill>
                  <a:srgbClr val="202020"/>
                </a:solidFill>
                <a:latin typeface="Tahoma"/>
                <a:cs typeface="Tahoma"/>
              </a:rPr>
              <a:t>Delete</a:t>
            </a:r>
            <a:r>
              <a:rPr dirty="0" sz="1400" spc="-8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02020"/>
                </a:solidFill>
                <a:latin typeface="Tahoma"/>
                <a:cs typeface="Tahoma"/>
              </a:rPr>
              <a:t>a </a:t>
            </a:r>
            <a:r>
              <a:rPr dirty="0" sz="1400" spc="-5">
                <a:solidFill>
                  <a:srgbClr val="202020"/>
                </a:solidFill>
                <a:latin typeface="Tahoma"/>
                <a:cs typeface="Tahoma"/>
              </a:rPr>
              <a:t>record</a:t>
            </a:r>
            <a:r>
              <a:rPr dirty="0" sz="1400" spc="-6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02020"/>
                </a:solidFill>
                <a:latin typeface="Tahoma"/>
                <a:cs typeface="Tahoma"/>
              </a:rPr>
              <a:t>if</a:t>
            </a:r>
            <a:r>
              <a:rPr dirty="0" sz="1400" spc="15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02020"/>
                </a:solidFill>
                <a:latin typeface="Tahoma"/>
                <a:cs typeface="Tahoma"/>
              </a:rPr>
              <a:t>the</a:t>
            </a:r>
            <a:r>
              <a:rPr dirty="0" sz="1400" spc="-5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02020"/>
                </a:solidFill>
                <a:latin typeface="Tahoma"/>
                <a:cs typeface="Tahoma"/>
              </a:rPr>
              <a:t>marks</a:t>
            </a:r>
            <a:r>
              <a:rPr dirty="0" sz="1400" spc="-25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202020"/>
                </a:solidFill>
                <a:latin typeface="Tahoma"/>
                <a:cs typeface="Tahoma"/>
              </a:rPr>
              <a:t>are</a:t>
            </a:r>
            <a:r>
              <a:rPr dirty="0" sz="1400" spc="-15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02020"/>
                </a:solidFill>
                <a:latin typeface="Tahoma"/>
                <a:cs typeface="Tahoma"/>
              </a:rPr>
              <a:t>less</a:t>
            </a:r>
            <a:r>
              <a:rPr dirty="0" sz="1400" spc="-15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02020"/>
                </a:solidFill>
                <a:latin typeface="Tahoma"/>
                <a:cs typeface="Tahoma"/>
              </a:rPr>
              <a:t>than</a:t>
            </a:r>
            <a:r>
              <a:rPr dirty="0" sz="1400" spc="-45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02020"/>
                </a:solidFill>
                <a:latin typeface="Tahoma"/>
                <a:cs typeface="Tahoma"/>
              </a:rPr>
              <a:t>35.</a:t>
            </a:r>
            <a:endParaRPr sz="1400">
              <a:latin typeface="Tahoma"/>
              <a:cs typeface="Tahoma"/>
            </a:endParaRPr>
          </a:p>
          <a:p>
            <a:pPr marL="325120" indent="-291465">
              <a:lnSpc>
                <a:spcPct val="100000"/>
              </a:lnSpc>
              <a:buAutoNum type="alphaLcParenBoth"/>
              <a:tabLst>
                <a:tab pos="325120" algn="l"/>
              </a:tabLst>
            </a:pPr>
            <a:r>
              <a:rPr dirty="0" sz="1400" spc="-5">
                <a:solidFill>
                  <a:srgbClr val="202020"/>
                </a:solidFill>
                <a:latin typeface="Tahoma"/>
                <a:cs typeface="Tahoma"/>
              </a:rPr>
              <a:t>Finally</a:t>
            </a:r>
            <a:r>
              <a:rPr dirty="0" sz="1400" spc="-4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02020"/>
                </a:solidFill>
                <a:latin typeface="Tahoma"/>
                <a:cs typeface="Tahoma"/>
              </a:rPr>
              <a:t>display</a:t>
            </a:r>
            <a:r>
              <a:rPr dirty="0" sz="1400" spc="-35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02020"/>
                </a:solidFill>
                <a:latin typeface="Tahoma"/>
                <a:cs typeface="Tahoma"/>
              </a:rPr>
              <a:t>all</a:t>
            </a:r>
            <a:r>
              <a:rPr dirty="0" sz="1400" spc="35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02020"/>
                </a:solidFill>
                <a:latin typeface="Tahoma"/>
                <a:cs typeface="Tahoma"/>
              </a:rPr>
              <a:t>the</a:t>
            </a:r>
            <a:r>
              <a:rPr dirty="0" sz="1400" spc="-3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02020"/>
                </a:solidFill>
                <a:latin typeface="Tahoma"/>
                <a:cs typeface="Tahoma"/>
              </a:rPr>
              <a:t>records</a:t>
            </a:r>
            <a:r>
              <a:rPr dirty="0" sz="1400" spc="-7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dirty="0" sz="1400" spc="-15">
                <a:solidFill>
                  <a:srgbClr val="202020"/>
                </a:solidFill>
                <a:latin typeface="Tahoma"/>
                <a:cs typeface="Tahoma"/>
              </a:rPr>
              <a:t>from</a:t>
            </a:r>
            <a:r>
              <a:rPr dirty="0" sz="140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02020"/>
                </a:solidFill>
                <a:latin typeface="Tahoma"/>
                <a:cs typeface="Tahoma"/>
              </a:rPr>
              <a:t>the</a:t>
            </a:r>
            <a:r>
              <a:rPr dirty="0" sz="1400" spc="-4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02020"/>
                </a:solidFill>
                <a:latin typeface="Tahoma"/>
                <a:cs typeface="Tahoma"/>
              </a:rPr>
              <a:t>table.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6" name="object 6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</a:t>
            </a:r>
            <a:r>
              <a:rPr dirty="0"/>
              <a:t>l</a:t>
            </a:r>
            <a:r>
              <a:rPr dirty="0" spc="-10"/>
              <a:t>i</a:t>
            </a:r>
            <a:r>
              <a:rPr dirty="0" spc="-5"/>
              <a:t>d</a:t>
            </a:r>
            <a:r>
              <a:rPr dirty="0"/>
              <a:t>e</a:t>
            </a:r>
            <a:r>
              <a:rPr dirty="0" spc="-45"/>
              <a:t> </a:t>
            </a:r>
            <a:fld id="{81D60167-4931-47E6-BA6A-407CBD079E47}" type="slidenum">
              <a:rPr dirty="0" b="0">
                <a:latin typeface="Tahoma"/>
                <a:cs typeface="Tahoma"/>
              </a:rPr>
              <a:t>45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26948" y="1167383"/>
            <a:ext cx="5687695" cy="3495040"/>
            <a:chOff x="726948" y="1167383"/>
            <a:chExt cx="5687695" cy="34950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46604" y="1167383"/>
              <a:ext cx="3867912" cy="349453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31520" y="1360931"/>
              <a:ext cx="2721610" cy="1188720"/>
            </a:xfrm>
            <a:custGeom>
              <a:avLst/>
              <a:gdLst/>
              <a:ahLst/>
              <a:cxnLst/>
              <a:rect l="l" t="t" r="r" b="b"/>
              <a:pathLst>
                <a:path w="2721610" h="1188720">
                  <a:moveTo>
                    <a:pt x="0" y="198119"/>
                  </a:moveTo>
                  <a:lnTo>
                    <a:pt x="5232" y="152653"/>
                  </a:lnTo>
                  <a:lnTo>
                    <a:pt x="20142" y="110997"/>
                  </a:lnTo>
                  <a:lnTo>
                    <a:pt x="43522" y="74167"/>
                  </a:lnTo>
                  <a:lnTo>
                    <a:pt x="74206" y="43560"/>
                  </a:lnTo>
                  <a:lnTo>
                    <a:pt x="110998" y="20065"/>
                  </a:lnTo>
                  <a:lnTo>
                    <a:pt x="152704" y="5206"/>
                  </a:lnTo>
                  <a:lnTo>
                    <a:pt x="198132" y="0"/>
                  </a:lnTo>
                  <a:lnTo>
                    <a:pt x="914019" y="0"/>
                  </a:lnTo>
                  <a:lnTo>
                    <a:pt x="1305687" y="0"/>
                  </a:lnTo>
                  <a:lnTo>
                    <a:pt x="1368679" y="0"/>
                  </a:lnTo>
                  <a:lnTo>
                    <a:pt x="1414145" y="5206"/>
                  </a:lnTo>
                  <a:lnTo>
                    <a:pt x="1455801" y="20065"/>
                  </a:lnTo>
                  <a:lnTo>
                    <a:pt x="1492631" y="43560"/>
                  </a:lnTo>
                  <a:lnTo>
                    <a:pt x="1523365" y="74167"/>
                  </a:lnTo>
                  <a:lnTo>
                    <a:pt x="1546733" y="110997"/>
                  </a:lnTo>
                  <a:lnTo>
                    <a:pt x="1561592" y="152653"/>
                  </a:lnTo>
                  <a:lnTo>
                    <a:pt x="1566799" y="198119"/>
                  </a:lnTo>
                  <a:lnTo>
                    <a:pt x="1566799" y="693419"/>
                  </a:lnTo>
                  <a:lnTo>
                    <a:pt x="2721483" y="994409"/>
                  </a:lnTo>
                  <a:lnTo>
                    <a:pt x="1566799" y="990599"/>
                  </a:lnTo>
                  <a:lnTo>
                    <a:pt x="1561592" y="1036065"/>
                  </a:lnTo>
                  <a:lnTo>
                    <a:pt x="1546733" y="1077721"/>
                  </a:lnTo>
                  <a:lnTo>
                    <a:pt x="1523365" y="1114551"/>
                  </a:lnTo>
                  <a:lnTo>
                    <a:pt x="1492631" y="1145158"/>
                  </a:lnTo>
                  <a:lnTo>
                    <a:pt x="1455801" y="1168653"/>
                  </a:lnTo>
                  <a:lnTo>
                    <a:pt x="1414145" y="1183512"/>
                  </a:lnTo>
                  <a:lnTo>
                    <a:pt x="1368679" y="1188719"/>
                  </a:lnTo>
                  <a:lnTo>
                    <a:pt x="1305687" y="1188719"/>
                  </a:lnTo>
                  <a:lnTo>
                    <a:pt x="914019" y="1188719"/>
                  </a:lnTo>
                  <a:lnTo>
                    <a:pt x="198132" y="1188719"/>
                  </a:lnTo>
                  <a:lnTo>
                    <a:pt x="152704" y="1183512"/>
                  </a:lnTo>
                  <a:lnTo>
                    <a:pt x="110998" y="1168653"/>
                  </a:lnTo>
                  <a:lnTo>
                    <a:pt x="74206" y="1145158"/>
                  </a:lnTo>
                  <a:lnTo>
                    <a:pt x="43522" y="1114551"/>
                  </a:lnTo>
                  <a:lnTo>
                    <a:pt x="20142" y="1077721"/>
                  </a:lnTo>
                  <a:lnTo>
                    <a:pt x="5232" y="1036065"/>
                  </a:lnTo>
                  <a:lnTo>
                    <a:pt x="0" y="990599"/>
                  </a:lnTo>
                  <a:lnTo>
                    <a:pt x="0" y="693419"/>
                  </a:lnTo>
                  <a:lnTo>
                    <a:pt x="0" y="198119"/>
                  </a:lnTo>
                  <a:close/>
                </a:path>
              </a:pathLst>
            </a:custGeom>
            <a:ln w="9144">
              <a:solidFill>
                <a:srgbClr val="24242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848360" y="1477213"/>
            <a:ext cx="1310640" cy="940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That</a:t>
            </a:r>
            <a:r>
              <a:rPr dirty="0" sz="1200" spc="-6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dirty="0" sz="12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dirty="0" sz="1200" spc="-4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very</a:t>
            </a:r>
            <a:r>
              <a:rPr dirty="0" sz="12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long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process...</a:t>
            </a:r>
            <a:endParaRPr sz="1200">
              <a:latin typeface="Tahoma"/>
              <a:cs typeface="Tahoma"/>
            </a:endParaRPr>
          </a:p>
          <a:p>
            <a:pPr marL="12700" marR="5080">
              <a:lnSpc>
                <a:spcPct val="100000"/>
              </a:lnSpc>
            </a:pP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Do</a:t>
            </a:r>
            <a:r>
              <a:rPr dirty="0" sz="1200" spc="-6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we</a:t>
            </a:r>
            <a:r>
              <a:rPr dirty="0" sz="1200" spc="-4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have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dirty="0" sz="1200" spc="-5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good </a:t>
            </a:r>
            <a:r>
              <a:rPr dirty="0" sz="1200" spc="-36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and easy 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way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of </a:t>
            </a:r>
            <a:r>
              <a:rPr dirty="0" sz="12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dealing</a:t>
            </a:r>
            <a:r>
              <a:rPr dirty="0" sz="1200" spc="-5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with</a:t>
            </a:r>
            <a:r>
              <a:rPr dirty="0" sz="12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this?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77418" y="136906"/>
            <a:ext cx="2740660" cy="42227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Swit</a:t>
            </a:r>
            <a:r>
              <a:rPr dirty="0" spc="5"/>
              <a:t>c</a:t>
            </a:r>
            <a:r>
              <a:rPr dirty="0" spc="-5"/>
              <a:t>h</a:t>
            </a:r>
            <a:r>
              <a:rPr dirty="0" spc="-15"/>
              <a:t>i</a:t>
            </a:r>
            <a:r>
              <a:rPr dirty="0" spc="-5"/>
              <a:t>n</a:t>
            </a:r>
            <a:r>
              <a:rPr dirty="0"/>
              <a:t>g</a:t>
            </a:r>
            <a:r>
              <a:rPr dirty="0" spc="-125"/>
              <a:t> </a:t>
            </a:r>
            <a:r>
              <a:rPr dirty="0" spc="-5"/>
              <a:t>Da</a:t>
            </a:r>
            <a:r>
              <a:rPr dirty="0" spc="5"/>
              <a:t>t</a:t>
            </a:r>
            <a:r>
              <a:rPr dirty="0"/>
              <a:t>aba</a:t>
            </a:r>
            <a:r>
              <a:rPr dirty="0" spc="-10"/>
              <a:t>s</a:t>
            </a:r>
            <a:r>
              <a:rPr dirty="0" spc="-15"/>
              <a:t>e</a:t>
            </a:r>
            <a:r>
              <a:rPr dirty="0"/>
              <a:t>!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8" name="object 8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</a:t>
            </a:r>
            <a:r>
              <a:rPr dirty="0"/>
              <a:t>l</a:t>
            </a:r>
            <a:r>
              <a:rPr dirty="0" spc="-10"/>
              <a:t>i</a:t>
            </a:r>
            <a:r>
              <a:rPr dirty="0" spc="-5"/>
              <a:t>d</a:t>
            </a:r>
            <a:r>
              <a:rPr dirty="0"/>
              <a:t>e</a:t>
            </a:r>
            <a:r>
              <a:rPr dirty="0" spc="-45"/>
              <a:t> </a:t>
            </a:r>
            <a:fld id="{81D60167-4931-47E6-BA6A-407CBD079E47}" type="slidenum">
              <a:rPr dirty="0" b="0">
                <a:latin typeface="Tahoma"/>
                <a:cs typeface="Tahoma"/>
              </a:rPr>
              <a:t>10</a:t>
            </a:fld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05784" y="699516"/>
            <a:ext cx="5423916" cy="406755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4428" y="162890"/>
            <a:ext cx="3714750" cy="422909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Agenda</a:t>
            </a:r>
            <a:r>
              <a:rPr dirty="0" spc="-85"/>
              <a:t> </a:t>
            </a:r>
            <a:r>
              <a:rPr dirty="0" spc="-5"/>
              <a:t>of</a:t>
            </a:r>
            <a:r>
              <a:rPr dirty="0" spc="-40"/>
              <a:t> </a:t>
            </a:r>
            <a:r>
              <a:rPr dirty="0"/>
              <a:t>the</a:t>
            </a:r>
            <a:r>
              <a:rPr dirty="0" spc="-45"/>
              <a:t> </a:t>
            </a:r>
            <a:r>
              <a:rPr dirty="0" spc="-10"/>
              <a:t>Next</a:t>
            </a:r>
            <a:r>
              <a:rPr dirty="0" spc="-60"/>
              <a:t> </a:t>
            </a:r>
            <a:r>
              <a:rPr dirty="0"/>
              <a:t>Module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13080" y="923671"/>
            <a:ext cx="4613910" cy="10852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In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the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next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module,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you will</a:t>
            </a:r>
            <a:r>
              <a:rPr dirty="0" sz="12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be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 able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dirty="0" sz="1200">
                <a:solidFill>
                  <a:srgbClr val="202020"/>
                </a:solidFill>
                <a:latin typeface="Symbol"/>
                <a:cs typeface="Symbol"/>
              </a:rPr>
              <a:t></a:t>
            </a:r>
            <a:r>
              <a:rPr dirty="0" sz="1200" spc="195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ahoma"/>
                <a:cs typeface="Tahoma"/>
              </a:rPr>
              <a:t>Understand</a:t>
            </a:r>
            <a:r>
              <a:rPr dirty="0" sz="1200" spc="-4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ahoma"/>
                <a:cs typeface="Tahoma"/>
              </a:rPr>
              <a:t>Spring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dirty="0" sz="120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dirty="0" sz="1200" spc="24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U</a:t>
            </a:r>
            <a:r>
              <a:rPr dirty="0" sz="1200" spc="-5">
                <a:solidFill>
                  <a:srgbClr val="202020"/>
                </a:solidFill>
                <a:latin typeface="Tahoma"/>
                <a:cs typeface="Tahoma"/>
              </a:rPr>
              <a:t>nderstand</a:t>
            </a:r>
            <a:r>
              <a:rPr dirty="0" sz="1200" spc="-15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ahoma"/>
                <a:cs typeface="Tahoma"/>
              </a:rPr>
              <a:t>Spring</a:t>
            </a:r>
            <a:r>
              <a:rPr dirty="0" sz="1200" spc="-15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ahoma"/>
                <a:cs typeface="Tahoma"/>
              </a:rPr>
              <a:t>Architecture</a:t>
            </a:r>
            <a:r>
              <a:rPr dirty="0" sz="1200" spc="1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ahoma"/>
                <a:cs typeface="Tahoma"/>
              </a:rPr>
              <a:t>and</a:t>
            </a:r>
            <a:r>
              <a:rPr dirty="0" sz="1200" spc="-3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ahoma"/>
                <a:cs typeface="Tahoma"/>
              </a:rPr>
              <a:t>Dependency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dirty="0" sz="1200">
                <a:solidFill>
                  <a:srgbClr val="202020"/>
                </a:solidFill>
                <a:latin typeface="Symbol"/>
                <a:cs typeface="Symbol"/>
              </a:rPr>
              <a:t></a:t>
            </a:r>
            <a:r>
              <a:rPr dirty="0" sz="1200" spc="24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ahoma"/>
                <a:cs typeface="Tahoma"/>
              </a:rPr>
              <a:t>Learn</a:t>
            </a:r>
            <a:r>
              <a:rPr dirty="0" sz="1200" spc="5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ahoma"/>
                <a:cs typeface="Tahoma"/>
              </a:rPr>
              <a:t>about</a:t>
            </a:r>
            <a:r>
              <a:rPr dirty="0" sz="1200" spc="-1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ahoma"/>
                <a:cs typeface="Tahoma"/>
              </a:rPr>
              <a:t>Injection</a:t>
            </a:r>
            <a:r>
              <a:rPr dirty="0" sz="1200" spc="-1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02020"/>
                </a:solidFill>
                <a:latin typeface="Tahoma"/>
                <a:cs typeface="Tahoma"/>
              </a:rPr>
              <a:t>and</a:t>
            </a:r>
            <a:r>
              <a:rPr dirty="0" sz="1200" spc="-1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ahoma"/>
                <a:cs typeface="Tahoma"/>
              </a:rPr>
              <a:t>all</a:t>
            </a:r>
            <a:r>
              <a:rPr dirty="0" sz="1200" spc="-15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ahoma"/>
                <a:cs typeface="Tahoma"/>
              </a:rPr>
              <a:t>other</a:t>
            </a:r>
            <a:r>
              <a:rPr dirty="0" sz="1200" spc="1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ahoma"/>
                <a:cs typeface="Tahoma"/>
              </a:rPr>
              <a:t>features</a:t>
            </a:r>
            <a:r>
              <a:rPr dirty="0" sz="1200" spc="-1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ahoma"/>
                <a:cs typeface="Tahoma"/>
              </a:rPr>
              <a:t>that Spring</a:t>
            </a:r>
            <a:r>
              <a:rPr dirty="0" sz="1200" spc="-15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Tahoma"/>
                <a:cs typeface="Tahoma"/>
              </a:rPr>
              <a:t>provides.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6" name="object 6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</a:t>
            </a:r>
            <a:r>
              <a:rPr dirty="0"/>
              <a:t>l</a:t>
            </a:r>
            <a:r>
              <a:rPr dirty="0" spc="-10"/>
              <a:t>i</a:t>
            </a:r>
            <a:r>
              <a:rPr dirty="0" spc="-5"/>
              <a:t>d</a:t>
            </a:r>
            <a:r>
              <a:rPr dirty="0"/>
              <a:t>e</a:t>
            </a:r>
            <a:r>
              <a:rPr dirty="0" spc="-45"/>
              <a:t> </a:t>
            </a:r>
            <a:fld id="{81D60167-4931-47E6-BA6A-407CBD079E47}" type="slidenum">
              <a:rPr dirty="0" b="0">
                <a:latin typeface="Tahoma"/>
                <a:cs typeface="Tahoma"/>
              </a:rPr>
              <a:t>45</a:t>
            </a:fld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99944" y="923544"/>
            <a:ext cx="3744467" cy="3668267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67334" y="856614"/>
            <a:ext cx="7842250" cy="4533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Preparation</a:t>
            </a:r>
            <a:r>
              <a:rPr dirty="0" sz="1400" spc="-6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for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4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next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module: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Go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 through</a:t>
            </a:r>
            <a:r>
              <a:rPr dirty="0" sz="1400" spc="-5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XML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module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we</a:t>
            </a:r>
            <a:r>
              <a:rPr dirty="0" sz="1400" spc="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have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 covered</a:t>
            </a:r>
            <a:r>
              <a:rPr dirty="0" sz="14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dirty="0" sz="1400" spc="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Object</a:t>
            </a:r>
            <a:r>
              <a:rPr dirty="0" sz="14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Oriented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concepts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73151" y="162890"/>
            <a:ext cx="1235710" cy="422909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P</a:t>
            </a:r>
            <a:r>
              <a:rPr dirty="0" spc="-70"/>
              <a:t>r</a:t>
            </a:r>
            <a:r>
              <a:rPr dirty="0" spc="-5"/>
              <a:t>e</a:t>
            </a:r>
            <a:r>
              <a:rPr dirty="0" spc="-20"/>
              <a:t>-</a:t>
            </a:r>
            <a:r>
              <a:rPr dirty="0" spc="-65"/>
              <a:t>w</a:t>
            </a:r>
            <a:r>
              <a:rPr dirty="0" spc="-5"/>
              <a:t>ork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6" name="object 6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</a:t>
            </a:r>
            <a:r>
              <a:rPr dirty="0"/>
              <a:t>l</a:t>
            </a:r>
            <a:r>
              <a:rPr dirty="0" spc="-10"/>
              <a:t>i</a:t>
            </a:r>
            <a:r>
              <a:rPr dirty="0" spc="-5"/>
              <a:t>d</a:t>
            </a:r>
            <a:r>
              <a:rPr dirty="0"/>
              <a:t>e</a:t>
            </a:r>
            <a:r>
              <a:rPr dirty="0" spc="-45"/>
              <a:t> </a:t>
            </a:r>
            <a:fld id="{81D60167-4931-47E6-BA6A-407CBD079E47}" type="slidenum">
              <a:rPr dirty="0" b="0">
                <a:latin typeface="Tahoma"/>
                <a:cs typeface="Tahoma"/>
              </a:rPr>
              <a:t>45</a:t>
            </a:fld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51434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43928" y="123444"/>
              <a:ext cx="1840992" cy="33070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044690" y="107442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7044690" y="107442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557272" y="1176527"/>
            <a:ext cx="5608320" cy="3485515"/>
            <a:chOff x="2557272" y="1176527"/>
            <a:chExt cx="5608320" cy="34855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57272" y="1176527"/>
              <a:ext cx="3857244" cy="348538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943600" y="1440179"/>
              <a:ext cx="2217420" cy="1188720"/>
            </a:xfrm>
            <a:custGeom>
              <a:avLst/>
              <a:gdLst/>
              <a:ahLst/>
              <a:cxnLst/>
              <a:rect l="l" t="t" r="r" b="b"/>
              <a:pathLst>
                <a:path w="2217420" h="1188720">
                  <a:moveTo>
                    <a:pt x="651764" y="198120"/>
                  </a:moveTo>
                  <a:lnTo>
                    <a:pt x="657098" y="152654"/>
                  </a:lnTo>
                  <a:lnTo>
                    <a:pt x="671956" y="110998"/>
                  </a:lnTo>
                  <a:lnTo>
                    <a:pt x="695325" y="74168"/>
                  </a:lnTo>
                  <a:lnTo>
                    <a:pt x="726058" y="43561"/>
                  </a:lnTo>
                  <a:lnTo>
                    <a:pt x="762761" y="20066"/>
                  </a:lnTo>
                  <a:lnTo>
                    <a:pt x="804545" y="5207"/>
                  </a:lnTo>
                  <a:lnTo>
                    <a:pt x="850010" y="0"/>
                  </a:lnTo>
                  <a:lnTo>
                    <a:pt x="912749" y="0"/>
                  </a:lnTo>
                  <a:lnTo>
                    <a:pt x="1304163" y="0"/>
                  </a:lnTo>
                  <a:lnTo>
                    <a:pt x="2019300" y="0"/>
                  </a:lnTo>
                  <a:lnTo>
                    <a:pt x="2064639" y="5207"/>
                  </a:lnTo>
                  <a:lnTo>
                    <a:pt x="2106422" y="20066"/>
                  </a:lnTo>
                  <a:lnTo>
                    <a:pt x="2143252" y="43561"/>
                  </a:lnTo>
                  <a:lnTo>
                    <a:pt x="2173858" y="74168"/>
                  </a:lnTo>
                  <a:lnTo>
                    <a:pt x="2197227" y="110998"/>
                  </a:lnTo>
                  <a:lnTo>
                    <a:pt x="2212213" y="152654"/>
                  </a:lnTo>
                  <a:lnTo>
                    <a:pt x="2217420" y="198120"/>
                  </a:lnTo>
                  <a:lnTo>
                    <a:pt x="2217420" y="693420"/>
                  </a:lnTo>
                  <a:lnTo>
                    <a:pt x="2217420" y="990600"/>
                  </a:lnTo>
                  <a:lnTo>
                    <a:pt x="2212213" y="1036066"/>
                  </a:lnTo>
                  <a:lnTo>
                    <a:pt x="2197227" y="1077722"/>
                  </a:lnTo>
                  <a:lnTo>
                    <a:pt x="2173858" y="1114552"/>
                  </a:lnTo>
                  <a:lnTo>
                    <a:pt x="2143252" y="1145159"/>
                  </a:lnTo>
                  <a:lnTo>
                    <a:pt x="2106422" y="1168654"/>
                  </a:lnTo>
                  <a:lnTo>
                    <a:pt x="2064639" y="1183513"/>
                  </a:lnTo>
                  <a:lnTo>
                    <a:pt x="2019300" y="1188720"/>
                  </a:lnTo>
                  <a:lnTo>
                    <a:pt x="1304163" y="1188720"/>
                  </a:lnTo>
                  <a:lnTo>
                    <a:pt x="912749" y="1188720"/>
                  </a:lnTo>
                  <a:lnTo>
                    <a:pt x="850010" y="1188720"/>
                  </a:lnTo>
                  <a:lnTo>
                    <a:pt x="804545" y="1183513"/>
                  </a:lnTo>
                  <a:lnTo>
                    <a:pt x="762761" y="1168654"/>
                  </a:lnTo>
                  <a:lnTo>
                    <a:pt x="726058" y="1145159"/>
                  </a:lnTo>
                  <a:lnTo>
                    <a:pt x="695325" y="1114552"/>
                  </a:lnTo>
                  <a:lnTo>
                    <a:pt x="671956" y="1077722"/>
                  </a:lnTo>
                  <a:lnTo>
                    <a:pt x="657098" y="1036066"/>
                  </a:lnTo>
                  <a:lnTo>
                    <a:pt x="651764" y="990600"/>
                  </a:lnTo>
                  <a:lnTo>
                    <a:pt x="0" y="902970"/>
                  </a:lnTo>
                  <a:lnTo>
                    <a:pt x="651764" y="693420"/>
                  </a:lnTo>
                  <a:lnTo>
                    <a:pt x="651764" y="198120"/>
                  </a:lnTo>
                  <a:close/>
                </a:path>
              </a:pathLst>
            </a:custGeom>
            <a:ln w="9144">
              <a:solidFill>
                <a:srgbClr val="24242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6766686" y="1765554"/>
            <a:ext cx="111061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I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will work on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it </a:t>
            </a:r>
            <a:r>
              <a:rPr dirty="0" sz="1200" spc="-36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and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give you 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an </a:t>
            </a:r>
            <a:r>
              <a:rPr dirty="0" sz="1200" spc="-36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update.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77418" y="136906"/>
            <a:ext cx="2740660" cy="42227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Swit</a:t>
            </a:r>
            <a:r>
              <a:rPr dirty="0" spc="5"/>
              <a:t>c</a:t>
            </a:r>
            <a:r>
              <a:rPr dirty="0" spc="-5"/>
              <a:t>h</a:t>
            </a:r>
            <a:r>
              <a:rPr dirty="0" spc="-15"/>
              <a:t>i</a:t>
            </a:r>
            <a:r>
              <a:rPr dirty="0" spc="-5"/>
              <a:t>n</a:t>
            </a:r>
            <a:r>
              <a:rPr dirty="0"/>
              <a:t>g</a:t>
            </a:r>
            <a:r>
              <a:rPr dirty="0" spc="-125"/>
              <a:t> </a:t>
            </a:r>
            <a:r>
              <a:rPr dirty="0" spc="-5"/>
              <a:t>Da</a:t>
            </a:r>
            <a:r>
              <a:rPr dirty="0" spc="5"/>
              <a:t>t</a:t>
            </a:r>
            <a:r>
              <a:rPr dirty="0"/>
              <a:t>aba</a:t>
            </a:r>
            <a:r>
              <a:rPr dirty="0" spc="-10"/>
              <a:t>s</a:t>
            </a:r>
            <a:r>
              <a:rPr dirty="0" spc="-15"/>
              <a:t>e</a:t>
            </a:r>
            <a:r>
              <a:rPr dirty="0"/>
              <a:t>!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8" name="object 8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</a:t>
            </a:r>
            <a:r>
              <a:rPr dirty="0"/>
              <a:t>l</a:t>
            </a:r>
            <a:r>
              <a:rPr dirty="0" spc="-10"/>
              <a:t>i</a:t>
            </a:r>
            <a:r>
              <a:rPr dirty="0" spc="-5"/>
              <a:t>d</a:t>
            </a:r>
            <a:r>
              <a:rPr dirty="0"/>
              <a:t>e</a:t>
            </a:r>
            <a:r>
              <a:rPr dirty="0" spc="-45"/>
              <a:t> </a:t>
            </a:r>
            <a:fld id="{81D60167-4931-47E6-BA6A-407CBD079E47}" type="slidenum">
              <a:rPr dirty="0" b="0">
                <a:latin typeface="Tahoma"/>
                <a:cs typeface="Tahoma"/>
              </a:rPr>
              <a:t>10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26948" y="1167383"/>
            <a:ext cx="5687695" cy="3495040"/>
            <a:chOff x="726948" y="1167383"/>
            <a:chExt cx="5687695" cy="34950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46604" y="1167383"/>
              <a:ext cx="3867912" cy="349453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31520" y="1360931"/>
              <a:ext cx="2721610" cy="1188720"/>
            </a:xfrm>
            <a:custGeom>
              <a:avLst/>
              <a:gdLst/>
              <a:ahLst/>
              <a:cxnLst/>
              <a:rect l="l" t="t" r="r" b="b"/>
              <a:pathLst>
                <a:path w="2721610" h="1188720">
                  <a:moveTo>
                    <a:pt x="0" y="198119"/>
                  </a:moveTo>
                  <a:lnTo>
                    <a:pt x="5232" y="152653"/>
                  </a:lnTo>
                  <a:lnTo>
                    <a:pt x="20142" y="110997"/>
                  </a:lnTo>
                  <a:lnTo>
                    <a:pt x="43522" y="74167"/>
                  </a:lnTo>
                  <a:lnTo>
                    <a:pt x="74206" y="43560"/>
                  </a:lnTo>
                  <a:lnTo>
                    <a:pt x="110998" y="20065"/>
                  </a:lnTo>
                  <a:lnTo>
                    <a:pt x="152704" y="5206"/>
                  </a:lnTo>
                  <a:lnTo>
                    <a:pt x="198132" y="0"/>
                  </a:lnTo>
                  <a:lnTo>
                    <a:pt x="914019" y="0"/>
                  </a:lnTo>
                  <a:lnTo>
                    <a:pt x="1305687" y="0"/>
                  </a:lnTo>
                  <a:lnTo>
                    <a:pt x="1368679" y="0"/>
                  </a:lnTo>
                  <a:lnTo>
                    <a:pt x="1414145" y="5206"/>
                  </a:lnTo>
                  <a:lnTo>
                    <a:pt x="1455801" y="20065"/>
                  </a:lnTo>
                  <a:lnTo>
                    <a:pt x="1492631" y="43560"/>
                  </a:lnTo>
                  <a:lnTo>
                    <a:pt x="1523365" y="74167"/>
                  </a:lnTo>
                  <a:lnTo>
                    <a:pt x="1546733" y="110997"/>
                  </a:lnTo>
                  <a:lnTo>
                    <a:pt x="1561592" y="152653"/>
                  </a:lnTo>
                  <a:lnTo>
                    <a:pt x="1566799" y="198119"/>
                  </a:lnTo>
                  <a:lnTo>
                    <a:pt x="1566799" y="693419"/>
                  </a:lnTo>
                  <a:lnTo>
                    <a:pt x="2721483" y="994409"/>
                  </a:lnTo>
                  <a:lnTo>
                    <a:pt x="1566799" y="990599"/>
                  </a:lnTo>
                  <a:lnTo>
                    <a:pt x="1561592" y="1036065"/>
                  </a:lnTo>
                  <a:lnTo>
                    <a:pt x="1546733" y="1077721"/>
                  </a:lnTo>
                  <a:lnTo>
                    <a:pt x="1523365" y="1114551"/>
                  </a:lnTo>
                  <a:lnTo>
                    <a:pt x="1492631" y="1145158"/>
                  </a:lnTo>
                  <a:lnTo>
                    <a:pt x="1455801" y="1168653"/>
                  </a:lnTo>
                  <a:lnTo>
                    <a:pt x="1414145" y="1183512"/>
                  </a:lnTo>
                  <a:lnTo>
                    <a:pt x="1368679" y="1188719"/>
                  </a:lnTo>
                  <a:lnTo>
                    <a:pt x="1305687" y="1188719"/>
                  </a:lnTo>
                  <a:lnTo>
                    <a:pt x="914019" y="1188719"/>
                  </a:lnTo>
                  <a:lnTo>
                    <a:pt x="198132" y="1188719"/>
                  </a:lnTo>
                  <a:lnTo>
                    <a:pt x="152704" y="1183512"/>
                  </a:lnTo>
                  <a:lnTo>
                    <a:pt x="110998" y="1168653"/>
                  </a:lnTo>
                  <a:lnTo>
                    <a:pt x="74206" y="1145158"/>
                  </a:lnTo>
                  <a:lnTo>
                    <a:pt x="43522" y="1114551"/>
                  </a:lnTo>
                  <a:lnTo>
                    <a:pt x="20142" y="1077721"/>
                  </a:lnTo>
                  <a:lnTo>
                    <a:pt x="5232" y="1036065"/>
                  </a:lnTo>
                  <a:lnTo>
                    <a:pt x="0" y="990599"/>
                  </a:lnTo>
                  <a:lnTo>
                    <a:pt x="0" y="693419"/>
                  </a:lnTo>
                  <a:lnTo>
                    <a:pt x="0" y="198119"/>
                  </a:lnTo>
                  <a:close/>
                </a:path>
              </a:pathLst>
            </a:custGeom>
            <a:ln w="9144">
              <a:solidFill>
                <a:srgbClr val="24242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825500" y="1477213"/>
            <a:ext cx="1402715" cy="940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Let us 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have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a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brief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 discussion</a:t>
            </a:r>
            <a:r>
              <a:rPr dirty="0" sz="1200" spc="-5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wi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t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h</a:t>
            </a:r>
            <a:r>
              <a:rPr dirty="0" sz="1200" spc="-4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M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rk  and</a:t>
            </a:r>
            <a:r>
              <a:rPr dirty="0" sz="12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Daisy</a:t>
            </a:r>
            <a:r>
              <a:rPr dirty="0" sz="1200" spc="-4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on</a:t>
            </a:r>
            <a:r>
              <a:rPr dirty="0" sz="12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this.</a:t>
            </a:r>
            <a:endParaRPr sz="1200">
              <a:latin typeface="Tahoma"/>
              <a:cs typeface="Tahoma"/>
            </a:endParaRPr>
          </a:p>
          <a:p>
            <a:pPr marL="12700" marR="9525">
              <a:lnSpc>
                <a:spcPct val="100000"/>
              </a:lnSpc>
              <a:spcBef>
                <a:spcPts val="5"/>
              </a:spcBef>
            </a:pP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Let’s</a:t>
            </a:r>
            <a:r>
              <a:rPr dirty="0" sz="1200" spc="-4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come</a:t>
            </a:r>
            <a:r>
              <a:rPr dirty="0" sz="12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up</a:t>
            </a:r>
            <a:r>
              <a:rPr dirty="0" sz="12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with</a:t>
            </a:r>
            <a:r>
              <a:rPr dirty="0" sz="1200" spc="-4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a </a:t>
            </a:r>
            <a:r>
              <a:rPr dirty="0" sz="1200" spc="-36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good</a:t>
            </a:r>
            <a:r>
              <a:rPr dirty="0" sz="1200" spc="-5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solution.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77418" y="136906"/>
            <a:ext cx="2740660" cy="42227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Swit</a:t>
            </a:r>
            <a:r>
              <a:rPr dirty="0" spc="5"/>
              <a:t>c</a:t>
            </a:r>
            <a:r>
              <a:rPr dirty="0" spc="-5"/>
              <a:t>h</a:t>
            </a:r>
            <a:r>
              <a:rPr dirty="0" spc="-15"/>
              <a:t>i</a:t>
            </a:r>
            <a:r>
              <a:rPr dirty="0" spc="-5"/>
              <a:t>n</a:t>
            </a:r>
            <a:r>
              <a:rPr dirty="0"/>
              <a:t>g</a:t>
            </a:r>
            <a:r>
              <a:rPr dirty="0" spc="-125"/>
              <a:t> </a:t>
            </a:r>
            <a:r>
              <a:rPr dirty="0" spc="-5"/>
              <a:t>Da</a:t>
            </a:r>
            <a:r>
              <a:rPr dirty="0" spc="5"/>
              <a:t>t</a:t>
            </a:r>
            <a:r>
              <a:rPr dirty="0"/>
              <a:t>aba</a:t>
            </a:r>
            <a:r>
              <a:rPr dirty="0" spc="-10"/>
              <a:t>s</a:t>
            </a:r>
            <a:r>
              <a:rPr dirty="0" spc="-15"/>
              <a:t>e</a:t>
            </a:r>
            <a:r>
              <a:rPr dirty="0"/>
              <a:t>!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8" name="object 8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</a:t>
            </a:r>
            <a:r>
              <a:rPr dirty="0"/>
              <a:t>l</a:t>
            </a:r>
            <a:r>
              <a:rPr dirty="0" spc="-10"/>
              <a:t>i</a:t>
            </a:r>
            <a:r>
              <a:rPr dirty="0" spc="-5"/>
              <a:t>d</a:t>
            </a:r>
            <a:r>
              <a:rPr dirty="0"/>
              <a:t>e</a:t>
            </a:r>
            <a:r>
              <a:rPr dirty="0" spc="-45"/>
              <a:t> </a:t>
            </a:r>
            <a:fld id="{81D60167-4931-47E6-BA6A-407CBD079E47}" type="slidenum">
              <a:rPr dirty="0" b="0">
                <a:latin typeface="Tahoma"/>
                <a:cs typeface="Tahoma"/>
              </a:rPr>
              <a:t>10</a:t>
            </a:fld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5527" y="1171955"/>
            <a:ext cx="5619115" cy="3489960"/>
            <a:chOff x="795527" y="1171955"/>
            <a:chExt cx="5619115" cy="348996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66416" y="1176527"/>
              <a:ext cx="3848100" cy="348538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800099" y="1176527"/>
              <a:ext cx="2538730" cy="1188720"/>
            </a:xfrm>
            <a:custGeom>
              <a:avLst/>
              <a:gdLst/>
              <a:ahLst/>
              <a:cxnLst/>
              <a:rect l="l" t="t" r="r" b="b"/>
              <a:pathLst>
                <a:path w="2538729" h="1188720">
                  <a:moveTo>
                    <a:pt x="0" y="198120"/>
                  </a:moveTo>
                  <a:lnTo>
                    <a:pt x="5232" y="152654"/>
                  </a:lnTo>
                  <a:lnTo>
                    <a:pt x="20142" y="110998"/>
                  </a:lnTo>
                  <a:lnTo>
                    <a:pt x="43522" y="74168"/>
                  </a:lnTo>
                  <a:lnTo>
                    <a:pt x="74206" y="43561"/>
                  </a:lnTo>
                  <a:lnTo>
                    <a:pt x="110997" y="20066"/>
                  </a:lnTo>
                  <a:lnTo>
                    <a:pt x="152704" y="5207"/>
                  </a:lnTo>
                  <a:lnTo>
                    <a:pt x="198132" y="0"/>
                  </a:lnTo>
                  <a:lnTo>
                    <a:pt x="914019" y="0"/>
                  </a:lnTo>
                  <a:lnTo>
                    <a:pt x="1305687" y="0"/>
                  </a:lnTo>
                  <a:lnTo>
                    <a:pt x="1368679" y="0"/>
                  </a:lnTo>
                  <a:lnTo>
                    <a:pt x="1414145" y="5207"/>
                  </a:lnTo>
                  <a:lnTo>
                    <a:pt x="1455801" y="20066"/>
                  </a:lnTo>
                  <a:lnTo>
                    <a:pt x="1492631" y="43561"/>
                  </a:lnTo>
                  <a:lnTo>
                    <a:pt x="1523364" y="74168"/>
                  </a:lnTo>
                  <a:lnTo>
                    <a:pt x="1546733" y="110998"/>
                  </a:lnTo>
                  <a:lnTo>
                    <a:pt x="1561592" y="152654"/>
                  </a:lnTo>
                  <a:lnTo>
                    <a:pt x="1566799" y="198120"/>
                  </a:lnTo>
                  <a:lnTo>
                    <a:pt x="2538476" y="388620"/>
                  </a:lnTo>
                  <a:lnTo>
                    <a:pt x="1566799" y="495300"/>
                  </a:lnTo>
                  <a:lnTo>
                    <a:pt x="1566799" y="990600"/>
                  </a:lnTo>
                  <a:lnTo>
                    <a:pt x="1561592" y="1036066"/>
                  </a:lnTo>
                  <a:lnTo>
                    <a:pt x="1546733" y="1077722"/>
                  </a:lnTo>
                  <a:lnTo>
                    <a:pt x="1523364" y="1114552"/>
                  </a:lnTo>
                  <a:lnTo>
                    <a:pt x="1492631" y="1145159"/>
                  </a:lnTo>
                  <a:lnTo>
                    <a:pt x="1455801" y="1168654"/>
                  </a:lnTo>
                  <a:lnTo>
                    <a:pt x="1414145" y="1183513"/>
                  </a:lnTo>
                  <a:lnTo>
                    <a:pt x="1368679" y="1188720"/>
                  </a:lnTo>
                  <a:lnTo>
                    <a:pt x="1305687" y="1188720"/>
                  </a:lnTo>
                  <a:lnTo>
                    <a:pt x="914019" y="1188720"/>
                  </a:lnTo>
                  <a:lnTo>
                    <a:pt x="198132" y="1188720"/>
                  </a:lnTo>
                  <a:lnTo>
                    <a:pt x="152704" y="1183513"/>
                  </a:lnTo>
                  <a:lnTo>
                    <a:pt x="110997" y="1168654"/>
                  </a:lnTo>
                  <a:lnTo>
                    <a:pt x="74206" y="1145159"/>
                  </a:lnTo>
                  <a:lnTo>
                    <a:pt x="43522" y="1114552"/>
                  </a:lnTo>
                  <a:lnTo>
                    <a:pt x="20142" y="1077722"/>
                  </a:lnTo>
                  <a:lnTo>
                    <a:pt x="5232" y="1036066"/>
                  </a:lnTo>
                  <a:lnTo>
                    <a:pt x="0" y="990600"/>
                  </a:lnTo>
                  <a:lnTo>
                    <a:pt x="0" y="495300"/>
                  </a:lnTo>
                  <a:lnTo>
                    <a:pt x="0" y="198120"/>
                  </a:lnTo>
                  <a:close/>
                </a:path>
              </a:pathLst>
            </a:custGeom>
            <a:ln w="9144">
              <a:solidFill>
                <a:srgbClr val="24242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4114291" y="1572006"/>
            <a:ext cx="116649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40">
                <a:solidFill>
                  <a:srgbClr val="006EC0"/>
                </a:solidFill>
                <a:latin typeface="Calibri"/>
                <a:cs typeface="Calibri"/>
              </a:rPr>
              <a:t>HIBERNATE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58392" y="1293316"/>
            <a:ext cx="1172210" cy="94106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 indent="-2540">
              <a:lnSpc>
                <a:spcPct val="100000"/>
              </a:lnSpc>
              <a:spcBef>
                <a:spcPts val="100"/>
              </a:spcBef>
            </a:pPr>
            <a:r>
              <a:rPr dirty="0" sz="1200" spc="-45">
                <a:solidFill>
                  <a:srgbClr val="242424"/>
                </a:solidFill>
                <a:latin typeface="Tahoma"/>
                <a:cs typeface="Tahoma"/>
              </a:rPr>
              <a:t>We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could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use </a:t>
            </a:r>
            <a:r>
              <a:rPr dirty="0" sz="12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“Hibernate” to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change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our </a:t>
            </a:r>
            <a:r>
              <a:rPr dirty="0" sz="12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database from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Oracle</a:t>
            </a:r>
            <a:r>
              <a:rPr dirty="0" sz="1200" spc="-6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dirty="0" sz="1200" spc="-8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MySQL.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77418" y="136906"/>
            <a:ext cx="2539365" cy="42227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Simply</a:t>
            </a:r>
            <a:r>
              <a:rPr dirty="0" spc="-120"/>
              <a:t> </a:t>
            </a:r>
            <a:r>
              <a:rPr dirty="0" spc="-15"/>
              <a:t>Hibernate…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9" name="object 9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</a:t>
            </a:r>
            <a:r>
              <a:rPr dirty="0"/>
              <a:t>l</a:t>
            </a:r>
            <a:r>
              <a:rPr dirty="0" spc="-10"/>
              <a:t>i</a:t>
            </a:r>
            <a:r>
              <a:rPr dirty="0" spc="-5"/>
              <a:t>d</a:t>
            </a:r>
            <a:r>
              <a:rPr dirty="0"/>
              <a:t>e</a:t>
            </a:r>
            <a:r>
              <a:rPr dirty="0" spc="-45"/>
              <a:t> </a:t>
            </a:r>
            <a:fld id="{81D60167-4931-47E6-BA6A-407CBD079E47}" type="slidenum">
              <a:rPr dirty="0" b="0">
                <a:latin typeface="Tahoma"/>
                <a:cs typeface="Tahoma"/>
              </a:rPr>
              <a:t>10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Puja</dc:creator>
  <dc:title>Copyright</dc:title>
  <dcterms:created xsi:type="dcterms:W3CDTF">2023-03-30T02:11:42Z</dcterms:created>
  <dcterms:modified xsi:type="dcterms:W3CDTF">2023-03-30T02:11:42Z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2023-03-22T00:00:00Z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2023-03-30T00:00:00Z</vt:filetime>
  </property>
</Properties>
</file>