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6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4733" y="155575"/>
            <a:ext cx="8174532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4242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4242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4242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28827"/>
            <a:ext cx="9144000" cy="397154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598930"/>
            <a:ext cx="466090" cy="82550"/>
          </a:xfrm>
          <a:custGeom>
            <a:avLst/>
            <a:gdLst/>
            <a:ahLst/>
            <a:cxnLst/>
            <a:rect l="l" t="t" r="r" b="b"/>
            <a:pathLst>
              <a:path w="466090" h="82550">
                <a:moveTo>
                  <a:pt x="465963" y="0"/>
                </a:moveTo>
                <a:lnTo>
                  <a:pt x="0" y="0"/>
                </a:lnTo>
                <a:lnTo>
                  <a:pt x="0" y="82043"/>
                </a:lnTo>
                <a:lnTo>
                  <a:pt x="465963" y="82043"/>
                </a:lnTo>
                <a:lnTo>
                  <a:pt x="465963" y="0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15200" y="210311"/>
            <a:ext cx="1714500" cy="3459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6199" y="144271"/>
            <a:ext cx="8191601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24242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4357" y="995934"/>
            <a:ext cx="8095284" cy="1711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182" y="4828059"/>
            <a:ext cx="631825" cy="210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week.com/c/a/Application-Development/Top-10-Application-Development-Products-for-2008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jpg"/><Relationship Id="rId3" Type="http://schemas.openxmlformats.org/officeDocument/2006/relationships/image" Target="../media/image11.png"/><Relationship Id="rId21" Type="http://schemas.openxmlformats.org/officeDocument/2006/relationships/image" Target="../media/image29.jp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jpg"/><Relationship Id="rId25" Type="http://schemas.openxmlformats.org/officeDocument/2006/relationships/image" Target="../media/image33.jpg"/><Relationship Id="rId2" Type="http://schemas.openxmlformats.org/officeDocument/2006/relationships/image" Target="../media/image10.png"/><Relationship Id="rId16" Type="http://schemas.openxmlformats.org/officeDocument/2006/relationships/image" Target="../media/image24.jpg"/><Relationship Id="rId20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jp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jpg"/><Relationship Id="rId10" Type="http://schemas.openxmlformats.org/officeDocument/2006/relationships/image" Target="../media/image18.png"/><Relationship Id="rId19" Type="http://schemas.openxmlformats.org/officeDocument/2006/relationships/image" Target="../media/image27.jp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80.png"/><Relationship Id="rId7" Type="http://schemas.openxmlformats.org/officeDocument/2006/relationships/image" Target="../media/image83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8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279391"/>
            <a:ext cx="9144000" cy="8641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7496" y="414527"/>
            <a:ext cx="1955292" cy="23789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68978" y="3187446"/>
            <a:ext cx="162877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b="1" spc="70" dirty="0">
                <a:solidFill>
                  <a:srgbClr val="242424"/>
                </a:solidFill>
                <a:latin typeface="Georgia"/>
                <a:cs typeface="Georgia"/>
              </a:rPr>
              <a:t>M</a:t>
            </a:r>
            <a:r>
              <a:rPr sz="2000" b="1" spc="95" dirty="0">
                <a:solidFill>
                  <a:srgbClr val="242424"/>
                </a:solidFill>
                <a:latin typeface="Georgia"/>
                <a:cs typeface="Georgia"/>
              </a:rPr>
              <a:t>O</a:t>
            </a:r>
            <a:r>
              <a:rPr sz="2000" b="1" spc="55" dirty="0">
                <a:solidFill>
                  <a:srgbClr val="242424"/>
                </a:solidFill>
                <a:latin typeface="Georgia"/>
                <a:cs typeface="Georgia"/>
              </a:rPr>
              <a:t>DU</a:t>
            </a:r>
            <a:r>
              <a:rPr sz="2000" b="1" spc="-210" dirty="0">
                <a:solidFill>
                  <a:srgbClr val="242424"/>
                </a:solidFill>
                <a:latin typeface="Georgia"/>
                <a:cs typeface="Georgia"/>
              </a:rPr>
              <a:t>L</a:t>
            </a:r>
            <a:r>
              <a:rPr sz="2000" b="1" spc="-225" dirty="0">
                <a:solidFill>
                  <a:srgbClr val="242424"/>
                </a:solidFill>
                <a:latin typeface="Georgia"/>
                <a:cs typeface="Georgia"/>
              </a:rPr>
              <a:t>E</a:t>
            </a:r>
            <a:r>
              <a:rPr sz="2000" b="1" dirty="0">
                <a:solidFill>
                  <a:srgbClr val="242424"/>
                </a:solidFill>
                <a:latin typeface="Georgia"/>
                <a:cs typeface="Georgia"/>
              </a:rPr>
              <a:t>-</a:t>
            </a:r>
            <a:r>
              <a:rPr sz="2000" b="1" spc="-120" dirty="0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sz="2000" b="1" spc="-204" dirty="0">
                <a:solidFill>
                  <a:srgbClr val="242424"/>
                </a:solidFill>
                <a:latin typeface="Georgia"/>
                <a:cs typeface="Georgia"/>
              </a:rPr>
              <a:t>1</a:t>
            </a:r>
            <a:r>
              <a:rPr sz="2000" b="1" dirty="0">
                <a:solidFill>
                  <a:srgbClr val="242424"/>
                </a:solidFill>
                <a:latin typeface="Georgia"/>
                <a:cs typeface="Georgia"/>
              </a:rPr>
              <a:t>1</a:t>
            </a:r>
            <a:endParaRPr sz="2000">
              <a:latin typeface="Georgia"/>
              <a:cs typeface="Georgia"/>
            </a:endParaRPr>
          </a:p>
          <a:p>
            <a:pPr marR="6985" algn="ctr">
              <a:lnSpc>
                <a:spcPct val="100000"/>
              </a:lnSpc>
            </a:pPr>
            <a:r>
              <a:rPr sz="2000" b="1" spc="-75" dirty="0">
                <a:solidFill>
                  <a:srgbClr val="242424"/>
                </a:solidFill>
                <a:latin typeface="Georgia"/>
                <a:cs typeface="Georgia"/>
              </a:rPr>
              <a:t>SPRING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182" y="4828743"/>
            <a:ext cx="6038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EC0"/>
                </a:solidFill>
                <a:latin typeface="Tahoma"/>
                <a:cs typeface="Tahoma"/>
              </a:rPr>
              <a:t>S</a:t>
            </a:r>
            <a:r>
              <a:rPr sz="1200" b="1" dirty="0">
                <a:solidFill>
                  <a:srgbClr val="006EC0"/>
                </a:solidFill>
                <a:latin typeface="Tahoma"/>
                <a:cs typeface="Tahoma"/>
              </a:rPr>
              <a:t>l</a:t>
            </a:r>
            <a:r>
              <a:rPr sz="1200" b="1" spc="-5" dirty="0">
                <a:solidFill>
                  <a:srgbClr val="006EC0"/>
                </a:solidFill>
                <a:latin typeface="Tahoma"/>
                <a:cs typeface="Tahoma"/>
              </a:rPr>
              <a:t>id</a:t>
            </a:r>
            <a:r>
              <a:rPr sz="1200" b="1" dirty="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sz="1200" b="1" spc="-6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10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873" y="164719"/>
            <a:ext cx="169037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1264" y="1567434"/>
            <a:ext cx="3781425" cy="261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Spring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framework</a:t>
            </a:r>
            <a:r>
              <a:rPr sz="1200" spc="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Struts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 Hibernate.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Spring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famous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industry.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ahoma"/>
              <a:cs typeface="Tahoma"/>
            </a:endParaRPr>
          </a:p>
          <a:p>
            <a:pPr marL="299085" marR="168910" indent="-287020" algn="just">
              <a:lnSpc>
                <a:spcPct val="100600"/>
              </a:lnSpc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Learner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should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focus on learning more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Spring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compared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 other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technologies 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now.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Spring and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Hibernate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extremely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popular and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is required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industry.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Spring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framework</a:t>
            </a:r>
            <a:r>
              <a:rPr sz="1200" spc="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lightweight.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ahoma"/>
              <a:cs typeface="Tahoma"/>
            </a:endParaRPr>
          </a:p>
          <a:p>
            <a:pPr marL="299085" marR="5080" indent="-287020">
              <a:lnSpc>
                <a:spcPct val="101299"/>
              </a:lnSpc>
              <a:tabLst>
                <a:tab pos="299085" algn="l"/>
              </a:tabLst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200" spc="-20" dirty="0">
                <a:solidFill>
                  <a:srgbClr val="006EC0"/>
                </a:solidFill>
                <a:latin typeface="Tahoma"/>
                <a:cs typeface="Tahoma"/>
              </a:rPr>
              <a:t>Rod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Johnson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started SpringSource company and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developed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Spring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framework</a:t>
            </a:r>
            <a:r>
              <a:rPr sz="1200" spc="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Apache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2.0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June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2003.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160" y="1466088"/>
            <a:ext cx="3101340" cy="28011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73302" y="4878730"/>
            <a:ext cx="449326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http://www.eweek.com/c/a/Application-Development/Top-10-Application-Development-Products-for-2008/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873" y="153415"/>
            <a:ext cx="169798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Wh</a:t>
            </a:r>
            <a:r>
              <a:rPr dirty="0"/>
              <a:t>y</a:t>
            </a:r>
            <a:r>
              <a:rPr spc="-140" dirty="0"/>
              <a:t> </a:t>
            </a:r>
            <a:r>
              <a:rPr spc="-5" dirty="0"/>
              <a:t>Sp</a:t>
            </a:r>
            <a:r>
              <a:rPr dirty="0"/>
              <a:t>ring?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566" y="1065021"/>
            <a:ext cx="7072630" cy="876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8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treated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equivalent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EJB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replacement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 EJB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addition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EJB.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ahoma"/>
              <a:cs typeface="Tahoma"/>
            </a:endParaRPr>
          </a:p>
          <a:p>
            <a:pPr marL="299085" marR="5080" indent="-287020">
              <a:lnSpc>
                <a:spcPct val="102099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Spring can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work on 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Tomcat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itself instead of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application server like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Jboss,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Glass Fish,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Logic</a:t>
            </a:r>
            <a:r>
              <a:rPr sz="14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Sphere.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one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more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reason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consider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Spring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Light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Weight.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11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2376" y="897636"/>
            <a:ext cx="7219315" cy="3732529"/>
            <a:chOff x="722376" y="897636"/>
            <a:chExt cx="7219315" cy="3732529"/>
          </a:xfrm>
        </p:grpSpPr>
        <p:sp>
          <p:nvSpPr>
            <p:cNvPr id="3" name="object 3"/>
            <p:cNvSpPr/>
            <p:nvPr/>
          </p:nvSpPr>
          <p:spPr>
            <a:xfrm>
              <a:off x="722376" y="2353055"/>
              <a:ext cx="2601595" cy="2142490"/>
            </a:xfrm>
            <a:custGeom>
              <a:avLst/>
              <a:gdLst/>
              <a:ahLst/>
              <a:cxnLst/>
              <a:rect l="l" t="t" r="r" b="b"/>
              <a:pathLst>
                <a:path w="2601595" h="2142490">
                  <a:moveTo>
                    <a:pt x="1301242" y="0"/>
                  </a:moveTo>
                  <a:lnTo>
                    <a:pt x="1234567" y="1143"/>
                  </a:lnTo>
                  <a:lnTo>
                    <a:pt x="1167892" y="5968"/>
                  </a:lnTo>
                  <a:lnTo>
                    <a:pt x="1102487" y="12064"/>
                  </a:lnTo>
                  <a:lnTo>
                    <a:pt x="1038351" y="21717"/>
                  </a:lnTo>
                  <a:lnTo>
                    <a:pt x="975741" y="33781"/>
                  </a:lnTo>
                  <a:lnTo>
                    <a:pt x="914400" y="48260"/>
                  </a:lnTo>
                  <a:lnTo>
                    <a:pt x="853058" y="65150"/>
                  </a:lnTo>
                  <a:lnTo>
                    <a:pt x="794511" y="84581"/>
                  </a:lnTo>
                  <a:lnTo>
                    <a:pt x="737235" y="104901"/>
                  </a:lnTo>
                  <a:lnTo>
                    <a:pt x="681355" y="129158"/>
                  </a:lnTo>
                  <a:lnTo>
                    <a:pt x="626871" y="154431"/>
                  </a:lnTo>
                  <a:lnTo>
                    <a:pt x="573658" y="182244"/>
                  </a:lnTo>
                  <a:lnTo>
                    <a:pt x="521893" y="212344"/>
                  </a:lnTo>
                  <a:lnTo>
                    <a:pt x="472820" y="244982"/>
                  </a:lnTo>
                  <a:lnTo>
                    <a:pt x="426491" y="277621"/>
                  </a:lnTo>
                  <a:lnTo>
                    <a:pt x="381533" y="313817"/>
                  </a:lnTo>
                  <a:lnTo>
                    <a:pt x="337946" y="351155"/>
                  </a:lnTo>
                  <a:lnTo>
                    <a:pt x="297065" y="389889"/>
                  </a:lnTo>
                  <a:lnTo>
                    <a:pt x="258902" y="429641"/>
                  </a:lnTo>
                  <a:lnTo>
                    <a:pt x="222097" y="471931"/>
                  </a:lnTo>
                  <a:lnTo>
                    <a:pt x="188036" y="515366"/>
                  </a:lnTo>
                  <a:lnTo>
                    <a:pt x="156692" y="559943"/>
                  </a:lnTo>
                  <a:lnTo>
                    <a:pt x="128079" y="605917"/>
                  </a:lnTo>
                  <a:lnTo>
                    <a:pt x="102209" y="654176"/>
                  </a:lnTo>
                  <a:lnTo>
                    <a:pt x="79032" y="702437"/>
                  </a:lnTo>
                  <a:lnTo>
                    <a:pt x="58597" y="751967"/>
                  </a:lnTo>
                  <a:lnTo>
                    <a:pt x="40881" y="802639"/>
                  </a:lnTo>
                  <a:lnTo>
                    <a:pt x="25895" y="854582"/>
                  </a:lnTo>
                  <a:lnTo>
                    <a:pt x="14985" y="907669"/>
                  </a:lnTo>
                  <a:lnTo>
                    <a:pt x="6807" y="960755"/>
                  </a:lnTo>
                  <a:lnTo>
                    <a:pt x="1358" y="1015111"/>
                  </a:lnTo>
                  <a:lnTo>
                    <a:pt x="0" y="1070483"/>
                  </a:lnTo>
                  <a:lnTo>
                    <a:pt x="1358" y="1125982"/>
                  </a:lnTo>
                  <a:lnTo>
                    <a:pt x="6807" y="1180338"/>
                  </a:lnTo>
                  <a:lnTo>
                    <a:pt x="14985" y="1233424"/>
                  </a:lnTo>
                  <a:lnTo>
                    <a:pt x="25895" y="1286637"/>
                  </a:lnTo>
                  <a:lnTo>
                    <a:pt x="40881" y="1338453"/>
                  </a:lnTo>
                  <a:lnTo>
                    <a:pt x="58597" y="1389253"/>
                  </a:lnTo>
                  <a:lnTo>
                    <a:pt x="79032" y="1439926"/>
                  </a:lnTo>
                  <a:lnTo>
                    <a:pt x="102209" y="1488186"/>
                  </a:lnTo>
                  <a:lnTo>
                    <a:pt x="128079" y="1535252"/>
                  </a:lnTo>
                  <a:lnTo>
                    <a:pt x="156692" y="1582318"/>
                  </a:lnTo>
                  <a:lnTo>
                    <a:pt x="188036" y="1626984"/>
                  </a:lnTo>
                  <a:lnTo>
                    <a:pt x="222097" y="1670431"/>
                  </a:lnTo>
                  <a:lnTo>
                    <a:pt x="258902" y="1712683"/>
                  </a:lnTo>
                  <a:lnTo>
                    <a:pt x="297065" y="1752511"/>
                  </a:lnTo>
                  <a:lnTo>
                    <a:pt x="337946" y="1791144"/>
                  </a:lnTo>
                  <a:lnTo>
                    <a:pt x="381533" y="1828533"/>
                  </a:lnTo>
                  <a:lnTo>
                    <a:pt x="426491" y="1864753"/>
                  </a:lnTo>
                  <a:lnTo>
                    <a:pt x="472820" y="1897329"/>
                  </a:lnTo>
                  <a:lnTo>
                    <a:pt x="521893" y="1929942"/>
                  </a:lnTo>
                  <a:lnTo>
                    <a:pt x="573658" y="1958911"/>
                  </a:lnTo>
                  <a:lnTo>
                    <a:pt x="626871" y="1987867"/>
                  </a:lnTo>
                  <a:lnTo>
                    <a:pt x="681355" y="2013216"/>
                  </a:lnTo>
                  <a:lnTo>
                    <a:pt x="737235" y="2037359"/>
                  </a:lnTo>
                  <a:lnTo>
                    <a:pt x="794511" y="2057869"/>
                  </a:lnTo>
                  <a:lnTo>
                    <a:pt x="853058" y="2077186"/>
                  </a:lnTo>
                  <a:lnTo>
                    <a:pt x="914400" y="2094090"/>
                  </a:lnTo>
                  <a:lnTo>
                    <a:pt x="975741" y="2108568"/>
                  </a:lnTo>
                  <a:lnTo>
                    <a:pt x="1038351" y="2120633"/>
                  </a:lnTo>
                  <a:lnTo>
                    <a:pt x="1102487" y="2130285"/>
                  </a:lnTo>
                  <a:lnTo>
                    <a:pt x="1167892" y="2136330"/>
                  </a:lnTo>
                  <a:lnTo>
                    <a:pt x="1234567" y="2141156"/>
                  </a:lnTo>
                  <a:lnTo>
                    <a:pt x="1301242" y="2142363"/>
                  </a:lnTo>
                  <a:lnTo>
                    <a:pt x="1368044" y="2141156"/>
                  </a:lnTo>
                  <a:lnTo>
                    <a:pt x="1434846" y="2136330"/>
                  </a:lnTo>
                  <a:lnTo>
                    <a:pt x="1498854" y="2130285"/>
                  </a:lnTo>
                  <a:lnTo>
                    <a:pt x="1562862" y="2120633"/>
                  </a:lnTo>
                  <a:lnTo>
                    <a:pt x="1625600" y="2108568"/>
                  </a:lnTo>
                  <a:lnTo>
                    <a:pt x="1688211" y="2094090"/>
                  </a:lnTo>
                  <a:lnTo>
                    <a:pt x="1748282" y="2077186"/>
                  </a:lnTo>
                  <a:lnTo>
                    <a:pt x="1806829" y="2057869"/>
                  </a:lnTo>
                  <a:lnTo>
                    <a:pt x="1865376" y="2037359"/>
                  </a:lnTo>
                  <a:lnTo>
                    <a:pt x="1921383" y="2013216"/>
                  </a:lnTo>
                  <a:lnTo>
                    <a:pt x="1975866" y="1987867"/>
                  </a:lnTo>
                  <a:lnTo>
                    <a:pt x="2079371" y="1929942"/>
                  </a:lnTo>
                  <a:lnTo>
                    <a:pt x="2128393" y="1897329"/>
                  </a:lnTo>
                  <a:lnTo>
                    <a:pt x="2174621" y="1864753"/>
                  </a:lnTo>
                  <a:lnTo>
                    <a:pt x="2220976" y="1828533"/>
                  </a:lnTo>
                  <a:lnTo>
                    <a:pt x="2263394" y="1791144"/>
                  </a:lnTo>
                  <a:lnTo>
                    <a:pt x="2304161" y="1752511"/>
                  </a:lnTo>
                  <a:lnTo>
                    <a:pt x="2343658" y="1712683"/>
                  </a:lnTo>
                  <a:lnTo>
                    <a:pt x="2379218" y="1670431"/>
                  </a:lnTo>
                  <a:lnTo>
                    <a:pt x="2413127" y="1626984"/>
                  </a:lnTo>
                  <a:lnTo>
                    <a:pt x="2444496" y="1582318"/>
                  </a:lnTo>
                  <a:lnTo>
                    <a:pt x="2473198" y="1535252"/>
                  </a:lnTo>
                  <a:lnTo>
                    <a:pt x="2498979" y="1488186"/>
                  </a:lnTo>
                  <a:lnTo>
                    <a:pt x="2522220" y="1439926"/>
                  </a:lnTo>
                  <a:lnTo>
                    <a:pt x="2542666" y="1389253"/>
                  </a:lnTo>
                  <a:lnTo>
                    <a:pt x="2560320" y="1338453"/>
                  </a:lnTo>
                  <a:lnTo>
                    <a:pt x="2575306" y="1286637"/>
                  </a:lnTo>
                  <a:lnTo>
                    <a:pt x="2586354" y="1233424"/>
                  </a:lnTo>
                  <a:lnTo>
                    <a:pt x="2594483" y="1180338"/>
                  </a:lnTo>
                  <a:lnTo>
                    <a:pt x="2599816" y="1125982"/>
                  </a:lnTo>
                  <a:lnTo>
                    <a:pt x="2601341" y="1070483"/>
                  </a:lnTo>
                  <a:lnTo>
                    <a:pt x="2599816" y="1015111"/>
                  </a:lnTo>
                  <a:lnTo>
                    <a:pt x="2594483" y="960755"/>
                  </a:lnTo>
                  <a:lnTo>
                    <a:pt x="2586354" y="907669"/>
                  </a:lnTo>
                  <a:lnTo>
                    <a:pt x="2575306" y="854582"/>
                  </a:lnTo>
                  <a:lnTo>
                    <a:pt x="2560320" y="802639"/>
                  </a:lnTo>
                  <a:lnTo>
                    <a:pt x="2542666" y="751967"/>
                  </a:lnTo>
                  <a:lnTo>
                    <a:pt x="2522220" y="702437"/>
                  </a:lnTo>
                  <a:lnTo>
                    <a:pt x="2498979" y="654176"/>
                  </a:lnTo>
                  <a:lnTo>
                    <a:pt x="2473198" y="605917"/>
                  </a:lnTo>
                  <a:lnTo>
                    <a:pt x="2444496" y="559943"/>
                  </a:lnTo>
                  <a:lnTo>
                    <a:pt x="2413127" y="515366"/>
                  </a:lnTo>
                  <a:lnTo>
                    <a:pt x="2379218" y="471931"/>
                  </a:lnTo>
                  <a:lnTo>
                    <a:pt x="2343658" y="429641"/>
                  </a:lnTo>
                  <a:lnTo>
                    <a:pt x="2304161" y="389889"/>
                  </a:lnTo>
                  <a:lnTo>
                    <a:pt x="2263394" y="351155"/>
                  </a:lnTo>
                  <a:lnTo>
                    <a:pt x="2220976" y="313817"/>
                  </a:lnTo>
                  <a:lnTo>
                    <a:pt x="2174621" y="277621"/>
                  </a:lnTo>
                  <a:lnTo>
                    <a:pt x="2128393" y="244982"/>
                  </a:lnTo>
                  <a:lnTo>
                    <a:pt x="2079371" y="212344"/>
                  </a:lnTo>
                  <a:lnTo>
                    <a:pt x="2027555" y="182244"/>
                  </a:lnTo>
                  <a:lnTo>
                    <a:pt x="1975866" y="154431"/>
                  </a:lnTo>
                  <a:lnTo>
                    <a:pt x="1921383" y="129158"/>
                  </a:lnTo>
                  <a:lnTo>
                    <a:pt x="1865376" y="104901"/>
                  </a:lnTo>
                  <a:lnTo>
                    <a:pt x="1806829" y="84581"/>
                  </a:lnTo>
                  <a:lnTo>
                    <a:pt x="1748282" y="65150"/>
                  </a:lnTo>
                  <a:lnTo>
                    <a:pt x="1688211" y="48260"/>
                  </a:lnTo>
                  <a:lnTo>
                    <a:pt x="1625600" y="33781"/>
                  </a:lnTo>
                  <a:lnTo>
                    <a:pt x="1562862" y="21717"/>
                  </a:lnTo>
                  <a:lnTo>
                    <a:pt x="1498854" y="12064"/>
                  </a:lnTo>
                  <a:lnTo>
                    <a:pt x="1434846" y="5968"/>
                  </a:lnTo>
                  <a:lnTo>
                    <a:pt x="1368044" y="1143"/>
                  </a:lnTo>
                  <a:lnTo>
                    <a:pt x="1301242" y="0"/>
                  </a:lnTo>
                  <a:close/>
                </a:path>
              </a:pathLst>
            </a:custGeom>
            <a:solidFill>
              <a:srgbClr val="F7F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8" y="2258568"/>
              <a:ext cx="1886712" cy="2371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44496" y="903731"/>
              <a:ext cx="5490845" cy="1482725"/>
            </a:xfrm>
            <a:custGeom>
              <a:avLst/>
              <a:gdLst/>
              <a:ahLst/>
              <a:cxnLst/>
              <a:rect l="l" t="t" r="r" b="b"/>
              <a:pathLst>
                <a:path w="5490845" h="1482725">
                  <a:moveTo>
                    <a:pt x="5490845" y="225933"/>
                  </a:moveTo>
                  <a:lnTo>
                    <a:pt x="5486273" y="180467"/>
                  </a:lnTo>
                  <a:lnTo>
                    <a:pt x="5473065" y="138049"/>
                  </a:lnTo>
                  <a:lnTo>
                    <a:pt x="5452237" y="99695"/>
                  </a:lnTo>
                  <a:lnTo>
                    <a:pt x="5424678" y="66167"/>
                  </a:lnTo>
                  <a:lnTo>
                    <a:pt x="5391150" y="38608"/>
                  </a:lnTo>
                  <a:lnTo>
                    <a:pt x="5352796" y="17780"/>
                  </a:lnTo>
                  <a:lnTo>
                    <a:pt x="5310378" y="4572"/>
                  </a:lnTo>
                  <a:lnTo>
                    <a:pt x="5264785" y="0"/>
                  </a:lnTo>
                  <a:lnTo>
                    <a:pt x="745998" y="0"/>
                  </a:lnTo>
                  <a:lnTo>
                    <a:pt x="700532" y="4572"/>
                  </a:lnTo>
                  <a:lnTo>
                    <a:pt x="658114" y="17780"/>
                  </a:lnTo>
                  <a:lnTo>
                    <a:pt x="619633" y="38608"/>
                  </a:lnTo>
                  <a:lnTo>
                    <a:pt x="586232" y="66167"/>
                  </a:lnTo>
                  <a:lnTo>
                    <a:pt x="558673" y="99695"/>
                  </a:lnTo>
                  <a:lnTo>
                    <a:pt x="537718" y="138049"/>
                  </a:lnTo>
                  <a:lnTo>
                    <a:pt x="524637" y="180467"/>
                  </a:lnTo>
                  <a:lnTo>
                    <a:pt x="520065" y="225933"/>
                  </a:lnTo>
                  <a:lnTo>
                    <a:pt x="520065" y="790956"/>
                  </a:lnTo>
                  <a:lnTo>
                    <a:pt x="0" y="1482725"/>
                  </a:lnTo>
                  <a:lnTo>
                    <a:pt x="520065" y="1129919"/>
                  </a:lnTo>
                  <a:lnTo>
                    <a:pt x="524637" y="1175512"/>
                  </a:lnTo>
                  <a:lnTo>
                    <a:pt x="537718" y="1217930"/>
                  </a:lnTo>
                  <a:lnTo>
                    <a:pt x="558673" y="1256284"/>
                  </a:lnTo>
                  <a:lnTo>
                    <a:pt x="586232" y="1289685"/>
                  </a:lnTo>
                  <a:lnTo>
                    <a:pt x="619633" y="1317244"/>
                  </a:lnTo>
                  <a:lnTo>
                    <a:pt x="658114" y="1338072"/>
                  </a:lnTo>
                  <a:lnTo>
                    <a:pt x="700532" y="1351280"/>
                  </a:lnTo>
                  <a:lnTo>
                    <a:pt x="745998" y="1355852"/>
                  </a:lnTo>
                  <a:lnTo>
                    <a:pt x="5264785" y="1355852"/>
                  </a:lnTo>
                  <a:lnTo>
                    <a:pt x="5310378" y="1351280"/>
                  </a:lnTo>
                  <a:lnTo>
                    <a:pt x="5352796" y="1338072"/>
                  </a:lnTo>
                  <a:lnTo>
                    <a:pt x="5391150" y="1317244"/>
                  </a:lnTo>
                  <a:lnTo>
                    <a:pt x="5424678" y="1289685"/>
                  </a:lnTo>
                  <a:lnTo>
                    <a:pt x="5452237" y="1256284"/>
                  </a:lnTo>
                  <a:lnTo>
                    <a:pt x="5473065" y="1217930"/>
                  </a:lnTo>
                  <a:lnTo>
                    <a:pt x="5486273" y="1175512"/>
                  </a:lnTo>
                  <a:lnTo>
                    <a:pt x="5490845" y="1129919"/>
                  </a:lnTo>
                  <a:lnTo>
                    <a:pt x="5490845" y="225933"/>
                  </a:lnTo>
                  <a:close/>
                </a:path>
              </a:pathLst>
            </a:custGeom>
            <a:solidFill>
              <a:srgbClr val="F8E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44496" y="903732"/>
              <a:ext cx="5490845" cy="1482725"/>
            </a:xfrm>
            <a:custGeom>
              <a:avLst/>
              <a:gdLst/>
              <a:ahLst/>
              <a:cxnLst/>
              <a:rect l="l" t="t" r="r" b="b"/>
              <a:pathLst>
                <a:path w="5490845" h="1482725">
                  <a:moveTo>
                    <a:pt x="520065" y="225932"/>
                  </a:moveTo>
                  <a:lnTo>
                    <a:pt x="524637" y="180466"/>
                  </a:lnTo>
                  <a:lnTo>
                    <a:pt x="537718" y="138048"/>
                  </a:lnTo>
                  <a:lnTo>
                    <a:pt x="558673" y="99694"/>
                  </a:lnTo>
                  <a:lnTo>
                    <a:pt x="586232" y="66166"/>
                  </a:lnTo>
                  <a:lnTo>
                    <a:pt x="619633" y="38607"/>
                  </a:lnTo>
                  <a:lnTo>
                    <a:pt x="658114" y="17779"/>
                  </a:lnTo>
                  <a:lnTo>
                    <a:pt x="700532" y="4571"/>
                  </a:lnTo>
                  <a:lnTo>
                    <a:pt x="745998" y="0"/>
                  </a:lnTo>
                  <a:lnTo>
                    <a:pt x="1348486" y="0"/>
                  </a:lnTo>
                  <a:lnTo>
                    <a:pt x="2591181" y="0"/>
                  </a:lnTo>
                  <a:lnTo>
                    <a:pt x="5264784" y="0"/>
                  </a:lnTo>
                  <a:lnTo>
                    <a:pt x="5310378" y="4571"/>
                  </a:lnTo>
                  <a:lnTo>
                    <a:pt x="5352796" y="17779"/>
                  </a:lnTo>
                  <a:lnTo>
                    <a:pt x="5391150" y="38607"/>
                  </a:lnTo>
                  <a:lnTo>
                    <a:pt x="5424678" y="66166"/>
                  </a:lnTo>
                  <a:lnTo>
                    <a:pt x="5452236" y="99694"/>
                  </a:lnTo>
                  <a:lnTo>
                    <a:pt x="5473064" y="138048"/>
                  </a:lnTo>
                  <a:lnTo>
                    <a:pt x="5486273" y="180466"/>
                  </a:lnTo>
                  <a:lnTo>
                    <a:pt x="5490845" y="225932"/>
                  </a:lnTo>
                  <a:lnTo>
                    <a:pt x="5490845" y="790955"/>
                  </a:lnTo>
                  <a:lnTo>
                    <a:pt x="5490845" y="1129918"/>
                  </a:lnTo>
                  <a:lnTo>
                    <a:pt x="5486273" y="1175511"/>
                  </a:lnTo>
                  <a:lnTo>
                    <a:pt x="5473064" y="1217929"/>
                  </a:lnTo>
                  <a:lnTo>
                    <a:pt x="5452236" y="1256283"/>
                  </a:lnTo>
                  <a:lnTo>
                    <a:pt x="5424678" y="1289684"/>
                  </a:lnTo>
                  <a:lnTo>
                    <a:pt x="5391150" y="1317243"/>
                  </a:lnTo>
                  <a:lnTo>
                    <a:pt x="5352796" y="1338071"/>
                  </a:lnTo>
                  <a:lnTo>
                    <a:pt x="5310378" y="1351279"/>
                  </a:lnTo>
                  <a:lnTo>
                    <a:pt x="5264784" y="1355851"/>
                  </a:lnTo>
                  <a:lnTo>
                    <a:pt x="2591181" y="1355851"/>
                  </a:lnTo>
                  <a:lnTo>
                    <a:pt x="1348486" y="1355851"/>
                  </a:lnTo>
                  <a:lnTo>
                    <a:pt x="745998" y="1355851"/>
                  </a:lnTo>
                  <a:lnTo>
                    <a:pt x="700532" y="1351279"/>
                  </a:lnTo>
                  <a:lnTo>
                    <a:pt x="658114" y="1338071"/>
                  </a:lnTo>
                  <a:lnTo>
                    <a:pt x="619633" y="1317243"/>
                  </a:lnTo>
                  <a:lnTo>
                    <a:pt x="586232" y="1289684"/>
                  </a:lnTo>
                  <a:lnTo>
                    <a:pt x="558673" y="1256283"/>
                  </a:lnTo>
                  <a:lnTo>
                    <a:pt x="537718" y="1217929"/>
                  </a:lnTo>
                  <a:lnTo>
                    <a:pt x="524637" y="1175511"/>
                  </a:lnTo>
                  <a:lnTo>
                    <a:pt x="520065" y="1129918"/>
                  </a:lnTo>
                  <a:lnTo>
                    <a:pt x="0" y="1482724"/>
                  </a:lnTo>
                  <a:lnTo>
                    <a:pt x="520065" y="790955"/>
                  </a:lnTo>
                  <a:lnTo>
                    <a:pt x="520065" y="225932"/>
                  </a:lnTo>
                  <a:close/>
                </a:path>
              </a:pathLst>
            </a:custGeom>
            <a:ln w="12192">
              <a:solidFill>
                <a:srgbClr val="DDA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2796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</a:t>
            </a:r>
            <a:r>
              <a:rPr spc="-25" dirty="0"/>
              <a:t>nnie’</a:t>
            </a:r>
            <a:r>
              <a:rPr dirty="0"/>
              <a:t>s</a:t>
            </a:r>
            <a:r>
              <a:rPr spc="-140" dirty="0"/>
              <a:t> </a:t>
            </a:r>
            <a:r>
              <a:rPr dirty="0"/>
              <a:t>Questi</a:t>
            </a:r>
            <a:r>
              <a:rPr spc="-10" dirty="0"/>
              <a:t>o</a:t>
            </a:r>
            <a:r>
              <a:rPr dirty="0"/>
              <a:t>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215132" y="1517396"/>
            <a:ext cx="8782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Wh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EJB?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12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2376" y="897636"/>
            <a:ext cx="7219315" cy="3732529"/>
            <a:chOff x="722376" y="897636"/>
            <a:chExt cx="7219315" cy="3732529"/>
          </a:xfrm>
        </p:grpSpPr>
        <p:sp>
          <p:nvSpPr>
            <p:cNvPr id="3" name="object 3"/>
            <p:cNvSpPr/>
            <p:nvPr/>
          </p:nvSpPr>
          <p:spPr>
            <a:xfrm>
              <a:off x="722376" y="2353055"/>
              <a:ext cx="2601595" cy="2142490"/>
            </a:xfrm>
            <a:custGeom>
              <a:avLst/>
              <a:gdLst/>
              <a:ahLst/>
              <a:cxnLst/>
              <a:rect l="l" t="t" r="r" b="b"/>
              <a:pathLst>
                <a:path w="2601595" h="2142490">
                  <a:moveTo>
                    <a:pt x="1301242" y="0"/>
                  </a:moveTo>
                  <a:lnTo>
                    <a:pt x="1234567" y="1143"/>
                  </a:lnTo>
                  <a:lnTo>
                    <a:pt x="1167892" y="5968"/>
                  </a:lnTo>
                  <a:lnTo>
                    <a:pt x="1102487" y="12064"/>
                  </a:lnTo>
                  <a:lnTo>
                    <a:pt x="1038351" y="21717"/>
                  </a:lnTo>
                  <a:lnTo>
                    <a:pt x="975741" y="33781"/>
                  </a:lnTo>
                  <a:lnTo>
                    <a:pt x="914400" y="48260"/>
                  </a:lnTo>
                  <a:lnTo>
                    <a:pt x="853058" y="65150"/>
                  </a:lnTo>
                  <a:lnTo>
                    <a:pt x="794511" y="84581"/>
                  </a:lnTo>
                  <a:lnTo>
                    <a:pt x="737235" y="104901"/>
                  </a:lnTo>
                  <a:lnTo>
                    <a:pt x="681355" y="129158"/>
                  </a:lnTo>
                  <a:lnTo>
                    <a:pt x="626871" y="154431"/>
                  </a:lnTo>
                  <a:lnTo>
                    <a:pt x="573658" y="182244"/>
                  </a:lnTo>
                  <a:lnTo>
                    <a:pt x="521893" y="212344"/>
                  </a:lnTo>
                  <a:lnTo>
                    <a:pt x="472820" y="244982"/>
                  </a:lnTo>
                  <a:lnTo>
                    <a:pt x="426491" y="277621"/>
                  </a:lnTo>
                  <a:lnTo>
                    <a:pt x="381533" y="313817"/>
                  </a:lnTo>
                  <a:lnTo>
                    <a:pt x="337946" y="351155"/>
                  </a:lnTo>
                  <a:lnTo>
                    <a:pt x="297065" y="389889"/>
                  </a:lnTo>
                  <a:lnTo>
                    <a:pt x="258902" y="429641"/>
                  </a:lnTo>
                  <a:lnTo>
                    <a:pt x="222097" y="471931"/>
                  </a:lnTo>
                  <a:lnTo>
                    <a:pt x="188036" y="515366"/>
                  </a:lnTo>
                  <a:lnTo>
                    <a:pt x="156692" y="559943"/>
                  </a:lnTo>
                  <a:lnTo>
                    <a:pt x="128079" y="605917"/>
                  </a:lnTo>
                  <a:lnTo>
                    <a:pt x="102209" y="654176"/>
                  </a:lnTo>
                  <a:lnTo>
                    <a:pt x="79032" y="702437"/>
                  </a:lnTo>
                  <a:lnTo>
                    <a:pt x="58597" y="751967"/>
                  </a:lnTo>
                  <a:lnTo>
                    <a:pt x="40881" y="802639"/>
                  </a:lnTo>
                  <a:lnTo>
                    <a:pt x="25895" y="854582"/>
                  </a:lnTo>
                  <a:lnTo>
                    <a:pt x="14985" y="907669"/>
                  </a:lnTo>
                  <a:lnTo>
                    <a:pt x="6807" y="960755"/>
                  </a:lnTo>
                  <a:lnTo>
                    <a:pt x="1358" y="1015111"/>
                  </a:lnTo>
                  <a:lnTo>
                    <a:pt x="0" y="1070483"/>
                  </a:lnTo>
                  <a:lnTo>
                    <a:pt x="1358" y="1125982"/>
                  </a:lnTo>
                  <a:lnTo>
                    <a:pt x="6807" y="1180338"/>
                  </a:lnTo>
                  <a:lnTo>
                    <a:pt x="14985" y="1233424"/>
                  </a:lnTo>
                  <a:lnTo>
                    <a:pt x="25895" y="1286637"/>
                  </a:lnTo>
                  <a:lnTo>
                    <a:pt x="40881" y="1338453"/>
                  </a:lnTo>
                  <a:lnTo>
                    <a:pt x="58597" y="1389253"/>
                  </a:lnTo>
                  <a:lnTo>
                    <a:pt x="79032" y="1439926"/>
                  </a:lnTo>
                  <a:lnTo>
                    <a:pt x="102209" y="1488186"/>
                  </a:lnTo>
                  <a:lnTo>
                    <a:pt x="128079" y="1535252"/>
                  </a:lnTo>
                  <a:lnTo>
                    <a:pt x="156692" y="1582318"/>
                  </a:lnTo>
                  <a:lnTo>
                    <a:pt x="188036" y="1626984"/>
                  </a:lnTo>
                  <a:lnTo>
                    <a:pt x="222097" y="1670431"/>
                  </a:lnTo>
                  <a:lnTo>
                    <a:pt x="258902" y="1712683"/>
                  </a:lnTo>
                  <a:lnTo>
                    <a:pt x="297065" y="1752511"/>
                  </a:lnTo>
                  <a:lnTo>
                    <a:pt x="337946" y="1791144"/>
                  </a:lnTo>
                  <a:lnTo>
                    <a:pt x="381533" y="1828533"/>
                  </a:lnTo>
                  <a:lnTo>
                    <a:pt x="426491" y="1864753"/>
                  </a:lnTo>
                  <a:lnTo>
                    <a:pt x="472820" y="1897329"/>
                  </a:lnTo>
                  <a:lnTo>
                    <a:pt x="521893" y="1929942"/>
                  </a:lnTo>
                  <a:lnTo>
                    <a:pt x="573658" y="1958911"/>
                  </a:lnTo>
                  <a:lnTo>
                    <a:pt x="626871" y="1987867"/>
                  </a:lnTo>
                  <a:lnTo>
                    <a:pt x="681355" y="2013216"/>
                  </a:lnTo>
                  <a:lnTo>
                    <a:pt x="737235" y="2037359"/>
                  </a:lnTo>
                  <a:lnTo>
                    <a:pt x="794511" y="2057869"/>
                  </a:lnTo>
                  <a:lnTo>
                    <a:pt x="853058" y="2077186"/>
                  </a:lnTo>
                  <a:lnTo>
                    <a:pt x="914400" y="2094090"/>
                  </a:lnTo>
                  <a:lnTo>
                    <a:pt x="975741" y="2108568"/>
                  </a:lnTo>
                  <a:lnTo>
                    <a:pt x="1038351" y="2120633"/>
                  </a:lnTo>
                  <a:lnTo>
                    <a:pt x="1102487" y="2130285"/>
                  </a:lnTo>
                  <a:lnTo>
                    <a:pt x="1167892" y="2136330"/>
                  </a:lnTo>
                  <a:lnTo>
                    <a:pt x="1234567" y="2141156"/>
                  </a:lnTo>
                  <a:lnTo>
                    <a:pt x="1301242" y="2142363"/>
                  </a:lnTo>
                  <a:lnTo>
                    <a:pt x="1368044" y="2141156"/>
                  </a:lnTo>
                  <a:lnTo>
                    <a:pt x="1434846" y="2136330"/>
                  </a:lnTo>
                  <a:lnTo>
                    <a:pt x="1498854" y="2130285"/>
                  </a:lnTo>
                  <a:lnTo>
                    <a:pt x="1562862" y="2120633"/>
                  </a:lnTo>
                  <a:lnTo>
                    <a:pt x="1625600" y="2108568"/>
                  </a:lnTo>
                  <a:lnTo>
                    <a:pt x="1688211" y="2094090"/>
                  </a:lnTo>
                  <a:lnTo>
                    <a:pt x="1748282" y="2077186"/>
                  </a:lnTo>
                  <a:lnTo>
                    <a:pt x="1806829" y="2057869"/>
                  </a:lnTo>
                  <a:lnTo>
                    <a:pt x="1865376" y="2037359"/>
                  </a:lnTo>
                  <a:lnTo>
                    <a:pt x="1921383" y="2013216"/>
                  </a:lnTo>
                  <a:lnTo>
                    <a:pt x="1975866" y="1987867"/>
                  </a:lnTo>
                  <a:lnTo>
                    <a:pt x="2079371" y="1929942"/>
                  </a:lnTo>
                  <a:lnTo>
                    <a:pt x="2128393" y="1897329"/>
                  </a:lnTo>
                  <a:lnTo>
                    <a:pt x="2174621" y="1864753"/>
                  </a:lnTo>
                  <a:lnTo>
                    <a:pt x="2220976" y="1828533"/>
                  </a:lnTo>
                  <a:lnTo>
                    <a:pt x="2263394" y="1791144"/>
                  </a:lnTo>
                  <a:lnTo>
                    <a:pt x="2304161" y="1752511"/>
                  </a:lnTo>
                  <a:lnTo>
                    <a:pt x="2343658" y="1712683"/>
                  </a:lnTo>
                  <a:lnTo>
                    <a:pt x="2379218" y="1670431"/>
                  </a:lnTo>
                  <a:lnTo>
                    <a:pt x="2413127" y="1626984"/>
                  </a:lnTo>
                  <a:lnTo>
                    <a:pt x="2444496" y="1582318"/>
                  </a:lnTo>
                  <a:lnTo>
                    <a:pt x="2473198" y="1535252"/>
                  </a:lnTo>
                  <a:lnTo>
                    <a:pt x="2498979" y="1488186"/>
                  </a:lnTo>
                  <a:lnTo>
                    <a:pt x="2522220" y="1439926"/>
                  </a:lnTo>
                  <a:lnTo>
                    <a:pt x="2542666" y="1389253"/>
                  </a:lnTo>
                  <a:lnTo>
                    <a:pt x="2560320" y="1338453"/>
                  </a:lnTo>
                  <a:lnTo>
                    <a:pt x="2575306" y="1286637"/>
                  </a:lnTo>
                  <a:lnTo>
                    <a:pt x="2586354" y="1233424"/>
                  </a:lnTo>
                  <a:lnTo>
                    <a:pt x="2594483" y="1180338"/>
                  </a:lnTo>
                  <a:lnTo>
                    <a:pt x="2599816" y="1125982"/>
                  </a:lnTo>
                  <a:lnTo>
                    <a:pt x="2601341" y="1070483"/>
                  </a:lnTo>
                  <a:lnTo>
                    <a:pt x="2599816" y="1015111"/>
                  </a:lnTo>
                  <a:lnTo>
                    <a:pt x="2594483" y="960755"/>
                  </a:lnTo>
                  <a:lnTo>
                    <a:pt x="2586354" y="907669"/>
                  </a:lnTo>
                  <a:lnTo>
                    <a:pt x="2575306" y="854582"/>
                  </a:lnTo>
                  <a:lnTo>
                    <a:pt x="2560320" y="802639"/>
                  </a:lnTo>
                  <a:lnTo>
                    <a:pt x="2542666" y="751967"/>
                  </a:lnTo>
                  <a:lnTo>
                    <a:pt x="2522220" y="702437"/>
                  </a:lnTo>
                  <a:lnTo>
                    <a:pt x="2498979" y="654176"/>
                  </a:lnTo>
                  <a:lnTo>
                    <a:pt x="2473198" y="605917"/>
                  </a:lnTo>
                  <a:lnTo>
                    <a:pt x="2444496" y="559943"/>
                  </a:lnTo>
                  <a:lnTo>
                    <a:pt x="2413127" y="515366"/>
                  </a:lnTo>
                  <a:lnTo>
                    <a:pt x="2379218" y="471931"/>
                  </a:lnTo>
                  <a:lnTo>
                    <a:pt x="2343658" y="429641"/>
                  </a:lnTo>
                  <a:lnTo>
                    <a:pt x="2304161" y="389889"/>
                  </a:lnTo>
                  <a:lnTo>
                    <a:pt x="2263394" y="351155"/>
                  </a:lnTo>
                  <a:lnTo>
                    <a:pt x="2220976" y="313817"/>
                  </a:lnTo>
                  <a:lnTo>
                    <a:pt x="2174621" y="277621"/>
                  </a:lnTo>
                  <a:lnTo>
                    <a:pt x="2128393" y="244982"/>
                  </a:lnTo>
                  <a:lnTo>
                    <a:pt x="2079371" y="212344"/>
                  </a:lnTo>
                  <a:lnTo>
                    <a:pt x="2027555" y="182244"/>
                  </a:lnTo>
                  <a:lnTo>
                    <a:pt x="1975866" y="154431"/>
                  </a:lnTo>
                  <a:lnTo>
                    <a:pt x="1921383" y="129158"/>
                  </a:lnTo>
                  <a:lnTo>
                    <a:pt x="1865376" y="104901"/>
                  </a:lnTo>
                  <a:lnTo>
                    <a:pt x="1806829" y="84581"/>
                  </a:lnTo>
                  <a:lnTo>
                    <a:pt x="1748282" y="65150"/>
                  </a:lnTo>
                  <a:lnTo>
                    <a:pt x="1688211" y="48260"/>
                  </a:lnTo>
                  <a:lnTo>
                    <a:pt x="1625600" y="33781"/>
                  </a:lnTo>
                  <a:lnTo>
                    <a:pt x="1562862" y="21717"/>
                  </a:lnTo>
                  <a:lnTo>
                    <a:pt x="1498854" y="12064"/>
                  </a:lnTo>
                  <a:lnTo>
                    <a:pt x="1434846" y="5968"/>
                  </a:lnTo>
                  <a:lnTo>
                    <a:pt x="1368044" y="1143"/>
                  </a:lnTo>
                  <a:lnTo>
                    <a:pt x="1301242" y="0"/>
                  </a:lnTo>
                  <a:close/>
                </a:path>
              </a:pathLst>
            </a:custGeom>
            <a:solidFill>
              <a:srgbClr val="F7F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8" y="2258568"/>
              <a:ext cx="1886712" cy="2371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44496" y="903731"/>
              <a:ext cx="5490845" cy="1482725"/>
            </a:xfrm>
            <a:custGeom>
              <a:avLst/>
              <a:gdLst/>
              <a:ahLst/>
              <a:cxnLst/>
              <a:rect l="l" t="t" r="r" b="b"/>
              <a:pathLst>
                <a:path w="5490845" h="1482725">
                  <a:moveTo>
                    <a:pt x="5490845" y="225933"/>
                  </a:moveTo>
                  <a:lnTo>
                    <a:pt x="5486273" y="180467"/>
                  </a:lnTo>
                  <a:lnTo>
                    <a:pt x="5473065" y="138049"/>
                  </a:lnTo>
                  <a:lnTo>
                    <a:pt x="5452237" y="99695"/>
                  </a:lnTo>
                  <a:lnTo>
                    <a:pt x="5424678" y="66167"/>
                  </a:lnTo>
                  <a:lnTo>
                    <a:pt x="5391150" y="38608"/>
                  </a:lnTo>
                  <a:lnTo>
                    <a:pt x="5352796" y="17780"/>
                  </a:lnTo>
                  <a:lnTo>
                    <a:pt x="5310378" y="4572"/>
                  </a:lnTo>
                  <a:lnTo>
                    <a:pt x="5264785" y="0"/>
                  </a:lnTo>
                  <a:lnTo>
                    <a:pt x="745998" y="0"/>
                  </a:lnTo>
                  <a:lnTo>
                    <a:pt x="700532" y="4572"/>
                  </a:lnTo>
                  <a:lnTo>
                    <a:pt x="658114" y="17780"/>
                  </a:lnTo>
                  <a:lnTo>
                    <a:pt x="619633" y="38608"/>
                  </a:lnTo>
                  <a:lnTo>
                    <a:pt x="586232" y="66167"/>
                  </a:lnTo>
                  <a:lnTo>
                    <a:pt x="558673" y="99695"/>
                  </a:lnTo>
                  <a:lnTo>
                    <a:pt x="537718" y="138049"/>
                  </a:lnTo>
                  <a:lnTo>
                    <a:pt x="524637" y="180467"/>
                  </a:lnTo>
                  <a:lnTo>
                    <a:pt x="520065" y="225933"/>
                  </a:lnTo>
                  <a:lnTo>
                    <a:pt x="520065" y="790956"/>
                  </a:lnTo>
                  <a:lnTo>
                    <a:pt x="0" y="1482725"/>
                  </a:lnTo>
                  <a:lnTo>
                    <a:pt x="520065" y="1129919"/>
                  </a:lnTo>
                  <a:lnTo>
                    <a:pt x="524637" y="1175512"/>
                  </a:lnTo>
                  <a:lnTo>
                    <a:pt x="537718" y="1217930"/>
                  </a:lnTo>
                  <a:lnTo>
                    <a:pt x="558673" y="1256284"/>
                  </a:lnTo>
                  <a:lnTo>
                    <a:pt x="586232" y="1289685"/>
                  </a:lnTo>
                  <a:lnTo>
                    <a:pt x="619633" y="1317244"/>
                  </a:lnTo>
                  <a:lnTo>
                    <a:pt x="658114" y="1338072"/>
                  </a:lnTo>
                  <a:lnTo>
                    <a:pt x="700532" y="1351280"/>
                  </a:lnTo>
                  <a:lnTo>
                    <a:pt x="745998" y="1355852"/>
                  </a:lnTo>
                  <a:lnTo>
                    <a:pt x="5264785" y="1355852"/>
                  </a:lnTo>
                  <a:lnTo>
                    <a:pt x="5310378" y="1351280"/>
                  </a:lnTo>
                  <a:lnTo>
                    <a:pt x="5352796" y="1338072"/>
                  </a:lnTo>
                  <a:lnTo>
                    <a:pt x="5391150" y="1317244"/>
                  </a:lnTo>
                  <a:lnTo>
                    <a:pt x="5424678" y="1289685"/>
                  </a:lnTo>
                  <a:lnTo>
                    <a:pt x="5452237" y="1256284"/>
                  </a:lnTo>
                  <a:lnTo>
                    <a:pt x="5473065" y="1217930"/>
                  </a:lnTo>
                  <a:lnTo>
                    <a:pt x="5486273" y="1175512"/>
                  </a:lnTo>
                  <a:lnTo>
                    <a:pt x="5490845" y="1129919"/>
                  </a:lnTo>
                  <a:lnTo>
                    <a:pt x="5490845" y="225933"/>
                  </a:lnTo>
                  <a:close/>
                </a:path>
              </a:pathLst>
            </a:custGeom>
            <a:solidFill>
              <a:srgbClr val="F8E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44496" y="903732"/>
              <a:ext cx="5490845" cy="1482725"/>
            </a:xfrm>
            <a:custGeom>
              <a:avLst/>
              <a:gdLst/>
              <a:ahLst/>
              <a:cxnLst/>
              <a:rect l="l" t="t" r="r" b="b"/>
              <a:pathLst>
                <a:path w="5490845" h="1482725">
                  <a:moveTo>
                    <a:pt x="520065" y="225932"/>
                  </a:moveTo>
                  <a:lnTo>
                    <a:pt x="524637" y="180466"/>
                  </a:lnTo>
                  <a:lnTo>
                    <a:pt x="537718" y="138048"/>
                  </a:lnTo>
                  <a:lnTo>
                    <a:pt x="558673" y="99694"/>
                  </a:lnTo>
                  <a:lnTo>
                    <a:pt x="586232" y="66166"/>
                  </a:lnTo>
                  <a:lnTo>
                    <a:pt x="619633" y="38607"/>
                  </a:lnTo>
                  <a:lnTo>
                    <a:pt x="658114" y="17779"/>
                  </a:lnTo>
                  <a:lnTo>
                    <a:pt x="700532" y="4571"/>
                  </a:lnTo>
                  <a:lnTo>
                    <a:pt x="745998" y="0"/>
                  </a:lnTo>
                  <a:lnTo>
                    <a:pt x="1348486" y="0"/>
                  </a:lnTo>
                  <a:lnTo>
                    <a:pt x="2591181" y="0"/>
                  </a:lnTo>
                  <a:lnTo>
                    <a:pt x="5264784" y="0"/>
                  </a:lnTo>
                  <a:lnTo>
                    <a:pt x="5310378" y="4571"/>
                  </a:lnTo>
                  <a:lnTo>
                    <a:pt x="5352796" y="17779"/>
                  </a:lnTo>
                  <a:lnTo>
                    <a:pt x="5391150" y="38607"/>
                  </a:lnTo>
                  <a:lnTo>
                    <a:pt x="5424678" y="66166"/>
                  </a:lnTo>
                  <a:lnTo>
                    <a:pt x="5452236" y="99694"/>
                  </a:lnTo>
                  <a:lnTo>
                    <a:pt x="5473064" y="138048"/>
                  </a:lnTo>
                  <a:lnTo>
                    <a:pt x="5486273" y="180466"/>
                  </a:lnTo>
                  <a:lnTo>
                    <a:pt x="5490845" y="225932"/>
                  </a:lnTo>
                  <a:lnTo>
                    <a:pt x="5490845" y="790955"/>
                  </a:lnTo>
                  <a:lnTo>
                    <a:pt x="5490845" y="1129918"/>
                  </a:lnTo>
                  <a:lnTo>
                    <a:pt x="5486273" y="1175511"/>
                  </a:lnTo>
                  <a:lnTo>
                    <a:pt x="5473064" y="1217929"/>
                  </a:lnTo>
                  <a:lnTo>
                    <a:pt x="5452236" y="1256283"/>
                  </a:lnTo>
                  <a:lnTo>
                    <a:pt x="5424678" y="1289684"/>
                  </a:lnTo>
                  <a:lnTo>
                    <a:pt x="5391150" y="1317243"/>
                  </a:lnTo>
                  <a:lnTo>
                    <a:pt x="5352796" y="1338071"/>
                  </a:lnTo>
                  <a:lnTo>
                    <a:pt x="5310378" y="1351279"/>
                  </a:lnTo>
                  <a:lnTo>
                    <a:pt x="5264784" y="1355851"/>
                  </a:lnTo>
                  <a:lnTo>
                    <a:pt x="2591181" y="1355851"/>
                  </a:lnTo>
                  <a:lnTo>
                    <a:pt x="1348486" y="1355851"/>
                  </a:lnTo>
                  <a:lnTo>
                    <a:pt x="745998" y="1355851"/>
                  </a:lnTo>
                  <a:lnTo>
                    <a:pt x="700532" y="1351279"/>
                  </a:lnTo>
                  <a:lnTo>
                    <a:pt x="658114" y="1338071"/>
                  </a:lnTo>
                  <a:lnTo>
                    <a:pt x="619633" y="1317243"/>
                  </a:lnTo>
                  <a:lnTo>
                    <a:pt x="586232" y="1289684"/>
                  </a:lnTo>
                  <a:lnTo>
                    <a:pt x="558673" y="1256283"/>
                  </a:lnTo>
                  <a:lnTo>
                    <a:pt x="537718" y="1217929"/>
                  </a:lnTo>
                  <a:lnTo>
                    <a:pt x="524637" y="1175511"/>
                  </a:lnTo>
                  <a:lnTo>
                    <a:pt x="520065" y="1129918"/>
                  </a:lnTo>
                  <a:lnTo>
                    <a:pt x="0" y="1482724"/>
                  </a:lnTo>
                  <a:lnTo>
                    <a:pt x="520065" y="790955"/>
                  </a:lnTo>
                  <a:lnTo>
                    <a:pt x="520065" y="225932"/>
                  </a:lnTo>
                  <a:close/>
                </a:path>
              </a:pathLst>
            </a:custGeom>
            <a:ln w="12192">
              <a:solidFill>
                <a:srgbClr val="DDA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063114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</a:t>
            </a:r>
            <a:r>
              <a:rPr spc="-25" dirty="0"/>
              <a:t>nnie’</a:t>
            </a:r>
            <a:r>
              <a:rPr dirty="0"/>
              <a:t>s</a:t>
            </a:r>
            <a:r>
              <a:rPr spc="-130" dirty="0"/>
              <a:t> </a:t>
            </a:r>
            <a:r>
              <a:rPr dirty="0"/>
              <a:t>A</a:t>
            </a:r>
            <a:r>
              <a:rPr spc="-20" dirty="0"/>
              <a:t>n</a:t>
            </a:r>
            <a:r>
              <a:rPr spc="-15" dirty="0"/>
              <a:t>s</a:t>
            </a:r>
            <a:r>
              <a:rPr dirty="0"/>
              <a:t>w</a:t>
            </a:r>
            <a:r>
              <a:rPr spc="-20" dirty="0"/>
              <a:t>e</a:t>
            </a:r>
            <a:r>
              <a:rPr dirty="0"/>
              <a:t>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67633" y="1320749"/>
            <a:ext cx="423354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EJB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stands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for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Enterprise</a:t>
            </a:r>
            <a:r>
              <a:rPr sz="1200" spc="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Beans. It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 also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one</a:t>
            </a:r>
            <a:r>
              <a:rPr sz="12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Java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technology.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It works on Application 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Server.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Using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EJB, we can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develop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enterprise</a:t>
            </a:r>
            <a:r>
              <a:rPr sz="1200" spc="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applications.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13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151" y="153415"/>
            <a:ext cx="21018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125" dirty="0"/>
              <a:t> </a:t>
            </a:r>
            <a:r>
              <a:rPr dirty="0"/>
              <a:t>is</a:t>
            </a:r>
            <a:r>
              <a:rPr spc="-90" dirty="0"/>
              <a:t> </a:t>
            </a:r>
            <a:r>
              <a:rPr dirty="0"/>
              <a:t>Spring?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844" y="1065021"/>
            <a:ext cx="6794500" cy="659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54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Spring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uses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existing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technologies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JDBC,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Struts,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Transactions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Hibernate.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7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Spring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testing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framework.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So 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testing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becomes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very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easy.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14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2376" y="897636"/>
            <a:ext cx="7219315" cy="3732529"/>
            <a:chOff x="722376" y="897636"/>
            <a:chExt cx="7219315" cy="3732529"/>
          </a:xfrm>
        </p:grpSpPr>
        <p:sp>
          <p:nvSpPr>
            <p:cNvPr id="3" name="object 3"/>
            <p:cNvSpPr/>
            <p:nvPr/>
          </p:nvSpPr>
          <p:spPr>
            <a:xfrm>
              <a:off x="722376" y="2353055"/>
              <a:ext cx="2601595" cy="2142490"/>
            </a:xfrm>
            <a:custGeom>
              <a:avLst/>
              <a:gdLst/>
              <a:ahLst/>
              <a:cxnLst/>
              <a:rect l="l" t="t" r="r" b="b"/>
              <a:pathLst>
                <a:path w="2601595" h="2142490">
                  <a:moveTo>
                    <a:pt x="1301242" y="0"/>
                  </a:moveTo>
                  <a:lnTo>
                    <a:pt x="1234567" y="1143"/>
                  </a:lnTo>
                  <a:lnTo>
                    <a:pt x="1167892" y="5968"/>
                  </a:lnTo>
                  <a:lnTo>
                    <a:pt x="1102487" y="12064"/>
                  </a:lnTo>
                  <a:lnTo>
                    <a:pt x="1038351" y="21717"/>
                  </a:lnTo>
                  <a:lnTo>
                    <a:pt x="975741" y="33781"/>
                  </a:lnTo>
                  <a:lnTo>
                    <a:pt x="914400" y="48260"/>
                  </a:lnTo>
                  <a:lnTo>
                    <a:pt x="853058" y="65150"/>
                  </a:lnTo>
                  <a:lnTo>
                    <a:pt x="794511" y="84581"/>
                  </a:lnTo>
                  <a:lnTo>
                    <a:pt x="737235" y="104901"/>
                  </a:lnTo>
                  <a:lnTo>
                    <a:pt x="681355" y="129158"/>
                  </a:lnTo>
                  <a:lnTo>
                    <a:pt x="626871" y="154431"/>
                  </a:lnTo>
                  <a:lnTo>
                    <a:pt x="573658" y="182244"/>
                  </a:lnTo>
                  <a:lnTo>
                    <a:pt x="521893" y="212344"/>
                  </a:lnTo>
                  <a:lnTo>
                    <a:pt x="472820" y="244982"/>
                  </a:lnTo>
                  <a:lnTo>
                    <a:pt x="426491" y="277621"/>
                  </a:lnTo>
                  <a:lnTo>
                    <a:pt x="381533" y="313817"/>
                  </a:lnTo>
                  <a:lnTo>
                    <a:pt x="337946" y="351155"/>
                  </a:lnTo>
                  <a:lnTo>
                    <a:pt x="297065" y="389889"/>
                  </a:lnTo>
                  <a:lnTo>
                    <a:pt x="258902" y="429641"/>
                  </a:lnTo>
                  <a:lnTo>
                    <a:pt x="222097" y="471931"/>
                  </a:lnTo>
                  <a:lnTo>
                    <a:pt x="188036" y="515366"/>
                  </a:lnTo>
                  <a:lnTo>
                    <a:pt x="156692" y="559943"/>
                  </a:lnTo>
                  <a:lnTo>
                    <a:pt x="128079" y="605917"/>
                  </a:lnTo>
                  <a:lnTo>
                    <a:pt x="102209" y="654176"/>
                  </a:lnTo>
                  <a:lnTo>
                    <a:pt x="79032" y="702437"/>
                  </a:lnTo>
                  <a:lnTo>
                    <a:pt x="58597" y="751967"/>
                  </a:lnTo>
                  <a:lnTo>
                    <a:pt x="40881" y="802639"/>
                  </a:lnTo>
                  <a:lnTo>
                    <a:pt x="25895" y="854582"/>
                  </a:lnTo>
                  <a:lnTo>
                    <a:pt x="14985" y="907669"/>
                  </a:lnTo>
                  <a:lnTo>
                    <a:pt x="6807" y="960755"/>
                  </a:lnTo>
                  <a:lnTo>
                    <a:pt x="1358" y="1015111"/>
                  </a:lnTo>
                  <a:lnTo>
                    <a:pt x="0" y="1070483"/>
                  </a:lnTo>
                  <a:lnTo>
                    <a:pt x="1358" y="1125982"/>
                  </a:lnTo>
                  <a:lnTo>
                    <a:pt x="6807" y="1180338"/>
                  </a:lnTo>
                  <a:lnTo>
                    <a:pt x="14985" y="1233424"/>
                  </a:lnTo>
                  <a:lnTo>
                    <a:pt x="25895" y="1286637"/>
                  </a:lnTo>
                  <a:lnTo>
                    <a:pt x="40881" y="1338453"/>
                  </a:lnTo>
                  <a:lnTo>
                    <a:pt x="58597" y="1389253"/>
                  </a:lnTo>
                  <a:lnTo>
                    <a:pt x="79032" y="1439926"/>
                  </a:lnTo>
                  <a:lnTo>
                    <a:pt x="102209" y="1488186"/>
                  </a:lnTo>
                  <a:lnTo>
                    <a:pt x="128079" y="1535252"/>
                  </a:lnTo>
                  <a:lnTo>
                    <a:pt x="156692" y="1582318"/>
                  </a:lnTo>
                  <a:lnTo>
                    <a:pt x="188036" y="1626984"/>
                  </a:lnTo>
                  <a:lnTo>
                    <a:pt x="222097" y="1670431"/>
                  </a:lnTo>
                  <a:lnTo>
                    <a:pt x="258902" y="1712683"/>
                  </a:lnTo>
                  <a:lnTo>
                    <a:pt x="297065" y="1752511"/>
                  </a:lnTo>
                  <a:lnTo>
                    <a:pt x="337946" y="1791144"/>
                  </a:lnTo>
                  <a:lnTo>
                    <a:pt x="381533" y="1828533"/>
                  </a:lnTo>
                  <a:lnTo>
                    <a:pt x="426491" y="1864753"/>
                  </a:lnTo>
                  <a:lnTo>
                    <a:pt x="472820" y="1897329"/>
                  </a:lnTo>
                  <a:lnTo>
                    <a:pt x="521893" y="1929942"/>
                  </a:lnTo>
                  <a:lnTo>
                    <a:pt x="573658" y="1958911"/>
                  </a:lnTo>
                  <a:lnTo>
                    <a:pt x="626871" y="1987867"/>
                  </a:lnTo>
                  <a:lnTo>
                    <a:pt x="681355" y="2013216"/>
                  </a:lnTo>
                  <a:lnTo>
                    <a:pt x="737235" y="2037359"/>
                  </a:lnTo>
                  <a:lnTo>
                    <a:pt x="794511" y="2057869"/>
                  </a:lnTo>
                  <a:lnTo>
                    <a:pt x="853058" y="2077186"/>
                  </a:lnTo>
                  <a:lnTo>
                    <a:pt x="914400" y="2094090"/>
                  </a:lnTo>
                  <a:lnTo>
                    <a:pt x="975741" y="2108568"/>
                  </a:lnTo>
                  <a:lnTo>
                    <a:pt x="1038351" y="2120633"/>
                  </a:lnTo>
                  <a:lnTo>
                    <a:pt x="1102487" y="2130285"/>
                  </a:lnTo>
                  <a:lnTo>
                    <a:pt x="1167892" y="2136330"/>
                  </a:lnTo>
                  <a:lnTo>
                    <a:pt x="1234567" y="2141156"/>
                  </a:lnTo>
                  <a:lnTo>
                    <a:pt x="1301242" y="2142363"/>
                  </a:lnTo>
                  <a:lnTo>
                    <a:pt x="1368044" y="2141156"/>
                  </a:lnTo>
                  <a:lnTo>
                    <a:pt x="1434846" y="2136330"/>
                  </a:lnTo>
                  <a:lnTo>
                    <a:pt x="1498854" y="2130285"/>
                  </a:lnTo>
                  <a:lnTo>
                    <a:pt x="1562862" y="2120633"/>
                  </a:lnTo>
                  <a:lnTo>
                    <a:pt x="1625600" y="2108568"/>
                  </a:lnTo>
                  <a:lnTo>
                    <a:pt x="1688211" y="2094090"/>
                  </a:lnTo>
                  <a:lnTo>
                    <a:pt x="1748282" y="2077186"/>
                  </a:lnTo>
                  <a:lnTo>
                    <a:pt x="1806829" y="2057869"/>
                  </a:lnTo>
                  <a:lnTo>
                    <a:pt x="1865376" y="2037359"/>
                  </a:lnTo>
                  <a:lnTo>
                    <a:pt x="1921383" y="2013216"/>
                  </a:lnTo>
                  <a:lnTo>
                    <a:pt x="1975866" y="1987867"/>
                  </a:lnTo>
                  <a:lnTo>
                    <a:pt x="2079371" y="1929942"/>
                  </a:lnTo>
                  <a:lnTo>
                    <a:pt x="2128393" y="1897329"/>
                  </a:lnTo>
                  <a:lnTo>
                    <a:pt x="2174621" y="1864753"/>
                  </a:lnTo>
                  <a:lnTo>
                    <a:pt x="2220976" y="1828533"/>
                  </a:lnTo>
                  <a:lnTo>
                    <a:pt x="2263394" y="1791144"/>
                  </a:lnTo>
                  <a:lnTo>
                    <a:pt x="2304161" y="1752511"/>
                  </a:lnTo>
                  <a:lnTo>
                    <a:pt x="2343658" y="1712683"/>
                  </a:lnTo>
                  <a:lnTo>
                    <a:pt x="2379218" y="1670431"/>
                  </a:lnTo>
                  <a:lnTo>
                    <a:pt x="2413127" y="1626984"/>
                  </a:lnTo>
                  <a:lnTo>
                    <a:pt x="2444496" y="1582318"/>
                  </a:lnTo>
                  <a:lnTo>
                    <a:pt x="2473198" y="1535252"/>
                  </a:lnTo>
                  <a:lnTo>
                    <a:pt x="2498979" y="1488186"/>
                  </a:lnTo>
                  <a:lnTo>
                    <a:pt x="2522220" y="1439926"/>
                  </a:lnTo>
                  <a:lnTo>
                    <a:pt x="2542666" y="1389253"/>
                  </a:lnTo>
                  <a:lnTo>
                    <a:pt x="2560320" y="1338453"/>
                  </a:lnTo>
                  <a:lnTo>
                    <a:pt x="2575306" y="1286637"/>
                  </a:lnTo>
                  <a:lnTo>
                    <a:pt x="2586354" y="1233424"/>
                  </a:lnTo>
                  <a:lnTo>
                    <a:pt x="2594483" y="1180338"/>
                  </a:lnTo>
                  <a:lnTo>
                    <a:pt x="2599816" y="1125982"/>
                  </a:lnTo>
                  <a:lnTo>
                    <a:pt x="2601341" y="1070483"/>
                  </a:lnTo>
                  <a:lnTo>
                    <a:pt x="2599816" y="1015111"/>
                  </a:lnTo>
                  <a:lnTo>
                    <a:pt x="2594483" y="960755"/>
                  </a:lnTo>
                  <a:lnTo>
                    <a:pt x="2586354" y="907669"/>
                  </a:lnTo>
                  <a:lnTo>
                    <a:pt x="2575306" y="854582"/>
                  </a:lnTo>
                  <a:lnTo>
                    <a:pt x="2560320" y="802639"/>
                  </a:lnTo>
                  <a:lnTo>
                    <a:pt x="2542666" y="751967"/>
                  </a:lnTo>
                  <a:lnTo>
                    <a:pt x="2522220" y="702437"/>
                  </a:lnTo>
                  <a:lnTo>
                    <a:pt x="2498979" y="654176"/>
                  </a:lnTo>
                  <a:lnTo>
                    <a:pt x="2473198" y="605917"/>
                  </a:lnTo>
                  <a:lnTo>
                    <a:pt x="2444496" y="559943"/>
                  </a:lnTo>
                  <a:lnTo>
                    <a:pt x="2413127" y="515366"/>
                  </a:lnTo>
                  <a:lnTo>
                    <a:pt x="2379218" y="471931"/>
                  </a:lnTo>
                  <a:lnTo>
                    <a:pt x="2343658" y="429641"/>
                  </a:lnTo>
                  <a:lnTo>
                    <a:pt x="2304161" y="389889"/>
                  </a:lnTo>
                  <a:lnTo>
                    <a:pt x="2263394" y="351155"/>
                  </a:lnTo>
                  <a:lnTo>
                    <a:pt x="2220976" y="313817"/>
                  </a:lnTo>
                  <a:lnTo>
                    <a:pt x="2174621" y="277621"/>
                  </a:lnTo>
                  <a:lnTo>
                    <a:pt x="2128393" y="244982"/>
                  </a:lnTo>
                  <a:lnTo>
                    <a:pt x="2079371" y="212344"/>
                  </a:lnTo>
                  <a:lnTo>
                    <a:pt x="2027555" y="182244"/>
                  </a:lnTo>
                  <a:lnTo>
                    <a:pt x="1975866" y="154431"/>
                  </a:lnTo>
                  <a:lnTo>
                    <a:pt x="1921383" y="129158"/>
                  </a:lnTo>
                  <a:lnTo>
                    <a:pt x="1865376" y="104901"/>
                  </a:lnTo>
                  <a:lnTo>
                    <a:pt x="1806829" y="84581"/>
                  </a:lnTo>
                  <a:lnTo>
                    <a:pt x="1748282" y="65150"/>
                  </a:lnTo>
                  <a:lnTo>
                    <a:pt x="1688211" y="48260"/>
                  </a:lnTo>
                  <a:lnTo>
                    <a:pt x="1625600" y="33781"/>
                  </a:lnTo>
                  <a:lnTo>
                    <a:pt x="1562862" y="21717"/>
                  </a:lnTo>
                  <a:lnTo>
                    <a:pt x="1498854" y="12064"/>
                  </a:lnTo>
                  <a:lnTo>
                    <a:pt x="1434846" y="5968"/>
                  </a:lnTo>
                  <a:lnTo>
                    <a:pt x="1368044" y="1143"/>
                  </a:lnTo>
                  <a:lnTo>
                    <a:pt x="1301242" y="0"/>
                  </a:lnTo>
                  <a:close/>
                </a:path>
              </a:pathLst>
            </a:custGeom>
            <a:solidFill>
              <a:srgbClr val="F7F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8" y="2258568"/>
              <a:ext cx="1886712" cy="2371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44496" y="903731"/>
              <a:ext cx="5490845" cy="1482725"/>
            </a:xfrm>
            <a:custGeom>
              <a:avLst/>
              <a:gdLst/>
              <a:ahLst/>
              <a:cxnLst/>
              <a:rect l="l" t="t" r="r" b="b"/>
              <a:pathLst>
                <a:path w="5490845" h="1482725">
                  <a:moveTo>
                    <a:pt x="5490845" y="225933"/>
                  </a:moveTo>
                  <a:lnTo>
                    <a:pt x="5486273" y="180467"/>
                  </a:lnTo>
                  <a:lnTo>
                    <a:pt x="5473065" y="138049"/>
                  </a:lnTo>
                  <a:lnTo>
                    <a:pt x="5452237" y="99695"/>
                  </a:lnTo>
                  <a:lnTo>
                    <a:pt x="5424678" y="66167"/>
                  </a:lnTo>
                  <a:lnTo>
                    <a:pt x="5391150" y="38608"/>
                  </a:lnTo>
                  <a:lnTo>
                    <a:pt x="5352796" y="17780"/>
                  </a:lnTo>
                  <a:lnTo>
                    <a:pt x="5310378" y="4572"/>
                  </a:lnTo>
                  <a:lnTo>
                    <a:pt x="5264785" y="0"/>
                  </a:lnTo>
                  <a:lnTo>
                    <a:pt x="745998" y="0"/>
                  </a:lnTo>
                  <a:lnTo>
                    <a:pt x="700532" y="4572"/>
                  </a:lnTo>
                  <a:lnTo>
                    <a:pt x="658114" y="17780"/>
                  </a:lnTo>
                  <a:lnTo>
                    <a:pt x="619633" y="38608"/>
                  </a:lnTo>
                  <a:lnTo>
                    <a:pt x="586232" y="66167"/>
                  </a:lnTo>
                  <a:lnTo>
                    <a:pt x="558673" y="99695"/>
                  </a:lnTo>
                  <a:lnTo>
                    <a:pt x="537718" y="138049"/>
                  </a:lnTo>
                  <a:lnTo>
                    <a:pt x="524637" y="180467"/>
                  </a:lnTo>
                  <a:lnTo>
                    <a:pt x="520065" y="225933"/>
                  </a:lnTo>
                  <a:lnTo>
                    <a:pt x="520065" y="790956"/>
                  </a:lnTo>
                  <a:lnTo>
                    <a:pt x="0" y="1482725"/>
                  </a:lnTo>
                  <a:lnTo>
                    <a:pt x="520065" y="1129919"/>
                  </a:lnTo>
                  <a:lnTo>
                    <a:pt x="524637" y="1175512"/>
                  </a:lnTo>
                  <a:lnTo>
                    <a:pt x="537718" y="1217930"/>
                  </a:lnTo>
                  <a:lnTo>
                    <a:pt x="558673" y="1256284"/>
                  </a:lnTo>
                  <a:lnTo>
                    <a:pt x="586232" y="1289685"/>
                  </a:lnTo>
                  <a:lnTo>
                    <a:pt x="619633" y="1317244"/>
                  </a:lnTo>
                  <a:lnTo>
                    <a:pt x="658114" y="1338072"/>
                  </a:lnTo>
                  <a:lnTo>
                    <a:pt x="700532" y="1351280"/>
                  </a:lnTo>
                  <a:lnTo>
                    <a:pt x="745998" y="1355852"/>
                  </a:lnTo>
                  <a:lnTo>
                    <a:pt x="5264785" y="1355852"/>
                  </a:lnTo>
                  <a:lnTo>
                    <a:pt x="5310378" y="1351280"/>
                  </a:lnTo>
                  <a:lnTo>
                    <a:pt x="5352796" y="1338072"/>
                  </a:lnTo>
                  <a:lnTo>
                    <a:pt x="5391150" y="1317244"/>
                  </a:lnTo>
                  <a:lnTo>
                    <a:pt x="5424678" y="1289685"/>
                  </a:lnTo>
                  <a:lnTo>
                    <a:pt x="5452237" y="1256284"/>
                  </a:lnTo>
                  <a:lnTo>
                    <a:pt x="5473065" y="1217930"/>
                  </a:lnTo>
                  <a:lnTo>
                    <a:pt x="5486273" y="1175512"/>
                  </a:lnTo>
                  <a:lnTo>
                    <a:pt x="5490845" y="1129919"/>
                  </a:lnTo>
                  <a:lnTo>
                    <a:pt x="5490845" y="225933"/>
                  </a:lnTo>
                  <a:close/>
                </a:path>
              </a:pathLst>
            </a:custGeom>
            <a:solidFill>
              <a:srgbClr val="F8E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44496" y="903732"/>
              <a:ext cx="5490845" cy="1482725"/>
            </a:xfrm>
            <a:custGeom>
              <a:avLst/>
              <a:gdLst/>
              <a:ahLst/>
              <a:cxnLst/>
              <a:rect l="l" t="t" r="r" b="b"/>
              <a:pathLst>
                <a:path w="5490845" h="1482725">
                  <a:moveTo>
                    <a:pt x="520065" y="225932"/>
                  </a:moveTo>
                  <a:lnTo>
                    <a:pt x="524637" y="180466"/>
                  </a:lnTo>
                  <a:lnTo>
                    <a:pt x="537718" y="138048"/>
                  </a:lnTo>
                  <a:lnTo>
                    <a:pt x="558673" y="99694"/>
                  </a:lnTo>
                  <a:lnTo>
                    <a:pt x="586232" y="66166"/>
                  </a:lnTo>
                  <a:lnTo>
                    <a:pt x="619633" y="38607"/>
                  </a:lnTo>
                  <a:lnTo>
                    <a:pt x="658114" y="17779"/>
                  </a:lnTo>
                  <a:lnTo>
                    <a:pt x="700532" y="4571"/>
                  </a:lnTo>
                  <a:lnTo>
                    <a:pt x="745998" y="0"/>
                  </a:lnTo>
                  <a:lnTo>
                    <a:pt x="1348486" y="0"/>
                  </a:lnTo>
                  <a:lnTo>
                    <a:pt x="2591181" y="0"/>
                  </a:lnTo>
                  <a:lnTo>
                    <a:pt x="5264784" y="0"/>
                  </a:lnTo>
                  <a:lnTo>
                    <a:pt x="5310378" y="4571"/>
                  </a:lnTo>
                  <a:lnTo>
                    <a:pt x="5352796" y="17779"/>
                  </a:lnTo>
                  <a:lnTo>
                    <a:pt x="5391150" y="38607"/>
                  </a:lnTo>
                  <a:lnTo>
                    <a:pt x="5424678" y="66166"/>
                  </a:lnTo>
                  <a:lnTo>
                    <a:pt x="5452236" y="99694"/>
                  </a:lnTo>
                  <a:lnTo>
                    <a:pt x="5473064" y="138048"/>
                  </a:lnTo>
                  <a:lnTo>
                    <a:pt x="5486273" y="180466"/>
                  </a:lnTo>
                  <a:lnTo>
                    <a:pt x="5490845" y="225932"/>
                  </a:lnTo>
                  <a:lnTo>
                    <a:pt x="5490845" y="790955"/>
                  </a:lnTo>
                  <a:lnTo>
                    <a:pt x="5490845" y="1129918"/>
                  </a:lnTo>
                  <a:lnTo>
                    <a:pt x="5486273" y="1175511"/>
                  </a:lnTo>
                  <a:lnTo>
                    <a:pt x="5473064" y="1217929"/>
                  </a:lnTo>
                  <a:lnTo>
                    <a:pt x="5452236" y="1256283"/>
                  </a:lnTo>
                  <a:lnTo>
                    <a:pt x="5424678" y="1289684"/>
                  </a:lnTo>
                  <a:lnTo>
                    <a:pt x="5391150" y="1317243"/>
                  </a:lnTo>
                  <a:lnTo>
                    <a:pt x="5352796" y="1338071"/>
                  </a:lnTo>
                  <a:lnTo>
                    <a:pt x="5310378" y="1351279"/>
                  </a:lnTo>
                  <a:lnTo>
                    <a:pt x="5264784" y="1355851"/>
                  </a:lnTo>
                  <a:lnTo>
                    <a:pt x="2591181" y="1355851"/>
                  </a:lnTo>
                  <a:lnTo>
                    <a:pt x="1348486" y="1355851"/>
                  </a:lnTo>
                  <a:lnTo>
                    <a:pt x="745998" y="1355851"/>
                  </a:lnTo>
                  <a:lnTo>
                    <a:pt x="700532" y="1351279"/>
                  </a:lnTo>
                  <a:lnTo>
                    <a:pt x="658114" y="1338071"/>
                  </a:lnTo>
                  <a:lnTo>
                    <a:pt x="619633" y="1317243"/>
                  </a:lnTo>
                  <a:lnTo>
                    <a:pt x="586232" y="1289684"/>
                  </a:lnTo>
                  <a:lnTo>
                    <a:pt x="558673" y="1256283"/>
                  </a:lnTo>
                  <a:lnTo>
                    <a:pt x="537718" y="1217929"/>
                  </a:lnTo>
                  <a:lnTo>
                    <a:pt x="524637" y="1175511"/>
                  </a:lnTo>
                  <a:lnTo>
                    <a:pt x="520065" y="1129918"/>
                  </a:lnTo>
                  <a:lnTo>
                    <a:pt x="0" y="1482724"/>
                  </a:lnTo>
                  <a:lnTo>
                    <a:pt x="520065" y="790955"/>
                  </a:lnTo>
                  <a:lnTo>
                    <a:pt x="520065" y="225932"/>
                  </a:lnTo>
                  <a:close/>
                </a:path>
              </a:pathLst>
            </a:custGeom>
            <a:ln w="12192">
              <a:solidFill>
                <a:srgbClr val="DDA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7418" y="158953"/>
            <a:ext cx="228092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</a:t>
            </a:r>
            <a:r>
              <a:rPr spc="-25" dirty="0"/>
              <a:t>nnie</a:t>
            </a:r>
            <a:r>
              <a:rPr spc="-30" dirty="0"/>
              <a:t>’</a:t>
            </a:r>
            <a:r>
              <a:rPr dirty="0"/>
              <a:t>s</a:t>
            </a:r>
            <a:r>
              <a:rPr spc="-145" dirty="0"/>
              <a:t> </a:t>
            </a:r>
            <a:r>
              <a:rPr dirty="0"/>
              <a:t>Ques</a:t>
            </a:r>
            <a:r>
              <a:rPr spc="-15" dirty="0"/>
              <a:t>t</a:t>
            </a:r>
            <a:r>
              <a:rPr dirty="0"/>
              <a:t>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73983" y="1506982"/>
            <a:ext cx="3683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What are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advantages</a:t>
            </a:r>
            <a:r>
              <a:rPr sz="1200" spc="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light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weight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application?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15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2376" y="897636"/>
            <a:ext cx="7219315" cy="3732529"/>
            <a:chOff x="722376" y="897636"/>
            <a:chExt cx="7219315" cy="3732529"/>
          </a:xfrm>
        </p:grpSpPr>
        <p:sp>
          <p:nvSpPr>
            <p:cNvPr id="3" name="object 3"/>
            <p:cNvSpPr/>
            <p:nvPr/>
          </p:nvSpPr>
          <p:spPr>
            <a:xfrm>
              <a:off x="722376" y="2353055"/>
              <a:ext cx="2601595" cy="2142490"/>
            </a:xfrm>
            <a:custGeom>
              <a:avLst/>
              <a:gdLst/>
              <a:ahLst/>
              <a:cxnLst/>
              <a:rect l="l" t="t" r="r" b="b"/>
              <a:pathLst>
                <a:path w="2601595" h="2142490">
                  <a:moveTo>
                    <a:pt x="1301242" y="0"/>
                  </a:moveTo>
                  <a:lnTo>
                    <a:pt x="1234567" y="1143"/>
                  </a:lnTo>
                  <a:lnTo>
                    <a:pt x="1167892" y="5968"/>
                  </a:lnTo>
                  <a:lnTo>
                    <a:pt x="1102487" y="12064"/>
                  </a:lnTo>
                  <a:lnTo>
                    <a:pt x="1038351" y="21717"/>
                  </a:lnTo>
                  <a:lnTo>
                    <a:pt x="975741" y="33781"/>
                  </a:lnTo>
                  <a:lnTo>
                    <a:pt x="914400" y="48260"/>
                  </a:lnTo>
                  <a:lnTo>
                    <a:pt x="853058" y="65150"/>
                  </a:lnTo>
                  <a:lnTo>
                    <a:pt x="794511" y="84581"/>
                  </a:lnTo>
                  <a:lnTo>
                    <a:pt x="737235" y="104901"/>
                  </a:lnTo>
                  <a:lnTo>
                    <a:pt x="681355" y="129158"/>
                  </a:lnTo>
                  <a:lnTo>
                    <a:pt x="626871" y="154431"/>
                  </a:lnTo>
                  <a:lnTo>
                    <a:pt x="573658" y="182244"/>
                  </a:lnTo>
                  <a:lnTo>
                    <a:pt x="521893" y="212344"/>
                  </a:lnTo>
                  <a:lnTo>
                    <a:pt x="472820" y="244982"/>
                  </a:lnTo>
                  <a:lnTo>
                    <a:pt x="426491" y="277621"/>
                  </a:lnTo>
                  <a:lnTo>
                    <a:pt x="381533" y="313817"/>
                  </a:lnTo>
                  <a:lnTo>
                    <a:pt x="337946" y="351155"/>
                  </a:lnTo>
                  <a:lnTo>
                    <a:pt x="297065" y="389889"/>
                  </a:lnTo>
                  <a:lnTo>
                    <a:pt x="258902" y="429641"/>
                  </a:lnTo>
                  <a:lnTo>
                    <a:pt x="222097" y="471931"/>
                  </a:lnTo>
                  <a:lnTo>
                    <a:pt x="188036" y="515366"/>
                  </a:lnTo>
                  <a:lnTo>
                    <a:pt x="156692" y="559943"/>
                  </a:lnTo>
                  <a:lnTo>
                    <a:pt x="128079" y="605917"/>
                  </a:lnTo>
                  <a:lnTo>
                    <a:pt x="102209" y="654176"/>
                  </a:lnTo>
                  <a:lnTo>
                    <a:pt x="79032" y="702437"/>
                  </a:lnTo>
                  <a:lnTo>
                    <a:pt x="58597" y="751967"/>
                  </a:lnTo>
                  <a:lnTo>
                    <a:pt x="40881" y="802639"/>
                  </a:lnTo>
                  <a:lnTo>
                    <a:pt x="25895" y="854582"/>
                  </a:lnTo>
                  <a:lnTo>
                    <a:pt x="14985" y="907669"/>
                  </a:lnTo>
                  <a:lnTo>
                    <a:pt x="6807" y="960755"/>
                  </a:lnTo>
                  <a:lnTo>
                    <a:pt x="1358" y="1015111"/>
                  </a:lnTo>
                  <a:lnTo>
                    <a:pt x="0" y="1070483"/>
                  </a:lnTo>
                  <a:lnTo>
                    <a:pt x="1358" y="1125982"/>
                  </a:lnTo>
                  <a:lnTo>
                    <a:pt x="6807" y="1180338"/>
                  </a:lnTo>
                  <a:lnTo>
                    <a:pt x="14985" y="1233424"/>
                  </a:lnTo>
                  <a:lnTo>
                    <a:pt x="25895" y="1286637"/>
                  </a:lnTo>
                  <a:lnTo>
                    <a:pt x="40881" y="1338453"/>
                  </a:lnTo>
                  <a:lnTo>
                    <a:pt x="58597" y="1389253"/>
                  </a:lnTo>
                  <a:lnTo>
                    <a:pt x="79032" y="1439926"/>
                  </a:lnTo>
                  <a:lnTo>
                    <a:pt x="102209" y="1488186"/>
                  </a:lnTo>
                  <a:lnTo>
                    <a:pt x="128079" y="1535252"/>
                  </a:lnTo>
                  <a:lnTo>
                    <a:pt x="156692" y="1582318"/>
                  </a:lnTo>
                  <a:lnTo>
                    <a:pt x="188036" y="1626984"/>
                  </a:lnTo>
                  <a:lnTo>
                    <a:pt x="222097" y="1670431"/>
                  </a:lnTo>
                  <a:lnTo>
                    <a:pt x="258902" y="1712683"/>
                  </a:lnTo>
                  <a:lnTo>
                    <a:pt x="297065" y="1752511"/>
                  </a:lnTo>
                  <a:lnTo>
                    <a:pt x="337946" y="1791144"/>
                  </a:lnTo>
                  <a:lnTo>
                    <a:pt x="381533" y="1828533"/>
                  </a:lnTo>
                  <a:lnTo>
                    <a:pt x="426491" y="1864753"/>
                  </a:lnTo>
                  <a:lnTo>
                    <a:pt x="472820" y="1897329"/>
                  </a:lnTo>
                  <a:lnTo>
                    <a:pt x="521893" y="1929942"/>
                  </a:lnTo>
                  <a:lnTo>
                    <a:pt x="573658" y="1958911"/>
                  </a:lnTo>
                  <a:lnTo>
                    <a:pt x="626871" y="1987867"/>
                  </a:lnTo>
                  <a:lnTo>
                    <a:pt x="681355" y="2013216"/>
                  </a:lnTo>
                  <a:lnTo>
                    <a:pt x="737235" y="2037359"/>
                  </a:lnTo>
                  <a:lnTo>
                    <a:pt x="794511" y="2057869"/>
                  </a:lnTo>
                  <a:lnTo>
                    <a:pt x="853058" y="2077186"/>
                  </a:lnTo>
                  <a:lnTo>
                    <a:pt x="914400" y="2094090"/>
                  </a:lnTo>
                  <a:lnTo>
                    <a:pt x="975741" y="2108568"/>
                  </a:lnTo>
                  <a:lnTo>
                    <a:pt x="1038351" y="2120633"/>
                  </a:lnTo>
                  <a:lnTo>
                    <a:pt x="1102487" y="2130285"/>
                  </a:lnTo>
                  <a:lnTo>
                    <a:pt x="1167892" y="2136330"/>
                  </a:lnTo>
                  <a:lnTo>
                    <a:pt x="1234567" y="2141156"/>
                  </a:lnTo>
                  <a:lnTo>
                    <a:pt x="1301242" y="2142363"/>
                  </a:lnTo>
                  <a:lnTo>
                    <a:pt x="1368044" y="2141156"/>
                  </a:lnTo>
                  <a:lnTo>
                    <a:pt x="1434846" y="2136330"/>
                  </a:lnTo>
                  <a:lnTo>
                    <a:pt x="1498854" y="2130285"/>
                  </a:lnTo>
                  <a:lnTo>
                    <a:pt x="1562862" y="2120633"/>
                  </a:lnTo>
                  <a:lnTo>
                    <a:pt x="1625600" y="2108568"/>
                  </a:lnTo>
                  <a:lnTo>
                    <a:pt x="1688211" y="2094090"/>
                  </a:lnTo>
                  <a:lnTo>
                    <a:pt x="1748282" y="2077186"/>
                  </a:lnTo>
                  <a:lnTo>
                    <a:pt x="1806829" y="2057869"/>
                  </a:lnTo>
                  <a:lnTo>
                    <a:pt x="1865376" y="2037359"/>
                  </a:lnTo>
                  <a:lnTo>
                    <a:pt x="1921383" y="2013216"/>
                  </a:lnTo>
                  <a:lnTo>
                    <a:pt x="1975866" y="1987867"/>
                  </a:lnTo>
                  <a:lnTo>
                    <a:pt x="2079371" y="1929942"/>
                  </a:lnTo>
                  <a:lnTo>
                    <a:pt x="2128393" y="1897329"/>
                  </a:lnTo>
                  <a:lnTo>
                    <a:pt x="2174621" y="1864753"/>
                  </a:lnTo>
                  <a:lnTo>
                    <a:pt x="2220976" y="1828533"/>
                  </a:lnTo>
                  <a:lnTo>
                    <a:pt x="2263394" y="1791144"/>
                  </a:lnTo>
                  <a:lnTo>
                    <a:pt x="2304161" y="1752511"/>
                  </a:lnTo>
                  <a:lnTo>
                    <a:pt x="2343658" y="1712683"/>
                  </a:lnTo>
                  <a:lnTo>
                    <a:pt x="2379218" y="1670431"/>
                  </a:lnTo>
                  <a:lnTo>
                    <a:pt x="2413127" y="1626984"/>
                  </a:lnTo>
                  <a:lnTo>
                    <a:pt x="2444496" y="1582318"/>
                  </a:lnTo>
                  <a:lnTo>
                    <a:pt x="2473198" y="1535252"/>
                  </a:lnTo>
                  <a:lnTo>
                    <a:pt x="2498979" y="1488186"/>
                  </a:lnTo>
                  <a:lnTo>
                    <a:pt x="2522220" y="1439926"/>
                  </a:lnTo>
                  <a:lnTo>
                    <a:pt x="2542666" y="1389253"/>
                  </a:lnTo>
                  <a:lnTo>
                    <a:pt x="2560320" y="1338453"/>
                  </a:lnTo>
                  <a:lnTo>
                    <a:pt x="2575306" y="1286637"/>
                  </a:lnTo>
                  <a:lnTo>
                    <a:pt x="2586354" y="1233424"/>
                  </a:lnTo>
                  <a:lnTo>
                    <a:pt x="2594483" y="1180338"/>
                  </a:lnTo>
                  <a:lnTo>
                    <a:pt x="2599816" y="1125982"/>
                  </a:lnTo>
                  <a:lnTo>
                    <a:pt x="2601341" y="1070483"/>
                  </a:lnTo>
                  <a:lnTo>
                    <a:pt x="2599816" y="1015111"/>
                  </a:lnTo>
                  <a:lnTo>
                    <a:pt x="2594483" y="960755"/>
                  </a:lnTo>
                  <a:lnTo>
                    <a:pt x="2586354" y="907669"/>
                  </a:lnTo>
                  <a:lnTo>
                    <a:pt x="2575306" y="854582"/>
                  </a:lnTo>
                  <a:lnTo>
                    <a:pt x="2560320" y="802639"/>
                  </a:lnTo>
                  <a:lnTo>
                    <a:pt x="2542666" y="751967"/>
                  </a:lnTo>
                  <a:lnTo>
                    <a:pt x="2522220" y="702437"/>
                  </a:lnTo>
                  <a:lnTo>
                    <a:pt x="2498979" y="654176"/>
                  </a:lnTo>
                  <a:lnTo>
                    <a:pt x="2473198" y="605917"/>
                  </a:lnTo>
                  <a:lnTo>
                    <a:pt x="2444496" y="559943"/>
                  </a:lnTo>
                  <a:lnTo>
                    <a:pt x="2413127" y="515366"/>
                  </a:lnTo>
                  <a:lnTo>
                    <a:pt x="2379218" y="471931"/>
                  </a:lnTo>
                  <a:lnTo>
                    <a:pt x="2343658" y="429641"/>
                  </a:lnTo>
                  <a:lnTo>
                    <a:pt x="2304161" y="389889"/>
                  </a:lnTo>
                  <a:lnTo>
                    <a:pt x="2263394" y="351155"/>
                  </a:lnTo>
                  <a:lnTo>
                    <a:pt x="2220976" y="313817"/>
                  </a:lnTo>
                  <a:lnTo>
                    <a:pt x="2174621" y="277621"/>
                  </a:lnTo>
                  <a:lnTo>
                    <a:pt x="2128393" y="244982"/>
                  </a:lnTo>
                  <a:lnTo>
                    <a:pt x="2079371" y="212344"/>
                  </a:lnTo>
                  <a:lnTo>
                    <a:pt x="2027555" y="182244"/>
                  </a:lnTo>
                  <a:lnTo>
                    <a:pt x="1975866" y="154431"/>
                  </a:lnTo>
                  <a:lnTo>
                    <a:pt x="1921383" y="129158"/>
                  </a:lnTo>
                  <a:lnTo>
                    <a:pt x="1865376" y="104901"/>
                  </a:lnTo>
                  <a:lnTo>
                    <a:pt x="1806829" y="84581"/>
                  </a:lnTo>
                  <a:lnTo>
                    <a:pt x="1748282" y="65150"/>
                  </a:lnTo>
                  <a:lnTo>
                    <a:pt x="1688211" y="48260"/>
                  </a:lnTo>
                  <a:lnTo>
                    <a:pt x="1625600" y="33781"/>
                  </a:lnTo>
                  <a:lnTo>
                    <a:pt x="1562862" y="21717"/>
                  </a:lnTo>
                  <a:lnTo>
                    <a:pt x="1498854" y="12064"/>
                  </a:lnTo>
                  <a:lnTo>
                    <a:pt x="1434846" y="5968"/>
                  </a:lnTo>
                  <a:lnTo>
                    <a:pt x="1368044" y="1143"/>
                  </a:lnTo>
                  <a:lnTo>
                    <a:pt x="1301242" y="0"/>
                  </a:lnTo>
                  <a:close/>
                </a:path>
              </a:pathLst>
            </a:custGeom>
            <a:solidFill>
              <a:srgbClr val="F7F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8" y="2258568"/>
              <a:ext cx="1886712" cy="2371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44496" y="903731"/>
              <a:ext cx="5490845" cy="1482725"/>
            </a:xfrm>
            <a:custGeom>
              <a:avLst/>
              <a:gdLst/>
              <a:ahLst/>
              <a:cxnLst/>
              <a:rect l="l" t="t" r="r" b="b"/>
              <a:pathLst>
                <a:path w="5490845" h="1482725">
                  <a:moveTo>
                    <a:pt x="5490845" y="225933"/>
                  </a:moveTo>
                  <a:lnTo>
                    <a:pt x="5486273" y="180467"/>
                  </a:lnTo>
                  <a:lnTo>
                    <a:pt x="5473065" y="138049"/>
                  </a:lnTo>
                  <a:lnTo>
                    <a:pt x="5452237" y="99695"/>
                  </a:lnTo>
                  <a:lnTo>
                    <a:pt x="5424678" y="66167"/>
                  </a:lnTo>
                  <a:lnTo>
                    <a:pt x="5391150" y="38608"/>
                  </a:lnTo>
                  <a:lnTo>
                    <a:pt x="5352796" y="17780"/>
                  </a:lnTo>
                  <a:lnTo>
                    <a:pt x="5310378" y="4572"/>
                  </a:lnTo>
                  <a:lnTo>
                    <a:pt x="5264785" y="0"/>
                  </a:lnTo>
                  <a:lnTo>
                    <a:pt x="745998" y="0"/>
                  </a:lnTo>
                  <a:lnTo>
                    <a:pt x="700532" y="4572"/>
                  </a:lnTo>
                  <a:lnTo>
                    <a:pt x="658114" y="17780"/>
                  </a:lnTo>
                  <a:lnTo>
                    <a:pt x="619633" y="38608"/>
                  </a:lnTo>
                  <a:lnTo>
                    <a:pt x="586232" y="66167"/>
                  </a:lnTo>
                  <a:lnTo>
                    <a:pt x="558673" y="99695"/>
                  </a:lnTo>
                  <a:lnTo>
                    <a:pt x="537718" y="138049"/>
                  </a:lnTo>
                  <a:lnTo>
                    <a:pt x="524637" y="180467"/>
                  </a:lnTo>
                  <a:lnTo>
                    <a:pt x="520065" y="225933"/>
                  </a:lnTo>
                  <a:lnTo>
                    <a:pt x="520065" y="790956"/>
                  </a:lnTo>
                  <a:lnTo>
                    <a:pt x="0" y="1482725"/>
                  </a:lnTo>
                  <a:lnTo>
                    <a:pt x="520065" y="1129919"/>
                  </a:lnTo>
                  <a:lnTo>
                    <a:pt x="524637" y="1175512"/>
                  </a:lnTo>
                  <a:lnTo>
                    <a:pt x="537718" y="1217930"/>
                  </a:lnTo>
                  <a:lnTo>
                    <a:pt x="558673" y="1256284"/>
                  </a:lnTo>
                  <a:lnTo>
                    <a:pt x="586232" y="1289685"/>
                  </a:lnTo>
                  <a:lnTo>
                    <a:pt x="619633" y="1317244"/>
                  </a:lnTo>
                  <a:lnTo>
                    <a:pt x="658114" y="1338072"/>
                  </a:lnTo>
                  <a:lnTo>
                    <a:pt x="700532" y="1351280"/>
                  </a:lnTo>
                  <a:lnTo>
                    <a:pt x="745998" y="1355852"/>
                  </a:lnTo>
                  <a:lnTo>
                    <a:pt x="5264785" y="1355852"/>
                  </a:lnTo>
                  <a:lnTo>
                    <a:pt x="5310378" y="1351280"/>
                  </a:lnTo>
                  <a:lnTo>
                    <a:pt x="5352796" y="1338072"/>
                  </a:lnTo>
                  <a:lnTo>
                    <a:pt x="5391150" y="1317244"/>
                  </a:lnTo>
                  <a:lnTo>
                    <a:pt x="5424678" y="1289685"/>
                  </a:lnTo>
                  <a:lnTo>
                    <a:pt x="5452237" y="1256284"/>
                  </a:lnTo>
                  <a:lnTo>
                    <a:pt x="5473065" y="1217930"/>
                  </a:lnTo>
                  <a:lnTo>
                    <a:pt x="5486273" y="1175512"/>
                  </a:lnTo>
                  <a:lnTo>
                    <a:pt x="5490845" y="1129919"/>
                  </a:lnTo>
                  <a:lnTo>
                    <a:pt x="5490845" y="225933"/>
                  </a:lnTo>
                  <a:close/>
                </a:path>
              </a:pathLst>
            </a:custGeom>
            <a:solidFill>
              <a:srgbClr val="F8E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44496" y="903732"/>
              <a:ext cx="5490845" cy="1482725"/>
            </a:xfrm>
            <a:custGeom>
              <a:avLst/>
              <a:gdLst/>
              <a:ahLst/>
              <a:cxnLst/>
              <a:rect l="l" t="t" r="r" b="b"/>
              <a:pathLst>
                <a:path w="5490845" h="1482725">
                  <a:moveTo>
                    <a:pt x="520065" y="225932"/>
                  </a:moveTo>
                  <a:lnTo>
                    <a:pt x="524637" y="180466"/>
                  </a:lnTo>
                  <a:lnTo>
                    <a:pt x="537718" y="138048"/>
                  </a:lnTo>
                  <a:lnTo>
                    <a:pt x="558673" y="99694"/>
                  </a:lnTo>
                  <a:lnTo>
                    <a:pt x="586232" y="66166"/>
                  </a:lnTo>
                  <a:lnTo>
                    <a:pt x="619633" y="38607"/>
                  </a:lnTo>
                  <a:lnTo>
                    <a:pt x="658114" y="17779"/>
                  </a:lnTo>
                  <a:lnTo>
                    <a:pt x="700532" y="4571"/>
                  </a:lnTo>
                  <a:lnTo>
                    <a:pt x="745998" y="0"/>
                  </a:lnTo>
                  <a:lnTo>
                    <a:pt x="1348486" y="0"/>
                  </a:lnTo>
                  <a:lnTo>
                    <a:pt x="2591181" y="0"/>
                  </a:lnTo>
                  <a:lnTo>
                    <a:pt x="5264784" y="0"/>
                  </a:lnTo>
                  <a:lnTo>
                    <a:pt x="5310378" y="4571"/>
                  </a:lnTo>
                  <a:lnTo>
                    <a:pt x="5352796" y="17779"/>
                  </a:lnTo>
                  <a:lnTo>
                    <a:pt x="5391150" y="38607"/>
                  </a:lnTo>
                  <a:lnTo>
                    <a:pt x="5424678" y="66166"/>
                  </a:lnTo>
                  <a:lnTo>
                    <a:pt x="5452236" y="99694"/>
                  </a:lnTo>
                  <a:lnTo>
                    <a:pt x="5473064" y="138048"/>
                  </a:lnTo>
                  <a:lnTo>
                    <a:pt x="5486273" y="180466"/>
                  </a:lnTo>
                  <a:lnTo>
                    <a:pt x="5490845" y="225932"/>
                  </a:lnTo>
                  <a:lnTo>
                    <a:pt x="5490845" y="790955"/>
                  </a:lnTo>
                  <a:lnTo>
                    <a:pt x="5490845" y="1129918"/>
                  </a:lnTo>
                  <a:lnTo>
                    <a:pt x="5486273" y="1175511"/>
                  </a:lnTo>
                  <a:lnTo>
                    <a:pt x="5473064" y="1217929"/>
                  </a:lnTo>
                  <a:lnTo>
                    <a:pt x="5452236" y="1256283"/>
                  </a:lnTo>
                  <a:lnTo>
                    <a:pt x="5424678" y="1289684"/>
                  </a:lnTo>
                  <a:lnTo>
                    <a:pt x="5391150" y="1317243"/>
                  </a:lnTo>
                  <a:lnTo>
                    <a:pt x="5352796" y="1338071"/>
                  </a:lnTo>
                  <a:lnTo>
                    <a:pt x="5310378" y="1351279"/>
                  </a:lnTo>
                  <a:lnTo>
                    <a:pt x="5264784" y="1355851"/>
                  </a:lnTo>
                  <a:lnTo>
                    <a:pt x="2591181" y="1355851"/>
                  </a:lnTo>
                  <a:lnTo>
                    <a:pt x="1348486" y="1355851"/>
                  </a:lnTo>
                  <a:lnTo>
                    <a:pt x="745998" y="1355851"/>
                  </a:lnTo>
                  <a:lnTo>
                    <a:pt x="700532" y="1351279"/>
                  </a:lnTo>
                  <a:lnTo>
                    <a:pt x="658114" y="1338071"/>
                  </a:lnTo>
                  <a:lnTo>
                    <a:pt x="619633" y="1317243"/>
                  </a:lnTo>
                  <a:lnTo>
                    <a:pt x="586232" y="1289684"/>
                  </a:lnTo>
                  <a:lnTo>
                    <a:pt x="558673" y="1256283"/>
                  </a:lnTo>
                  <a:lnTo>
                    <a:pt x="537718" y="1217929"/>
                  </a:lnTo>
                  <a:lnTo>
                    <a:pt x="524637" y="1175511"/>
                  </a:lnTo>
                  <a:lnTo>
                    <a:pt x="520065" y="1129918"/>
                  </a:lnTo>
                  <a:lnTo>
                    <a:pt x="0" y="1482724"/>
                  </a:lnTo>
                  <a:lnTo>
                    <a:pt x="520065" y="790955"/>
                  </a:lnTo>
                  <a:lnTo>
                    <a:pt x="520065" y="225932"/>
                  </a:lnTo>
                  <a:close/>
                </a:path>
              </a:pathLst>
            </a:custGeom>
            <a:ln w="12192">
              <a:solidFill>
                <a:srgbClr val="DDA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7418" y="158953"/>
            <a:ext cx="2063114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</a:t>
            </a:r>
            <a:r>
              <a:rPr spc="-25" dirty="0"/>
              <a:t>nnie</a:t>
            </a:r>
            <a:r>
              <a:rPr spc="-30" dirty="0"/>
              <a:t>’</a:t>
            </a:r>
            <a:r>
              <a:rPr dirty="0"/>
              <a:t>s</a:t>
            </a:r>
            <a:r>
              <a:rPr spc="-135" dirty="0"/>
              <a:t> </a:t>
            </a:r>
            <a:r>
              <a:rPr spc="-10" dirty="0"/>
              <a:t>A</a:t>
            </a:r>
            <a:r>
              <a:rPr spc="-15" dirty="0"/>
              <a:t>ns</a:t>
            </a:r>
            <a:r>
              <a:rPr dirty="0"/>
              <a:t>w</a:t>
            </a:r>
            <a:r>
              <a:rPr spc="-20" dirty="0"/>
              <a:t>e</a:t>
            </a:r>
            <a:r>
              <a:rPr dirty="0"/>
              <a:t>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71570" y="1436878"/>
            <a:ext cx="3622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Memory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 CPU consumption will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be less, hence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performance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system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goes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up.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16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24" y="154305"/>
            <a:ext cx="33934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Spring</a:t>
            </a:r>
            <a:r>
              <a:rPr spc="-65" dirty="0"/>
              <a:t> </a:t>
            </a:r>
            <a:r>
              <a:rPr spc="-15" dirty="0"/>
              <a:t>Features/Modules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1013282"/>
            <a:ext cx="7619365" cy="3439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Inversion</a:t>
            </a:r>
            <a:r>
              <a:rPr sz="1400" spc="-8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of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 Control</a:t>
            </a:r>
            <a:r>
              <a:rPr sz="1400" spc="-3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9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Done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through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Dependency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Injection.</a:t>
            </a:r>
            <a:endParaRPr sz="1400" dirty="0">
              <a:latin typeface="Tahoma"/>
              <a:cs typeface="Tahoma"/>
            </a:endParaRPr>
          </a:p>
          <a:p>
            <a:pPr marL="12700" marR="1337945">
              <a:lnSpc>
                <a:spcPts val="3400"/>
              </a:lnSpc>
              <a:spcBef>
                <a:spcPts val="280"/>
              </a:spcBef>
            </a:pP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Aspect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Oriented</a:t>
            </a:r>
            <a:r>
              <a:rPr sz="1400" spc="-3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Programming</a:t>
            </a:r>
            <a:r>
              <a:rPr sz="1400" spc="-2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Enabling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implementing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cross-cutting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concerns.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Data</a:t>
            </a:r>
            <a:r>
              <a:rPr sz="1400" spc="-3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Access</a:t>
            </a:r>
            <a:r>
              <a:rPr sz="1400" spc="-2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8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Works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Hibernate.</a:t>
            </a:r>
            <a:endParaRPr sz="1400" dirty="0">
              <a:latin typeface="Tahoma"/>
              <a:cs typeface="Tahoma"/>
            </a:endParaRPr>
          </a:p>
          <a:p>
            <a:pPr marL="12700" marR="762635">
              <a:lnSpc>
                <a:spcPct val="101400"/>
              </a:lnSpc>
              <a:spcBef>
                <a:spcPts val="1315"/>
              </a:spcBef>
            </a:pP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Model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View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Controller</a:t>
            </a:r>
            <a:r>
              <a:rPr sz="1400" spc="-2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Provides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MVC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Support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through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servlets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struts.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 web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framework.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3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Remote</a:t>
            </a:r>
            <a:r>
              <a:rPr sz="1400" spc="-5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Access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Framework</a:t>
            </a:r>
            <a:r>
              <a:rPr sz="1400" spc="-6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10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Supports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remote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access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through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RMI, web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through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SOAP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REST.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 dirty="0">
              <a:latin typeface="Tahoma"/>
              <a:cs typeface="Tahoma"/>
            </a:endParaRPr>
          </a:p>
          <a:p>
            <a:pPr marL="12700" marR="5080">
              <a:lnSpc>
                <a:spcPct val="102099"/>
              </a:lnSpc>
              <a:spcBef>
                <a:spcPts val="5"/>
              </a:spcBef>
            </a:pP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Convention</a:t>
            </a:r>
            <a:r>
              <a:rPr sz="1400" spc="-8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over</a:t>
            </a:r>
            <a:r>
              <a:rPr sz="1400" spc="-3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configuration</a:t>
            </a:r>
            <a:r>
              <a:rPr sz="1400" spc="-5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10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>
                <a:solidFill>
                  <a:srgbClr val="242424"/>
                </a:solidFill>
                <a:latin typeface="Tahoma"/>
                <a:cs typeface="Tahoma"/>
              </a:rPr>
              <a:t>Spring</a:t>
            </a:r>
            <a:r>
              <a:rPr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lang="en-US" sz="1400" spc="-5">
                <a:solidFill>
                  <a:srgbClr val="242424"/>
                </a:solidFill>
                <a:latin typeface="Tahoma"/>
                <a:cs typeface="Tahoma"/>
              </a:rPr>
              <a:t>Boot</a:t>
            </a:r>
            <a:r>
              <a:rPr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another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framework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eases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development. </a:t>
            </a:r>
            <a:r>
              <a:rPr sz="1400" spc="-4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Rapid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Application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Development</a:t>
            </a:r>
            <a:r>
              <a:rPr sz="1400" spc="-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tool.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Authentication</a:t>
            </a:r>
            <a:r>
              <a:rPr sz="1400" spc="-7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and</a:t>
            </a:r>
            <a:r>
              <a:rPr sz="1400" spc="-2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Authorization</a:t>
            </a:r>
            <a:r>
              <a:rPr sz="1400" spc="-6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11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Spring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security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module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provides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this.</a:t>
            </a:r>
            <a:endParaRPr sz="14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2376" y="897636"/>
            <a:ext cx="7219315" cy="3732529"/>
            <a:chOff x="722376" y="897636"/>
            <a:chExt cx="7219315" cy="3732529"/>
          </a:xfrm>
        </p:grpSpPr>
        <p:sp>
          <p:nvSpPr>
            <p:cNvPr id="3" name="object 3"/>
            <p:cNvSpPr/>
            <p:nvPr/>
          </p:nvSpPr>
          <p:spPr>
            <a:xfrm>
              <a:off x="722376" y="2353055"/>
              <a:ext cx="2601595" cy="2142490"/>
            </a:xfrm>
            <a:custGeom>
              <a:avLst/>
              <a:gdLst/>
              <a:ahLst/>
              <a:cxnLst/>
              <a:rect l="l" t="t" r="r" b="b"/>
              <a:pathLst>
                <a:path w="2601595" h="2142490">
                  <a:moveTo>
                    <a:pt x="1301242" y="0"/>
                  </a:moveTo>
                  <a:lnTo>
                    <a:pt x="1234567" y="1143"/>
                  </a:lnTo>
                  <a:lnTo>
                    <a:pt x="1167892" y="5968"/>
                  </a:lnTo>
                  <a:lnTo>
                    <a:pt x="1102487" y="12064"/>
                  </a:lnTo>
                  <a:lnTo>
                    <a:pt x="1038351" y="21717"/>
                  </a:lnTo>
                  <a:lnTo>
                    <a:pt x="975741" y="33781"/>
                  </a:lnTo>
                  <a:lnTo>
                    <a:pt x="914400" y="48260"/>
                  </a:lnTo>
                  <a:lnTo>
                    <a:pt x="853058" y="65150"/>
                  </a:lnTo>
                  <a:lnTo>
                    <a:pt x="794511" y="84581"/>
                  </a:lnTo>
                  <a:lnTo>
                    <a:pt x="737235" y="104901"/>
                  </a:lnTo>
                  <a:lnTo>
                    <a:pt x="681355" y="129158"/>
                  </a:lnTo>
                  <a:lnTo>
                    <a:pt x="626871" y="154431"/>
                  </a:lnTo>
                  <a:lnTo>
                    <a:pt x="573658" y="182244"/>
                  </a:lnTo>
                  <a:lnTo>
                    <a:pt x="521893" y="212344"/>
                  </a:lnTo>
                  <a:lnTo>
                    <a:pt x="472820" y="244982"/>
                  </a:lnTo>
                  <a:lnTo>
                    <a:pt x="426491" y="277621"/>
                  </a:lnTo>
                  <a:lnTo>
                    <a:pt x="381533" y="313817"/>
                  </a:lnTo>
                  <a:lnTo>
                    <a:pt x="337946" y="351155"/>
                  </a:lnTo>
                  <a:lnTo>
                    <a:pt x="297065" y="389889"/>
                  </a:lnTo>
                  <a:lnTo>
                    <a:pt x="258902" y="429641"/>
                  </a:lnTo>
                  <a:lnTo>
                    <a:pt x="222097" y="471931"/>
                  </a:lnTo>
                  <a:lnTo>
                    <a:pt x="188036" y="515366"/>
                  </a:lnTo>
                  <a:lnTo>
                    <a:pt x="156692" y="559943"/>
                  </a:lnTo>
                  <a:lnTo>
                    <a:pt x="128079" y="605917"/>
                  </a:lnTo>
                  <a:lnTo>
                    <a:pt x="102209" y="654176"/>
                  </a:lnTo>
                  <a:lnTo>
                    <a:pt x="79032" y="702437"/>
                  </a:lnTo>
                  <a:lnTo>
                    <a:pt x="58597" y="751967"/>
                  </a:lnTo>
                  <a:lnTo>
                    <a:pt x="40881" y="802639"/>
                  </a:lnTo>
                  <a:lnTo>
                    <a:pt x="25895" y="854582"/>
                  </a:lnTo>
                  <a:lnTo>
                    <a:pt x="14985" y="907669"/>
                  </a:lnTo>
                  <a:lnTo>
                    <a:pt x="6807" y="960755"/>
                  </a:lnTo>
                  <a:lnTo>
                    <a:pt x="1358" y="1015111"/>
                  </a:lnTo>
                  <a:lnTo>
                    <a:pt x="0" y="1070483"/>
                  </a:lnTo>
                  <a:lnTo>
                    <a:pt x="1358" y="1125982"/>
                  </a:lnTo>
                  <a:lnTo>
                    <a:pt x="6807" y="1180338"/>
                  </a:lnTo>
                  <a:lnTo>
                    <a:pt x="14985" y="1233424"/>
                  </a:lnTo>
                  <a:lnTo>
                    <a:pt x="25895" y="1286637"/>
                  </a:lnTo>
                  <a:lnTo>
                    <a:pt x="40881" y="1338453"/>
                  </a:lnTo>
                  <a:lnTo>
                    <a:pt x="58597" y="1389253"/>
                  </a:lnTo>
                  <a:lnTo>
                    <a:pt x="79032" y="1439926"/>
                  </a:lnTo>
                  <a:lnTo>
                    <a:pt x="102209" y="1488186"/>
                  </a:lnTo>
                  <a:lnTo>
                    <a:pt x="128079" y="1535252"/>
                  </a:lnTo>
                  <a:lnTo>
                    <a:pt x="156692" y="1582318"/>
                  </a:lnTo>
                  <a:lnTo>
                    <a:pt x="188036" y="1626984"/>
                  </a:lnTo>
                  <a:lnTo>
                    <a:pt x="222097" y="1670431"/>
                  </a:lnTo>
                  <a:lnTo>
                    <a:pt x="258902" y="1712683"/>
                  </a:lnTo>
                  <a:lnTo>
                    <a:pt x="297065" y="1752511"/>
                  </a:lnTo>
                  <a:lnTo>
                    <a:pt x="337946" y="1791144"/>
                  </a:lnTo>
                  <a:lnTo>
                    <a:pt x="381533" y="1828533"/>
                  </a:lnTo>
                  <a:lnTo>
                    <a:pt x="426491" y="1864753"/>
                  </a:lnTo>
                  <a:lnTo>
                    <a:pt x="472820" y="1897329"/>
                  </a:lnTo>
                  <a:lnTo>
                    <a:pt x="521893" y="1929942"/>
                  </a:lnTo>
                  <a:lnTo>
                    <a:pt x="573658" y="1958911"/>
                  </a:lnTo>
                  <a:lnTo>
                    <a:pt x="626871" y="1987867"/>
                  </a:lnTo>
                  <a:lnTo>
                    <a:pt x="681355" y="2013216"/>
                  </a:lnTo>
                  <a:lnTo>
                    <a:pt x="737235" y="2037359"/>
                  </a:lnTo>
                  <a:lnTo>
                    <a:pt x="794511" y="2057869"/>
                  </a:lnTo>
                  <a:lnTo>
                    <a:pt x="853058" y="2077186"/>
                  </a:lnTo>
                  <a:lnTo>
                    <a:pt x="914400" y="2094090"/>
                  </a:lnTo>
                  <a:lnTo>
                    <a:pt x="975741" y="2108568"/>
                  </a:lnTo>
                  <a:lnTo>
                    <a:pt x="1038351" y="2120633"/>
                  </a:lnTo>
                  <a:lnTo>
                    <a:pt x="1102487" y="2130285"/>
                  </a:lnTo>
                  <a:lnTo>
                    <a:pt x="1167892" y="2136330"/>
                  </a:lnTo>
                  <a:lnTo>
                    <a:pt x="1234567" y="2141156"/>
                  </a:lnTo>
                  <a:lnTo>
                    <a:pt x="1301242" y="2142363"/>
                  </a:lnTo>
                  <a:lnTo>
                    <a:pt x="1368044" y="2141156"/>
                  </a:lnTo>
                  <a:lnTo>
                    <a:pt x="1434846" y="2136330"/>
                  </a:lnTo>
                  <a:lnTo>
                    <a:pt x="1498854" y="2130285"/>
                  </a:lnTo>
                  <a:lnTo>
                    <a:pt x="1562862" y="2120633"/>
                  </a:lnTo>
                  <a:lnTo>
                    <a:pt x="1625600" y="2108568"/>
                  </a:lnTo>
                  <a:lnTo>
                    <a:pt x="1688211" y="2094090"/>
                  </a:lnTo>
                  <a:lnTo>
                    <a:pt x="1748282" y="2077186"/>
                  </a:lnTo>
                  <a:lnTo>
                    <a:pt x="1806829" y="2057869"/>
                  </a:lnTo>
                  <a:lnTo>
                    <a:pt x="1865376" y="2037359"/>
                  </a:lnTo>
                  <a:lnTo>
                    <a:pt x="1921383" y="2013216"/>
                  </a:lnTo>
                  <a:lnTo>
                    <a:pt x="1975866" y="1987867"/>
                  </a:lnTo>
                  <a:lnTo>
                    <a:pt x="2079371" y="1929942"/>
                  </a:lnTo>
                  <a:lnTo>
                    <a:pt x="2128393" y="1897329"/>
                  </a:lnTo>
                  <a:lnTo>
                    <a:pt x="2174621" y="1864753"/>
                  </a:lnTo>
                  <a:lnTo>
                    <a:pt x="2220976" y="1828533"/>
                  </a:lnTo>
                  <a:lnTo>
                    <a:pt x="2263394" y="1791144"/>
                  </a:lnTo>
                  <a:lnTo>
                    <a:pt x="2304161" y="1752511"/>
                  </a:lnTo>
                  <a:lnTo>
                    <a:pt x="2343658" y="1712683"/>
                  </a:lnTo>
                  <a:lnTo>
                    <a:pt x="2379218" y="1670431"/>
                  </a:lnTo>
                  <a:lnTo>
                    <a:pt x="2413127" y="1626984"/>
                  </a:lnTo>
                  <a:lnTo>
                    <a:pt x="2444496" y="1582318"/>
                  </a:lnTo>
                  <a:lnTo>
                    <a:pt x="2473198" y="1535252"/>
                  </a:lnTo>
                  <a:lnTo>
                    <a:pt x="2498979" y="1488186"/>
                  </a:lnTo>
                  <a:lnTo>
                    <a:pt x="2522220" y="1439926"/>
                  </a:lnTo>
                  <a:lnTo>
                    <a:pt x="2542666" y="1389253"/>
                  </a:lnTo>
                  <a:lnTo>
                    <a:pt x="2560320" y="1338453"/>
                  </a:lnTo>
                  <a:lnTo>
                    <a:pt x="2575306" y="1286637"/>
                  </a:lnTo>
                  <a:lnTo>
                    <a:pt x="2586354" y="1233424"/>
                  </a:lnTo>
                  <a:lnTo>
                    <a:pt x="2594483" y="1180338"/>
                  </a:lnTo>
                  <a:lnTo>
                    <a:pt x="2599816" y="1125982"/>
                  </a:lnTo>
                  <a:lnTo>
                    <a:pt x="2601341" y="1070483"/>
                  </a:lnTo>
                  <a:lnTo>
                    <a:pt x="2599816" y="1015111"/>
                  </a:lnTo>
                  <a:lnTo>
                    <a:pt x="2594483" y="960755"/>
                  </a:lnTo>
                  <a:lnTo>
                    <a:pt x="2586354" y="907669"/>
                  </a:lnTo>
                  <a:lnTo>
                    <a:pt x="2575306" y="854582"/>
                  </a:lnTo>
                  <a:lnTo>
                    <a:pt x="2560320" y="802639"/>
                  </a:lnTo>
                  <a:lnTo>
                    <a:pt x="2542666" y="751967"/>
                  </a:lnTo>
                  <a:lnTo>
                    <a:pt x="2522220" y="702437"/>
                  </a:lnTo>
                  <a:lnTo>
                    <a:pt x="2498979" y="654176"/>
                  </a:lnTo>
                  <a:lnTo>
                    <a:pt x="2473198" y="605917"/>
                  </a:lnTo>
                  <a:lnTo>
                    <a:pt x="2444496" y="559943"/>
                  </a:lnTo>
                  <a:lnTo>
                    <a:pt x="2413127" y="515366"/>
                  </a:lnTo>
                  <a:lnTo>
                    <a:pt x="2379218" y="471931"/>
                  </a:lnTo>
                  <a:lnTo>
                    <a:pt x="2343658" y="429641"/>
                  </a:lnTo>
                  <a:lnTo>
                    <a:pt x="2304161" y="389889"/>
                  </a:lnTo>
                  <a:lnTo>
                    <a:pt x="2263394" y="351155"/>
                  </a:lnTo>
                  <a:lnTo>
                    <a:pt x="2220976" y="313817"/>
                  </a:lnTo>
                  <a:lnTo>
                    <a:pt x="2174621" y="277621"/>
                  </a:lnTo>
                  <a:lnTo>
                    <a:pt x="2128393" y="244982"/>
                  </a:lnTo>
                  <a:lnTo>
                    <a:pt x="2079371" y="212344"/>
                  </a:lnTo>
                  <a:lnTo>
                    <a:pt x="2027555" y="182244"/>
                  </a:lnTo>
                  <a:lnTo>
                    <a:pt x="1975866" y="154431"/>
                  </a:lnTo>
                  <a:lnTo>
                    <a:pt x="1921383" y="129158"/>
                  </a:lnTo>
                  <a:lnTo>
                    <a:pt x="1865376" y="104901"/>
                  </a:lnTo>
                  <a:lnTo>
                    <a:pt x="1806829" y="84581"/>
                  </a:lnTo>
                  <a:lnTo>
                    <a:pt x="1748282" y="65150"/>
                  </a:lnTo>
                  <a:lnTo>
                    <a:pt x="1688211" y="48260"/>
                  </a:lnTo>
                  <a:lnTo>
                    <a:pt x="1625600" y="33781"/>
                  </a:lnTo>
                  <a:lnTo>
                    <a:pt x="1562862" y="21717"/>
                  </a:lnTo>
                  <a:lnTo>
                    <a:pt x="1498854" y="12064"/>
                  </a:lnTo>
                  <a:lnTo>
                    <a:pt x="1434846" y="5968"/>
                  </a:lnTo>
                  <a:lnTo>
                    <a:pt x="1368044" y="1143"/>
                  </a:lnTo>
                  <a:lnTo>
                    <a:pt x="1301242" y="0"/>
                  </a:lnTo>
                  <a:close/>
                </a:path>
              </a:pathLst>
            </a:custGeom>
            <a:solidFill>
              <a:srgbClr val="F7F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8" y="2258568"/>
              <a:ext cx="1886712" cy="2371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44496" y="903731"/>
              <a:ext cx="5490845" cy="1482725"/>
            </a:xfrm>
            <a:custGeom>
              <a:avLst/>
              <a:gdLst/>
              <a:ahLst/>
              <a:cxnLst/>
              <a:rect l="l" t="t" r="r" b="b"/>
              <a:pathLst>
                <a:path w="5490845" h="1482725">
                  <a:moveTo>
                    <a:pt x="5490845" y="225933"/>
                  </a:moveTo>
                  <a:lnTo>
                    <a:pt x="5486273" y="180467"/>
                  </a:lnTo>
                  <a:lnTo>
                    <a:pt x="5473065" y="138049"/>
                  </a:lnTo>
                  <a:lnTo>
                    <a:pt x="5452237" y="99695"/>
                  </a:lnTo>
                  <a:lnTo>
                    <a:pt x="5424678" y="66167"/>
                  </a:lnTo>
                  <a:lnTo>
                    <a:pt x="5391150" y="38608"/>
                  </a:lnTo>
                  <a:lnTo>
                    <a:pt x="5352796" y="17780"/>
                  </a:lnTo>
                  <a:lnTo>
                    <a:pt x="5310378" y="4572"/>
                  </a:lnTo>
                  <a:lnTo>
                    <a:pt x="5264785" y="0"/>
                  </a:lnTo>
                  <a:lnTo>
                    <a:pt x="745998" y="0"/>
                  </a:lnTo>
                  <a:lnTo>
                    <a:pt x="700532" y="4572"/>
                  </a:lnTo>
                  <a:lnTo>
                    <a:pt x="658114" y="17780"/>
                  </a:lnTo>
                  <a:lnTo>
                    <a:pt x="619633" y="38608"/>
                  </a:lnTo>
                  <a:lnTo>
                    <a:pt x="586232" y="66167"/>
                  </a:lnTo>
                  <a:lnTo>
                    <a:pt x="558673" y="99695"/>
                  </a:lnTo>
                  <a:lnTo>
                    <a:pt x="537718" y="138049"/>
                  </a:lnTo>
                  <a:lnTo>
                    <a:pt x="524637" y="180467"/>
                  </a:lnTo>
                  <a:lnTo>
                    <a:pt x="520065" y="225933"/>
                  </a:lnTo>
                  <a:lnTo>
                    <a:pt x="520065" y="790956"/>
                  </a:lnTo>
                  <a:lnTo>
                    <a:pt x="0" y="1482725"/>
                  </a:lnTo>
                  <a:lnTo>
                    <a:pt x="520065" y="1129919"/>
                  </a:lnTo>
                  <a:lnTo>
                    <a:pt x="524637" y="1175512"/>
                  </a:lnTo>
                  <a:lnTo>
                    <a:pt x="537718" y="1217930"/>
                  </a:lnTo>
                  <a:lnTo>
                    <a:pt x="558673" y="1256284"/>
                  </a:lnTo>
                  <a:lnTo>
                    <a:pt x="586232" y="1289685"/>
                  </a:lnTo>
                  <a:lnTo>
                    <a:pt x="619633" y="1317244"/>
                  </a:lnTo>
                  <a:lnTo>
                    <a:pt x="658114" y="1338072"/>
                  </a:lnTo>
                  <a:lnTo>
                    <a:pt x="700532" y="1351280"/>
                  </a:lnTo>
                  <a:lnTo>
                    <a:pt x="745998" y="1355852"/>
                  </a:lnTo>
                  <a:lnTo>
                    <a:pt x="5264785" y="1355852"/>
                  </a:lnTo>
                  <a:lnTo>
                    <a:pt x="5310378" y="1351280"/>
                  </a:lnTo>
                  <a:lnTo>
                    <a:pt x="5352796" y="1338072"/>
                  </a:lnTo>
                  <a:lnTo>
                    <a:pt x="5391150" y="1317244"/>
                  </a:lnTo>
                  <a:lnTo>
                    <a:pt x="5424678" y="1289685"/>
                  </a:lnTo>
                  <a:lnTo>
                    <a:pt x="5452237" y="1256284"/>
                  </a:lnTo>
                  <a:lnTo>
                    <a:pt x="5473065" y="1217930"/>
                  </a:lnTo>
                  <a:lnTo>
                    <a:pt x="5486273" y="1175512"/>
                  </a:lnTo>
                  <a:lnTo>
                    <a:pt x="5490845" y="1129919"/>
                  </a:lnTo>
                  <a:lnTo>
                    <a:pt x="5490845" y="225933"/>
                  </a:lnTo>
                  <a:close/>
                </a:path>
              </a:pathLst>
            </a:custGeom>
            <a:solidFill>
              <a:srgbClr val="F8E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44496" y="903732"/>
              <a:ext cx="5490845" cy="1482725"/>
            </a:xfrm>
            <a:custGeom>
              <a:avLst/>
              <a:gdLst/>
              <a:ahLst/>
              <a:cxnLst/>
              <a:rect l="l" t="t" r="r" b="b"/>
              <a:pathLst>
                <a:path w="5490845" h="1482725">
                  <a:moveTo>
                    <a:pt x="520065" y="225932"/>
                  </a:moveTo>
                  <a:lnTo>
                    <a:pt x="524637" y="180466"/>
                  </a:lnTo>
                  <a:lnTo>
                    <a:pt x="537718" y="138048"/>
                  </a:lnTo>
                  <a:lnTo>
                    <a:pt x="558673" y="99694"/>
                  </a:lnTo>
                  <a:lnTo>
                    <a:pt x="586232" y="66166"/>
                  </a:lnTo>
                  <a:lnTo>
                    <a:pt x="619633" y="38607"/>
                  </a:lnTo>
                  <a:lnTo>
                    <a:pt x="658114" y="17779"/>
                  </a:lnTo>
                  <a:lnTo>
                    <a:pt x="700532" y="4571"/>
                  </a:lnTo>
                  <a:lnTo>
                    <a:pt x="745998" y="0"/>
                  </a:lnTo>
                  <a:lnTo>
                    <a:pt x="1348486" y="0"/>
                  </a:lnTo>
                  <a:lnTo>
                    <a:pt x="2591181" y="0"/>
                  </a:lnTo>
                  <a:lnTo>
                    <a:pt x="5264784" y="0"/>
                  </a:lnTo>
                  <a:lnTo>
                    <a:pt x="5310378" y="4571"/>
                  </a:lnTo>
                  <a:lnTo>
                    <a:pt x="5352796" y="17779"/>
                  </a:lnTo>
                  <a:lnTo>
                    <a:pt x="5391150" y="38607"/>
                  </a:lnTo>
                  <a:lnTo>
                    <a:pt x="5424678" y="66166"/>
                  </a:lnTo>
                  <a:lnTo>
                    <a:pt x="5452236" y="99694"/>
                  </a:lnTo>
                  <a:lnTo>
                    <a:pt x="5473064" y="138048"/>
                  </a:lnTo>
                  <a:lnTo>
                    <a:pt x="5486273" y="180466"/>
                  </a:lnTo>
                  <a:lnTo>
                    <a:pt x="5490845" y="225932"/>
                  </a:lnTo>
                  <a:lnTo>
                    <a:pt x="5490845" y="790955"/>
                  </a:lnTo>
                  <a:lnTo>
                    <a:pt x="5490845" y="1129918"/>
                  </a:lnTo>
                  <a:lnTo>
                    <a:pt x="5486273" y="1175511"/>
                  </a:lnTo>
                  <a:lnTo>
                    <a:pt x="5473064" y="1217929"/>
                  </a:lnTo>
                  <a:lnTo>
                    <a:pt x="5452236" y="1256283"/>
                  </a:lnTo>
                  <a:lnTo>
                    <a:pt x="5424678" y="1289684"/>
                  </a:lnTo>
                  <a:lnTo>
                    <a:pt x="5391150" y="1317243"/>
                  </a:lnTo>
                  <a:lnTo>
                    <a:pt x="5352796" y="1338071"/>
                  </a:lnTo>
                  <a:lnTo>
                    <a:pt x="5310378" y="1351279"/>
                  </a:lnTo>
                  <a:lnTo>
                    <a:pt x="5264784" y="1355851"/>
                  </a:lnTo>
                  <a:lnTo>
                    <a:pt x="2591181" y="1355851"/>
                  </a:lnTo>
                  <a:lnTo>
                    <a:pt x="1348486" y="1355851"/>
                  </a:lnTo>
                  <a:lnTo>
                    <a:pt x="745998" y="1355851"/>
                  </a:lnTo>
                  <a:lnTo>
                    <a:pt x="700532" y="1351279"/>
                  </a:lnTo>
                  <a:lnTo>
                    <a:pt x="658114" y="1338071"/>
                  </a:lnTo>
                  <a:lnTo>
                    <a:pt x="619633" y="1317243"/>
                  </a:lnTo>
                  <a:lnTo>
                    <a:pt x="586232" y="1289684"/>
                  </a:lnTo>
                  <a:lnTo>
                    <a:pt x="558673" y="1256283"/>
                  </a:lnTo>
                  <a:lnTo>
                    <a:pt x="537718" y="1217929"/>
                  </a:lnTo>
                  <a:lnTo>
                    <a:pt x="524637" y="1175511"/>
                  </a:lnTo>
                  <a:lnTo>
                    <a:pt x="520065" y="1129918"/>
                  </a:lnTo>
                  <a:lnTo>
                    <a:pt x="0" y="1482724"/>
                  </a:lnTo>
                  <a:lnTo>
                    <a:pt x="520065" y="790955"/>
                  </a:lnTo>
                  <a:lnTo>
                    <a:pt x="520065" y="225932"/>
                  </a:lnTo>
                  <a:close/>
                </a:path>
              </a:pathLst>
            </a:custGeom>
            <a:ln w="12192">
              <a:solidFill>
                <a:srgbClr val="DDA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2796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</a:t>
            </a:r>
            <a:r>
              <a:rPr spc="-25" dirty="0"/>
              <a:t>nnie’</a:t>
            </a:r>
            <a:r>
              <a:rPr dirty="0"/>
              <a:t>s</a:t>
            </a:r>
            <a:r>
              <a:rPr spc="-140" dirty="0"/>
              <a:t> </a:t>
            </a:r>
            <a:r>
              <a:rPr dirty="0"/>
              <a:t>Questi</a:t>
            </a:r>
            <a:r>
              <a:rPr spc="-10" dirty="0"/>
              <a:t>o</a:t>
            </a:r>
            <a:r>
              <a:rPr dirty="0"/>
              <a:t>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20644" y="1517726"/>
            <a:ext cx="44450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What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difference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between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Authentication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Authorization?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18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2376" y="897636"/>
            <a:ext cx="7219315" cy="3732529"/>
            <a:chOff x="722376" y="897636"/>
            <a:chExt cx="7219315" cy="3732529"/>
          </a:xfrm>
        </p:grpSpPr>
        <p:sp>
          <p:nvSpPr>
            <p:cNvPr id="3" name="object 3"/>
            <p:cNvSpPr/>
            <p:nvPr/>
          </p:nvSpPr>
          <p:spPr>
            <a:xfrm>
              <a:off x="722376" y="2353055"/>
              <a:ext cx="2601595" cy="2142490"/>
            </a:xfrm>
            <a:custGeom>
              <a:avLst/>
              <a:gdLst/>
              <a:ahLst/>
              <a:cxnLst/>
              <a:rect l="l" t="t" r="r" b="b"/>
              <a:pathLst>
                <a:path w="2601595" h="2142490">
                  <a:moveTo>
                    <a:pt x="1301242" y="0"/>
                  </a:moveTo>
                  <a:lnTo>
                    <a:pt x="1234567" y="1143"/>
                  </a:lnTo>
                  <a:lnTo>
                    <a:pt x="1167892" y="5968"/>
                  </a:lnTo>
                  <a:lnTo>
                    <a:pt x="1102487" y="12064"/>
                  </a:lnTo>
                  <a:lnTo>
                    <a:pt x="1038351" y="21717"/>
                  </a:lnTo>
                  <a:lnTo>
                    <a:pt x="975741" y="33781"/>
                  </a:lnTo>
                  <a:lnTo>
                    <a:pt x="914400" y="48260"/>
                  </a:lnTo>
                  <a:lnTo>
                    <a:pt x="853058" y="65150"/>
                  </a:lnTo>
                  <a:lnTo>
                    <a:pt x="794511" y="84581"/>
                  </a:lnTo>
                  <a:lnTo>
                    <a:pt x="737235" y="104901"/>
                  </a:lnTo>
                  <a:lnTo>
                    <a:pt x="681355" y="129158"/>
                  </a:lnTo>
                  <a:lnTo>
                    <a:pt x="626871" y="154431"/>
                  </a:lnTo>
                  <a:lnTo>
                    <a:pt x="573658" y="182244"/>
                  </a:lnTo>
                  <a:lnTo>
                    <a:pt x="521893" y="212344"/>
                  </a:lnTo>
                  <a:lnTo>
                    <a:pt x="472820" y="244982"/>
                  </a:lnTo>
                  <a:lnTo>
                    <a:pt x="426491" y="277621"/>
                  </a:lnTo>
                  <a:lnTo>
                    <a:pt x="381533" y="313817"/>
                  </a:lnTo>
                  <a:lnTo>
                    <a:pt x="337946" y="351155"/>
                  </a:lnTo>
                  <a:lnTo>
                    <a:pt x="297065" y="389889"/>
                  </a:lnTo>
                  <a:lnTo>
                    <a:pt x="258902" y="429641"/>
                  </a:lnTo>
                  <a:lnTo>
                    <a:pt x="222097" y="471931"/>
                  </a:lnTo>
                  <a:lnTo>
                    <a:pt x="188036" y="515366"/>
                  </a:lnTo>
                  <a:lnTo>
                    <a:pt x="156692" y="559943"/>
                  </a:lnTo>
                  <a:lnTo>
                    <a:pt x="128079" y="605917"/>
                  </a:lnTo>
                  <a:lnTo>
                    <a:pt x="102209" y="654176"/>
                  </a:lnTo>
                  <a:lnTo>
                    <a:pt x="79032" y="702437"/>
                  </a:lnTo>
                  <a:lnTo>
                    <a:pt x="58597" y="751967"/>
                  </a:lnTo>
                  <a:lnTo>
                    <a:pt x="40881" y="802639"/>
                  </a:lnTo>
                  <a:lnTo>
                    <a:pt x="25895" y="854582"/>
                  </a:lnTo>
                  <a:lnTo>
                    <a:pt x="14985" y="907669"/>
                  </a:lnTo>
                  <a:lnTo>
                    <a:pt x="6807" y="960755"/>
                  </a:lnTo>
                  <a:lnTo>
                    <a:pt x="1358" y="1015111"/>
                  </a:lnTo>
                  <a:lnTo>
                    <a:pt x="0" y="1070483"/>
                  </a:lnTo>
                  <a:lnTo>
                    <a:pt x="1358" y="1125982"/>
                  </a:lnTo>
                  <a:lnTo>
                    <a:pt x="6807" y="1180338"/>
                  </a:lnTo>
                  <a:lnTo>
                    <a:pt x="14985" y="1233424"/>
                  </a:lnTo>
                  <a:lnTo>
                    <a:pt x="25895" y="1286637"/>
                  </a:lnTo>
                  <a:lnTo>
                    <a:pt x="40881" y="1338453"/>
                  </a:lnTo>
                  <a:lnTo>
                    <a:pt x="58597" y="1389253"/>
                  </a:lnTo>
                  <a:lnTo>
                    <a:pt x="79032" y="1439926"/>
                  </a:lnTo>
                  <a:lnTo>
                    <a:pt x="102209" y="1488186"/>
                  </a:lnTo>
                  <a:lnTo>
                    <a:pt x="128079" y="1535252"/>
                  </a:lnTo>
                  <a:lnTo>
                    <a:pt x="156692" y="1582318"/>
                  </a:lnTo>
                  <a:lnTo>
                    <a:pt x="188036" y="1626984"/>
                  </a:lnTo>
                  <a:lnTo>
                    <a:pt x="222097" y="1670431"/>
                  </a:lnTo>
                  <a:lnTo>
                    <a:pt x="258902" y="1712683"/>
                  </a:lnTo>
                  <a:lnTo>
                    <a:pt x="297065" y="1752511"/>
                  </a:lnTo>
                  <a:lnTo>
                    <a:pt x="337946" y="1791144"/>
                  </a:lnTo>
                  <a:lnTo>
                    <a:pt x="381533" y="1828533"/>
                  </a:lnTo>
                  <a:lnTo>
                    <a:pt x="426491" y="1864753"/>
                  </a:lnTo>
                  <a:lnTo>
                    <a:pt x="472820" y="1897329"/>
                  </a:lnTo>
                  <a:lnTo>
                    <a:pt x="521893" y="1929942"/>
                  </a:lnTo>
                  <a:lnTo>
                    <a:pt x="573658" y="1958911"/>
                  </a:lnTo>
                  <a:lnTo>
                    <a:pt x="626871" y="1987867"/>
                  </a:lnTo>
                  <a:lnTo>
                    <a:pt x="681355" y="2013216"/>
                  </a:lnTo>
                  <a:lnTo>
                    <a:pt x="737235" y="2037359"/>
                  </a:lnTo>
                  <a:lnTo>
                    <a:pt x="794511" y="2057869"/>
                  </a:lnTo>
                  <a:lnTo>
                    <a:pt x="853058" y="2077186"/>
                  </a:lnTo>
                  <a:lnTo>
                    <a:pt x="914400" y="2094090"/>
                  </a:lnTo>
                  <a:lnTo>
                    <a:pt x="975741" y="2108568"/>
                  </a:lnTo>
                  <a:lnTo>
                    <a:pt x="1038351" y="2120633"/>
                  </a:lnTo>
                  <a:lnTo>
                    <a:pt x="1102487" y="2130285"/>
                  </a:lnTo>
                  <a:lnTo>
                    <a:pt x="1167892" y="2136330"/>
                  </a:lnTo>
                  <a:lnTo>
                    <a:pt x="1234567" y="2141156"/>
                  </a:lnTo>
                  <a:lnTo>
                    <a:pt x="1301242" y="2142363"/>
                  </a:lnTo>
                  <a:lnTo>
                    <a:pt x="1368044" y="2141156"/>
                  </a:lnTo>
                  <a:lnTo>
                    <a:pt x="1434846" y="2136330"/>
                  </a:lnTo>
                  <a:lnTo>
                    <a:pt x="1498854" y="2130285"/>
                  </a:lnTo>
                  <a:lnTo>
                    <a:pt x="1562862" y="2120633"/>
                  </a:lnTo>
                  <a:lnTo>
                    <a:pt x="1625600" y="2108568"/>
                  </a:lnTo>
                  <a:lnTo>
                    <a:pt x="1688211" y="2094090"/>
                  </a:lnTo>
                  <a:lnTo>
                    <a:pt x="1748282" y="2077186"/>
                  </a:lnTo>
                  <a:lnTo>
                    <a:pt x="1806829" y="2057869"/>
                  </a:lnTo>
                  <a:lnTo>
                    <a:pt x="1865376" y="2037359"/>
                  </a:lnTo>
                  <a:lnTo>
                    <a:pt x="1921383" y="2013216"/>
                  </a:lnTo>
                  <a:lnTo>
                    <a:pt x="1975866" y="1987867"/>
                  </a:lnTo>
                  <a:lnTo>
                    <a:pt x="2079371" y="1929942"/>
                  </a:lnTo>
                  <a:lnTo>
                    <a:pt x="2128393" y="1897329"/>
                  </a:lnTo>
                  <a:lnTo>
                    <a:pt x="2174621" y="1864753"/>
                  </a:lnTo>
                  <a:lnTo>
                    <a:pt x="2220976" y="1828533"/>
                  </a:lnTo>
                  <a:lnTo>
                    <a:pt x="2263394" y="1791144"/>
                  </a:lnTo>
                  <a:lnTo>
                    <a:pt x="2304161" y="1752511"/>
                  </a:lnTo>
                  <a:lnTo>
                    <a:pt x="2343658" y="1712683"/>
                  </a:lnTo>
                  <a:lnTo>
                    <a:pt x="2379218" y="1670431"/>
                  </a:lnTo>
                  <a:lnTo>
                    <a:pt x="2413127" y="1626984"/>
                  </a:lnTo>
                  <a:lnTo>
                    <a:pt x="2444496" y="1582318"/>
                  </a:lnTo>
                  <a:lnTo>
                    <a:pt x="2473198" y="1535252"/>
                  </a:lnTo>
                  <a:lnTo>
                    <a:pt x="2498979" y="1488186"/>
                  </a:lnTo>
                  <a:lnTo>
                    <a:pt x="2522220" y="1439926"/>
                  </a:lnTo>
                  <a:lnTo>
                    <a:pt x="2542666" y="1389253"/>
                  </a:lnTo>
                  <a:lnTo>
                    <a:pt x="2560320" y="1338453"/>
                  </a:lnTo>
                  <a:lnTo>
                    <a:pt x="2575306" y="1286637"/>
                  </a:lnTo>
                  <a:lnTo>
                    <a:pt x="2586354" y="1233424"/>
                  </a:lnTo>
                  <a:lnTo>
                    <a:pt x="2594483" y="1180338"/>
                  </a:lnTo>
                  <a:lnTo>
                    <a:pt x="2599816" y="1125982"/>
                  </a:lnTo>
                  <a:lnTo>
                    <a:pt x="2601341" y="1070483"/>
                  </a:lnTo>
                  <a:lnTo>
                    <a:pt x="2599816" y="1015111"/>
                  </a:lnTo>
                  <a:lnTo>
                    <a:pt x="2594483" y="960755"/>
                  </a:lnTo>
                  <a:lnTo>
                    <a:pt x="2586354" y="907669"/>
                  </a:lnTo>
                  <a:lnTo>
                    <a:pt x="2575306" y="854582"/>
                  </a:lnTo>
                  <a:lnTo>
                    <a:pt x="2560320" y="802639"/>
                  </a:lnTo>
                  <a:lnTo>
                    <a:pt x="2542666" y="751967"/>
                  </a:lnTo>
                  <a:lnTo>
                    <a:pt x="2522220" y="702437"/>
                  </a:lnTo>
                  <a:lnTo>
                    <a:pt x="2498979" y="654176"/>
                  </a:lnTo>
                  <a:lnTo>
                    <a:pt x="2473198" y="605917"/>
                  </a:lnTo>
                  <a:lnTo>
                    <a:pt x="2444496" y="559943"/>
                  </a:lnTo>
                  <a:lnTo>
                    <a:pt x="2413127" y="515366"/>
                  </a:lnTo>
                  <a:lnTo>
                    <a:pt x="2379218" y="471931"/>
                  </a:lnTo>
                  <a:lnTo>
                    <a:pt x="2343658" y="429641"/>
                  </a:lnTo>
                  <a:lnTo>
                    <a:pt x="2304161" y="389889"/>
                  </a:lnTo>
                  <a:lnTo>
                    <a:pt x="2263394" y="351155"/>
                  </a:lnTo>
                  <a:lnTo>
                    <a:pt x="2220976" y="313817"/>
                  </a:lnTo>
                  <a:lnTo>
                    <a:pt x="2174621" y="277621"/>
                  </a:lnTo>
                  <a:lnTo>
                    <a:pt x="2128393" y="244982"/>
                  </a:lnTo>
                  <a:lnTo>
                    <a:pt x="2079371" y="212344"/>
                  </a:lnTo>
                  <a:lnTo>
                    <a:pt x="2027555" y="182244"/>
                  </a:lnTo>
                  <a:lnTo>
                    <a:pt x="1975866" y="154431"/>
                  </a:lnTo>
                  <a:lnTo>
                    <a:pt x="1921383" y="129158"/>
                  </a:lnTo>
                  <a:lnTo>
                    <a:pt x="1865376" y="104901"/>
                  </a:lnTo>
                  <a:lnTo>
                    <a:pt x="1806829" y="84581"/>
                  </a:lnTo>
                  <a:lnTo>
                    <a:pt x="1748282" y="65150"/>
                  </a:lnTo>
                  <a:lnTo>
                    <a:pt x="1688211" y="48260"/>
                  </a:lnTo>
                  <a:lnTo>
                    <a:pt x="1625600" y="33781"/>
                  </a:lnTo>
                  <a:lnTo>
                    <a:pt x="1562862" y="21717"/>
                  </a:lnTo>
                  <a:lnTo>
                    <a:pt x="1498854" y="12064"/>
                  </a:lnTo>
                  <a:lnTo>
                    <a:pt x="1434846" y="5968"/>
                  </a:lnTo>
                  <a:lnTo>
                    <a:pt x="1368044" y="1143"/>
                  </a:lnTo>
                  <a:lnTo>
                    <a:pt x="1301242" y="0"/>
                  </a:lnTo>
                  <a:close/>
                </a:path>
              </a:pathLst>
            </a:custGeom>
            <a:solidFill>
              <a:srgbClr val="F7F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8" y="2258568"/>
              <a:ext cx="1886712" cy="2371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44496" y="903731"/>
              <a:ext cx="5490845" cy="1482725"/>
            </a:xfrm>
            <a:custGeom>
              <a:avLst/>
              <a:gdLst/>
              <a:ahLst/>
              <a:cxnLst/>
              <a:rect l="l" t="t" r="r" b="b"/>
              <a:pathLst>
                <a:path w="5490845" h="1482725">
                  <a:moveTo>
                    <a:pt x="5490845" y="225933"/>
                  </a:moveTo>
                  <a:lnTo>
                    <a:pt x="5486273" y="180467"/>
                  </a:lnTo>
                  <a:lnTo>
                    <a:pt x="5473065" y="138049"/>
                  </a:lnTo>
                  <a:lnTo>
                    <a:pt x="5452237" y="99695"/>
                  </a:lnTo>
                  <a:lnTo>
                    <a:pt x="5424678" y="66167"/>
                  </a:lnTo>
                  <a:lnTo>
                    <a:pt x="5391150" y="38608"/>
                  </a:lnTo>
                  <a:lnTo>
                    <a:pt x="5352796" y="17780"/>
                  </a:lnTo>
                  <a:lnTo>
                    <a:pt x="5310378" y="4572"/>
                  </a:lnTo>
                  <a:lnTo>
                    <a:pt x="5264785" y="0"/>
                  </a:lnTo>
                  <a:lnTo>
                    <a:pt x="745998" y="0"/>
                  </a:lnTo>
                  <a:lnTo>
                    <a:pt x="700532" y="4572"/>
                  </a:lnTo>
                  <a:lnTo>
                    <a:pt x="658114" y="17780"/>
                  </a:lnTo>
                  <a:lnTo>
                    <a:pt x="619633" y="38608"/>
                  </a:lnTo>
                  <a:lnTo>
                    <a:pt x="586232" y="66167"/>
                  </a:lnTo>
                  <a:lnTo>
                    <a:pt x="558673" y="99695"/>
                  </a:lnTo>
                  <a:lnTo>
                    <a:pt x="537718" y="138049"/>
                  </a:lnTo>
                  <a:lnTo>
                    <a:pt x="524637" y="180467"/>
                  </a:lnTo>
                  <a:lnTo>
                    <a:pt x="520065" y="225933"/>
                  </a:lnTo>
                  <a:lnTo>
                    <a:pt x="520065" y="790956"/>
                  </a:lnTo>
                  <a:lnTo>
                    <a:pt x="0" y="1482725"/>
                  </a:lnTo>
                  <a:lnTo>
                    <a:pt x="520065" y="1129919"/>
                  </a:lnTo>
                  <a:lnTo>
                    <a:pt x="524637" y="1175512"/>
                  </a:lnTo>
                  <a:lnTo>
                    <a:pt x="537718" y="1217930"/>
                  </a:lnTo>
                  <a:lnTo>
                    <a:pt x="558673" y="1256284"/>
                  </a:lnTo>
                  <a:lnTo>
                    <a:pt x="586232" y="1289685"/>
                  </a:lnTo>
                  <a:lnTo>
                    <a:pt x="619633" y="1317244"/>
                  </a:lnTo>
                  <a:lnTo>
                    <a:pt x="658114" y="1338072"/>
                  </a:lnTo>
                  <a:lnTo>
                    <a:pt x="700532" y="1351280"/>
                  </a:lnTo>
                  <a:lnTo>
                    <a:pt x="745998" y="1355852"/>
                  </a:lnTo>
                  <a:lnTo>
                    <a:pt x="5264785" y="1355852"/>
                  </a:lnTo>
                  <a:lnTo>
                    <a:pt x="5310378" y="1351280"/>
                  </a:lnTo>
                  <a:lnTo>
                    <a:pt x="5352796" y="1338072"/>
                  </a:lnTo>
                  <a:lnTo>
                    <a:pt x="5391150" y="1317244"/>
                  </a:lnTo>
                  <a:lnTo>
                    <a:pt x="5424678" y="1289685"/>
                  </a:lnTo>
                  <a:lnTo>
                    <a:pt x="5452237" y="1256284"/>
                  </a:lnTo>
                  <a:lnTo>
                    <a:pt x="5473065" y="1217930"/>
                  </a:lnTo>
                  <a:lnTo>
                    <a:pt x="5486273" y="1175512"/>
                  </a:lnTo>
                  <a:lnTo>
                    <a:pt x="5490845" y="1129919"/>
                  </a:lnTo>
                  <a:lnTo>
                    <a:pt x="5490845" y="225933"/>
                  </a:lnTo>
                  <a:close/>
                </a:path>
              </a:pathLst>
            </a:custGeom>
            <a:solidFill>
              <a:srgbClr val="F8E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44496" y="903732"/>
              <a:ext cx="5490845" cy="1482725"/>
            </a:xfrm>
            <a:custGeom>
              <a:avLst/>
              <a:gdLst/>
              <a:ahLst/>
              <a:cxnLst/>
              <a:rect l="l" t="t" r="r" b="b"/>
              <a:pathLst>
                <a:path w="5490845" h="1482725">
                  <a:moveTo>
                    <a:pt x="520065" y="225932"/>
                  </a:moveTo>
                  <a:lnTo>
                    <a:pt x="524637" y="180466"/>
                  </a:lnTo>
                  <a:lnTo>
                    <a:pt x="537718" y="138048"/>
                  </a:lnTo>
                  <a:lnTo>
                    <a:pt x="558673" y="99694"/>
                  </a:lnTo>
                  <a:lnTo>
                    <a:pt x="586232" y="66166"/>
                  </a:lnTo>
                  <a:lnTo>
                    <a:pt x="619633" y="38607"/>
                  </a:lnTo>
                  <a:lnTo>
                    <a:pt x="658114" y="17779"/>
                  </a:lnTo>
                  <a:lnTo>
                    <a:pt x="700532" y="4571"/>
                  </a:lnTo>
                  <a:lnTo>
                    <a:pt x="745998" y="0"/>
                  </a:lnTo>
                  <a:lnTo>
                    <a:pt x="1348486" y="0"/>
                  </a:lnTo>
                  <a:lnTo>
                    <a:pt x="2591181" y="0"/>
                  </a:lnTo>
                  <a:lnTo>
                    <a:pt x="5264784" y="0"/>
                  </a:lnTo>
                  <a:lnTo>
                    <a:pt x="5310378" y="4571"/>
                  </a:lnTo>
                  <a:lnTo>
                    <a:pt x="5352796" y="17779"/>
                  </a:lnTo>
                  <a:lnTo>
                    <a:pt x="5391150" y="38607"/>
                  </a:lnTo>
                  <a:lnTo>
                    <a:pt x="5424678" y="66166"/>
                  </a:lnTo>
                  <a:lnTo>
                    <a:pt x="5452236" y="99694"/>
                  </a:lnTo>
                  <a:lnTo>
                    <a:pt x="5473064" y="138048"/>
                  </a:lnTo>
                  <a:lnTo>
                    <a:pt x="5486273" y="180466"/>
                  </a:lnTo>
                  <a:lnTo>
                    <a:pt x="5490845" y="225932"/>
                  </a:lnTo>
                  <a:lnTo>
                    <a:pt x="5490845" y="790955"/>
                  </a:lnTo>
                  <a:lnTo>
                    <a:pt x="5490845" y="1129918"/>
                  </a:lnTo>
                  <a:lnTo>
                    <a:pt x="5486273" y="1175511"/>
                  </a:lnTo>
                  <a:lnTo>
                    <a:pt x="5473064" y="1217929"/>
                  </a:lnTo>
                  <a:lnTo>
                    <a:pt x="5452236" y="1256283"/>
                  </a:lnTo>
                  <a:lnTo>
                    <a:pt x="5424678" y="1289684"/>
                  </a:lnTo>
                  <a:lnTo>
                    <a:pt x="5391150" y="1317243"/>
                  </a:lnTo>
                  <a:lnTo>
                    <a:pt x="5352796" y="1338071"/>
                  </a:lnTo>
                  <a:lnTo>
                    <a:pt x="5310378" y="1351279"/>
                  </a:lnTo>
                  <a:lnTo>
                    <a:pt x="5264784" y="1355851"/>
                  </a:lnTo>
                  <a:lnTo>
                    <a:pt x="2591181" y="1355851"/>
                  </a:lnTo>
                  <a:lnTo>
                    <a:pt x="1348486" y="1355851"/>
                  </a:lnTo>
                  <a:lnTo>
                    <a:pt x="745998" y="1355851"/>
                  </a:lnTo>
                  <a:lnTo>
                    <a:pt x="700532" y="1351279"/>
                  </a:lnTo>
                  <a:lnTo>
                    <a:pt x="658114" y="1338071"/>
                  </a:lnTo>
                  <a:lnTo>
                    <a:pt x="619633" y="1317243"/>
                  </a:lnTo>
                  <a:lnTo>
                    <a:pt x="586232" y="1289684"/>
                  </a:lnTo>
                  <a:lnTo>
                    <a:pt x="558673" y="1256283"/>
                  </a:lnTo>
                  <a:lnTo>
                    <a:pt x="537718" y="1217929"/>
                  </a:lnTo>
                  <a:lnTo>
                    <a:pt x="524637" y="1175511"/>
                  </a:lnTo>
                  <a:lnTo>
                    <a:pt x="520065" y="1129918"/>
                  </a:lnTo>
                  <a:lnTo>
                    <a:pt x="0" y="1482724"/>
                  </a:lnTo>
                  <a:lnTo>
                    <a:pt x="520065" y="790955"/>
                  </a:lnTo>
                  <a:lnTo>
                    <a:pt x="520065" y="225932"/>
                  </a:lnTo>
                  <a:close/>
                </a:path>
              </a:pathLst>
            </a:custGeom>
            <a:ln w="12192">
              <a:solidFill>
                <a:srgbClr val="DDA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063114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</a:t>
            </a:r>
            <a:r>
              <a:rPr spc="-25" dirty="0"/>
              <a:t>nnie’</a:t>
            </a:r>
            <a:r>
              <a:rPr dirty="0"/>
              <a:t>s</a:t>
            </a:r>
            <a:r>
              <a:rPr spc="-130" dirty="0"/>
              <a:t> </a:t>
            </a:r>
            <a:r>
              <a:rPr dirty="0"/>
              <a:t>A</a:t>
            </a:r>
            <a:r>
              <a:rPr spc="-20" dirty="0"/>
              <a:t>n</a:t>
            </a:r>
            <a:r>
              <a:rPr spc="-15" dirty="0"/>
              <a:t>s</a:t>
            </a:r>
            <a:r>
              <a:rPr dirty="0"/>
              <a:t>w</a:t>
            </a:r>
            <a:r>
              <a:rPr spc="-20" dirty="0"/>
              <a:t>e</a:t>
            </a:r>
            <a:r>
              <a:rPr dirty="0"/>
              <a:t>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37407" y="1355597"/>
            <a:ext cx="4495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Authentication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validating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242424"/>
                </a:solidFill>
                <a:latin typeface="Tahoma"/>
                <a:cs typeface="Tahoma"/>
              </a:rPr>
              <a:t>user.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Authorization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verifying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whether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got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enough</a:t>
            </a:r>
            <a:r>
              <a:rPr sz="12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privileges</a:t>
            </a:r>
            <a:r>
              <a:rPr sz="12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perform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task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or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not.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19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157" y="145795"/>
            <a:ext cx="18459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</a:t>
            </a:r>
            <a:r>
              <a:rPr spc="-20" dirty="0"/>
              <a:t>o</a:t>
            </a:r>
            <a:r>
              <a:rPr spc="-15" dirty="0"/>
              <a:t>u</a:t>
            </a:r>
            <a:r>
              <a:rPr spc="-10" dirty="0"/>
              <a:t>r</a:t>
            </a:r>
            <a:r>
              <a:rPr spc="-15" dirty="0"/>
              <a:t>s</a:t>
            </a:r>
            <a:r>
              <a:rPr dirty="0"/>
              <a:t>e</a:t>
            </a:r>
            <a:r>
              <a:rPr spc="-110" dirty="0"/>
              <a:t> </a:t>
            </a:r>
            <a:r>
              <a:rPr spc="-35" dirty="0"/>
              <a:t>T</a:t>
            </a:r>
            <a:r>
              <a:rPr spc="-40" dirty="0"/>
              <a:t>o</a:t>
            </a:r>
            <a:r>
              <a:rPr spc="-35" dirty="0"/>
              <a:t>pic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6361" y="907541"/>
            <a:ext cx="1982470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1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2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Introduction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361" y="1457071"/>
            <a:ext cx="2575560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2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Handling</a:t>
            </a:r>
            <a:r>
              <a:rPr sz="12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Functions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361" y="2005329"/>
            <a:ext cx="3158490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Oriented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Programming</a:t>
            </a:r>
            <a:r>
              <a:rPr sz="1200" spc="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361" y="2554300"/>
            <a:ext cx="2621915" cy="394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5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4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2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Packages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Multi-threading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361" y="3103245"/>
            <a:ext cx="136334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5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1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Collections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361" y="3652773"/>
            <a:ext cx="925830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6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1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361" y="4201159"/>
            <a:ext cx="993140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1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8529" y="946784"/>
            <a:ext cx="117665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8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1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Servlets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48529" y="1495805"/>
            <a:ext cx="87820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5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9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1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48529" y="2044700"/>
            <a:ext cx="1299210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10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1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8529" y="2593594"/>
            <a:ext cx="1141730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11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1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242424"/>
                </a:solidFill>
                <a:latin typeface="Tahoma"/>
                <a:cs typeface="Tahoma"/>
              </a:rPr>
              <a:t>Spring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48529" y="3142614"/>
            <a:ext cx="2844800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12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2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Spring,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Ajax and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Design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Patterns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48529" y="3691508"/>
            <a:ext cx="93408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5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6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13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SOA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48529" y="4240479"/>
            <a:ext cx="234124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sz="1200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14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sz="1200" spc="2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Services</a:t>
            </a:r>
            <a:r>
              <a:rPr sz="12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Project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8" name="object 1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13182" y="4828059"/>
            <a:ext cx="548005" cy="210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6EC0"/>
                </a:solidFill>
                <a:latin typeface="Tahoma"/>
                <a:cs typeface="Tahoma"/>
              </a:rPr>
              <a:t>S</a:t>
            </a:r>
            <a:r>
              <a:rPr sz="1200" b="1" dirty="0">
                <a:solidFill>
                  <a:srgbClr val="006EC0"/>
                </a:solidFill>
                <a:latin typeface="Tahoma"/>
                <a:cs typeface="Tahoma"/>
              </a:rPr>
              <a:t>l</a:t>
            </a:r>
            <a:r>
              <a:rPr sz="1200" b="1" spc="-10" dirty="0">
                <a:solidFill>
                  <a:srgbClr val="006EC0"/>
                </a:solidFill>
                <a:latin typeface="Tahoma"/>
                <a:cs typeface="Tahoma"/>
              </a:rPr>
              <a:t>i</a:t>
            </a:r>
            <a:r>
              <a:rPr sz="1200" b="1" spc="-5" dirty="0">
                <a:solidFill>
                  <a:srgbClr val="006EC0"/>
                </a:solidFill>
                <a:latin typeface="Tahoma"/>
                <a:cs typeface="Tahoma"/>
              </a:rPr>
              <a:t>d</a:t>
            </a:r>
            <a:r>
              <a:rPr sz="1200" b="1" dirty="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sz="1200" b="1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fld id="{81D60167-4931-47E6-BA6A-407CBD079E47}" type="slidenum">
              <a:rPr sz="1200" dirty="0">
                <a:solidFill>
                  <a:srgbClr val="006EC0"/>
                </a:solidFill>
                <a:latin typeface="Tahoma"/>
                <a:cs typeface="Tahoma"/>
              </a:rPr>
              <a:t>2</a:t>
            </a:fld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000" y="145161"/>
            <a:ext cx="339217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Spring</a:t>
            </a:r>
            <a:r>
              <a:rPr spc="-75" dirty="0"/>
              <a:t> </a:t>
            </a:r>
            <a:r>
              <a:rPr spc="-15" dirty="0"/>
              <a:t>Features/Modules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9468" y="1061465"/>
            <a:ext cx="7049134" cy="13188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80"/>
              </a:spcBef>
            </a:pP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Remote</a:t>
            </a:r>
            <a:r>
              <a:rPr sz="14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Management</a:t>
            </a:r>
            <a:r>
              <a:rPr sz="1400" spc="-3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JMX is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technology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manage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system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objects </a:t>
            </a:r>
            <a:r>
              <a:rPr sz="1400" spc="-4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devices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printers.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Messaging</a:t>
            </a:r>
            <a:r>
              <a:rPr sz="1400" spc="-6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8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Uses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JMS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communicate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through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Message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Queues.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45" dirty="0">
                <a:solidFill>
                  <a:srgbClr val="006EC0"/>
                </a:solidFill>
                <a:latin typeface="Tahoma"/>
                <a:cs typeface="Tahoma"/>
              </a:rPr>
              <a:t>Testing</a:t>
            </a:r>
            <a:r>
              <a:rPr sz="1400" spc="-6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11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Supports</a:t>
            </a:r>
            <a:r>
              <a:rPr sz="1400" spc="-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classes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writing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unit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test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cases and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integration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test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cases.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20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2376" y="897636"/>
            <a:ext cx="7219315" cy="3732529"/>
            <a:chOff x="722376" y="897636"/>
            <a:chExt cx="7219315" cy="3732529"/>
          </a:xfrm>
        </p:grpSpPr>
        <p:sp>
          <p:nvSpPr>
            <p:cNvPr id="3" name="object 3"/>
            <p:cNvSpPr/>
            <p:nvPr/>
          </p:nvSpPr>
          <p:spPr>
            <a:xfrm>
              <a:off x="722376" y="2353055"/>
              <a:ext cx="2601595" cy="2142490"/>
            </a:xfrm>
            <a:custGeom>
              <a:avLst/>
              <a:gdLst/>
              <a:ahLst/>
              <a:cxnLst/>
              <a:rect l="l" t="t" r="r" b="b"/>
              <a:pathLst>
                <a:path w="2601595" h="2142490">
                  <a:moveTo>
                    <a:pt x="1301242" y="0"/>
                  </a:moveTo>
                  <a:lnTo>
                    <a:pt x="1234567" y="1143"/>
                  </a:lnTo>
                  <a:lnTo>
                    <a:pt x="1167892" y="5968"/>
                  </a:lnTo>
                  <a:lnTo>
                    <a:pt x="1102487" y="12064"/>
                  </a:lnTo>
                  <a:lnTo>
                    <a:pt x="1038351" y="21717"/>
                  </a:lnTo>
                  <a:lnTo>
                    <a:pt x="975741" y="33781"/>
                  </a:lnTo>
                  <a:lnTo>
                    <a:pt x="914400" y="48260"/>
                  </a:lnTo>
                  <a:lnTo>
                    <a:pt x="853058" y="65150"/>
                  </a:lnTo>
                  <a:lnTo>
                    <a:pt x="794511" y="84581"/>
                  </a:lnTo>
                  <a:lnTo>
                    <a:pt x="737235" y="104901"/>
                  </a:lnTo>
                  <a:lnTo>
                    <a:pt x="681355" y="129158"/>
                  </a:lnTo>
                  <a:lnTo>
                    <a:pt x="626871" y="154431"/>
                  </a:lnTo>
                  <a:lnTo>
                    <a:pt x="573658" y="182244"/>
                  </a:lnTo>
                  <a:lnTo>
                    <a:pt x="521893" y="212344"/>
                  </a:lnTo>
                  <a:lnTo>
                    <a:pt x="472820" y="244982"/>
                  </a:lnTo>
                  <a:lnTo>
                    <a:pt x="426491" y="277621"/>
                  </a:lnTo>
                  <a:lnTo>
                    <a:pt x="381533" y="313817"/>
                  </a:lnTo>
                  <a:lnTo>
                    <a:pt x="337946" y="351155"/>
                  </a:lnTo>
                  <a:lnTo>
                    <a:pt x="297065" y="389889"/>
                  </a:lnTo>
                  <a:lnTo>
                    <a:pt x="258902" y="429641"/>
                  </a:lnTo>
                  <a:lnTo>
                    <a:pt x="222097" y="471931"/>
                  </a:lnTo>
                  <a:lnTo>
                    <a:pt x="188036" y="515366"/>
                  </a:lnTo>
                  <a:lnTo>
                    <a:pt x="156692" y="559943"/>
                  </a:lnTo>
                  <a:lnTo>
                    <a:pt x="128079" y="605917"/>
                  </a:lnTo>
                  <a:lnTo>
                    <a:pt x="102209" y="654176"/>
                  </a:lnTo>
                  <a:lnTo>
                    <a:pt x="79032" y="702437"/>
                  </a:lnTo>
                  <a:lnTo>
                    <a:pt x="58597" y="751967"/>
                  </a:lnTo>
                  <a:lnTo>
                    <a:pt x="40881" y="802639"/>
                  </a:lnTo>
                  <a:lnTo>
                    <a:pt x="25895" y="854582"/>
                  </a:lnTo>
                  <a:lnTo>
                    <a:pt x="14985" y="907669"/>
                  </a:lnTo>
                  <a:lnTo>
                    <a:pt x="6807" y="960755"/>
                  </a:lnTo>
                  <a:lnTo>
                    <a:pt x="1358" y="1015111"/>
                  </a:lnTo>
                  <a:lnTo>
                    <a:pt x="0" y="1070483"/>
                  </a:lnTo>
                  <a:lnTo>
                    <a:pt x="1358" y="1125982"/>
                  </a:lnTo>
                  <a:lnTo>
                    <a:pt x="6807" y="1180338"/>
                  </a:lnTo>
                  <a:lnTo>
                    <a:pt x="14985" y="1233424"/>
                  </a:lnTo>
                  <a:lnTo>
                    <a:pt x="25895" y="1286637"/>
                  </a:lnTo>
                  <a:lnTo>
                    <a:pt x="40881" y="1338453"/>
                  </a:lnTo>
                  <a:lnTo>
                    <a:pt x="58597" y="1389253"/>
                  </a:lnTo>
                  <a:lnTo>
                    <a:pt x="79032" y="1439926"/>
                  </a:lnTo>
                  <a:lnTo>
                    <a:pt x="102209" y="1488186"/>
                  </a:lnTo>
                  <a:lnTo>
                    <a:pt x="128079" y="1535252"/>
                  </a:lnTo>
                  <a:lnTo>
                    <a:pt x="156692" y="1582318"/>
                  </a:lnTo>
                  <a:lnTo>
                    <a:pt x="188036" y="1626984"/>
                  </a:lnTo>
                  <a:lnTo>
                    <a:pt x="222097" y="1670431"/>
                  </a:lnTo>
                  <a:lnTo>
                    <a:pt x="258902" y="1712683"/>
                  </a:lnTo>
                  <a:lnTo>
                    <a:pt x="297065" y="1752511"/>
                  </a:lnTo>
                  <a:lnTo>
                    <a:pt x="337946" y="1791144"/>
                  </a:lnTo>
                  <a:lnTo>
                    <a:pt x="381533" y="1828533"/>
                  </a:lnTo>
                  <a:lnTo>
                    <a:pt x="426491" y="1864753"/>
                  </a:lnTo>
                  <a:lnTo>
                    <a:pt x="472820" y="1897329"/>
                  </a:lnTo>
                  <a:lnTo>
                    <a:pt x="521893" y="1929942"/>
                  </a:lnTo>
                  <a:lnTo>
                    <a:pt x="573658" y="1958911"/>
                  </a:lnTo>
                  <a:lnTo>
                    <a:pt x="626871" y="1987867"/>
                  </a:lnTo>
                  <a:lnTo>
                    <a:pt x="681355" y="2013216"/>
                  </a:lnTo>
                  <a:lnTo>
                    <a:pt x="737235" y="2037359"/>
                  </a:lnTo>
                  <a:lnTo>
                    <a:pt x="794511" y="2057869"/>
                  </a:lnTo>
                  <a:lnTo>
                    <a:pt x="853058" y="2077186"/>
                  </a:lnTo>
                  <a:lnTo>
                    <a:pt x="914400" y="2094090"/>
                  </a:lnTo>
                  <a:lnTo>
                    <a:pt x="975741" y="2108568"/>
                  </a:lnTo>
                  <a:lnTo>
                    <a:pt x="1038351" y="2120633"/>
                  </a:lnTo>
                  <a:lnTo>
                    <a:pt x="1102487" y="2130285"/>
                  </a:lnTo>
                  <a:lnTo>
                    <a:pt x="1167892" y="2136330"/>
                  </a:lnTo>
                  <a:lnTo>
                    <a:pt x="1234567" y="2141156"/>
                  </a:lnTo>
                  <a:lnTo>
                    <a:pt x="1301242" y="2142363"/>
                  </a:lnTo>
                  <a:lnTo>
                    <a:pt x="1368044" y="2141156"/>
                  </a:lnTo>
                  <a:lnTo>
                    <a:pt x="1434846" y="2136330"/>
                  </a:lnTo>
                  <a:lnTo>
                    <a:pt x="1498854" y="2130285"/>
                  </a:lnTo>
                  <a:lnTo>
                    <a:pt x="1562862" y="2120633"/>
                  </a:lnTo>
                  <a:lnTo>
                    <a:pt x="1625600" y="2108568"/>
                  </a:lnTo>
                  <a:lnTo>
                    <a:pt x="1688211" y="2094090"/>
                  </a:lnTo>
                  <a:lnTo>
                    <a:pt x="1748282" y="2077186"/>
                  </a:lnTo>
                  <a:lnTo>
                    <a:pt x="1806829" y="2057869"/>
                  </a:lnTo>
                  <a:lnTo>
                    <a:pt x="1865376" y="2037359"/>
                  </a:lnTo>
                  <a:lnTo>
                    <a:pt x="1921383" y="2013216"/>
                  </a:lnTo>
                  <a:lnTo>
                    <a:pt x="1975866" y="1987867"/>
                  </a:lnTo>
                  <a:lnTo>
                    <a:pt x="2079371" y="1929942"/>
                  </a:lnTo>
                  <a:lnTo>
                    <a:pt x="2128393" y="1897329"/>
                  </a:lnTo>
                  <a:lnTo>
                    <a:pt x="2174621" y="1864753"/>
                  </a:lnTo>
                  <a:lnTo>
                    <a:pt x="2220976" y="1828533"/>
                  </a:lnTo>
                  <a:lnTo>
                    <a:pt x="2263394" y="1791144"/>
                  </a:lnTo>
                  <a:lnTo>
                    <a:pt x="2304161" y="1752511"/>
                  </a:lnTo>
                  <a:lnTo>
                    <a:pt x="2343658" y="1712683"/>
                  </a:lnTo>
                  <a:lnTo>
                    <a:pt x="2379218" y="1670431"/>
                  </a:lnTo>
                  <a:lnTo>
                    <a:pt x="2413127" y="1626984"/>
                  </a:lnTo>
                  <a:lnTo>
                    <a:pt x="2444496" y="1582318"/>
                  </a:lnTo>
                  <a:lnTo>
                    <a:pt x="2473198" y="1535252"/>
                  </a:lnTo>
                  <a:lnTo>
                    <a:pt x="2498979" y="1488186"/>
                  </a:lnTo>
                  <a:lnTo>
                    <a:pt x="2522220" y="1439926"/>
                  </a:lnTo>
                  <a:lnTo>
                    <a:pt x="2542666" y="1389253"/>
                  </a:lnTo>
                  <a:lnTo>
                    <a:pt x="2560320" y="1338453"/>
                  </a:lnTo>
                  <a:lnTo>
                    <a:pt x="2575306" y="1286637"/>
                  </a:lnTo>
                  <a:lnTo>
                    <a:pt x="2586354" y="1233424"/>
                  </a:lnTo>
                  <a:lnTo>
                    <a:pt x="2594483" y="1180338"/>
                  </a:lnTo>
                  <a:lnTo>
                    <a:pt x="2599816" y="1125982"/>
                  </a:lnTo>
                  <a:lnTo>
                    <a:pt x="2601341" y="1070483"/>
                  </a:lnTo>
                  <a:lnTo>
                    <a:pt x="2599816" y="1015111"/>
                  </a:lnTo>
                  <a:lnTo>
                    <a:pt x="2594483" y="960755"/>
                  </a:lnTo>
                  <a:lnTo>
                    <a:pt x="2586354" y="907669"/>
                  </a:lnTo>
                  <a:lnTo>
                    <a:pt x="2575306" y="854582"/>
                  </a:lnTo>
                  <a:lnTo>
                    <a:pt x="2560320" y="802639"/>
                  </a:lnTo>
                  <a:lnTo>
                    <a:pt x="2542666" y="751967"/>
                  </a:lnTo>
                  <a:lnTo>
                    <a:pt x="2522220" y="702437"/>
                  </a:lnTo>
                  <a:lnTo>
                    <a:pt x="2498979" y="654176"/>
                  </a:lnTo>
                  <a:lnTo>
                    <a:pt x="2473198" y="605917"/>
                  </a:lnTo>
                  <a:lnTo>
                    <a:pt x="2444496" y="559943"/>
                  </a:lnTo>
                  <a:lnTo>
                    <a:pt x="2413127" y="515366"/>
                  </a:lnTo>
                  <a:lnTo>
                    <a:pt x="2379218" y="471931"/>
                  </a:lnTo>
                  <a:lnTo>
                    <a:pt x="2343658" y="429641"/>
                  </a:lnTo>
                  <a:lnTo>
                    <a:pt x="2304161" y="389889"/>
                  </a:lnTo>
                  <a:lnTo>
                    <a:pt x="2263394" y="351155"/>
                  </a:lnTo>
                  <a:lnTo>
                    <a:pt x="2220976" y="313817"/>
                  </a:lnTo>
                  <a:lnTo>
                    <a:pt x="2174621" y="277621"/>
                  </a:lnTo>
                  <a:lnTo>
                    <a:pt x="2128393" y="244982"/>
                  </a:lnTo>
                  <a:lnTo>
                    <a:pt x="2079371" y="212344"/>
                  </a:lnTo>
                  <a:lnTo>
                    <a:pt x="2027555" y="182244"/>
                  </a:lnTo>
                  <a:lnTo>
                    <a:pt x="1975866" y="154431"/>
                  </a:lnTo>
                  <a:lnTo>
                    <a:pt x="1921383" y="129158"/>
                  </a:lnTo>
                  <a:lnTo>
                    <a:pt x="1865376" y="104901"/>
                  </a:lnTo>
                  <a:lnTo>
                    <a:pt x="1806829" y="84581"/>
                  </a:lnTo>
                  <a:lnTo>
                    <a:pt x="1748282" y="65150"/>
                  </a:lnTo>
                  <a:lnTo>
                    <a:pt x="1688211" y="48260"/>
                  </a:lnTo>
                  <a:lnTo>
                    <a:pt x="1625600" y="33781"/>
                  </a:lnTo>
                  <a:lnTo>
                    <a:pt x="1562862" y="21717"/>
                  </a:lnTo>
                  <a:lnTo>
                    <a:pt x="1498854" y="12064"/>
                  </a:lnTo>
                  <a:lnTo>
                    <a:pt x="1434846" y="5968"/>
                  </a:lnTo>
                  <a:lnTo>
                    <a:pt x="1368044" y="1143"/>
                  </a:lnTo>
                  <a:lnTo>
                    <a:pt x="1301242" y="0"/>
                  </a:lnTo>
                  <a:close/>
                </a:path>
              </a:pathLst>
            </a:custGeom>
            <a:solidFill>
              <a:srgbClr val="F7F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8" y="2258568"/>
              <a:ext cx="1886712" cy="2371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44496" y="903731"/>
              <a:ext cx="5490845" cy="1482725"/>
            </a:xfrm>
            <a:custGeom>
              <a:avLst/>
              <a:gdLst/>
              <a:ahLst/>
              <a:cxnLst/>
              <a:rect l="l" t="t" r="r" b="b"/>
              <a:pathLst>
                <a:path w="5490845" h="1482725">
                  <a:moveTo>
                    <a:pt x="5490845" y="225933"/>
                  </a:moveTo>
                  <a:lnTo>
                    <a:pt x="5486273" y="180467"/>
                  </a:lnTo>
                  <a:lnTo>
                    <a:pt x="5473065" y="138049"/>
                  </a:lnTo>
                  <a:lnTo>
                    <a:pt x="5452237" y="99695"/>
                  </a:lnTo>
                  <a:lnTo>
                    <a:pt x="5424678" y="66167"/>
                  </a:lnTo>
                  <a:lnTo>
                    <a:pt x="5391150" y="38608"/>
                  </a:lnTo>
                  <a:lnTo>
                    <a:pt x="5352796" y="17780"/>
                  </a:lnTo>
                  <a:lnTo>
                    <a:pt x="5310378" y="4572"/>
                  </a:lnTo>
                  <a:lnTo>
                    <a:pt x="5264785" y="0"/>
                  </a:lnTo>
                  <a:lnTo>
                    <a:pt x="745998" y="0"/>
                  </a:lnTo>
                  <a:lnTo>
                    <a:pt x="700532" y="4572"/>
                  </a:lnTo>
                  <a:lnTo>
                    <a:pt x="658114" y="17780"/>
                  </a:lnTo>
                  <a:lnTo>
                    <a:pt x="619633" y="38608"/>
                  </a:lnTo>
                  <a:lnTo>
                    <a:pt x="586232" y="66167"/>
                  </a:lnTo>
                  <a:lnTo>
                    <a:pt x="558673" y="99695"/>
                  </a:lnTo>
                  <a:lnTo>
                    <a:pt x="537718" y="138049"/>
                  </a:lnTo>
                  <a:lnTo>
                    <a:pt x="524637" y="180467"/>
                  </a:lnTo>
                  <a:lnTo>
                    <a:pt x="520065" y="225933"/>
                  </a:lnTo>
                  <a:lnTo>
                    <a:pt x="520065" y="790956"/>
                  </a:lnTo>
                  <a:lnTo>
                    <a:pt x="0" y="1482725"/>
                  </a:lnTo>
                  <a:lnTo>
                    <a:pt x="520065" y="1129919"/>
                  </a:lnTo>
                  <a:lnTo>
                    <a:pt x="524637" y="1175512"/>
                  </a:lnTo>
                  <a:lnTo>
                    <a:pt x="537718" y="1217930"/>
                  </a:lnTo>
                  <a:lnTo>
                    <a:pt x="558673" y="1256284"/>
                  </a:lnTo>
                  <a:lnTo>
                    <a:pt x="586232" y="1289685"/>
                  </a:lnTo>
                  <a:lnTo>
                    <a:pt x="619633" y="1317244"/>
                  </a:lnTo>
                  <a:lnTo>
                    <a:pt x="658114" y="1338072"/>
                  </a:lnTo>
                  <a:lnTo>
                    <a:pt x="700532" y="1351280"/>
                  </a:lnTo>
                  <a:lnTo>
                    <a:pt x="745998" y="1355852"/>
                  </a:lnTo>
                  <a:lnTo>
                    <a:pt x="5264785" y="1355852"/>
                  </a:lnTo>
                  <a:lnTo>
                    <a:pt x="5310378" y="1351280"/>
                  </a:lnTo>
                  <a:lnTo>
                    <a:pt x="5352796" y="1338072"/>
                  </a:lnTo>
                  <a:lnTo>
                    <a:pt x="5391150" y="1317244"/>
                  </a:lnTo>
                  <a:lnTo>
                    <a:pt x="5424678" y="1289685"/>
                  </a:lnTo>
                  <a:lnTo>
                    <a:pt x="5452237" y="1256284"/>
                  </a:lnTo>
                  <a:lnTo>
                    <a:pt x="5473065" y="1217930"/>
                  </a:lnTo>
                  <a:lnTo>
                    <a:pt x="5486273" y="1175512"/>
                  </a:lnTo>
                  <a:lnTo>
                    <a:pt x="5490845" y="1129919"/>
                  </a:lnTo>
                  <a:lnTo>
                    <a:pt x="5490845" y="225933"/>
                  </a:lnTo>
                  <a:close/>
                </a:path>
              </a:pathLst>
            </a:custGeom>
            <a:solidFill>
              <a:srgbClr val="F8E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44496" y="903732"/>
              <a:ext cx="5490845" cy="1482725"/>
            </a:xfrm>
            <a:custGeom>
              <a:avLst/>
              <a:gdLst/>
              <a:ahLst/>
              <a:cxnLst/>
              <a:rect l="l" t="t" r="r" b="b"/>
              <a:pathLst>
                <a:path w="5490845" h="1482725">
                  <a:moveTo>
                    <a:pt x="520065" y="225932"/>
                  </a:moveTo>
                  <a:lnTo>
                    <a:pt x="524637" y="180466"/>
                  </a:lnTo>
                  <a:lnTo>
                    <a:pt x="537718" y="138048"/>
                  </a:lnTo>
                  <a:lnTo>
                    <a:pt x="558673" y="99694"/>
                  </a:lnTo>
                  <a:lnTo>
                    <a:pt x="586232" y="66166"/>
                  </a:lnTo>
                  <a:lnTo>
                    <a:pt x="619633" y="38607"/>
                  </a:lnTo>
                  <a:lnTo>
                    <a:pt x="658114" y="17779"/>
                  </a:lnTo>
                  <a:lnTo>
                    <a:pt x="700532" y="4571"/>
                  </a:lnTo>
                  <a:lnTo>
                    <a:pt x="745998" y="0"/>
                  </a:lnTo>
                  <a:lnTo>
                    <a:pt x="1348486" y="0"/>
                  </a:lnTo>
                  <a:lnTo>
                    <a:pt x="2591181" y="0"/>
                  </a:lnTo>
                  <a:lnTo>
                    <a:pt x="5264784" y="0"/>
                  </a:lnTo>
                  <a:lnTo>
                    <a:pt x="5310378" y="4571"/>
                  </a:lnTo>
                  <a:lnTo>
                    <a:pt x="5352796" y="17779"/>
                  </a:lnTo>
                  <a:lnTo>
                    <a:pt x="5391150" y="38607"/>
                  </a:lnTo>
                  <a:lnTo>
                    <a:pt x="5424678" y="66166"/>
                  </a:lnTo>
                  <a:lnTo>
                    <a:pt x="5452236" y="99694"/>
                  </a:lnTo>
                  <a:lnTo>
                    <a:pt x="5473064" y="138048"/>
                  </a:lnTo>
                  <a:lnTo>
                    <a:pt x="5486273" y="180466"/>
                  </a:lnTo>
                  <a:lnTo>
                    <a:pt x="5490845" y="225932"/>
                  </a:lnTo>
                  <a:lnTo>
                    <a:pt x="5490845" y="790955"/>
                  </a:lnTo>
                  <a:lnTo>
                    <a:pt x="5490845" y="1129918"/>
                  </a:lnTo>
                  <a:lnTo>
                    <a:pt x="5486273" y="1175511"/>
                  </a:lnTo>
                  <a:lnTo>
                    <a:pt x="5473064" y="1217929"/>
                  </a:lnTo>
                  <a:lnTo>
                    <a:pt x="5452236" y="1256283"/>
                  </a:lnTo>
                  <a:lnTo>
                    <a:pt x="5424678" y="1289684"/>
                  </a:lnTo>
                  <a:lnTo>
                    <a:pt x="5391150" y="1317243"/>
                  </a:lnTo>
                  <a:lnTo>
                    <a:pt x="5352796" y="1338071"/>
                  </a:lnTo>
                  <a:lnTo>
                    <a:pt x="5310378" y="1351279"/>
                  </a:lnTo>
                  <a:lnTo>
                    <a:pt x="5264784" y="1355851"/>
                  </a:lnTo>
                  <a:lnTo>
                    <a:pt x="2591181" y="1355851"/>
                  </a:lnTo>
                  <a:lnTo>
                    <a:pt x="1348486" y="1355851"/>
                  </a:lnTo>
                  <a:lnTo>
                    <a:pt x="745998" y="1355851"/>
                  </a:lnTo>
                  <a:lnTo>
                    <a:pt x="700532" y="1351279"/>
                  </a:lnTo>
                  <a:lnTo>
                    <a:pt x="658114" y="1338071"/>
                  </a:lnTo>
                  <a:lnTo>
                    <a:pt x="619633" y="1317243"/>
                  </a:lnTo>
                  <a:lnTo>
                    <a:pt x="586232" y="1289684"/>
                  </a:lnTo>
                  <a:lnTo>
                    <a:pt x="558673" y="1256283"/>
                  </a:lnTo>
                  <a:lnTo>
                    <a:pt x="537718" y="1217929"/>
                  </a:lnTo>
                  <a:lnTo>
                    <a:pt x="524637" y="1175511"/>
                  </a:lnTo>
                  <a:lnTo>
                    <a:pt x="520065" y="1129918"/>
                  </a:lnTo>
                  <a:lnTo>
                    <a:pt x="0" y="1482724"/>
                  </a:lnTo>
                  <a:lnTo>
                    <a:pt x="520065" y="790955"/>
                  </a:lnTo>
                  <a:lnTo>
                    <a:pt x="520065" y="225932"/>
                  </a:lnTo>
                  <a:close/>
                </a:path>
              </a:pathLst>
            </a:custGeom>
            <a:ln w="12192">
              <a:solidFill>
                <a:srgbClr val="DDA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2796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</a:t>
            </a:r>
            <a:r>
              <a:rPr spc="-25" dirty="0"/>
              <a:t>nnie’</a:t>
            </a:r>
            <a:r>
              <a:rPr dirty="0"/>
              <a:t>s</a:t>
            </a:r>
            <a:r>
              <a:rPr spc="-140" dirty="0"/>
              <a:t> </a:t>
            </a:r>
            <a:r>
              <a:rPr dirty="0"/>
              <a:t>Questi</a:t>
            </a:r>
            <a:r>
              <a:rPr spc="-10" dirty="0"/>
              <a:t>o</a:t>
            </a:r>
            <a:r>
              <a:rPr dirty="0"/>
              <a:t>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08451" y="1499438"/>
            <a:ext cx="46037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What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difference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between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Unit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testing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Integration</a:t>
            </a:r>
            <a:r>
              <a:rPr sz="1200" spc="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testing?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21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2376" y="897636"/>
            <a:ext cx="7219315" cy="3732529"/>
            <a:chOff x="722376" y="897636"/>
            <a:chExt cx="7219315" cy="3732529"/>
          </a:xfrm>
        </p:grpSpPr>
        <p:sp>
          <p:nvSpPr>
            <p:cNvPr id="3" name="object 3"/>
            <p:cNvSpPr/>
            <p:nvPr/>
          </p:nvSpPr>
          <p:spPr>
            <a:xfrm>
              <a:off x="722376" y="2353055"/>
              <a:ext cx="2601595" cy="2142490"/>
            </a:xfrm>
            <a:custGeom>
              <a:avLst/>
              <a:gdLst/>
              <a:ahLst/>
              <a:cxnLst/>
              <a:rect l="l" t="t" r="r" b="b"/>
              <a:pathLst>
                <a:path w="2601595" h="2142490">
                  <a:moveTo>
                    <a:pt x="1301242" y="0"/>
                  </a:moveTo>
                  <a:lnTo>
                    <a:pt x="1234567" y="1143"/>
                  </a:lnTo>
                  <a:lnTo>
                    <a:pt x="1167892" y="5968"/>
                  </a:lnTo>
                  <a:lnTo>
                    <a:pt x="1102487" y="12064"/>
                  </a:lnTo>
                  <a:lnTo>
                    <a:pt x="1038351" y="21717"/>
                  </a:lnTo>
                  <a:lnTo>
                    <a:pt x="975741" y="33781"/>
                  </a:lnTo>
                  <a:lnTo>
                    <a:pt x="914400" y="48260"/>
                  </a:lnTo>
                  <a:lnTo>
                    <a:pt x="853058" y="65150"/>
                  </a:lnTo>
                  <a:lnTo>
                    <a:pt x="794511" y="84581"/>
                  </a:lnTo>
                  <a:lnTo>
                    <a:pt x="737235" y="104901"/>
                  </a:lnTo>
                  <a:lnTo>
                    <a:pt x="681355" y="129158"/>
                  </a:lnTo>
                  <a:lnTo>
                    <a:pt x="626871" y="154431"/>
                  </a:lnTo>
                  <a:lnTo>
                    <a:pt x="573658" y="182244"/>
                  </a:lnTo>
                  <a:lnTo>
                    <a:pt x="521893" y="212344"/>
                  </a:lnTo>
                  <a:lnTo>
                    <a:pt x="472820" y="244982"/>
                  </a:lnTo>
                  <a:lnTo>
                    <a:pt x="426491" y="277621"/>
                  </a:lnTo>
                  <a:lnTo>
                    <a:pt x="381533" y="313817"/>
                  </a:lnTo>
                  <a:lnTo>
                    <a:pt x="337946" y="351155"/>
                  </a:lnTo>
                  <a:lnTo>
                    <a:pt x="297065" y="389889"/>
                  </a:lnTo>
                  <a:lnTo>
                    <a:pt x="258902" y="429641"/>
                  </a:lnTo>
                  <a:lnTo>
                    <a:pt x="222097" y="471931"/>
                  </a:lnTo>
                  <a:lnTo>
                    <a:pt x="188036" y="515366"/>
                  </a:lnTo>
                  <a:lnTo>
                    <a:pt x="156692" y="559943"/>
                  </a:lnTo>
                  <a:lnTo>
                    <a:pt x="128079" y="605917"/>
                  </a:lnTo>
                  <a:lnTo>
                    <a:pt x="102209" y="654176"/>
                  </a:lnTo>
                  <a:lnTo>
                    <a:pt x="79032" y="702437"/>
                  </a:lnTo>
                  <a:lnTo>
                    <a:pt x="58597" y="751967"/>
                  </a:lnTo>
                  <a:lnTo>
                    <a:pt x="40881" y="802639"/>
                  </a:lnTo>
                  <a:lnTo>
                    <a:pt x="25895" y="854582"/>
                  </a:lnTo>
                  <a:lnTo>
                    <a:pt x="14985" y="907669"/>
                  </a:lnTo>
                  <a:lnTo>
                    <a:pt x="6807" y="960755"/>
                  </a:lnTo>
                  <a:lnTo>
                    <a:pt x="1358" y="1015111"/>
                  </a:lnTo>
                  <a:lnTo>
                    <a:pt x="0" y="1070483"/>
                  </a:lnTo>
                  <a:lnTo>
                    <a:pt x="1358" y="1125982"/>
                  </a:lnTo>
                  <a:lnTo>
                    <a:pt x="6807" y="1180338"/>
                  </a:lnTo>
                  <a:lnTo>
                    <a:pt x="14985" y="1233424"/>
                  </a:lnTo>
                  <a:lnTo>
                    <a:pt x="25895" y="1286637"/>
                  </a:lnTo>
                  <a:lnTo>
                    <a:pt x="40881" y="1338453"/>
                  </a:lnTo>
                  <a:lnTo>
                    <a:pt x="58597" y="1389253"/>
                  </a:lnTo>
                  <a:lnTo>
                    <a:pt x="79032" y="1439926"/>
                  </a:lnTo>
                  <a:lnTo>
                    <a:pt x="102209" y="1488186"/>
                  </a:lnTo>
                  <a:lnTo>
                    <a:pt x="128079" y="1535252"/>
                  </a:lnTo>
                  <a:lnTo>
                    <a:pt x="156692" y="1582318"/>
                  </a:lnTo>
                  <a:lnTo>
                    <a:pt x="188036" y="1626984"/>
                  </a:lnTo>
                  <a:lnTo>
                    <a:pt x="222097" y="1670431"/>
                  </a:lnTo>
                  <a:lnTo>
                    <a:pt x="258902" y="1712683"/>
                  </a:lnTo>
                  <a:lnTo>
                    <a:pt x="297065" y="1752511"/>
                  </a:lnTo>
                  <a:lnTo>
                    <a:pt x="337946" y="1791144"/>
                  </a:lnTo>
                  <a:lnTo>
                    <a:pt x="381533" y="1828533"/>
                  </a:lnTo>
                  <a:lnTo>
                    <a:pt x="426491" y="1864753"/>
                  </a:lnTo>
                  <a:lnTo>
                    <a:pt x="472820" y="1897329"/>
                  </a:lnTo>
                  <a:lnTo>
                    <a:pt x="521893" y="1929942"/>
                  </a:lnTo>
                  <a:lnTo>
                    <a:pt x="573658" y="1958911"/>
                  </a:lnTo>
                  <a:lnTo>
                    <a:pt x="626871" y="1987867"/>
                  </a:lnTo>
                  <a:lnTo>
                    <a:pt x="681355" y="2013216"/>
                  </a:lnTo>
                  <a:lnTo>
                    <a:pt x="737235" y="2037359"/>
                  </a:lnTo>
                  <a:lnTo>
                    <a:pt x="794511" y="2057869"/>
                  </a:lnTo>
                  <a:lnTo>
                    <a:pt x="853058" y="2077186"/>
                  </a:lnTo>
                  <a:lnTo>
                    <a:pt x="914400" y="2094090"/>
                  </a:lnTo>
                  <a:lnTo>
                    <a:pt x="975741" y="2108568"/>
                  </a:lnTo>
                  <a:lnTo>
                    <a:pt x="1038351" y="2120633"/>
                  </a:lnTo>
                  <a:lnTo>
                    <a:pt x="1102487" y="2130285"/>
                  </a:lnTo>
                  <a:lnTo>
                    <a:pt x="1167892" y="2136330"/>
                  </a:lnTo>
                  <a:lnTo>
                    <a:pt x="1234567" y="2141156"/>
                  </a:lnTo>
                  <a:lnTo>
                    <a:pt x="1301242" y="2142363"/>
                  </a:lnTo>
                  <a:lnTo>
                    <a:pt x="1368044" y="2141156"/>
                  </a:lnTo>
                  <a:lnTo>
                    <a:pt x="1434846" y="2136330"/>
                  </a:lnTo>
                  <a:lnTo>
                    <a:pt x="1498854" y="2130285"/>
                  </a:lnTo>
                  <a:lnTo>
                    <a:pt x="1562862" y="2120633"/>
                  </a:lnTo>
                  <a:lnTo>
                    <a:pt x="1625600" y="2108568"/>
                  </a:lnTo>
                  <a:lnTo>
                    <a:pt x="1688211" y="2094090"/>
                  </a:lnTo>
                  <a:lnTo>
                    <a:pt x="1748282" y="2077186"/>
                  </a:lnTo>
                  <a:lnTo>
                    <a:pt x="1806829" y="2057869"/>
                  </a:lnTo>
                  <a:lnTo>
                    <a:pt x="1865376" y="2037359"/>
                  </a:lnTo>
                  <a:lnTo>
                    <a:pt x="1921383" y="2013216"/>
                  </a:lnTo>
                  <a:lnTo>
                    <a:pt x="1975866" y="1987867"/>
                  </a:lnTo>
                  <a:lnTo>
                    <a:pt x="2079371" y="1929942"/>
                  </a:lnTo>
                  <a:lnTo>
                    <a:pt x="2128393" y="1897329"/>
                  </a:lnTo>
                  <a:lnTo>
                    <a:pt x="2174621" y="1864753"/>
                  </a:lnTo>
                  <a:lnTo>
                    <a:pt x="2220976" y="1828533"/>
                  </a:lnTo>
                  <a:lnTo>
                    <a:pt x="2263394" y="1791144"/>
                  </a:lnTo>
                  <a:lnTo>
                    <a:pt x="2304161" y="1752511"/>
                  </a:lnTo>
                  <a:lnTo>
                    <a:pt x="2343658" y="1712683"/>
                  </a:lnTo>
                  <a:lnTo>
                    <a:pt x="2379218" y="1670431"/>
                  </a:lnTo>
                  <a:lnTo>
                    <a:pt x="2413127" y="1626984"/>
                  </a:lnTo>
                  <a:lnTo>
                    <a:pt x="2444496" y="1582318"/>
                  </a:lnTo>
                  <a:lnTo>
                    <a:pt x="2473198" y="1535252"/>
                  </a:lnTo>
                  <a:lnTo>
                    <a:pt x="2498979" y="1488186"/>
                  </a:lnTo>
                  <a:lnTo>
                    <a:pt x="2522220" y="1439926"/>
                  </a:lnTo>
                  <a:lnTo>
                    <a:pt x="2542666" y="1389253"/>
                  </a:lnTo>
                  <a:lnTo>
                    <a:pt x="2560320" y="1338453"/>
                  </a:lnTo>
                  <a:lnTo>
                    <a:pt x="2575306" y="1286637"/>
                  </a:lnTo>
                  <a:lnTo>
                    <a:pt x="2586354" y="1233424"/>
                  </a:lnTo>
                  <a:lnTo>
                    <a:pt x="2594483" y="1180338"/>
                  </a:lnTo>
                  <a:lnTo>
                    <a:pt x="2599816" y="1125982"/>
                  </a:lnTo>
                  <a:lnTo>
                    <a:pt x="2601341" y="1070483"/>
                  </a:lnTo>
                  <a:lnTo>
                    <a:pt x="2599816" y="1015111"/>
                  </a:lnTo>
                  <a:lnTo>
                    <a:pt x="2594483" y="960755"/>
                  </a:lnTo>
                  <a:lnTo>
                    <a:pt x="2586354" y="907669"/>
                  </a:lnTo>
                  <a:lnTo>
                    <a:pt x="2575306" y="854582"/>
                  </a:lnTo>
                  <a:lnTo>
                    <a:pt x="2560320" y="802639"/>
                  </a:lnTo>
                  <a:lnTo>
                    <a:pt x="2542666" y="751967"/>
                  </a:lnTo>
                  <a:lnTo>
                    <a:pt x="2522220" y="702437"/>
                  </a:lnTo>
                  <a:lnTo>
                    <a:pt x="2498979" y="654176"/>
                  </a:lnTo>
                  <a:lnTo>
                    <a:pt x="2473198" y="605917"/>
                  </a:lnTo>
                  <a:lnTo>
                    <a:pt x="2444496" y="559943"/>
                  </a:lnTo>
                  <a:lnTo>
                    <a:pt x="2413127" y="515366"/>
                  </a:lnTo>
                  <a:lnTo>
                    <a:pt x="2379218" y="471931"/>
                  </a:lnTo>
                  <a:lnTo>
                    <a:pt x="2343658" y="429641"/>
                  </a:lnTo>
                  <a:lnTo>
                    <a:pt x="2304161" y="389889"/>
                  </a:lnTo>
                  <a:lnTo>
                    <a:pt x="2263394" y="351155"/>
                  </a:lnTo>
                  <a:lnTo>
                    <a:pt x="2220976" y="313817"/>
                  </a:lnTo>
                  <a:lnTo>
                    <a:pt x="2174621" y="277621"/>
                  </a:lnTo>
                  <a:lnTo>
                    <a:pt x="2128393" y="244982"/>
                  </a:lnTo>
                  <a:lnTo>
                    <a:pt x="2079371" y="212344"/>
                  </a:lnTo>
                  <a:lnTo>
                    <a:pt x="2027555" y="182244"/>
                  </a:lnTo>
                  <a:lnTo>
                    <a:pt x="1975866" y="154431"/>
                  </a:lnTo>
                  <a:lnTo>
                    <a:pt x="1921383" y="129158"/>
                  </a:lnTo>
                  <a:lnTo>
                    <a:pt x="1865376" y="104901"/>
                  </a:lnTo>
                  <a:lnTo>
                    <a:pt x="1806829" y="84581"/>
                  </a:lnTo>
                  <a:lnTo>
                    <a:pt x="1748282" y="65150"/>
                  </a:lnTo>
                  <a:lnTo>
                    <a:pt x="1688211" y="48260"/>
                  </a:lnTo>
                  <a:lnTo>
                    <a:pt x="1625600" y="33781"/>
                  </a:lnTo>
                  <a:lnTo>
                    <a:pt x="1562862" y="21717"/>
                  </a:lnTo>
                  <a:lnTo>
                    <a:pt x="1498854" y="12064"/>
                  </a:lnTo>
                  <a:lnTo>
                    <a:pt x="1434846" y="5968"/>
                  </a:lnTo>
                  <a:lnTo>
                    <a:pt x="1368044" y="1143"/>
                  </a:lnTo>
                  <a:lnTo>
                    <a:pt x="1301242" y="0"/>
                  </a:lnTo>
                  <a:close/>
                </a:path>
              </a:pathLst>
            </a:custGeom>
            <a:solidFill>
              <a:srgbClr val="F7F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8" y="2258568"/>
              <a:ext cx="1886712" cy="2371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44496" y="903731"/>
              <a:ext cx="5490845" cy="1482725"/>
            </a:xfrm>
            <a:custGeom>
              <a:avLst/>
              <a:gdLst/>
              <a:ahLst/>
              <a:cxnLst/>
              <a:rect l="l" t="t" r="r" b="b"/>
              <a:pathLst>
                <a:path w="5490845" h="1482725">
                  <a:moveTo>
                    <a:pt x="5490845" y="225933"/>
                  </a:moveTo>
                  <a:lnTo>
                    <a:pt x="5486273" y="180467"/>
                  </a:lnTo>
                  <a:lnTo>
                    <a:pt x="5473065" y="138049"/>
                  </a:lnTo>
                  <a:lnTo>
                    <a:pt x="5452237" y="99695"/>
                  </a:lnTo>
                  <a:lnTo>
                    <a:pt x="5424678" y="66167"/>
                  </a:lnTo>
                  <a:lnTo>
                    <a:pt x="5391150" y="38608"/>
                  </a:lnTo>
                  <a:lnTo>
                    <a:pt x="5352796" y="17780"/>
                  </a:lnTo>
                  <a:lnTo>
                    <a:pt x="5310378" y="4572"/>
                  </a:lnTo>
                  <a:lnTo>
                    <a:pt x="5264785" y="0"/>
                  </a:lnTo>
                  <a:lnTo>
                    <a:pt x="745998" y="0"/>
                  </a:lnTo>
                  <a:lnTo>
                    <a:pt x="700532" y="4572"/>
                  </a:lnTo>
                  <a:lnTo>
                    <a:pt x="658114" y="17780"/>
                  </a:lnTo>
                  <a:lnTo>
                    <a:pt x="619633" y="38608"/>
                  </a:lnTo>
                  <a:lnTo>
                    <a:pt x="586232" y="66167"/>
                  </a:lnTo>
                  <a:lnTo>
                    <a:pt x="558673" y="99695"/>
                  </a:lnTo>
                  <a:lnTo>
                    <a:pt x="537718" y="138049"/>
                  </a:lnTo>
                  <a:lnTo>
                    <a:pt x="524637" y="180467"/>
                  </a:lnTo>
                  <a:lnTo>
                    <a:pt x="520065" y="225933"/>
                  </a:lnTo>
                  <a:lnTo>
                    <a:pt x="520065" y="790956"/>
                  </a:lnTo>
                  <a:lnTo>
                    <a:pt x="0" y="1482725"/>
                  </a:lnTo>
                  <a:lnTo>
                    <a:pt x="520065" y="1129919"/>
                  </a:lnTo>
                  <a:lnTo>
                    <a:pt x="524637" y="1175512"/>
                  </a:lnTo>
                  <a:lnTo>
                    <a:pt x="537718" y="1217930"/>
                  </a:lnTo>
                  <a:lnTo>
                    <a:pt x="558673" y="1256284"/>
                  </a:lnTo>
                  <a:lnTo>
                    <a:pt x="586232" y="1289685"/>
                  </a:lnTo>
                  <a:lnTo>
                    <a:pt x="619633" y="1317244"/>
                  </a:lnTo>
                  <a:lnTo>
                    <a:pt x="658114" y="1338072"/>
                  </a:lnTo>
                  <a:lnTo>
                    <a:pt x="700532" y="1351280"/>
                  </a:lnTo>
                  <a:lnTo>
                    <a:pt x="745998" y="1355852"/>
                  </a:lnTo>
                  <a:lnTo>
                    <a:pt x="5264785" y="1355852"/>
                  </a:lnTo>
                  <a:lnTo>
                    <a:pt x="5310378" y="1351280"/>
                  </a:lnTo>
                  <a:lnTo>
                    <a:pt x="5352796" y="1338072"/>
                  </a:lnTo>
                  <a:lnTo>
                    <a:pt x="5391150" y="1317244"/>
                  </a:lnTo>
                  <a:lnTo>
                    <a:pt x="5424678" y="1289685"/>
                  </a:lnTo>
                  <a:lnTo>
                    <a:pt x="5452237" y="1256284"/>
                  </a:lnTo>
                  <a:lnTo>
                    <a:pt x="5473065" y="1217930"/>
                  </a:lnTo>
                  <a:lnTo>
                    <a:pt x="5486273" y="1175512"/>
                  </a:lnTo>
                  <a:lnTo>
                    <a:pt x="5490845" y="1129919"/>
                  </a:lnTo>
                  <a:lnTo>
                    <a:pt x="5490845" y="225933"/>
                  </a:lnTo>
                  <a:close/>
                </a:path>
              </a:pathLst>
            </a:custGeom>
            <a:solidFill>
              <a:srgbClr val="F8E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44496" y="903732"/>
              <a:ext cx="5490845" cy="1482725"/>
            </a:xfrm>
            <a:custGeom>
              <a:avLst/>
              <a:gdLst/>
              <a:ahLst/>
              <a:cxnLst/>
              <a:rect l="l" t="t" r="r" b="b"/>
              <a:pathLst>
                <a:path w="5490845" h="1482725">
                  <a:moveTo>
                    <a:pt x="520065" y="225932"/>
                  </a:moveTo>
                  <a:lnTo>
                    <a:pt x="524637" y="180466"/>
                  </a:lnTo>
                  <a:lnTo>
                    <a:pt x="537718" y="138048"/>
                  </a:lnTo>
                  <a:lnTo>
                    <a:pt x="558673" y="99694"/>
                  </a:lnTo>
                  <a:lnTo>
                    <a:pt x="586232" y="66166"/>
                  </a:lnTo>
                  <a:lnTo>
                    <a:pt x="619633" y="38607"/>
                  </a:lnTo>
                  <a:lnTo>
                    <a:pt x="658114" y="17779"/>
                  </a:lnTo>
                  <a:lnTo>
                    <a:pt x="700532" y="4571"/>
                  </a:lnTo>
                  <a:lnTo>
                    <a:pt x="745998" y="0"/>
                  </a:lnTo>
                  <a:lnTo>
                    <a:pt x="1348486" y="0"/>
                  </a:lnTo>
                  <a:lnTo>
                    <a:pt x="2591181" y="0"/>
                  </a:lnTo>
                  <a:lnTo>
                    <a:pt x="5264784" y="0"/>
                  </a:lnTo>
                  <a:lnTo>
                    <a:pt x="5310378" y="4571"/>
                  </a:lnTo>
                  <a:lnTo>
                    <a:pt x="5352796" y="17779"/>
                  </a:lnTo>
                  <a:lnTo>
                    <a:pt x="5391150" y="38607"/>
                  </a:lnTo>
                  <a:lnTo>
                    <a:pt x="5424678" y="66166"/>
                  </a:lnTo>
                  <a:lnTo>
                    <a:pt x="5452236" y="99694"/>
                  </a:lnTo>
                  <a:lnTo>
                    <a:pt x="5473064" y="138048"/>
                  </a:lnTo>
                  <a:lnTo>
                    <a:pt x="5486273" y="180466"/>
                  </a:lnTo>
                  <a:lnTo>
                    <a:pt x="5490845" y="225932"/>
                  </a:lnTo>
                  <a:lnTo>
                    <a:pt x="5490845" y="790955"/>
                  </a:lnTo>
                  <a:lnTo>
                    <a:pt x="5490845" y="1129918"/>
                  </a:lnTo>
                  <a:lnTo>
                    <a:pt x="5486273" y="1175511"/>
                  </a:lnTo>
                  <a:lnTo>
                    <a:pt x="5473064" y="1217929"/>
                  </a:lnTo>
                  <a:lnTo>
                    <a:pt x="5452236" y="1256283"/>
                  </a:lnTo>
                  <a:lnTo>
                    <a:pt x="5424678" y="1289684"/>
                  </a:lnTo>
                  <a:lnTo>
                    <a:pt x="5391150" y="1317243"/>
                  </a:lnTo>
                  <a:lnTo>
                    <a:pt x="5352796" y="1338071"/>
                  </a:lnTo>
                  <a:lnTo>
                    <a:pt x="5310378" y="1351279"/>
                  </a:lnTo>
                  <a:lnTo>
                    <a:pt x="5264784" y="1355851"/>
                  </a:lnTo>
                  <a:lnTo>
                    <a:pt x="2591181" y="1355851"/>
                  </a:lnTo>
                  <a:lnTo>
                    <a:pt x="1348486" y="1355851"/>
                  </a:lnTo>
                  <a:lnTo>
                    <a:pt x="745998" y="1355851"/>
                  </a:lnTo>
                  <a:lnTo>
                    <a:pt x="700532" y="1351279"/>
                  </a:lnTo>
                  <a:lnTo>
                    <a:pt x="658114" y="1338071"/>
                  </a:lnTo>
                  <a:lnTo>
                    <a:pt x="619633" y="1317243"/>
                  </a:lnTo>
                  <a:lnTo>
                    <a:pt x="586232" y="1289684"/>
                  </a:lnTo>
                  <a:lnTo>
                    <a:pt x="558673" y="1256283"/>
                  </a:lnTo>
                  <a:lnTo>
                    <a:pt x="537718" y="1217929"/>
                  </a:lnTo>
                  <a:lnTo>
                    <a:pt x="524637" y="1175511"/>
                  </a:lnTo>
                  <a:lnTo>
                    <a:pt x="520065" y="1129918"/>
                  </a:lnTo>
                  <a:lnTo>
                    <a:pt x="0" y="1482724"/>
                  </a:lnTo>
                  <a:lnTo>
                    <a:pt x="520065" y="790955"/>
                  </a:lnTo>
                  <a:lnTo>
                    <a:pt x="520065" y="225932"/>
                  </a:lnTo>
                  <a:close/>
                </a:path>
              </a:pathLst>
            </a:custGeom>
            <a:ln w="12192">
              <a:solidFill>
                <a:srgbClr val="DDA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063114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</a:t>
            </a:r>
            <a:r>
              <a:rPr spc="-25" dirty="0"/>
              <a:t>nnie’</a:t>
            </a:r>
            <a:r>
              <a:rPr dirty="0"/>
              <a:t>s</a:t>
            </a:r>
            <a:r>
              <a:rPr spc="-130" dirty="0"/>
              <a:t> </a:t>
            </a:r>
            <a:r>
              <a:rPr dirty="0"/>
              <a:t>A</a:t>
            </a:r>
            <a:r>
              <a:rPr spc="-20" dirty="0"/>
              <a:t>n</a:t>
            </a:r>
            <a:r>
              <a:rPr spc="-15" dirty="0"/>
              <a:t>s</a:t>
            </a:r>
            <a:r>
              <a:rPr dirty="0"/>
              <a:t>w</a:t>
            </a:r>
            <a:r>
              <a:rPr spc="-20" dirty="0"/>
              <a:t>e</a:t>
            </a:r>
            <a:r>
              <a:rPr dirty="0"/>
              <a:t>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37407" y="1310081"/>
            <a:ext cx="435610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Testing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every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module</a:t>
            </a:r>
            <a:r>
              <a:rPr sz="1200" spc="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individually</a:t>
            </a:r>
            <a:r>
              <a:rPr sz="1200" spc="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Unit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testing.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all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modules</a:t>
            </a:r>
            <a:r>
              <a:rPr sz="12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combined and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project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integrated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then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testing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entire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project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termed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integration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testing.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22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572" y="143637"/>
            <a:ext cx="260286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Spring</a:t>
            </a:r>
            <a:r>
              <a:rPr spc="-125" dirty="0"/>
              <a:t> </a:t>
            </a:r>
            <a:r>
              <a:rPr spc="-10" dirty="0"/>
              <a:t>Architecture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10511" y="801623"/>
            <a:ext cx="5553710" cy="4052570"/>
            <a:chOff x="1810511" y="801623"/>
            <a:chExt cx="5553710" cy="4052570"/>
          </a:xfrm>
        </p:grpSpPr>
        <p:sp>
          <p:nvSpPr>
            <p:cNvPr id="4" name="object 4"/>
            <p:cNvSpPr/>
            <p:nvPr/>
          </p:nvSpPr>
          <p:spPr>
            <a:xfrm>
              <a:off x="1810511" y="801623"/>
              <a:ext cx="5553710" cy="4052570"/>
            </a:xfrm>
            <a:custGeom>
              <a:avLst/>
              <a:gdLst/>
              <a:ahLst/>
              <a:cxnLst/>
              <a:rect l="l" t="t" r="r" b="b"/>
              <a:pathLst>
                <a:path w="5553709" h="4052570">
                  <a:moveTo>
                    <a:pt x="5553201" y="0"/>
                  </a:moveTo>
                  <a:lnTo>
                    <a:pt x="0" y="0"/>
                  </a:lnTo>
                  <a:lnTo>
                    <a:pt x="0" y="4052062"/>
                  </a:lnTo>
                  <a:lnTo>
                    <a:pt x="5553201" y="4052062"/>
                  </a:lnTo>
                  <a:lnTo>
                    <a:pt x="5553201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2827" y="1085087"/>
              <a:ext cx="2324100" cy="16413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0071" y="1112519"/>
              <a:ext cx="2234183" cy="15514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4211" y="1085087"/>
              <a:ext cx="2354580" cy="16413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91455" y="1112519"/>
              <a:ext cx="2264663" cy="15514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52827" y="2817875"/>
              <a:ext cx="2324100" cy="48463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00071" y="2845307"/>
              <a:ext cx="2234183" cy="39471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100072" y="2845307"/>
            <a:ext cx="2234565" cy="394970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104139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819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AOP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727447" y="2822448"/>
            <a:ext cx="1004569" cy="485140"/>
            <a:chOff x="4727447" y="2822448"/>
            <a:chExt cx="1004569" cy="48514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27447" y="2822448"/>
              <a:ext cx="1004315" cy="48463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74691" y="2849880"/>
              <a:ext cx="914400" cy="39471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4774691" y="2849879"/>
            <a:ext cx="914400" cy="394970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104139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819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Aspects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737859" y="2817876"/>
            <a:ext cx="1361440" cy="485140"/>
            <a:chOff x="5737859" y="2817876"/>
            <a:chExt cx="1361440" cy="485140"/>
          </a:xfrm>
        </p:grpSpPr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37859" y="2817876"/>
              <a:ext cx="1360932" cy="48463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85103" y="2845308"/>
              <a:ext cx="1271016" cy="394715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785103" y="2845307"/>
            <a:ext cx="1271270" cy="394970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104139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819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Instrumentation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52827" y="3427476"/>
            <a:ext cx="5046345" cy="1353820"/>
            <a:chOff x="2052827" y="3427476"/>
            <a:chExt cx="5046345" cy="1353820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52827" y="3427476"/>
              <a:ext cx="5045964" cy="92506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00071" y="3454908"/>
              <a:ext cx="4956048" cy="83515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052827" y="4375404"/>
              <a:ext cx="5045964" cy="40538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00071" y="4402836"/>
              <a:ext cx="4956048" cy="315467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100072" y="4402835"/>
            <a:ext cx="4956175" cy="315595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405"/>
              </a:spcBef>
            </a:pP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Test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328672" y="1421891"/>
            <a:ext cx="801624" cy="359663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2329433" y="1422653"/>
            <a:ext cx="802005" cy="361315"/>
          </a:xfrm>
          <a:prstGeom prst="rect">
            <a:avLst/>
          </a:prstGeom>
          <a:ln w="25908">
            <a:solidFill>
              <a:srgbClr val="928852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67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322320" y="1421891"/>
            <a:ext cx="801624" cy="359663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3323082" y="1422653"/>
            <a:ext cx="802005" cy="361315"/>
          </a:xfrm>
          <a:prstGeom prst="rect">
            <a:avLst/>
          </a:prstGeom>
          <a:ln w="25907">
            <a:solidFill>
              <a:srgbClr val="928852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67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ORM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30" name="object 3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324100" y="1857755"/>
            <a:ext cx="801624" cy="359664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2324861" y="1858517"/>
            <a:ext cx="803275" cy="361315"/>
          </a:xfrm>
          <a:prstGeom prst="rect">
            <a:avLst/>
          </a:prstGeom>
          <a:ln w="25908">
            <a:solidFill>
              <a:srgbClr val="928852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67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OXM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32" name="object 3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322320" y="1860804"/>
            <a:ext cx="801624" cy="359664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3323082" y="1861566"/>
            <a:ext cx="802005" cy="360045"/>
          </a:xfrm>
          <a:prstGeom prst="rect">
            <a:avLst/>
          </a:prstGeom>
          <a:ln w="25907">
            <a:solidFill>
              <a:srgbClr val="928852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marL="265430">
              <a:lnSpc>
                <a:spcPct val="100000"/>
              </a:lnSpc>
              <a:spcBef>
                <a:spcPts val="655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JMS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34" name="object 3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324100" y="2295144"/>
            <a:ext cx="1798320" cy="304800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2324861" y="2295905"/>
            <a:ext cx="1798320" cy="304800"/>
          </a:xfrm>
          <a:prstGeom prst="rect">
            <a:avLst/>
          </a:prstGeom>
          <a:ln w="25907">
            <a:solidFill>
              <a:srgbClr val="928852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483234">
              <a:lnSpc>
                <a:spcPct val="100000"/>
              </a:lnSpc>
              <a:spcBef>
                <a:spcPts val="445"/>
              </a:spcBef>
            </a:pP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Transactions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36" name="object 3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009388" y="1516380"/>
            <a:ext cx="801624" cy="359663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5010150" y="1517141"/>
            <a:ext cx="802005" cy="361315"/>
          </a:xfrm>
          <a:prstGeom prst="rect">
            <a:avLst/>
          </a:prstGeom>
          <a:ln w="25907">
            <a:solidFill>
              <a:srgbClr val="928852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675"/>
              </a:spcBef>
            </a:pP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38" name="object 3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001511" y="1516380"/>
            <a:ext cx="801623" cy="359663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6002273" y="1517141"/>
            <a:ext cx="803275" cy="361315"/>
          </a:xfrm>
          <a:prstGeom prst="rect">
            <a:avLst/>
          </a:prstGeom>
          <a:ln w="25907">
            <a:solidFill>
              <a:srgbClr val="928852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675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40" name="object 4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018532" y="1952244"/>
            <a:ext cx="801624" cy="359663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5019294" y="1953005"/>
            <a:ext cx="802005" cy="361315"/>
          </a:xfrm>
          <a:prstGeom prst="rect">
            <a:avLst/>
          </a:prstGeom>
          <a:ln w="25907">
            <a:solidFill>
              <a:srgbClr val="928852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675"/>
              </a:spcBef>
            </a:pP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Portlet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42" name="object 4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001511" y="1953767"/>
            <a:ext cx="801623" cy="359663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6002273" y="1954529"/>
            <a:ext cx="803275" cy="361315"/>
          </a:xfrm>
          <a:prstGeom prst="rect">
            <a:avLst/>
          </a:prstGeom>
          <a:ln w="25907">
            <a:solidFill>
              <a:srgbClr val="928852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67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Struts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44" name="object 4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267711" y="3845052"/>
            <a:ext cx="996696" cy="390144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2268473" y="3845814"/>
            <a:ext cx="998219" cy="390525"/>
          </a:xfrm>
          <a:prstGeom prst="rect">
            <a:avLst/>
          </a:prstGeom>
          <a:ln w="25907">
            <a:solidFill>
              <a:srgbClr val="928852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295910">
              <a:lnSpc>
                <a:spcPct val="100000"/>
              </a:lnSpc>
              <a:spcBef>
                <a:spcPts val="785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Beans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46" name="object 4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476244" y="3835908"/>
            <a:ext cx="996696" cy="390144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3477005" y="3836670"/>
            <a:ext cx="998219" cy="390525"/>
          </a:xfrm>
          <a:prstGeom prst="rect">
            <a:avLst/>
          </a:prstGeom>
          <a:ln w="25907">
            <a:solidFill>
              <a:srgbClr val="928852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9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Core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48" name="object 4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693920" y="3845052"/>
            <a:ext cx="995172" cy="390144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4694682" y="3845814"/>
            <a:ext cx="995680" cy="390525"/>
          </a:xfrm>
          <a:prstGeom prst="rect">
            <a:avLst/>
          </a:prstGeom>
          <a:ln w="25907">
            <a:solidFill>
              <a:srgbClr val="928852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785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Context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50" name="object 50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801867" y="3625596"/>
            <a:ext cx="1095756" cy="600456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5802629" y="3626358"/>
            <a:ext cx="1097280" cy="600710"/>
          </a:xfrm>
          <a:prstGeom prst="rect">
            <a:avLst/>
          </a:prstGeom>
          <a:ln w="25907">
            <a:solidFill>
              <a:srgbClr val="928852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91770" marR="177165" indent="635" algn="ctr">
              <a:lnSpc>
                <a:spcPct val="100000"/>
              </a:lnSpc>
              <a:spcBef>
                <a:spcPts val="17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Spring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Ex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pre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si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 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Language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100072" y="3454908"/>
            <a:ext cx="4956175" cy="835660"/>
          </a:xfrm>
          <a:prstGeom prst="rect">
            <a:avLst/>
          </a:prstGeom>
          <a:ln w="9144">
            <a:solidFill>
              <a:srgbClr val="F48517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R="22225" algn="ctr">
              <a:lnSpc>
                <a:spcPct val="100000"/>
              </a:lnSpc>
              <a:spcBef>
                <a:spcPts val="54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Core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Container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791455" y="1112519"/>
            <a:ext cx="2265045" cy="1551940"/>
          </a:xfrm>
          <a:prstGeom prst="rect">
            <a:avLst/>
          </a:prstGeom>
          <a:ln w="9144">
            <a:solidFill>
              <a:srgbClr val="96B852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459105">
              <a:lnSpc>
                <a:spcPct val="100000"/>
              </a:lnSpc>
              <a:spcBef>
                <a:spcPts val="1030"/>
              </a:spcBef>
            </a:pPr>
            <a:r>
              <a:rPr sz="1100" dirty="0">
                <a:solidFill>
                  <a:srgbClr val="006EC0"/>
                </a:solidFill>
                <a:latin typeface="Tahoma"/>
                <a:cs typeface="Tahoma"/>
              </a:rPr>
              <a:t>WEB</a:t>
            </a:r>
            <a:r>
              <a:rPr sz="1100" spc="-6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006EC0"/>
                </a:solidFill>
                <a:latin typeface="Tahoma"/>
                <a:cs typeface="Tahoma"/>
              </a:rPr>
              <a:t>(MVC/Remoting)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100072" y="1112519"/>
            <a:ext cx="2234565" cy="1551940"/>
          </a:xfrm>
          <a:prstGeom prst="rect">
            <a:avLst/>
          </a:prstGeom>
          <a:ln w="9144">
            <a:solidFill>
              <a:srgbClr val="96B852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565"/>
              </a:spcBef>
            </a:pPr>
            <a:r>
              <a:rPr sz="1100" spc="-5" dirty="0">
                <a:solidFill>
                  <a:srgbClr val="006EC0"/>
                </a:solidFill>
                <a:latin typeface="Tahoma"/>
                <a:cs typeface="Tahoma"/>
              </a:rPr>
              <a:t>Dat</a:t>
            </a:r>
            <a:r>
              <a:rPr sz="1100" dirty="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sz="1100" spc="-6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sz="1100" spc="-10" dirty="0">
                <a:solidFill>
                  <a:srgbClr val="006EC0"/>
                </a:solidFill>
                <a:latin typeface="Tahoma"/>
                <a:cs typeface="Tahoma"/>
              </a:rPr>
              <a:t>c</a:t>
            </a:r>
            <a:r>
              <a:rPr sz="1100" spc="-5" dirty="0">
                <a:solidFill>
                  <a:srgbClr val="006EC0"/>
                </a:solidFill>
                <a:latin typeface="Tahoma"/>
                <a:cs typeface="Tahoma"/>
              </a:rPr>
              <a:t>cess/</a:t>
            </a:r>
            <a:r>
              <a:rPr sz="1100" spc="-10" dirty="0">
                <a:solidFill>
                  <a:srgbClr val="006EC0"/>
                </a:solidFill>
                <a:latin typeface="Tahoma"/>
                <a:cs typeface="Tahoma"/>
              </a:rPr>
              <a:t>I</a:t>
            </a:r>
            <a:r>
              <a:rPr sz="1100" spc="-5" dirty="0">
                <a:solidFill>
                  <a:srgbClr val="006EC0"/>
                </a:solidFill>
                <a:latin typeface="Tahoma"/>
                <a:cs typeface="Tahoma"/>
              </a:rPr>
              <a:t>nt</a:t>
            </a:r>
            <a:r>
              <a:rPr sz="1100" spc="-15" dirty="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sz="1100" dirty="0">
                <a:solidFill>
                  <a:srgbClr val="006EC0"/>
                </a:solidFill>
                <a:latin typeface="Tahoma"/>
                <a:cs typeface="Tahoma"/>
              </a:rPr>
              <a:t>gr</a:t>
            </a:r>
            <a:r>
              <a:rPr sz="1100" spc="-20" dirty="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sz="1100" spc="-10" dirty="0">
                <a:solidFill>
                  <a:srgbClr val="006EC0"/>
                </a:solidFill>
                <a:latin typeface="Tahoma"/>
                <a:cs typeface="Tahoma"/>
              </a:rPr>
              <a:t>t</a:t>
            </a:r>
            <a:r>
              <a:rPr sz="1100" dirty="0">
                <a:solidFill>
                  <a:srgbClr val="006EC0"/>
                </a:solidFill>
                <a:latin typeface="Tahoma"/>
                <a:cs typeface="Tahoma"/>
              </a:rPr>
              <a:t>i</a:t>
            </a:r>
            <a:r>
              <a:rPr sz="1100" spc="-15" dirty="0">
                <a:solidFill>
                  <a:srgbClr val="006EC0"/>
                </a:solidFill>
                <a:latin typeface="Tahoma"/>
                <a:cs typeface="Tahoma"/>
              </a:rPr>
              <a:t>o</a:t>
            </a:r>
            <a:r>
              <a:rPr sz="1100" dirty="0">
                <a:solidFill>
                  <a:srgbClr val="006EC0"/>
                </a:solidFill>
                <a:latin typeface="Tahoma"/>
                <a:cs typeface="Tahoma"/>
              </a:rPr>
              <a:t>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810511" y="801623"/>
            <a:ext cx="5553710" cy="405257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45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Spring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Framework</a:t>
            </a:r>
            <a:r>
              <a:rPr sz="1200" spc="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Runtime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7" name="object 5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23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572" y="143637"/>
            <a:ext cx="37522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Spring</a:t>
            </a:r>
            <a:r>
              <a:rPr spc="-75" dirty="0"/>
              <a:t> </a:t>
            </a:r>
            <a:r>
              <a:rPr spc="-10" dirty="0"/>
              <a:t>Architecture</a:t>
            </a:r>
            <a:r>
              <a:rPr spc="-130" dirty="0"/>
              <a:t> </a:t>
            </a:r>
            <a:r>
              <a:rPr spc="-10" dirty="0"/>
              <a:t>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9759" y="1009269"/>
            <a:ext cx="7666355" cy="329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Architecture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5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Layers: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ahoma"/>
              <a:cs typeface="Tahoma"/>
            </a:endParaRPr>
          </a:p>
          <a:p>
            <a:pPr marL="288290" indent="-276225">
              <a:lnSpc>
                <a:spcPct val="100000"/>
              </a:lnSpc>
              <a:buAutoNum type="arabicParenBoth"/>
              <a:tabLst>
                <a:tab pos="288925" algn="l"/>
              </a:tabLst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Da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Acce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/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eg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at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endParaRPr sz="1200">
              <a:latin typeface="Tahoma"/>
              <a:cs typeface="Tahoma"/>
            </a:endParaRPr>
          </a:p>
          <a:p>
            <a:pPr marL="288290" indent="-276225">
              <a:lnSpc>
                <a:spcPct val="100000"/>
              </a:lnSpc>
              <a:buAutoNum type="arabicParenBoth"/>
              <a:tabLst>
                <a:tab pos="288925" algn="l"/>
              </a:tabLst>
            </a:pP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endParaRPr sz="1200">
              <a:latin typeface="Tahoma"/>
              <a:cs typeface="Tahoma"/>
            </a:endParaRPr>
          </a:p>
          <a:p>
            <a:pPr marL="288290" indent="-276225">
              <a:lnSpc>
                <a:spcPct val="100000"/>
              </a:lnSpc>
              <a:buAutoNum type="arabicParenBoth"/>
              <a:tabLst>
                <a:tab pos="288925" algn="l"/>
              </a:tabLst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Aspect</a:t>
            </a:r>
            <a:endParaRPr sz="1200">
              <a:latin typeface="Tahoma"/>
              <a:cs typeface="Tahoma"/>
            </a:endParaRPr>
          </a:p>
          <a:p>
            <a:pPr marL="288290" indent="-276225">
              <a:lnSpc>
                <a:spcPct val="100000"/>
              </a:lnSpc>
              <a:buAutoNum type="arabicParenBoth"/>
              <a:tabLst>
                <a:tab pos="288925" algn="l"/>
              </a:tabLst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Core</a:t>
            </a:r>
            <a:endParaRPr sz="1200">
              <a:latin typeface="Tahoma"/>
              <a:cs typeface="Tahoma"/>
            </a:endParaRPr>
          </a:p>
          <a:p>
            <a:pPr marL="288290" indent="-276225">
              <a:lnSpc>
                <a:spcPct val="100000"/>
              </a:lnSpc>
              <a:buAutoNum type="arabicParenBoth"/>
              <a:tabLst>
                <a:tab pos="288925" algn="l"/>
              </a:tabLst>
            </a:pPr>
            <a:r>
              <a:rPr sz="1200" spc="-60" dirty="0">
                <a:solidFill>
                  <a:srgbClr val="242424"/>
                </a:solidFill>
                <a:latin typeface="Tahoma"/>
                <a:cs typeface="Tahoma"/>
              </a:rPr>
              <a:t>Test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Data</a:t>
            </a:r>
            <a:r>
              <a:rPr sz="1200" spc="-3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Access/Integration</a:t>
            </a:r>
            <a:r>
              <a:rPr sz="1200" spc="-2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has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 JDBC,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 ORM,</a:t>
            </a:r>
            <a:r>
              <a:rPr sz="1200" spc="2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OXM,</a:t>
            </a:r>
            <a:r>
              <a:rPr sz="1200" spc="-2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JMS</a:t>
            </a:r>
            <a:r>
              <a:rPr sz="1200" spc="-2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and </a:t>
            </a:r>
            <a:r>
              <a:rPr sz="1200" spc="-40" dirty="0">
                <a:solidFill>
                  <a:srgbClr val="006EC0"/>
                </a:solidFill>
                <a:latin typeface="Tahoma"/>
                <a:cs typeface="Tahoma"/>
              </a:rPr>
              <a:t>Transaction</a:t>
            </a:r>
            <a:r>
              <a:rPr sz="1200" spc="5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modules.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006EC0"/>
                </a:solidFill>
                <a:latin typeface="Tahoma"/>
                <a:cs typeface="Tahoma"/>
              </a:rPr>
              <a:t>JDBC</a:t>
            </a:r>
            <a:r>
              <a:rPr sz="1100" spc="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100" spc="4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code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done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using JDBC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Template.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ORM</a:t>
            </a:r>
            <a:r>
              <a:rPr sz="1200" spc="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200" spc="7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Can develop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code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ORM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tools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Hibernate,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iBatis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etc.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OXM</a:t>
            </a:r>
            <a:r>
              <a:rPr sz="1200" spc="-1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200" spc="6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OXM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Stands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2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Mapping.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It supports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technologies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JAXB.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JMS</a:t>
            </a:r>
            <a:r>
              <a:rPr sz="1200" spc="-3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200" spc="6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Can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send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JMS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operations</a:t>
            </a:r>
            <a:r>
              <a:rPr sz="1200" spc="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module.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800"/>
              </a:lnSpc>
              <a:spcBef>
                <a:spcPts val="290"/>
              </a:spcBef>
            </a:pPr>
            <a:r>
              <a:rPr sz="1200" spc="-40" dirty="0">
                <a:solidFill>
                  <a:srgbClr val="006EC0"/>
                </a:solidFill>
                <a:latin typeface="Tahoma"/>
                <a:cs typeface="Tahoma"/>
              </a:rPr>
              <a:t>Transaction</a:t>
            </a:r>
            <a:r>
              <a:rPr sz="1200" spc="8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200" spc="9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Supports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both</a:t>
            </a:r>
            <a:r>
              <a:rPr sz="12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Programmatic</a:t>
            </a:r>
            <a:r>
              <a:rPr sz="1200" spc="1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Declarative</a:t>
            </a:r>
            <a:r>
              <a:rPr sz="1200" spc="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Transaction</a:t>
            </a:r>
            <a:r>
              <a:rPr sz="1200" spc="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Management.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Programmatic</a:t>
            </a:r>
            <a:r>
              <a:rPr sz="1200" spc="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handling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program</a:t>
            </a:r>
            <a:r>
              <a:rPr sz="1200" spc="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declarative</a:t>
            </a:r>
            <a:r>
              <a:rPr sz="1200" spc="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handling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either</a:t>
            </a:r>
            <a:r>
              <a:rPr sz="1200" spc="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part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Annotation or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XML.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24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257" y="154305"/>
            <a:ext cx="431355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Spring</a:t>
            </a:r>
            <a:r>
              <a:rPr spc="-50" dirty="0"/>
              <a:t> </a:t>
            </a:r>
            <a:r>
              <a:rPr spc="-10" dirty="0"/>
              <a:t>Architecture</a:t>
            </a:r>
            <a:r>
              <a:rPr spc="-8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25" dirty="0"/>
              <a:t>Web</a:t>
            </a:r>
            <a:r>
              <a:rPr spc="-70" dirty="0"/>
              <a:t> </a:t>
            </a:r>
            <a:r>
              <a:rPr spc="-25"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2327" y="1018413"/>
            <a:ext cx="7621270" cy="2665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sz="14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layer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following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modules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endParaRPr sz="1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endParaRPr sz="1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Portlet</a:t>
            </a:r>
            <a:endParaRPr sz="1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Str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u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400" spc="-1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module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s.</a:t>
            </a:r>
            <a:endParaRPr sz="1400">
              <a:latin typeface="Tahoma"/>
              <a:cs typeface="Tahoma"/>
            </a:endParaRPr>
          </a:p>
          <a:p>
            <a:pPr marL="12700" marR="1905635">
              <a:lnSpc>
                <a:spcPct val="147900"/>
              </a:lnSpc>
              <a:spcBef>
                <a:spcPts val="1325"/>
              </a:spcBef>
            </a:pPr>
            <a:r>
              <a:rPr sz="1400" spc="-20" dirty="0">
                <a:solidFill>
                  <a:srgbClr val="006EC0"/>
                </a:solidFill>
                <a:latin typeface="Tahoma"/>
                <a:cs typeface="Tahoma"/>
              </a:rPr>
              <a:t>Web</a:t>
            </a:r>
            <a:r>
              <a:rPr sz="1400" spc="-6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7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module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initialize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IOC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Container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listener.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Servlet</a:t>
            </a:r>
            <a:r>
              <a:rPr sz="1400" spc="-8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8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servlets.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Struts</a:t>
            </a:r>
            <a:r>
              <a:rPr sz="1400" spc="-9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9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write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struts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applications.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Portlet</a:t>
            </a:r>
            <a:r>
              <a:rPr sz="1400" spc="-2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8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write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portlets.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Portlet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standalone</a:t>
            </a:r>
            <a:r>
              <a:rPr sz="1400" spc="4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application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Portal.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25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562" y="143967"/>
            <a:ext cx="558228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Sprin</a:t>
            </a:r>
            <a:r>
              <a:rPr dirty="0"/>
              <a:t>g</a:t>
            </a:r>
            <a:r>
              <a:rPr spc="-20" dirty="0"/>
              <a:t> </a:t>
            </a:r>
            <a:r>
              <a:rPr spc="-10" dirty="0"/>
              <a:t>Fr</a:t>
            </a:r>
            <a:r>
              <a:rPr spc="-15" dirty="0"/>
              <a:t>ame</a:t>
            </a:r>
            <a:r>
              <a:rPr spc="-20" dirty="0"/>
              <a:t>wo</a:t>
            </a:r>
            <a:r>
              <a:rPr spc="-10" dirty="0"/>
              <a:t>r</a:t>
            </a:r>
            <a:r>
              <a:rPr dirty="0"/>
              <a:t>k</a:t>
            </a:r>
            <a:r>
              <a:rPr spc="-2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dirty="0"/>
              <a:t>Aspect</a:t>
            </a:r>
            <a:r>
              <a:rPr spc="-70" dirty="0"/>
              <a:t> </a:t>
            </a:r>
            <a:r>
              <a:rPr spc="-5" dirty="0"/>
              <a:t>an</a:t>
            </a:r>
            <a:r>
              <a:rPr dirty="0"/>
              <a:t>d</a:t>
            </a:r>
            <a:r>
              <a:rPr spc="-25" dirty="0"/>
              <a:t> </a:t>
            </a:r>
            <a:r>
              <a:rPr spc="-60" dirty="0"/>
              <a:t>T</a:t>
            </a:r>
            <a:r>
              <a:rPr spc="-65" dirty="0"/>
              <a:t>es</a:t>
            </a:r>
            <a:r>
              <a:rPr dirty="0"/>
              <a:t>t</a:t>
            </a:r>
            <a:r>
              <a:rPr spc="-140" dirty="0"/>
              <a:t> </a:t>
            </a:r>
            <a:r>
              <a:rPr spc="-25" dirty="0"/>
              <a:t>la</a:t>
            </a:r>
            <a:r>
              <a:rPr spc="-30" dirty="0"/>
              <a:t>y</a:t>
            </a:r>
            <a:r>
              <a:rPr spc="-25" dirty="0"/>
              <a:t>e</a:t>
            </a:r>
            <a:r>
              <a:rPr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5881" y="1151382"/>
            <a:ext cx="7386955" cy="1951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AOP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– Used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Aspect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Oriented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Programming.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allow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define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interceptors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point-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cuts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separate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them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required.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Aspects</a:t>
            </a:r>
            <a:r>
              <a:rPr sz="1400" spc="-2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–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modules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helps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integrate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AspectJ.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AspectJ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another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AOP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framework.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Instrumentation</a:t>
            </a:r>
            <a:r>
              <a:rPr sz="1400" spc="-9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–</a:t>
            </a:r>
            <a:r>
              <a:rPr sz="14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Instrumentation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ability to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monitor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level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products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performance,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diagnose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errors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write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trace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information.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module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supports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these.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45" dirty="0">
                <a:solidFill>
                  <a:srgbClr val="006EC0"/>
                </a:solidFill>
                <a:latin typeface="Tahoma"/>
                <a:cs typeface="Tahoma"/>
              </a:rPr>
              <a:t>Testing</a:t>
            </a:r>
            <a:r>
              <a:rPr sz="1400" spc="-6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–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Supports</a:t>
            </a:r>
            <a:r>
              <a:rPr sz="1400" spc="-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test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spring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modules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Junit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framework.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26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514" y="143967"/>
            <a:ext cx="4186554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Spring</a:t>
            </a:r>
            <a:r>
              <a:rPr spc="-45" dirty="0"/>
              <a:t> </a:t>
            </a:r>
            <a:r>
              <a:rPr spc="-10" dirty="0"/>
              <a:t>Framework</a:t>
            </a:r>
            <a:r>
              <a:rPr spc="-35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spc="-10" dirty="0"/>
              <a:t>Core</a:t>
            </a:r>
            <a:r>
              <a:rPr spc="-25" dirty="0"/>
              <a:t> </a:t>
            </a:r>
            <a:r>
              <a:rPr spc="-20"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1180" y="998601"/>
            <a:ext cx="6836409" cy="2730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400" spc="-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layer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Core</a:t>
            </a:r>
            <a:endParaRPr sz="1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Beans</a:t>
            </a:r>
            <a:endParaRPr sz="1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Context</a:t>
            </a:r>
            <a:endParaRPr sz="1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Spring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Expression</a:t>
            </a:r>
            <a:r>
              <a:rPr sz="14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Language(SpEL)</a:t>
            </a:r>
            <a:endParaRPr sz="1400">
              <a:latin typeface="Tahoma"/>
              <a:cs typeface="Tahoma"/>
            </a:endParaRPr>
          </a:p>
          <a:p>
            <a:pPr marL="12700" marR="526415">
              <a:lnSpc>
                <a:spcPct val="150000"/>
              </a:lnSpc>
              <a:spcBef>
                <a:spcPts val="965"/>
              </a:spcBef>
            </a:pP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Core </a:t>
            </a:r>
            <a:r>
              <a:rPr sz="14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has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Dependency Injection(DI)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Inversion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Control(IoC)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features.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Beans</a:t>
            </a:r>
            <a:r>
              <a:rPr sz="1400" spc="-3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8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implements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006EC0"/>
                </a:solidFill>
                <a:latin typeface="Tahoma"/>
                <a:cs typeface="Tahoma"/>
              </a:rPr>
              <a:t>BeanFactory</a:t>
            </a:r>
            <a:r>
              <a:rPr sz="1400" spc="-6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through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factory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pattern.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Context</a:t>
            </a:r>
            <a:r>
              <a:rPr sz="1400" spc="-8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8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ApplicationContext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uses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Core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Beans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module.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Spring</a:t>
            </a:r>
            <a:r>
              <a:rPr sz="14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Expression</a:t>
            </a:r>
            <a:r>
              <a:rPr sz="1400" spc="-6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Language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1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querying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manipulating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objects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at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runtime.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541" y="162890"/>
            <a:ext cx="188087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IOC</a:t>
            </a:r>
            <a:r>
              <a:rPr spc="-125" dirty="0"/>
              <a:t> </a:t>
            </a:r>
            <a:r>
              <a:rPr spc="-15" dirty="0"/>
              <a:t>Container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7651" y="1090930"/>
            <a:ext cx="7080884" cy="1962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8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IOC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container/Spring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container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core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component.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 entire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spring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framework</a:t>
            </a:r>
            <a:endParaRPr sz="140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  <a:spcBef>
                <a:spcPts val="35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depends</a:t>
            </a:r>
            <a:r>
              <a:rPr sz="1400" spc="-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8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creates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objects,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configures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them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makes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available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54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Configuration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information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about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objects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file.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Container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reads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 information</a:t>
            </a:r>
            <a:endParaRPr sz="140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  <a:spcBef>
                <a:spcPts val="3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configures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objects.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9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Container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manages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creation to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destruction.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container.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28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103" y="143637"/>
            <a:ext cx="22510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Spring</a:t>
            </a:r>
            <a:r>
              <a:rPr spc="-120" dirty="0"/>
              <a:t> </a:t>
            </a:r>
            <a:r>
              <a:rPr spc="-15" dirty="0"/>
              <a:t>Container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5693" y="1037970"/>
            <a:ext cx="7774940" cy="2808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Spring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provides</a:t>
            </a:r>
            <a:r>
              <a:rPr sz="1400" spc="-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two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containers: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AutoNum type="alphaLcParenBoth"/>
              <a:tabLst>
                <a:tab pos="355600" algn="l"/>
              </a:tabLst>
            </a:pP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BeanFactory</a:t>
            </a:r>
            <a:endParaRPr sz="1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AutoNum type="alphaLcParenBoth"/>
              <a:tabLst>
                <a:tab pos="355600" algn="l"/>
              </a:tabLst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ApplicationContext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20" dirty="0">
                <a:solidFill>
                  <a:srgbClr val="006EC0"/>
                </a:solidFill>
                <a:latin typeface="Tahoma"/>
                <a:cs typeface="Tahoma"/>
              </a:rPr>
              <a:t>BeanFactory</a:t>
            </a:r>
            <a:r>
              <a:rPr sz="1400" spc="-6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create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beans.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ApplicationContext</a:t>
            </a:r>
            <a:r>
              <a:rPr sz="1400" spc="-8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9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 built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top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sz="1400" spc="-20" dirty="0">
                <a:solidFill>
                  <a:srgbClr val="006EC0"/>
                </a:solidFill>
                <a:latin typeface="Tahoma"/>
                <a:cs typeface="Tahoma"/>
              </a:rPr>
              <a:t>BeanFactory</a:t>
            </a:r>
            <a:r>
              <a:rPr sz="14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interface.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interface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provides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internationalization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support,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publish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events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even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listeners,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integration </a:t>
            </a:r>
            <a:r>
              <a:rPr sz="1400" spc="-4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1400" spc="-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90" dirty="0">
                <a:solidFill>
                  <a:srgbClr val="242424"/>
                </a:solidFill>
                <a:latin typeface="Tahoma"/>
                <a:cs typeface="Tahoma"/>
              </a:rPr>
              <a:t>AOP.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better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 use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ApplicationContext</a:t>
            </a:r>
            <a:r>
              <a:rPr sz="1400" spc="-5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instead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006EC0"/>
                </a:solidFill>
                <a:latin typeface="Tahoma"/>
                <a:cs typeface="Tahoma"/>
              </a:rPr>
              <a:t>BeanFactory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29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9100" y="1129283"/>
            <a:ext cx="4457700" cy="36377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14287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Object</a:t>
            </a:r>
            <a:r>
              <a:rPr spc="-15" dirty="0"/>
              <a:t>i</a:t>
            </a:r>
            <a:r>
              <a:rPr dirty="0"/>
              <a:t>v</a:t>
            </a:r>
            <a:r>
              <a:rPr spc="-15" dirty="0"/>
              <a:t>e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5998" y="955675"/>
            <a:ext cx="3999229" cy="1900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At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end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module,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you will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able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24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usage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Spring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Framework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21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Spring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Architecture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229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Learn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Bean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Scope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Bean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Lifecycle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Methods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18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Analyze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BeanPostProcessor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23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Bean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inheritance and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Dependency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Injection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18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Learn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Autowiring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3182" y="4828059"/>
            <a:ext cx="548005" cy="210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6EC0"/>
                </a:solidFill>
                <a:latin typeface="Tahoma"/>
                <a:cs typeface="Tahoma"/>
              </a:rPr>
              <a:t>S</a:t>
            </a:r>
            <a:r>
              <a:rPr sz="1200" b="1" dirty="0">
                <a:solidFill>
                  <a:srgbClr val="006EC0"/>
                </a:solidFill>
                <a:latin typeface="Tahoma"/>
                <a:cs typeface="Tahoma"/>
              </a:rPr>
              <a:t>l</a:t>
            </a:r>
            <a:r>
              <a:rPr sz="1200" b="1" spc="-10" dirty="0">
                <a:solidFill>
                  <a:srgbClr val="006EC0"/>
                </a:solidFill>
                <a:latin typeface="Tahoma"/>
                <a:cs typeface="Tahoma"/>
              </a:rPr>
              <a:t>i</a:t>
            </a:r>
            <a:r>
              <a:rPr sz="1200" b="1" spc="-5" dirty="0">
                <a:solidFill>
                  <a:srgbClr val="006EC0"/>
                </a:solidFill>
                <a:latin typeface="Tahoma"/>
                <a:cs typeface="Tahoma"/>
              </a:rPr>
              <a:t>d</a:t>
            </a:r>
            <a:r>
              <a:rPr sz="1200" b="1" dirty="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sz="1200" b="1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fld id="{81D60167-4931-47E6-BA6A-407CBD079E47}" type="slidenum">
              <a:rPr sz="1200" dirty="0">
                <a:solidFill>
                  <a:srgbClr val="006EC0"/>
                </a:solidFill>
                <a:latin typeface="Tahoma"/>
                <a:cs typeface="Tahoma"/>
              </a:rPr>
              <a:t>3</a:t>
            </a:fld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883" y="143967"/>
            <a:ext cx="43529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Spring</a:t>
            </a:r>
            <a:r>
              <a:rPr spc="-40" dirty="0"/>
              <a:t> </a:t>
            </a:r>
            <a:r>
              <a:rPr spc="-15" dirty="0"/>
              <a:t>Containers</a:t>
            </a:r>
            <a:r>
              <a:rPr spc="-50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spc="-10" dirty="0"/>
              <a:t>BeanFactory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98320" y="1872995"/>
            <a:ext cx="5438140" cy="970915"/>
            <a:chOff x="1798320" y="1872995"/>
            <a:chExt cx="5438140" cy="9709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320" y="1872995"/>
              <a:ext cx="5437632" cy="9707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5668" y="1946147"/>
              <a:ext cx="5207508" cy="82905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6549" y="1098626"/>
            <a:ext cx="28936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solidFill>
                  <a:srgbClr val="006EC0"/>
                </a:solidFill>
                <a:latin typeface="Tahoma"/>
                <a:cs typeface="Tahoma"/>
              </a:rPr>
              <a:t>BeanFactory</a:t>
            </a:r>
            <a:r>
              <a:rPr sz="1400" spc="-6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created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643" y="3377946"/>
            <a:ext cx="7249159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These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two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lines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sz="14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load</a:t>
            </a:r>
            <a:r>
              <a:rPr sz="14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applicationContext.xml</a:t>
            </a:r>
            <a:r>
              <a:rPr sz="1400" spc="-3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configuration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information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creates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specified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beans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given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30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627" y="143637"/>
            <a:ext cx="52482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Spring</a:t>
            </a:r>
            <a:r>
              <a:rPr spc="-30" dirty="0"/>
              <a:t> </a:t>
            </a:r>
            <a:r>
              <a:rPr spc="-15" dirty="0"/>
              <a:t>Containers</a:t>
            </a:r>
            <a:r>
              <a:rPr spc="-2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-15" dirty="0"/>
              <a:t>ApplicationContext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213" y="1562481"/>
            <a:ext cx="70954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sz="1400" spc="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load</a:t>
            </a:r>
            <a:r>
              <a:rPr sz="1400" spc="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applicationContext.xml</a:t>
            </a:r>
            <a:r>
              <a:rPr sz="1400" spc="-6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creates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context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ApplicationContext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234" y="1120851"/>
            <a:ext cx="22758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Appli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nC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x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spc="-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contex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spc="-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=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7500" y="1089660"/>
            <a:ext cx="5340350" cy="307975"/>
          </a:xfrm>
          <a:prstGeom prst="rect">
            <a:avLst/>
          </a:prstGeom>
          <a:solidFill>
            <a:srgbClr val="FAF9C1"/>
          </a:solidFill>
        </p:spPr>
        <p:txBody>
          <a:bodyPr vert="horz" wrap="square" lIns="0" tIns="4445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350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new</a:t>
            </a:r>
            <a:r>
              <a:rPr sz="14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ClassPathXmlApplicationContext("applicationContext.xml");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31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236" y="143967"/>
            <a:ext cx="636524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Spring</a:t>
            </a:r>
            <a:r>
              <a:rPr spc="-10" dirty="0"/>
              <a:t> </a:t>
            </a:r>
            <a:r>
              <a:rPr spc="-15" dirty="0"/>
              <a:t>Containers</a:t>
            </a:r>
            <a:r>
              <a:rPr spc="-10" dirty="0"/>
              <a:t> </a:t>
            </a:r>
            <a:r>
              <a:rPr dirty="0"/>
              <a:t>–</a:t>
            </a:r>
            <a:r>
              <a:rPr spc="25" dirty="0"/>
              <a:t> </a:t>
            </a:r>
            <a:r>
              <a:rPr spc="-15" dirty="0"/>
              <a:t>ApplicationContext</a:t>
            </a:r>
            <a:r>
              <a:rPr spc="-45" dirty="0"/>
              <a:t> </a:t>
            </a:r>
            <a:r>
              <a:rPr spc="-10" dirty="0"/>
              <a:t>(contd.)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07008" y="1182624"/>
            <a:ext cx="6567170" cy="542925"/>
            <a:chOff x="1207008" y="1182624"/>
            <a:chExt cx="6567170" cy="5429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7008" y="1182624"/>
              <a:ext cx="6566916" cy="54254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5024" y="1252728"/>
              <a:ext cx="6315456" cy="406908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357627" y="2977895"/>
            <a:ext cx="4265930" cy="1316990"/>
            <a:chOff x="2357627" y="2977895"/>
            <a:chExt cx="4265930" cy="131699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57627" y="2977895"/>
              <a:ext cx="4265676" cy="13167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64307" y="3055619"/>
              <a:ext cx="4056888" cy="116585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58190" y="2087626"/>
            <a:ext cx="6109970" cy="581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load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applicationContext.xml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creates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context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sz="1200" spc="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ApplicationContext.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applicationContext.xml</a:t>
            </a:r>
            <a:r>
              <a:rPr sz="1200" spc="-1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can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define</a:t>
            </a:r>
            <a:r>
              <a:rPr sz="1200" spc="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beans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this: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32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493" y="153415"/>
            <a:ext cx="10966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X</a:t>
            </a:r>
            <a:r>
              <a:rPr spc="5" dirty="0"/>
              <a:t>M</a:t>
            </a:r>
            <a:r>
              <a:rPr dirty="0"/>
              <a:t>L</a:t>
            </a:r>
            <a:r>
              <a:rPr spc="-125" dirty="0"/>
              <a:t> </a:t>
            </a:r>
            <a:r>
              <a:rPr spc="-5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9714" y="901064"/>
            <a:ext cx="5422900" cy="1104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6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defines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id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bean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hello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8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execute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bean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co.edureka.Hello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53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msg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property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“Hello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Spring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Learners!”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value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been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set.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78835" y="2174748"/>
            <a:ext cx="3246120" cy="2555875"/>
            <a:chOff x="2878835" y="2174748"/>
            <a:chExt cx="3246120" cy="25558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78835" y="2174748"/>
              <a:ext cx="3246119" cy="25557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4847" y="2264664"/>
              <a:ext cx="3058668" cy="2380488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33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19" y="161366"/>
            <a:ext cx="175958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Client</a:t>
            </a:r>
            <a:r>
              <a:rPr spc="-140" dirty="0"/>
              <a:t> </a:t>
            </a:r>
            <a:r>
              <a:rPr spc="-5" dirty="0"/>
              <a:t>to</a:t>
            </a:r>
            <a:r>
              <a:rPr spc="-90" dirty="0"/>
              <a:t> </a:t>
            </a:r>
            <a:r>
              <a:rPr spc="-45" dirty="0"/>
              <a:t>Test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29511" y="1299972"/>
            <a:ext cx="6391910" cy="1816735"/>
            <a:chOff x="1429511" y="1299972"/>
            <a:chExt cx="6391910" cy="18167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9511" y="1299972"/>
              <a:ext cx="6391655" cy="18166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6003" y="1382268"/>
              <a:ext cx="6143244" cy="165658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08508" y="920622"/>
            <a:ext cx="5401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Now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ll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set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wri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he </a:t>
            </a:r>
            <a:r>
              <a:rPr sz="1200" spc="-16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es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cl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ss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wh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wil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l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g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he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Hello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y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9993" y="3329178"/>
            <a:ext cx="33350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Above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code loads </a:t>
            </a:r>
            <a:r>
              <a:rPr sz="1200" spc="-10" dirty="0">
                <a:solidFill>
                  <a:srgbClr val="006EC0"/>
                </a:solidFill>
                <a:latin typeface="Tahoma"/>
                <a:cs typeface="Tahoma"/>
              </a:rPr>
              <a:t>applicationContext.xml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file. </a:t>
            </a:r>
            <a:r>
              <a:rPr sz="1200" spc="-75" dirty="0">
                <a:solidFill>
                  <a:srgbClr val="242424"/>
                </a:solidFill>
                <a:latin typeface="Tahoma"/>
                <a:cs typeface="Tahoma"/>
              </a:rPr>
              <a:t>We </a:t>
            </a:r>
            <a:r>
              <a:rPr sz="12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have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defined Hello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type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bean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with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id hello in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xml file.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9993" y="4061256"/>
            <a:ext cx="3188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calling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getBean(String</a:t>
            </a:r>
            <a:r>
              <a:rPr sz="1200" spc="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s)</a:t>
            </a:r>
            <a:r>
              <a:rPr sz="1200" spc="-1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applicationContext</a:t>
            </a:r>
            <a:r>
              <a:rPr sz="1200" spc="-3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get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Hello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type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object.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760976" y="3296411"/>
            <a:ext cx="3291840" cy="1153795"/>
            <a:chOff x="4760976" y="3296411"/>
            <a:chExt cx="3291840" cy="1153795"/>
          </a:xfrm>
        </p:grpSpPr>
        <p:sp>
          <p:nvSpPr>
            <p:cNvPr id="10" name="object 10"/>
            <p:cNvSpPr/>
            <p:nvPr/>
          </p:nvSpPr>
          <p:spPr>
            <a:xfrm>
              <a:off x="5452872" y="3308603"/>
              <a:ext cx="2586355" cy="1127760"/>
            </a:xfrm>
            <a:custGeom>
              <a:avLst/>
              <a:gdLst/>
              <a:ahLst/>
              <a:cxnLst/>
              <a:rect l="l" t="t" r="r" b="b"/>
              <a:pathLst>
                <a:path w="2586354" h="1127760">
                  <a:moveTo>
                    <a:pt x="2586101" y="0"/>
                  </a:moveTo>
                  <a:lnTo>
                    <a:pt x="0" y="0"/>
                  </a:lnTo>
                  <a:lnTo>
                    <a:pt x="0" y="1127506"/>
                  </a:lnTo>
                  <a:lnTo>
                    <a:pt x="2398395" y="1127506"/>
                  </a:lnTo>
                  <a:lnTo>
                    <a:pt x="2586101" y="939584"/>
                  </a:lnTo>
                  <a:lnTo>
                    <a:pt x="258610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50124" y="4247387"/>
              <a:ext cx="189230" cy="189230"/>
            </a:xfrm>
            <a:custGeom>
              <a:avLst/>
              <a:gdLst/>
              <a:ahLst/>
              <a:cxnLst/>
              <a:rect l="l" t="t" r="r" b="b"/>
              <a:pathLst>
                <a:path w="189229" h="189229">
                  <a:moveTo>
                    <a:pt x="188722" y="0"/>
                  </a:moveTo>
                  <a:lnTo>
                    <a:pt x="37846" y="37744"/>
                  </a:lnTo>
                  <a:lnTo>
                    <a:pt x="0" y="188722"/>
                  </a:lnTo>
                  <a:lnTo>
                    <a:pt x="188722" y="0"/>
                  </a:lnTo>
                  <a:close/>
                </a:path>
              </a:pathLst>
            </a:custGeom>
            <a:solidFill>
              <a:srgbClr val="CDCD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53634" y="3309365"/>
              <a:ext cx="2586355" cy="1127760"/>
            </a:xfrm>
            <a:custGeom>
              <a:avLst/>
              <a:gdLst/>
              <a:ahLst/>
              <a:cxnLst/>
              <a:rect l="l" t="t" r="r" b="b"/>
              <a:pathLst>
                <a:path w="2586354" h="1127760">
                  <a:moveTo>
                    <a:pt x="2398394" y="1127505"/>
                  </a:moveTo>
                  <a:lnTo>
                    <a:pt x="2435987" y="977176"/>
                  </a:lnTo>
                  <a:lnTo>
                    <a:pt x="2586100" y="939584"/>
                  </a:lnTo>
                  <a:lnTo>
                    <a:pt x="2398394" y="1127505"/>
                  </a:lnTo>
                  <a:lnTo>
                    <a:pt x="0" y="1127505"/>
                  </a:lnTo>
                  <a:lnTo>
                    <a:pt x="0" y="0"/>
                  </a:lnTo>
                  <a:lnTo>
                    <a:pt x="2586100" y="0"/>
                  </a:lnTo>
                  <a:lnTo>
                    <a:pt x="2586100" y="939584"/>
                  </a:lnTo>
                </a:path>
              </a:pathLst>
            </a:custGeom>
            <a:ln w="25908">
              <a:solidFill>
                <a:srgbClr val="FFF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0976" y="3461003"/>
              <a:ext cx="685800" cy="5715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594350" y="3401948"/>
            <a:ext cx="230251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getBean(String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s)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method returns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object,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so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we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have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 cast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it into 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Hello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 then we are calling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getMsg()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method on the retrieved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object.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6" name="object 1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34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380" y="162890"/>
            <a:ext cx="156781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Bean</a:t>
            </a:r>
            <a:r>
              <a:rPr spc="-114" dirty="0"/>
              <a:t> </a:t>
            </a:r>
            <a:r>
              <a:rPr spc="-5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601" y="1084910"/>
            <a:ext cx="7511415" cy="1994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Bean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defined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following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scopes:</a:t>
            </a:r>
            <a:endParaRPr sz="1400">
              <a:latin typeface="Tahoma"/>
              <a:cs typeface="Tahoma"/>
            </a:endParaRPr>
          </a:p>
          <a:p>
            <a:pPr marL="12700" marR="488315">
              <a:lnSpc>
                <a:spcPct val="147900"/>
              </a:lnSpc>
              <a:spcBef>
                <a:spcPts val="1320"/>
              </a:spcBef>
            </a:pP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singleton</a:t>
            </a:r>
            <a:r>
              <a:rPr sz="1400" spc="-7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8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Only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one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instance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bean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created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entire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application. </a:t>
            </a:r>
            <a:r>
              <a:rPr sz="1400" spc="-4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prototype</a:t>
            </a:r>
            <a:r>
              <a:rPr sz="1400" spc="-6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8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create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any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number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instances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bean.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request</a:t>
            </a:r>
            <a:r>
              <a:rPr sz="1400" spc="-6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One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bean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created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per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sz="1400" spc="-105" dirty="0">
                <a:solidFill>
                  <a:srgbClr val="242424"/>
                </a:solidFill>
                <a:latin typeface="Tahoma"/>
                <a:cs typeface="Tahoma"/>
              </a:rPr>
              <a:t>HTTP.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session</a:t>
            </a:r>
            <a:r>
              <a:rPr sz="1400" spc="-7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8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One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bean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created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per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session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5" dirty="0">
                <a:solidFill>
                  <a:srgbClr val="242424"/>
                </a:solidFill>
                <a:latin typeface="Tahoma"/>
                <a:cs typeface="Tahoma"/>
              </a:rPr>
              <a:t>HTTP.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global-session</a:t>
            </a:r>
            <a:r>
              <a:rPr sz="1400" spc="-5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sz="1400" spc="9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Useful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portlet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application.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same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session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based application.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35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675" y="164719"/>
            <a:ext cx="22447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Bean</a:t>
            </a:r>
            <a:r>
              <a:rPr spc="-85" dirty="0"/>
              <a:t> </a:t>
            </a:r>
            <a:r>
              <a:rPr dirty="0"/>
              <a:t>–</a:t>
            </a:r>
            <a:r>
              <a:rPr spc="-40" dirty="0"/>
              <a:t> </a:t>
            </a:r>
            <a:r>
              <a:rPr spc="-20" dirty="0"/>
              <a:t>Life</a:t>
            </a:r>
            <a:r>
              <a:rPr spc="-100" dirty="0"/>
              <a:t> </a:t>
            </a:r>
            <a:r>
              <a:rPr spc="-10" dirty="0"/>
              <a:t>Cycle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8975" y="1021461"/>
            <a:ext cx="7103745" cy="1236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init-method</a:t>
            </a:r>
            <a:r>
              <a:rPr sz="14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specifies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needs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invoked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immediately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after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bean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instantiation.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destroy-method</a:t>
            </a:r>
            <a:r>
              <a:rPr sz="1400" spc="-5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says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what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do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just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before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bean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dying.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Syntax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follow: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8975" y="3796385"/>
            <a:ext cx="5080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Define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init()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method</a:t>
            </a:r>
            <a:r>
              <a:rPr sz="1400" spc="-3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destroy()</a:t>
            </a:r>
            <a:r>
              <a:rPr sz="1400" spc="-5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method</a:t>
            </a:r>
            <a:r>
              <a:rPr sz="1400" spc="-4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in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bean</a:t>
            </a:r>
            <a:r>
              <a:rPr sz="1400" spc="-3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class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42416" y="2566416"/>
            <a:ext cx="7124700" cy="990600"/>
            <a:chOff x="1042416" y="2566416"/>
            <a:chExt cx="7124700" cy="9906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2416" y="2566416"/>
              <a:ext cx="7124700" cy="990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6528" y="2641092"/>
              <a:ext cx="6861048" cy="845819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36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151" y="165607"/>
            <a:ext cx="28873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Bean</a:t>
            </a:r>
            <a:r>
              <a:rPr spc="-90" dirty="0"/>
              <a:t> </a:t>
            </a:r>
            <a:r>
              <a:rPr dirty="0"/>
              <a:t>–</a:t>
            </a:r>
            <a:r>
              <a:rPr spc="-50" dirty="0"/>
              <a:t> </a:t>
            </a:r>
            <a:r>
              <a:rPr spc="-15" dirty="0"/>
              <a:t>Postprocessor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539" y="1026998"/>
            <a:ext cx="7359015" cy="673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8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BeanPostProcessor</a:t>
            </a:r>
            <a:r>
              <a:rPr sz="1400" spc="-4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provides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methods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called</a:t>
            </a:r>
            <a:r>
              <a:rPr sz="14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before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after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initializing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bean.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54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If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something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to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done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before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after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initializing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bean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then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facility can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used.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151" y="165607"/>
            <a:ext cx="408940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Bean</a:t>
            </a:r>
            <a:r>
              <a:rPr spc="-5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spc="-15" dirty="0"/>
              <a:t>Postprocessor</a:t>
            </a:r>
            <a:r>
              <a:rPr spc="-90" dirty="0"/>
              <a:t> </a:t>
            </a:r>
            <a:r>
              <a:rPr spc="-15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89760" y="1013460"/>
            <a:ext cx="5332730" cy="3721735"/>
            <a:chOff x="1889760" y="1013460"/>
            <a:chExt cx="5332730" cy="37217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9760" y="1013460"/>
              <a:ext cx="5332476" cy="37216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5584" y="1114044"/>
              <a:ext cx="5105400" cy="3525011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38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151" y="165607"/>
            <a:ext cx="52095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Bean</a:t>
            </a:r>
            <a:r>
              <a:rPr spc="-40" dirty="0"/>
              <a:t> </a:t>
            </a:r>
            <a:r>
              <a:rPr dirty="0"/>
              <a:t>– </a:t>
            </a:r>
            <a:r>
              <a:rPr spc="-15" dirty="0"/>
              <a:t>Postprocessor</a:t>
            </a:r>
            <a:r>
              <a:rPr spc="-80" dirty="0"/>
              <a:t> </a:t>
            </a:r>
            <a:r>
              <a:rPr spc="-15" dirty="0"/>
              <a:t>Example</a:t>
            </a:r>
            <a:r>
              <a:rPr spc="-55" dirty="0"/>
              <a:t> </a:t>
            </a:r>
            <a:r>
              <a:rPr spc="-10" dirty="0"/>
              <a:t>(contd.)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12747" y="955547"/>
            <a:ext cx="6181725" cy="3743325"/>
            <a:chOff x="1412747" y="955547"/>
            <a:chExt cx="6181725" cy="37433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2747" y="955547"/>
              <a:ext cx="6181344" cy="3742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7715" y="1056131"/>
              <a:ext cx="5935980" cy="3546348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39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80716" y="1124711"/>
            <a:ext cx="5858510" cy="3458210"/>
            <a:chOff x="2680716" y="1124711"/>
            <a:chExt cx="5858510" cy="34582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0716" y="1124711"/>
              <a:ext cx="3828287" cy="34579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891783" y="1456943"/>
              <a:ext cx="2642870" cy="1530350"/>
            </a:xfrm>
            <a:custGeom>
              <a:avLst/>
              <a:gdLst/>
              <a:ahLst/>
              <a:cxnLst/>
              <a:rect l="l" t="t" r="r" b="b"/>
              <a:pathLst>
                <a:path w="2642870" h="1530350">
                  <a:moveTo>
                    <a:pt x="903350" y="255015"/>
                  </a:moveTo>
                  <a:lnTo>
                    <a:pt x="907414" y="209168"/>
                  </a:lnTo>
                  <a:lnTo>
                    <a:pt x="919352" y="165988"/>
                  </a:lnTo>
                  <a:lnTo>
                    <a:pt x="938148" y="126237"/>
                  </a:lnTo>
                  <a:lnTo>
                    <a:pt x="963294" y="90677"/>
                  </a:lnTo>
                  <a:lnTo>
                    <a:pt x="994029" y="59943"/>
                  </a:lnTo>
                  <a:lnTo>
                    <a:pt x="1029715" y="34797"/>
                  </a:lnTo>
                  <a:lnTo>
                    <a:pt x="1069466" y="16001"/>
                  </a:lnTo>
                  <a:lnTo>
                    <a:pt x="1112519" y="4063"/>
                  </a:lnTo>
                  <a:lnTo>
                    <a:pt x="1158366" y="0"/>
                  </a:lnTo>
                  <a:lnTo>
                    <a:pt x="1193164" y="0"/>
                  </a:lnTo>
                  <a:lnTo>
                    <a:pt x="1628013" y="0"/>
                  </a:lnTo>
                  <a:lnTo>
                    <a:pt x="2387472" y="0"/>
                  </a:lnTo>
                  <a:lnTo>
                    <a:pt x="2433319" y="4063"/>
                  </a:lnTo>
                  <a:lnTo>
                    <a:pt x="2476372" y="16001"/>
                  </a:lnTo>
                  <a:lnTo>
                    <a:pt x="2516123" y="34797"/>
                  </a:lnTo>
                  <a:lnTo>
                    <a:pt x="2551811" y="59943"/>
                  </a:lnTo>
                  <a:lnTo>
                    <a:pt x="2582544" y="90677"/>
                  </a:lnTo>
                  <a:lnTo>
                    <a:pt x="2607691" y="126237"/>
                  </a:lnTo>
                  <a:lnTo>
                    <a:pt x="2626487" y="165988"/>
                  </a:lnTo>
                  <a:lnTo>
                    <a:pt x="2638424" y="209168"/>
                  </a:lnTo>
                  <a:lnTo>
                    <a:pt x="2642489" y="255015"/>
                  </a:lnTo>
                  <a:lnTo>
                    <a:pt x="2642489" y="637412"/>
                  </a:lnTo>
                  <a:lnTo>
                    <a:pt x="2642489" y="1274825"/>
                  </a:lnTo>
                  <a:lnTo>
                    <a:pt x="2638424" y="1320672"/>
                  </a:lnTo>
                  <a:lnTo>
                    <a:pt x="2626487" y="1363852"/>
                  </a:lnTo>
                  <a:lnTo>
                    <a:pt x="2607691" y="1403603"/>
                  </a:lnTo>
                  <a:lnTo>
                    <a:pt x="2582544" y="1439163"/>
                  </a:lnTo>
                  <a:lnTo>
                    <a:pt x="2551811" y="1469897"/>
                  </a:lnTo>
                  <a:lnTo>
                    <a:pt x="2516123" y="1495043"/>
                  </a:lnTo>
                  <a:lnTo>
                    <a:pt x="2476372" y="1513839"/>
                  </a:lnTo>
                  <a:lnTo>
                    <a:pt x="2433319" y="1525777"/>
                  </a:lnTo>
                  <a:lnTo>
                    <a:pt x="2387472" y="1529841"/>
                  </a:lnTo>
                  <a:lnTo>
                    <a:pt x="1628013" y="1529841"/>
                  </a:lnTo>
                  <a:lnTo>
                    <a:pt x="1193164" y="1529841"/>
                  </a:lnTo>
                  <a:lnTo>
                    <a:pt x="1158366" y="1529841"/>
                  </a:lnTo>
                  <a:lnTo>
                    <a:pt x="1112519" y="1525777"/>
                  </a:lnTo>
                  <a:lnTo>
                    <a:pt x="1069466" y="1513839"/>
                  </a:lnTo>
                  <a:lnTo>
                    <a:pt x="1029715" y="1495043"/>
                  </a:lnTo>
                  <a:lnTo>
                    <a:pt x="994029" y="1469897"/>
                  </a:lnTo>
                  <a:lnTo>
                    <a:pt x="963294" y="1439163"/>
                  </a:lnTo>
                  <a:lnTo>
                    <a:pt x="938148" y="1403603"/>
                  </a:lnTo>
                  <a:lnTo>
                    <a:pt x="919352" y="1363852"/>
                  </a:lnTo>
                  <a:lnTo>
                    <a:pt x="907414" y="1320672"/>
                  </a:lnTo>
                  <a:lnTo>
                    <a:pt x="903350" y="1274825"/>
                  </a:lnTo>
                  <a:lnTo>
                    <a:pt x="903350" y="637412"/>
                  </a:lnTo>
                  <a:lnTo>
                    <a:pt x="0" y="627760"/>
                  </a:lnTo>
                  <a:lnTo>
                    <a:pt x="903350" y="255015"/>
                  </a:lnTo>
                  <a:close/>
                </a:path>
              </a:pathLst>
            </a:custGeom>
            <a:ln w="9144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911467" y="1571370"/>
            <a:ext cx="157162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John,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I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have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concern!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You know that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in a big </a:t>
            </a:r>
            <a:r>
              <a:rPr sz="11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J2EE</a:t>
            </a:r>
            <a:r>
              <a:rPr sz="1100" spc="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application,</a:t>
            </a:r>
            <a:r>
              <a:rPr sz="11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one </a:t>
            </a:r>
            <a:r>
              <a:rPr sz="11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part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has to communicate </a:t>
            </a:r>
            <a:r>
              <a:rPr sz="1100" spc="-3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with other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part of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application.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develop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r>
              <a:rPr sz="11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interface</a:t>
            </a:r>
            <a:r>
              <a:rPr sz="11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1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1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same </a:t>
            </a:r>
            <a:r>
              <a:rPr sz="1100" spc="-3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takes</a:t>
            </a:r>
            <a:r>
              <a:rPr sz="11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1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lot</a:t>
            </a:r>
            <a:r>
              <a:rPr sz="11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1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time.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5706" y="164719"/>
            <a:ext cx="27654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-50" dirty="0"/>
              <a:t> </a:t>
            </a:r>
            <a:r>
              <a:rPr spc="-5" dirty="0"/>
              <a:t>new</a:t>
            </a:r>
            <a:r>
              <a:rPr spc="-65" dirty="0"/>
              <a:t> </a:t>
            </a:r>
            <a:r>
              <a:rPr spc="-40" dirty="0"/>
              <a:t>Task</a:t>
            </a:r>
            <a:r>
              <a:rPr spc="-90" dirty="0"/>
              <a:t> </a:t>
            </a:r>
            <a:r>
              <a:rPr spc="-20" dirty="0"/>
              <a:t>for</a:t>
            </a:r>
            <a:r>
              <a:rPr spc="-60" dirty="0"/>
              <a:t> </a:t>
            </a:r>
            <a:r>
              <a:rPr dirty="0"/>
              <a:t>John!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3182" y="4828059"/>
            <a:ext cx="548005" cy="210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6EC0"/>
                </a:solidFill>
                <a:latin typeface="Tahoma"/>
                <a:cs typeface="Tahoma"/>
              </a:rPr>
              <a:t>S</a:t>
            </a:r>
            <a:r>
              <a:rPr sz="1200" b="1" dirty="0">
                <a:solidFill>
                  <a:srgbClr val="006EC0"/>
                </a:solidFill>
                <a:latin typeface="Tahoma"/>
                <a:cs typeface="Tahoma"/>
              </a:rPr>
              <a:t>l</a:t>
            </a:r>
            <a:r>
              <a:rPr sz="1200" b="1" spc="-10" dirty="0">
                <a:solidFill>
                  <a:srgbClr val="006EC0"/>
                </a:solidFill>
                <a:latin typeface="Tahoma"/>
                <a:cs typeface="Tahoma"/>
              </a:rPr>
              <a:t>i</a:t>
            </a:r>
            <a:r>
              <a:rPr sz="1200" b="1" spc="-5" dirty="0">
                <a:solidFill>
                  <a:srgbClr val="006EC0"/>
                </a:solidFill>
                <a:latin typeface="Tahoma"/>
                <a:cs typeface="Tahoma"/>
              </a:rPr>
              <a:t>d</a:t>
            </a:r>
            <a:r>
              <a:rPr sz="1200" b="1" dirty="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sz="1200" b="1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fld id="{81D60167-4931-47E6-BA6A-407CBD079E47}" type="slidenum">
              <a:rPr sz="1200" dirty="0">
                <a:solidFill>
                  <a:srgbClr val="006EC0"/>
                </a:solidFill>
                <a:latin typeface="Tahoma"/>
                <a:cs typeface="Tahoma"/>
              </a:rPr>
              <a:t>4</a:t>
            </a:fld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151" y="165607"/>
            <a:ext cx="52095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Bean</a:t>
            </a:r>
            <a:r>
              <a:rPr spc="-40" dirty="0"/>
              <a:t> </a:t>
            </a:r>
            <a:r>
              <a:rPr dirty="0"/>
              <a:t>– </a:t>
            </a:r>
            <a:r>
              <a:rPr spc="-15" dirty="0"/>
              <a:t>Postprocessor</a:t>
            </a:r>
            <a:r>
              <a:rPr spc="-80" dirty="0"/>
              <a:t> </a:t>
            </a:r>
            <a:r>
              <a:rPr spc="-15" dirty="0"/>
              <a:t>Example</a:t>
            </a:r>
            <a:r>
              <a:rPr spc="-55" dirty="0"/>
              <a:t> </a:t>
            </a:r>
            <a:r>
              <a:rPr spc="-10" dirty="0"/>
              <a:t>(contd.)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56716" y="1501139"/>
            <a:ext cx="6690359" cy="2679700"/>
            <a:chOff x="1156716" y="1501139"/>
            <a:chExt cx="6690359" cy="2679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6716" y="1501139"/>
              <a:ext cx="6690359" cy="26791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6256" y="1591055"/>
              <a:ext cx="6435852" cy="2503932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40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151" y="165607"/>
            <a:ext cx="52095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Bean</a:t>
            </a:r>
            <a:r>
              <a:rPr spc="-40" dirty="0"/>
              <a:t> </a:t>
            </a:r>
            <a:r>
              <a:rPr dirty="0"/>
              <a:t>– </a:t>
            </a:r>
            <a:r>
              <a:rPr spc="-15" dirty="0"/>
              <a:t>Postprocessor</a:t>
            </a:r>
            <a:r>
              <a:rPr spc="-80" dirty="0"/>
              <a:t> </a:t>
            </a:r>
            <a:r>
              <a:rPr spc="-15" dirty="0"/>
              <a:t>Example</a:t>
            </a:r>
            <a:r>
              <a:rPr spc="-55" dirty="0"/>
              <a:t> </a:t>
            </a:r>
            <a:r>
              <a:rPr spc="-10" dirty="0"/>
              <a:t>(contd.)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31975" y="819911"/>
            <a:ext cx="6421120" cy="2270760"/>
            <a:chOff x="1331975" y="819911"/>
            <a:chExt cx="6421120" cy="22707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1975" y="819911"/>
              <a:ext cx="6420612" cy="2270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8467" y="906779"/>
              <a:ext cx="6172200" cy="21015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10285" y="3386073"/>
            <a:ext cx="3885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you run</a:t>
            </a:r>
            <a:r>
              <a:rPr sz="12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TestClass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you will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get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following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output: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0285" y="3752189"/>
            <a:ext cx="3359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I</a:t>
            </a:r>
            <a:r>
              <a:rPr sz="1200" spc="-2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am</a:t>
            </a:r>
            <a:r>
              <a:rPr sz="1200" spc="-2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the</a:t>
            </a:r>
            <a:r>
              <a:rPr sz="1200" spc="-1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constructor</a:t>
            </a:r>
            <a:r>
              <a:rPr sz="1200" spc="-3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of</a:t>
            </a:r>
            <a:r>
              <a:rPr sz="1200" spc="-1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SampleBean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class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Before initialization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just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before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init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life </a:t>
            </a:r>
            <a:r>
              <a:rPr sz="1200" spc="-15" dirty="0">
                <a:solidFill>
                  <a:srgbClr val="006EC0"/>
                </a:solidFill>
                <a:latin typeface="Tahoma"/>
                <a:cs typeface="Tahoma"/>
              </a:rPr>
              <a:t>cycle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event </a:t>
            </a:r>
            <a:r>
              <a:rPr sz="1200" spc="-36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Bean</a:t>
            </a:r>
            <a:r>
              <a:rPr sz="1200" spc="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is</a:t>
            </a:r>
            <a:r>
              <a:rPr sz="1200" spc="1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going</a:t>
            </a:r>
            <a:r>
              <a:rPr sz="1200" spc="-3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through</a:t>
            </a:r>
            <a:r>
              <a:rPr sz="1200" spc="-1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init.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After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Initialization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just</a:t>
            </a:r>
            <a:r>
              <a:rPr sz="1200" spc="-2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after</a:t>
            </a:r>
            <a:r>
              <a:rPr sz="1200" spc="-1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init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life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EC0"/>
                </a:solidFill>
                <a:latin typeface="Tahoma"/>
                <a:cs typeface="Tahoma"/>
              </a:rPr>
              <a:t>cycle</a:t>
            </a:r>
            <a:r>
              <a:rPr sz="1200" spc="-4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event.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47132" y="3342132"/>
            <a:ext cx="2682240" cy="1011555"/>
            <a:chOff x="5247132" y="3342132"/>
            <a:chExt cx="2682240" cy="1011555"/>
          </a:xfrm>
        </p:grpSpPr>
        <p:sp>
          <p:nvSpPr>
            <p:cNvPr id="9" name="object 9"/>
            <p:cNvSpPr/>
            <p:nvPr/>
          </p:nvSpPr>
          <p:spPr>
            <a:xfrm>
              <a:off x="5939028" y="3354324"/>
              <a:ext cx="1976755" cy="986155"/>
            </a:xfrm>
            <a:custGeom>
              <a:avLst/>
              <a:gdLst/>
              <a:ahLst/>
              <a:cxnLst/>
              <a:rect l="l" t="t" r="r" b="b"/>
              <a:pathLst>
                <a:path w="1976754" h="986154">
                  <a:moveTo>
                    <a:pt x="1976501" y="0"/>
                  </a:moveTo>
                  <a:lnTo>
                    <a:pt x="0" y="0"/>
                  </a:lnTo>
                  <a:lnTo>
                    <a:pt x="0" y="985646"/>
                  </a:lnTo>
                  <a:lnTo>
                    <a:pt x="1812417" y="985646"/>
                  </a:lnTo>
                  <a:lnTo>
                    <a:pt x="1976501" y="821372"/>
                  </a:lnTo>
                  <a:lnTo>
                    <a:pt x="197650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51064" y="4175760"/>
              <a:ext cx="164465" cy="164465"/>
            </a:xfrm>
            <a:custGeom>
              <a:avLst/>
              <a:gdLst/>
              <a:ahLst/>
              <a:cxnLst/>
              <a:rect l="l" t="t" r="r" b="b"/>
              <a:pathLst>
                <a:path w="164465" h="164464">
                  <a:moveTo>
                    <a:pt x="164210" y="0"/>
                  </a:moveTo>
                  <a:lnTo>
                    <a:pt x="32765" y="32842"/>
                  </a:lnTo>
                  <a:lnTo>
                    <a:pt x="0" y="164210"/>
                  </a:lnTo>
                  <a:lnTo>
                    <a:pt x="164210" y="0"/>
                  </a:lnTo>
                  <a:close/>
                </a:path>
              </a:pathLst>
            </a:custGeom>
            <a:solidFill>
              <a:srgbClr val="CDCD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39790" y="3355086"/>
              <a:ext cx="1976755" cy="986155"/>
            </a:xfrm>
            <a:custGeom>
              <a:avLst/>
              <a:gdLst/>
              <a:ahLst/>
              <a:cxnLst/>
              <a:rect l="l" t="t" r="r" b="b"/>
              <a:pathLst>
                <a:path w="1976754" h="986154">
                  <a:moveTo>
                    <a:pt x="1812416" y="985646"/>
                  </a:moveTo>
                  <a:lnTo>
                    <a:pt x="1845183" y="854227"/>
                  </a:lnTo>
                  <a:lnTo>
                    <a:pt x="1976501" y="821372"/>
                  </a:lnTo>
                  <a:lnTo>
                    <a:pt x="1812416" y="985646"/>
                  </a:lnTo>
                  <a:lnTo>
                    <a:pt x="0" y="985646"/>
                  </a:lnTo>
                  <a:lnTo>
                    <a:pt x="0" y="0"/>
                  </a:lnTo>
                  <a:lnTo>
                    <a:pt x="1976501" y="0"/>
                  </a:lnTo>
                  <a:lnTo>
                    <a:pt x="1976501" y="821372"/>
                  </a:lnTo>
                </a:path>
              </a:pathLst>
            </a:custGeom>
            <a:ln w="25908">
              <a:solidFill>
                <a:srgbClr val="FFF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7132" y="3506724"/>
              <a:ext cx="685800" cy="5715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091173" y="3458336"/>
            <a:ext cx="16795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Methods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Dem</a:t>
            </a:r>
            <a:r>
              <a:rPr sz="1200" spc="-10" dirty="0">
                <a:solidFill>
                  <a:srgbClr val="006EC0"/>
                </a:solidFill>
                <a:latin typeface="Tahoma"/>
                <a:cs typeface="Tahoma"/>
              </a:rPr>
              <a:t>o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Bea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n</a:t>
            </a:r>
            <a:r>
              <a:rPr sz="1200" spc="-65" dirty="0">
                <a:solidFill>
                  <a:srgbClr val="006EC0"/>
                </a:solidFill>
                <a:latin typeface="Tahoma"/>
                <a:cs typeface="Tahoma"/>
              </a:rPr>
              <a:t>P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o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s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tPr</a:t>
            </a:r>
            <a:r>
              <a:rPr sz="1200" spc="-10" dirty="0">
                <a:solidFill>
                  <a:srgbClr val="006EC0"/>
                </a:solidFill>
                <a:latin typeface="Tahoma"/>
                <a:cs typeface="Tahoma"/>
              </a:rPr>
              <a:t>o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ce</a:t>
            </a:r>
            <a:r>
              <a:rPr sz="1200" spc="5" dirty="0">
                <a:solidFill>
                  <a:srgbClr val="006EC0"/>
                </a:solidFill>
                <a:latin typeface="Tahoma"/>
                <a:cs typeface="Tahoma"/>
              </a:rPr>
              <a:t>s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s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o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r 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runs</a:t>
            </a:r>
            <a:r>
              <a:rPr sz="1200" spc="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before</a:t>
            </a:r>
            <a:r>
              <a:rPr sz="1200" spc="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after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init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method.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5" name="object 1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41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6964" y="2565908"/>
            <a:ext cx="6724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06EC0"/>
                </a:solidFill>
                <a:latin typeface="Calibri"/>
                <a:cs typeface="Calibri"/>
              </a:rPr>
              <a:t>LAB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4" name="object 4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42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295" y="164719"/>
            <a:ext cx="253746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Bean</a:t>
            </a:r>
            <a:r>
              <a:rPr spc="-75" dirty="0"/>
              <a:t> </a:t>
            </a:r>
            <a:r>
              <a:rPr dirty="0"/>
              <a:t>–</a:t>
            </a:r>
            <a:r>
              <a:rPr spc="-55" dirty="0"/>
              <a:t> </a:t>
            </a:r>
            <a:r>
              <a:rPr spc="-5" dirty="0"/>
              <a:t>Inheritance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62683" y="2154935"/>
            <a:ext cx="5885815" cy="1363980"/>
            <a:chOff x="1662683" y="2154935"/>
            <a:chExt cx="5885815" cy="13639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683" y="2154935"/>
              <a:ext cx="5885688" cy="13639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4603" y="2232659"/>
              <a:ext cx="5646420" cy="121310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8683" y="1144905"/>
            <a:ext cx="7411084" cy="658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Bean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sz="1400" spc="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configuration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information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constructor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arguments,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initialization methods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etc.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child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bean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inherits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configuration</a:t>
            </a:r>
            <a:r>
              <a:rPr sz="14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information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parent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bean.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338" y="3863441"/>
            <a:ext cx="72015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Here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bean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helloBase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parent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bean.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All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configuration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properties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base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bean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used.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43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295" y="164719"/>
            <a:ext cx="253746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Bean</a:t>
            </a:r>
            <a:r>
              <a:rPr spc="-75" dirty="0"/>
              <a:t> </a:t>
            </a:r>
            <a:r>
              <a:rPr dirty="0"/>
              <a:t>–</a:t>
            </a:r>
            <a:r>
              <a:rPr spc="-55" dirty="0"/>
              <a:t> </a:t>
            </a:r>
            <a:r>
              <a:rPr spc="-5" dirty="0"/>
              <a:t>Inheritance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21791" y="1652016"/>
            <a:ext cx="4018915" cy="2694940"/>
            <a:chOff x="621791" y="1652016"/>
            <a:chExt cx="4018915" cy="2694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791" y="1652016"/>
              <a:ext cx="4018788" cy="26944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5423" y="1743456"/>
              <a:ext cx="3816096" cy="251612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642872" y="1101852"/>
            <a:ext cx="2068195" cy="398145"/>
            <a:chOff x="1642872" y="1101852"/>
            <a:chExt cx="2068195" cy="39814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2872" y="1101852"/>
              <a:ext cx="2068068" cy="3977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0116" y="1129284"/>
              <a:ext cx="1978152" cy="307848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29200" y="1545336"/>
            <a:ext cx="3289300" cy="3203575"/>
            <a:chOff x="5029200" y="1545336"/>
            <a:chExt cx="3289300" cy="320357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9200" y="1545336"/>
              <a:ext cx="3288792" cy="320344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25211" y="1641348"/>
              <a:ext cx="3101340" cy="30159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070091" y="1089660"/>
            <a:ext cx="1207135" cy="398145"/>
            <a:chOff x="6070091" y="1089660"/>
            <a:chExt cx="1207135" cy="398145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70091" y="1089660"/>
              <a:ext cx="1207008" cy="39776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17335" y="1117092"/>
              <a:ext cx="1117091" cy="30784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690116" y="1129283"/>
            <a:ext cx="1978660" cy="307975"/>
          </a:xfrm>
          <a:prstGeom prst="rect">
            <a:avLst/>
          </a:prstGeom>
          <a:ln w="9144">
            <a:solidFill>
              <a:srgbClr val="96B852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applicationContext.xml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17335" y="1117091"/>
            <a:ext cx="1117600" cy="307975"/>
          </a:xfrm>
          <a:prstGeom prst="rect">
            <a:avLst/>
          </a:prstGeom>
          <a:ln w="9144">
            <a:solidFill>
              <a:srgbClr val="96B852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0"/>
              </a:spcBef>
            </a:pP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F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th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1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8" name="object 1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44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295" y="164719"/>
            <a:ext cx="253746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Bean</a:t>
            </a:r>
            <a:r>
              <a:rPr spc="-75" dirty="0"/>
              <a:t> </a:t>
            </a:r>
            <a:r>
              <a:rPr dirty="0"/>
              <a:t>–</a:t>
            </a:r>
            <a:r>
              <a:rPr spc="-55" dirty="0"/>
              <a:t> </a:t>
            </a:r>
            <a:r>
              <a:rPr spc="-5" dirty="0"/>
              <a:t>Inheritance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316" y="774191"/>
            <a:ext cx="6265545" cy="2651760"/>
            <a:chOff x="1385316" y="774191"/>
            <a:chExt cx="6265545" cy="26517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316" y="774191"/>
              <a:ext cx="6265164" cy="2651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0284" y="864107"/>
              <a:ext cx="6019799" cy="24765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27405" y="3615309"/>
            <a:ext cx="7106920" cy="884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Note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child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bean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father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bean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been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set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Parent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Bean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file.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So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child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bean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access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last_name</a:t>
            </a:r>
            <a:r>
              <a:rPr sz="1400" spc="-5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property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parent</a:t>
            </a:r>
            <a:r>
              <a:rPr sz="14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bean.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run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006EC0"/>
                </a:solidFill>
                <a:latin typeface="Tahoma"/>
                <a:cs typeface="Tahoma"/>
              </a:rPr>
              <a:t>TestClass</a:t>
            </a:r>
            <a:r>
              <a:rPr sz="1400" spc="-1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sz="14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get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output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Shane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Watson.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45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027" y="143637"/>
            <a:ext cx="293497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Depe</a:t>
            </a:r>
            <a:r>
              <a:rPr spc="-20" dirty="0"/>
              <a:t>n</a:t>
            </a:r>
            <a:r>
              <a:rPr spc="-15" dirty="0"/>
              <a:t>den</a:t>
            </a:r>
            <a:r>
              <a:rPr spc="-10" dirty="0"/>
              <a:t>c</a:t>
            </a:r>
            <a:r>
              <a:rPr dirty="0"/>
              <a:t>y</a:t>
            </a:r>
            <a:r>
              <a:rPr spc="-135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5" dirty="0"/>
              <a:t>je</a:t>
            </a:r>
            <a:r>
              <a:rPr spc="5" dirty="0"/>
              <a:t>c</a:t>
            </a:r>
            <a:r>
              <a:rPr dirty="0"/>
              <a:t>t</a:t>
            </a:r>
            <a:r>
              <a:rPr spc="5" dirty="0"/>
              <a:t>i</a:t>
            </a:r>
            <a:r>
              <a:rPr spc="-5"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3994" y="997457"/>
            <a:ext cx="7216775" cy="242125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99085" marR="5080" indent="-287020">
              <a:lnSpc>
                <a:spcPct val="102099"/>
              </a:lnSpc>
              <a:spcBef>
                <a:spcPts val="6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2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Dependency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Injection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pattern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creating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objects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depends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other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objects </a:t>
            </a:r>
            <a:r>
              <a:rPr sz="1400" spc="-4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not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knowing</a:t>
            </a:r>
            <a:r>
              <a:rPr sz="14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at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compile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time.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16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DI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reduces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programming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code.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-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DI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helps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code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 loosely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coupled.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ahoma"/>
              <a:cs typeface="Tahoma"/>
            </a:endParaRPr>
          </a:p>
          <a:p>
            <a:pPr marL="2286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There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two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types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Dependency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Injection: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ahoma"/>
              <a:cs typeface="Tahoma"/>
            </a:endParaRPr>
          </a:p>
          <a:p>
            <a:pPr marL="365760" indent="-343535">
              <a:lnSpc>
                <a:spcPct val="100000"/>
              </a:lnSpc>
              <a:buAutoNum type="arabicParenBoth"/>
              <a:tabLst>
                <a:tab pos="366395" algn="l"/>
              </a:tabLst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Cons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u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1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based</a:t>
            </a:r>
            <a:endParaRPr sz="1400">
              <a:latin typeface="Tahoma"/>
              <a:cs typeface="Tahoma"/>
            </a:endParaRPr>
          </a:p>
          <a:p>
            <a:pPr marL="365760" indent="-343535">
              <a:lnSpc>
                <a:spcPct val="100000"/>
              </a:lnSpc>
              <a:buAutoNum type="arabicParenBoth"/>
              <a:tabLst>
                <a:tab pos="366395" algn="l"/>
              </a:tabLst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400" spc="-1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sz="1400" spc="-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based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46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027" y="143967"/>
            <a:ext cx="40519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Dependency</a:t>
            </a:r>
            <a:r>
              <a:rPr spc="-100" dirty="0"/>
              <a:t> </a:t>
            </a:r>
            <a:r>
              <a:rPr dirty="0"/>
              <a:t>Injection</a:t>
            </a:r>
            <a:r>
              <a:rPr spc="-110" dirty="0"/>
              <a:t> </a:t>
            </a:r>
            <a:r>
              <a:rPr spc="-10" dirty="0"/>
              <a:t>(contd.)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45307" y="870203"/>
            <a:ext cx="2138680" cy="1769745"/>
            <a:chOff x="2845307" y="870203"/>
            <a:chExt cx="2138680" cy="17697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45307" y="870203"/>
              <a:ext cx="2138172" cy="17693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30651" y="952499"/>
              <a:ext cx="1972055" cy="160934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845307" y="3072383"/>
            <a:ext cx="2127885" cy="1751330"/>
            <a:chOff x="2845307" y="3072383"/>
            <a:chExt cx="2127885" cy="175133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5307" y="3072383"/>
              <a:ext cx="2127504" cy="175107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0651" y="3153155"/>
              <a:ext cx="1961388" cy="159410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3384" y="911097"/>
            <a:ext cx="22028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Observe</a:t>
            </a:r>
            <a:r>
              <a:rPr sz="1400" spc="-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following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code: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1977" y="2735961"/>
            <a:ext cx="57537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Observe</a:t>
            </a:r>
            <a:r>
              <a:rPr sz="14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following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code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tell</a:t>
            </a:r>
            <a:r>
              <a:rPr sz="14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4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beneficial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compared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both.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2" name="object 12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027" y="143967"/>
            <a:ext cx="40519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Dependency</a:t>
            </a:r>
            <a:r>
              <a:rPr spc="-100" dirty="0"/>
              <a:t> </a:t>
            </a:r>
            <a:r>
              <a:rPr dirty="0"/>
              <a:t>Injection</a:t>
            </a:r>
            <a:r>
              <a:rPr spc="-110" dirty="0"/>
              <a:t> </a:t>
            </a:r>
            <a:r>
              <a:rPr spc="-10" dirty="0"/>
              <a:t>(contd.)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53283" y="2604516"/>
            <a:ext cx="3556000" cy="1539240"/>
            <a:chOff x="2653283" y="2604516"/>
            <a:chExt cx="3556000" cy="1539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3283" y="2604516"/>
              <a:ext cx="3555492" cy="15392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2343" y="2683764"/>
              <a:ext cx="3361944" cy="138531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45083" y="921258"/>
            <a:ext cx="7480934" cy="1522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second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example: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B</a:t>
            </a:r>
            <a:r>
              <a:rPr sz="1200" spc="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passed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sz="1200" spc="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constructor.</a:t>
            </a:r>
            <a:r>
              <a:rPr sz="1200" spc="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sz="1200" spc="2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need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not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worry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about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B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functionality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at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all.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B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functionality</a:t>
            </a:r>
            <a:r>
              <a:rPr sz="1200" spc="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implemented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separately.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B</a:t>
            </a:r>
            <a:r>
              <a:rPr sz="1200" spc="-1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passed</a:t>
            </a:r>
            <a:r>
              <a:rPr sz="12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file.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ahoma"/>
              <a:cs typeface="Tahoma"/>
            </a:endParaRPr>
          </a:p>
          <a:p>
            <a:pPr marL="22860">
              <a:lnSpc>
                <a:spcPct val="100000"/>
              </a:lnSpc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Add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964607"/>
                </a:solidFill>
                <a:latin typeface="Tahoma"/>
                <a:cs typeface="Tahoma"/>
              </a:rPr>
              <a:t>&lt;constructor-arg</a:t>
            </a:r>
            <a:r>
              <a:rPr sz="1200" b="1" spc="295" dirty="0">
                <a:solidFill>
                  <a:srgbClr val="964607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964607"/>
                </a:solidFill>
                <a:latin typeface="Tahoma"/>
                <a:cs typeface="Tahoma"/>
              </a:rPr>
              <a:t>ref=“b"/&gt;</a:t>
            </a:r>
            <a:r>
              <a:rPr sz="1200" b="1" spc="15" dirty="0">
                <a:solidFill>
                  <a:srgbClr val="964607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sz="1200" spc="1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Bean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definition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shown: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5083" y="4319727"/>
            <a:ext cx="3213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means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B</a:t>
            </a:r>
            <a:r>
              <a:rPr sz="1200" spc="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passed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constructor.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48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6211" y="2667762"/>
            <a:ext cx="6724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06EC0"/>
                </a:solidFill>
                <a:latin typeface="Calibri"/>
                <a:cs typeface="Calibri"/>
              </a:rPr>
              <a:t>LAB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4" name="object 4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49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80716" y="1124711"/>
            <a:ext cx="5914390" cy="3458210"/>
            <a:chOff x="2680716" y="1124711"/>
            <a:chExt cx="5914390" cy="34582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0716" y="1124711"/>
              <a:ext cx="3828287" cy="34579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862827" y="1252727"/>
              <a:ext cx="2727960" cy="1682750"/>
            </a:xfrm>
            <a:custGeom>
              <a:avLst/>
              <a:gdLst/>
              <a:ahLst/>
              <a:cxnLst/>
              <a:rect l="l" t="t" r="r" b="b"/>
              <a:pathLst>
                <a:path w="2727959" h="1682750">
                  <a:moveTo>
                    <a:pt x="932433" y="280416"/>
                  </a:moveTo>
                  <a:lnTo>
                    <a:pt x="936117" y="234950"/>
                  </a:lnTo>
                  <a:lnTo>
                    <a:pt x="946785" y="191770"/>
                  </a:lnTo>
                  <a:lnTo>
                    <a:pt x="963802" y="151511"/>
                  </a:lnTo>
                  <a:lnTo>
                    <a:pt x="986536" y="114808"/>
                  </a:lnTo>
                  <a:lnTo>
                    <a:pt x="1014602" y="82169"/>
                  </a:lnTo>
                  <a:lnTo>
                    <a:pt x="1047242" y="54101"/>
                  </a:lnTo>
                  <a:lnTo>
                    <a:pt x="1083945" y="31242"/>
                  </a:lnTo>
                  <a:lnTo>
                    <a:pt x="1124203" y="14350"/>
                  </a:lnTo>
                  <a:lnTo>
                    <a:pt x="1167383" y="3683"/>
                  </a:lnTo>
                  <a:lnTo>
                    <a:pt x="1212850" y="0"/>
                  </a:lnTo>
                  <a:lnTo>
                    <a:pt x="1231646" y="0"/>
                  </a:lnTo>
                  <a:lnTo>
                    <a:pt x="1680464" y="0"/>
                  </a:lnTo>
                  <a:lnTo>
                    <a:pt x="2447290" y="0"/>
                  </a:lnTo>
                  <a:lnTo>
                    <a:pt x="2492755" y="3683"/>
                  </a:lnTo>
                  <a:lnTo>
                    <a:pt x="2535936" y="14350"/>
                  </a:lnTo>
                  <a:lnTo>
                    <a:pt x="2576195" y="31242"/>
                  </a:lnTo>
                  <a:lnTo>
                    <a:pt x="2612898" y="54101"/>
                  </a:lnTo>
                  <a:lnTo>
                    <a:pt x="2645537" y="82169"/>
                  </a:lnTo>
                  <a:lnTo>
                    <a:pt x="2673604" y="114808"/>
                  </a:lnTo>
                  <a:lnTo>
                    <a:pt x="2696337" y="151511"/>
                  </a:lnTo>
                  <a:lnTo>
                    <a:pt x="2713354" y="191770"/>
                  </a:lnTo>
                  <a:lnTo>
                    <a:pt x="2724023" y="234950"/>
                  </a:lnTo>
                  <a:lnTo>
                    <a:pt x="2727705" y="280416"/>
                  </a:lnTo>
                  <a:lnTo>
                    <a:pt x="2727705" y="700913"/>
                  </a:lnTo>
                  <a:lnTo>
                    <a:pt x="2727705" y="1401826"/>
                  </a:lnTo>
                  <a:lnTo>
                    <a:pt x="2724023" y="1447292"/>
                  </a:lnTo>
                  <a:lnTo>
                    <a:pt x="2713354" y="1490472"/>
                  </a:lnTo>
                  <a:lnTo>
                    <a:pt x="2696337" y="1530731"/>
                  </a:lnTo>
                  <a:lnTo>
                    <a:pt x="2673604" y="1567434"/>
                  </a:lnTo>
                  <a:lnTo>
                    <a:pt x="2645537" y="1600073"/>
                  </a:lnTo>
                  <a:lnTo>
                    <a:pt x="2612898" y="1628140"/>
                  </a:lnTo>
                  <a:lnTo>
                    <a:pt x="2576195" y="1650873"/>
                  </a:lnTo>
                  <a:lnTo>
                    <a:pt x="2535936" y="1667891"/>
                  </a:lnTo>
                  <a:lnTo>
                    <a:pt x="2492755" y="1678559"/>
                  </a:lnTo>
                  <a:lnTo>
                    <a:pt x="2447290" y="1682242"/>
                  </a:lnTo>
                  <a:lnTo>
                    <a:pt x="1680464" y="1682242"/>
                  </a:lnTo>
                  <a:lnTo>
                    <a:pt x="1231646" y="1682242"/>
                  </a:lnTo>
                  <a:lnTo>
                    <a:pt x="1212850" y="1682242"/>
                  </a:lnTo>
                  <a:lnTo>
                    <a:pt x="1167383" y="1678559"/>
                  </a:lnTo>
                  <a:lnTo>
                    <a:pt x="1124203" y="1667891"/>
                  </a:lnTo>
                  <a:lnTo>
                    <a:pt x="1083945" y="1650873"/>
                  </a:lnTo>
                  <a:lnTo>
                    <a:pt x="1047242" y="1628140"/>
                  </a:lnTo>
                  <a:lnTo>
                    <a:pt x="1014602" y="1600073"/>
                  </a:lnTo>
                  <a:lnTo>
                    <a:pt x="986536" y="1567434"/>
                  </a:lnTo>
                  <a:lnTo>
                    <a:pt x="963802" y="1530731"/>
                  </a:lnTo>
                  <a:lnTo>
                    <a:pt x="946785" y="1490472"/>
                  </a:lnTo>
                  <a:lnTo>
                    <a:pt x="936117" y="1447292"/>
                  </a:lnTo>
                  <a:lnTo>
                    <a:pt x="932433" y="1401826"/>
                  </a:lnTo>
                  <a:lnTo>
                    <a:pt x="932433" y="700913"/>
                  </a:lnTo>
                  <a:lnTo>
                    <a:pt x="0" y="690245"/>
                  </a:lnTo>
                  <a:lnTo>
                    <a:pt x="932433" y="280416"/>
                  </a:lnTo>
                  <a:close/>
                </a:path>
              </a:pathLst>
            </a:custGeom>
            <a:ln w="9143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958330" y="1421130"/>
            <a:ext cx="154305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Applications require to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access different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data </a:t>
            </a:r>
            <a:r>
              <a:rPr sz="11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store</a:t>
            </a:r>
            <a:r>
              <a:rPr sz="11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1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databases.</a:t>
            </a:r>
            <a:r>
              <a:rPr sz="11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We </a:t>
            </a:r>
            <a:r>
              <a:rPr sz="1100" spc="-3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have been handling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these</a:t>
            </a:r>
            <a:r>
              <a:rPr sz="1100" spc="-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issues</a:t>
            </a:r>
            <a:r>
              <a:rPr sz="11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through</a:t>
            </a:r>
            <a:r>
              <a:rPr sz="11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our </a:t>
            </a:r>
            <a:r>
              <a:rPr sz="1100" spc="-3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own logic. I am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afraid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it </a:t>
            </a:r>
            <a:r>
              <a:rPr sz="1100" spc="-3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is not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scalable and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 optimized.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5706" y="164719"/>
            <a:ext cx="27654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-50" dirty="0"/>
              <a:t> </a:t>
            </a:r>
            <a:r>
              <a:rPr spc="-5" dirty="0"/>
              <a:t>new</a:t>
            </a:r>
            <a:r>
              <a:rPr spc="-65" dirty="0"/>
              <a:t> </a:t>
            </a:r>
            <a:r>
              <a:rPr spc="-40" dirty="0"/>
              <a:t>Task</a:t>
            </a:r>
            <a:r>
              <a:rPr spc="-90" dirty="0"/>
              <a:t> </a:t>
            </a:r>
            <a:r>
              <a:rPr spc="-20" dirty="0"/>
              <a:t>for</a:t>
            </a:r>
            <a:r>
              <a:rPr spc="-60" dirty="0"/>
              <a:t> </a:t>
            </a:r>
            <a:r>
              <a:rPr dirty="0"/>
              <a:t>John!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3182" y="4828059"/>
            <a:ext cx="548005" cy="210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6EC0"/>
                </a:solidFill>
                <a:latin typeface="Tahoma"/>
                <a:cs typeface="Tahoma"/>
              </a:rPr>
              <a:t>S</a:t>
            </a:r>
            <a:r>
              <a:rPr sz="1200" b="1" dirty="0">
                <a:solidFill>
                  <a:srgbClr val="006EC0"/>
                </a:solidFill>
                <a:latin typeface="Tahoma"/>
                <a:cs typeface="Tahoma"/>
              </a:rPr>
              <a:t>l</a:t>
            </a:r>
            <a:r>
              <a:rPr sz="1200" b="1" spc="-10" dirty="0">
                <a:solidFill>
                  <a:srgbClr val="006EC0"/>
                </a:solidFill>
                <a:latin typeface="Tahoma"/>
                <a:cs typeface="Tahoma"/>
              </a:rPr>
              <a:t>i</a:t>
            </a:r>
            <a:r>
              <a:rPr sz="1200" b="1" spc="-5" dirty="0">
                <a:solidFill>
                  <a:srgbClr val="006EC0"/>
                </a:solidFill>
                <a:latin typeface="Tahoma"/>
                <a:cs typeface="Tahoma"/>
              </a:rPr>
              <a:t>d</a:t>
            </a:r>
            <a:r>
              <a:rPr sz="1200" b="1" dirty="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sz="1200" b="1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fld id="{81D60167-4931-47E6-BA6A-407CBD079E47}" type="slidenum">
              <a:rPr sz="1200" dirty="0">
                <a:solidFill>
                  <a:srgbClr val="006EC0"/>
                </a:solidFill>
                <a:latin typeface="Tahoma"/>
                <a:cs typeface="Tahoma"/>
              </a:rPr>
              <a:t>5</a:t>
            </a:fld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455" y="120853"/>
            <a:ext cx="491490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solidFill>
                  <a:srgbClr val="242424"/>
                </a:solidFill>
                <a:latin typeface="Calibri"/>
                <a:cs typeface="Calibri"/>
              </a:rPr>
              <a:t>Dependency</a:t>
            </a:r>
            <a:r>
              <a:rPr sz="2600" spc="-8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42424"/>
                </a:solidFill>
                <a:latin typeface="Calibri"/>
                <a:cs typeface="Calibri"/>
              </a:rPr>
              <a:t>Injection</a:t>
            </a:r>
            <a:r>
              <a:rPr sz="2600" spc="-7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42424"/>
                </a:solidFill>
                <a:latin typeface="Calibri"/>
                <a:cs typeface="Calibri"/>
              </a:rPr>
              <a:t>– </a:t>
            </a:r>
            <a:r>
              <a:rPr sz="2600" spc="-25" dirty="0">
                <a:solidFill>
                  <a:srgbClr val="242424"/>
                </a:solidFill>
                <a:latin typeface="Calibri"/>
                <a:cs typeface="Calibri"/>
              </a:rPr>
              <a:t>Setter</a:t>
            </a:r>
            <a:r>
              <a:rPr sz="2600" spc="-7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42424"/>
                </a:solidFill>
                <a:latin typeface="Calibri"/>
                <a:cs typeface="Calibri"/>
              </a:rPr>
              <a:t>based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08020" y="1711451"/>
            <a:ext cx="3535679" cy="2877820"/>
            <a:chOff x="3208020" y="1711451"/>
            <a:chExt cx="3535679" cy="28778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6536" y="1711451"/>
              <a:ext cx="1959864" cy="15621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0356" y="1790699"/>
              <a:ext cx="1796796" cy="14081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8020" y="3317747"/>
              <a:ext cx="3535679" cy="12710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07080" y="3393947"/>
              <a:ext cx="3342131" cy="112318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41121" y="860297"/>
            <a:ext cx="7360284" cy="76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Instead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having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passed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 the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constructor,</a:t>
            </a:r>
            <a:r>
              <a:rPr sz="1200" spc="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set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property of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sz="1200" spc="2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part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setter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pass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property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value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sz="1200" spc="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Bean.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Dependency</a:t>
            </a:r>
            <a:r>
              <a:rPr sz="1200" spc="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Injection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through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setter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method.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5071" y="3425697"/>
            <a:ext cx="22910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specify</a:t>
            </a:r>
            <a:r>
              <a:rPr sz="12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below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file: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50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9551" y="120853"/>
            <a:ext cx="294068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242424"/>
                </a:solidFill>
                <a:latin typeface="Calibri"/>
                <a:cs typeface="Calibri"/>
              </a:rPr>
              <a:t>Spring</a:t>
            </a:r>
            <a:r>
              <a:rPr sz="2600" spc="-8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42424"/>
                </a:solidFill>
                <a:latin typeface="Calibri"/>
                <a:cs typeface="Calibri"/>
              </a:rPr>
              <a:t>DI</a:t>
            </a:r>
            <a:r>
              <a:rPr sz="2600" spc="-4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42424"/>
                </a:solidFill>
                <a:latin typeface="Calibri"/>
                <a:cs typeface="Calibri"/>
              </a:rPr>
              <a:t>-</a:t>
            </a:r>
            <a:r>
              <a:rPr sz="2600" spc="-3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42424"/>
                </a:solidFill>
                <a:latin typeface="Calibri"/>
                <a:cs typeface="Calibri"/>
              </a:rPr>
              <a:t>Collections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94688" y="2339339"/>
            <a:ext cx="5605780" cy="2129155"/>
            <a:chOff x="1694688" y="2339339"/>
            <a:chExt cx="5605780" cy="21291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4688" y="2339339"/>
              <a:ext cx="5605271" cy="21290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3560" y="2424683"/>
              <a:ext cx="5372099" cy="196291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5940" y="948309"/>
            <a:ext cx="7572375" cy="108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Apart from setting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 single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value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for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property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 XML, it is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possible to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set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list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of values to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property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 XML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through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collections.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List,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Map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Set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be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used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setting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collection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values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 XML.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Code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snippet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this: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51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551" y="120853"/>
            <a:ext cx="420624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Spring</a:t>
            </a:r>
            <a:r>
              <a:rPr spc="-65" dirty="0"/>
              <a:t> </a:t>
            </a:r>
            <a:r>
              <a:rPr dirty="0"/>
              <a:t>DI</a:t>
            </a:r>
            <a:r>
              <a:rPr spc="-25" dirty="0"/>
              <a:t> 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Collections</a:t>
            </a:r>
            <a:r>
              <a:rPr spc="-90" dirty="0"/>
              <a:t> </a:t>
            </a:r>
            <a:r>
              <a:rPr spc="-1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42544" y="1731264"/>
            <a:ext cx="8022590" cy="2672080"/>
            <a:chOff x="542544" y="1731264"/>
            <a:chExt cx="8022590" cy="26720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9428" y="1758696"/>
              <a:ext cx="3235452" cy="21412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5440" y="1844040"/>
              <a:ext cx="3048000" cy="19751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544" y="1731264"/>
              <a:ext cx="4748783" cy="2671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3796" y="1821180"/>
              <a:ext cx="4530852" cy="2496312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748027" y="1248155"/>
            <a:ext cx="2068195" cy="398145"/>
            <a:chOff x="1748027" y="1248155"/>
            <a:chExt cx="2068195" cy="39814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8027" y="1248155"/>
              <a:ext cx="2068068" cy="39776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95271" y="1275587"/>
              <a:ext cx="1978152" cy="30784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795272" y="1275588"/>
            <a:ext cx="1978660" cy="307975"/>
          </a:xfrm>
          <a:prstGeom prst="rect">
            <a:avLst/>
          </a:prstGeom>
          <a:ln w="9144">
            <a:solidFill>
              <a:srgbClr val="96B852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applicationContext.xml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222491" y="1258824"/>
            <a:ext cx="1449705" cy="398145"/>
            <a:chOff x="6222491" y="1258824"/>
            <a:chExt cx="1449705" cy="398145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22491" y="1258824"/>
              <a:ext cx="1449323" cy="39776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69735" y="1286256"/>
              <a:ext cx="1359408" cy="30784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269735" y="1286255"/>
            <a:ext cx="1359535" cy="307975"/>
          </a:xfrm>
          <a:prstGeom prst="rect">
            <a:avLst/>
          </a:prstGeom>
          <a:ln w="9144">
            <a:solidFill>
              <a:srgbClr val="96B852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Database</a:t>
            </a:r>
            <a:r>
              <a:rPr sz="1400" spc="-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7" name="object 1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52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551" y="120853"/>
            <a:ext cx="524954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Spring</a:t>
            </a:r>
            <a:r>
              <a:rPr spc="-55" dirty="0"/>
              <a:t> </a:t>
            </a:r>
            <a:r>
              <a:rPr dirty="0"/>
              <a:t>DI</a:t>
            </a:r>
            <a:r>
              <a:rPr spc="-20" dirty="0"/>
              <a:t> </a:t>
            </a:r>
            <a:r>
              <a:rPr dirty="0"/>
              <a:t>–</a:t>
            </a:r>
            <a:r>
              <a:rPr spc="-5" dirty="0"/>
              <a:t> Collections</a:t>
            </a:r>
            <a:r>
              <a:rPr spc="-75" dirty="0"/>
              <a:t> </a:t>
            </a:r>
            <a:r>
              <a:rPr spc="-15" dirty="0"/>
              <a:t>Example(contd.)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720" y="985520"/>
            <a:ext cx="7194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7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stC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l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276" y="4146905"/>
            <a:ext cx="51568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run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006EC0"/>
                </a:solidFill>
                <a:latin typeface="Tahoma"/>
                <a:cs typeface="Tahoma"/>
              </a:rPr>
              <a:t>TestClass</a:t>
            </a:r>
            <a:r>
              <a:rPr sz="1400" spc="-2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it will print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[HBase,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MongoDB,</a:t>
            </a:r>
            <a:r>
              <a:rPr sz="14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Neo4j]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46632" y="1420367"/>
            <a:ext cx="6609715" cy="2475230"/>
            <a:chOff x="1246632" y="1420367"/>
            <a:chExt cx="6609715" cy="24752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6632" y="1420367"/>
              <a:ext cx="6609588" cy="24749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6172" y="1508759"/>
              <a:ext cx="6355080" cy="230276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53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572" y="132664"/>
            <a:ext cx="278701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Spring</a:t>
            </a:r>
            <a:r>
              <a:rPr spc="-55" dirty="0"/>
              <a:t> </a:t>
            </a:r>
            <a:r>
              <a:rPr dirty="0"/>
              <a:t>–</a:t>
            </a:r>
            <a:r>
              <a:rPr spc="-45" dirty="0"/>
              <a:t> </a:t>
            </a:r>
            <a:r>
              <a:rPr dirty="0"/>
              <a:t>Auto</a:t>
            </a:r>
            <a:r>
              <a:rPr spc="-90" dirty="0"/>
              <a:t> </a:t>
            </a:r>
            <a:r>
              <a:rPr dirty="0"/>
              <a:t>Wiring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5272" y="1032458"/>
            <a:ext cx="7249159" cy="1317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400" spc="5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Spring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container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set relationships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between</a:t>
            </a:r>
            <a:r>
              <a:rPr sz="14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beans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without</a:t>
            </a:r>
            <a:r>
              <a:rPr sz="14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declaring</a:t>
            </a:r>
            <a:r>
              <a:rPr sz="1400" spc="-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them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 file</a:t>
            </a:r>
            <a:endParaRPr sz="1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40"/>
              </a:spcBef>
            </a:pP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sz="14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Autowiring</a:t>
            </a:r>
            <a:r>
              <a:rPr sz="1400" spc="-10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feature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Autowiring</a:t>
            </a:r>
            <a:r>
              <a:rPr sz="1400" spc="-7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4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done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@Autowired</a:t>
            </a:r>
            <a:r>
              <a:rPr sz="14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annotation.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00" spc="5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400" spc="5" dirty="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Use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EC0"/>
                </a:solidFill>
                <a:latin typeface="Tahoma"/>
                <a:cs typeface="Tahoma"/>
              </a:rPr>
              <a:t>@Autowired</a:t>
            </a:r>
            <a:r>
              <a:rPr sz="1400" spc="-5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above</a:t>
            </a:r>
            <a:r>
              <a:rPr sz="14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property</a:t>
            </a:r>
            <a:r>
              <a:rPr sz="14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4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sz="14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Autowiring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54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572" y="120853"/>
            <a:ext cx="3996054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Spring</a:t>
            </a:r>
            <a:r>
              <a:rPr spc="-50" dirty="0"/>
              <a:t> </a:t>
            </a:r>
            <a:r>
              <a:rPr dirty="0"/>
              <a:t>–</a:t>
            </a:r>
            <a:r>
              <a:rPr spc="-15" dirty="0"/>
              <a:t> </a:t>
            </a:r>
            <a:r>
              <a:rPr dirty="0"/>
              <a:t>Auto</a:t>
            </a:r>
            <a:r>
              <a:rPr spc="-75" dirty="0"/>
              <a:t> </a:t>
            </a:r>
            <a:r>
              <a:rPr dirty="0"/>
              <a:t>Wiring</a:t>
            </a:r>
            <a:r>
              <a:rPr spc="-30" dirty="0"/>
              <a:t> </a:t>
            </a:r>
            <a:r>
              <a:rPr spc="-1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5487" y="1557527"/>
            <a:ext cx="3729354" cy="1511935"/>
            <a:chOff x="475487" y="1557527"/>
            <a:chExt cx="3729354" cy="15119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5487" y="1557527"/>
              <a:ext cx="3729228" cy="15118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071" y="1636775"/>
              <a:ext cx="3532632" cy="135788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322064" y="1545336"/>
            <a:ext cx="4302760" cy="2842260"/>
            <a:chOff x="4322064" y="1545336"/>
            <a:chExt cx="4302760" cy="28422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22064" y="1545336"/>
              <a:ext cx="4302251" cy="28422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8744" y="1636776"/>
              <a:ext cx="4093463" cy="266395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75868" y="1215008"/>
            <a:ext cx="5759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Cl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400" spc="-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61434" y="1215008"/>
            <a:ext cx="5746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Cl</a:t>
            </a: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sz="1400" spc="-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B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2" name="object 12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55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572" y="120853"/>
            <a:ext cx="503936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Spring</a:t>
            </a:r>
            <a:r>
              <a:rPr spc="-4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dirty="0"/>
              <a:t>Auto</a:t>
            </a:r>
            <a:r>
              <a:rPr spc="-60" dirty="0"/>
              <a:t> </a:t>
            </a:r>
            <a:r>
              <a:rPr dirty="0"/>
              <a:t>Wiring</a:t>
            </a:r>
            <a:r>
              <a:rPr spc="-15" dirty="0"/>
              <a:t> Example(contd.)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68879" y="743712"/>
            <a:ext cx="4954905" cy="4125595"/>
            <a:chOff x="2468879" y="743712"/>
            <a:chExt cx="4954905" cy="41255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8879" y="743712"/>
              <a:ext cx="4954524" cy="178765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1655" y="826008"/>
              <a:ext cx="4733544" cy="16276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73451" y="2569463"/>
              <a:ext cx="4538472" cy="229971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81655" y="2656332"/>
              <a:ext cx="4326636" cy="213055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10616" y="1474088"/>
            <a:ext cx="7194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7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stC</a:t>
            </a:r>
            <a:r>
              <a:rPr sz="1400" spc="-25" dirty="0">
                <a:solidFill>
                  <a:srgbClr val="242424"/>
                </a:solidFill>
                <a:latin typeface="Tahoma"/>
                <a:cs typeface="Tahoma"/>
              </a:rPr>
              <a:t>l</a:t>
            </a:r>
            <a:r>
              <a:rPr sz="1400" spc="-30" dirty="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4850" y="3446145"/>
            <a:ext cx="17926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242424"/>
                </a:solidFill>
                <a:latin typeface="Tahoma"/>
                <a:cs typeface="Tahoma"/>
              </a:rPr>
              <a:t>applicationContext.xml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56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572" y="120853"/>
            <a:ext cx="503936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Spring</a:t>
            </a:r>
            <a:r>
              <a:rPr spc="-4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dirty="0"/>
              <a:t>Auto</a:t>
            </a:r>
            <a:r>
              <a:rPr spc="-60" dirty="0"/>
              <a:t> </a:t>
            </a:r>
            <a:r>
              <a:rPr dirty="0"/>
              <a:t>Wiring</a:t>
            </a:r>
            <a:r>
              <a:rPr spc="-15" dirty="0"/>
              <a:t> Example(contd.)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8987" y="899540"/>
            <a:ext cx="7214234" cy="3573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Lets</a:t>
            </a:r>
            <a:r>
              <a:rPr sz="1400" spc="-5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go</a:t>
            </a:r>
            <a:r>
              <a:rPr sz="1400" spc="-3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through</a:t>
            </a:r>
            <a:r>
              <a:rPr sz="1400" spc="-10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EC0"/>
                </a:solidFill>
                <a:latin typeface="Tahoma"/>
                <a:cs typeface="Tahoma"/>
              </a:rPr>
              <a:t>the</a:t>
            </a:r>
            <a:r>
              <a:rPr sz="1400" spc="-6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EC0"/>
                </a:solidFill>
                <a:latin typeface="Tahoma"/>
                <a:cs typeface="Tahoma"/>
              </a:rPr>
              <a:t>code: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sz="1200" spc="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two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classes</a:t>
            </a:r>
            <a:r>
              <a:rPr sz="12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under</a:t>
            </a:r>
            <a:r>
              <a:rPr sz="1200" spc="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package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co.edureka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,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B.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aMethod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ahoma"/>
              <a:cs typeface="Tahoma"/>
            </a:endParaRPr>
          </a:p>
          <a:p>
            <a:pPr marL="184785" marR="5080" indent="-172720">
              <a:lnSpc>
                <a:spcPct val="102499"/>
              </a:lnSpc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-13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 Class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B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sz="1200" spc="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declared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Class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type</a:t>
            </a:r>
            <a:r>
              <a:rPr sz="12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reference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setter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getter</a:t>
            </a:r>
            <a:r>
              <a:rPr sz="1200" spc="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along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method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bMethod.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-13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So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l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ss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B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h</a:t>
            </a:r>
            <a:r>
              <a:rPr sz="1200" spc="-4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v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spc="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dependency</a:t>
            </a:r>
            <a:r>
              <a:rPr sz="1200" spc="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c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l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ss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A.</a:t>
            </a:r>
            <a:endParaRPr sz="1200">
              <a:latin typeface="Tahoma"/>
              <a:cs typeface="Tahoma"/>
            </a:endParaRPr>
          </a:p>
          <a:p>
            <a:pPr marL="203200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Note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@Autowired</a:t>
            </a:r>
            <a:r>
              <a:rPr sz="1200" spc="-3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annotation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on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setter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B.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-13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sz="1200" spc="-40" dirty="0">
                <a:solidFill>
                  <a:srgbClr val="006EC0"/>
                </a:solidFill>
                <a:latin typeface="Tahoma"/>
                <a:cs typeface="Tahoma"/>
              </a:rPr>
              <a:t>TestClass</a:t>
            </a:r>
            <a:r>
              <a:rPr sz="1200" spc="3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getting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bean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id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b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that we</a:t>
            </a:r>
            <a:r>
              <a:rPr sz="12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sz="12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defined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applicationContext.xml 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file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-13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hen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lling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he</a:t>
            </a:r>
            <a:r>
              <a:rPr sz="1200" spc="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bM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sz="1200" spc="-20" dirty="0">
                <a:solidFill>
                  <a:srgbClr val="006EC0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ho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d</a:t>
            </a:r>
            <a:r>
              <a:rPr sz="1200" spc="-20" dirty="0">
                <a:solidFill>
                  <a:srgbClr val="006EC0"/>
                </a:solidFill>
                <a:latin typeface="Tahoma"/>
                <a:cs typeface="Tahoma"/>
              </a:rPr>
              <a:t>(</a:t>
            </a:r>
            <a:r>
              <a:rPr sz="1200" dirty="0">
                <a:solidFill>
                  <a:srgbClr val="006EC0"/>
                </a:solidFill>
                <a:latin typeface="Tahoma"/>
                <a:cs typeface="Tahoma"/>
              </a:rPr>
              <a:t>)</a:t>
            </a:r>
            <a:r>
              <a:rPr sz="1200" spc="40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h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t be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n.</a:t>
            </a:r>
            <a:endParaRPr sz="1200">
              <a:latin typeface="Tahoma"/>
              <a:cs typeface="Tahoma"/>
            </a:endParaRPr>
          </a:p>
          <a:p>
            <a:pPr marL="12700" marR="3173730">
              <a:lnSpc>
                <a:spcPct val="200000"/>
              </a:lnSpc>
              <a:spcBef>
                <a:spcPts val="1045"/>
              </a:spcBef>
            </a:pP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Following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o/p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produced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sz="1200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execution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TestClass. </a:t>
            </a:r>
            <a:r>
              <a:rPr sz="1200" spc="-3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is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B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EC0"/>
                </a:solidFill>
                <a:latin typeface="Tahoma"/>
                <a:cs typeface="Tahoma"/>
              </a:rPr>
              <a:t>aMethod</a:t>
            </a:r>
            <a:r>
              <a:rPr sz="1200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sz="12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1132332"/>
            <a:ext cx="4751832" cy="36682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61690" y="760856"/>
            <a:ext cx="20421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35" dirty="0">
                <a:solidFill>
                  <a:srgbClr val="001F5F"/>
                </a:solidFill>
                <a:latin typeface="Georgia"/>
                <a:cs typeface="Georgia"/>
              </a:rPr>
              <a:t>QUESTIONS</a:t>
            </a:r>
            <a:endParaRPr sz="25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58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5784" y="699516"/>
            <a:ext cx="5423916" cy="40675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4357" y="995934"/>
            <a:ext cx="4502785" cy="171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next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module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sz="12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able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to: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24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what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AOP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 and how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integrate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AOP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Spring.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22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sz="12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how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use</a:t>
            </a:r>
            <a:r>
              <a:rPr sz="1200" spc="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Spring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22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Learn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how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integrate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with Spring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22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Ajax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its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usage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200" dirty="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sz="1200" spc="24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sz="1200" spc="-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core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12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42424"/>
                </a:solidFill>
                <a:latin typeface="Tahoma"/>
                <a:cs typeface="Tahoma"/>
              </a:rPr>
              <a:t>J2EE</a:t>
            </a:r>
            <a:r>
              <a:rPr sz="12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42424"/>
                </a:solidFill>
                <a:latin typeface="Tahoma"/>
                <a:cs typeface="Tahoma"/>
              </a:rPr>
              <a:t>design</a:t>
            </a:r>
            <a:r>
              <a:rPr sz="12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42424"/>
                </a:solidFill>
                <a:latin typeface="Tahoma"/>
                <a:cs typeface="Tahoma"/>
              </a:rPr>
              <a:t>patterns.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6199" y="144271"/>
            <a:ext cx="333629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Agenda</a:t>
            </a:r>
            <a:r>
              <a:rPr spc="-90" dirty="0"/>
              <a:t> </a:t>
            </a:r>
            <a:r>
              <a:rPr spc="-5" dirty="0"/>
              <a:t>of</a:t>
            </a:r>
            <a:r>
              <a:rPr spc="-45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spc="-10" dirty="0"/>
              <a:t>Next</a:t>
            </a:r>
            <a:r>
              <a:rPr spc="-65" dirty="0"/>
              <a:t> </a:t>
            </a:r>
            <a:r>
              <a:rPr spc="-5" dirty="0"/>
              <a:t>Class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59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9075" y="1124711"/>
            <a:ext cx="5520055" cy="3449320"/>
            <a:chOff x="989075" y="1124711"/>
            <a:chExt cx="5520055" cy="34493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0715" y="1124711"/>
              <a:ext cx="3828287" cy="344881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3647" y="1252727"/>
              <a:ext cx="2134870" cy="1455420"/>
            </a:xfrm>
            <a:custGeom>
              <a:avLst/>
              <a:gdLst/>
              <a:ahLst/>
              <a:cxnLst/>
              <a:rect l="l" t="t" r="r" b="b"/>
              <a:pathLst>
                <a:path w="2134870" h="1455420">
                  <a:moveTo>
                    <a:pt x="0" y="242570"/>
                  </a:moveTo>
                  <a:lnTo>
                    <a:pt x="4927" y="193675"/>
                  </a:lnTo>
                  <a:lnTo>
                    <a:pt x="19062" y="148082"/>
                  </a:lnTo>
                  <a:lnTo>
                    <a:pt x="41427" y="106934"/>
                  </a:lnTo>
                  <a:lnTo>
                    <a:pt x="71031" y="70993"/>
                  </a:lnTo>
                  <a:lnTo>
                    <a:pt x="106934" y="41401"/>
                  </a:lnTo>
                  <a:lnTo>
                    <a:pt x="148132" y="19050"/>
                  </a:lnTo>
                  <a:lnTo>
                    <a:pt x="193649" y="4952"/>
                  </a:lnTo>
                  <a:lnTo>
                    <a:pt x="242531" y="0"/>
                  </a:lnTo>
                  <a:lnTo>
                    <a:pt x="869315" y="0"/>
                  </a:lnTo>
                  <a:lnTo>
                    <a:pt x="1241806" y="0"/>
                  </a:lnTo>
                  <a:lnTo>
                    <a:pt x="1247648" y="0"/>
                  </a:lnTo>
                  <a:lnTo>
                    <a:pt x="1296543" y="4952"/>
                  </a:lnTo>
                  <a:lnTo>
                    <a:pt x="1342136" y="19050"/>
                  </a:lnTo>
                  <a:lnTo>
                    <a:pt x="1383284" y="41401"/>
                  </a:lnTo>
                  <a:lnTo>
                    <a:pt x="1419225" y="70993"/>
                  </a:lnTo>
                  <a:lnTo>
                    <a:pt x="1448816" y="106934"/>
                  </a:lnTo>
                  <a:lnTo>
                    <a:pt x="1471168" y="148082"/>
                  </a:lnTo>
                  <a:lnTo>
                    <a:pt x="1485265" y="193675"/>
                  </a:lnTo>
                  <a:lnTo>
                    <a:pt x="1490218" y="242570"/>
                  </a:lnTo>
                  <a:lnTo>
                    <a:pt x="1490218" y="848995"/>
                  </a:lnTo>
                  <a:lnTo>
                    <a:pt x="2134616" y="763143"/>
                  </a:lnTo>
                  <a:lnTo>
                    <a:pt x="1490218" y="1212850"/>
                  </a:lnTo>
                  <a:lnTo>
                    <a:pt x="1485265" y="1261745"/>
                  </a:lnTo>
                  <a:lnTo>
                    <a:pt x="1471168" y="1307338"/>
                  </a:lnTo>
                  <a:lnTo>
                    <a:pt x="1448816" y="1348486"/>
                  </a:lnTo>
                  <a:lnTo>
                    <a:pt x="1419225" y="1384427"/>
                  </a:lnTo>
                  <a:lnTo>
                    <a:pt x="1383284" y="1414018"/>
                  </a:lnTo>
                  <a:lnTo>
                    <a:pt x="1342136" y="1436370"/>
                  </a:lnTo>
                  <a:lnTo>
                    <a:pt x="1296543" y="1450467"/>
                  </a:lnTo>
                  <a:lnTo>
                    <a:pt x="1247648" y="1455420"/>
                  </a:lnTo>
                  <a:lnTo>
                    <a:pt x="1241806" y="1455420"/>
                  </a:lnTo>
                  <a:lnTo>
                    <a:pt x="869315" y="1455420"/>
                  </a:lnTo>
                  <a:lnTo>
                    <a:pt x="242531" y="1455420"/>
                  </a:lnTo>
                  <a:lnTo>
                    <a:pt x="193649" y="1450467"/>
                  </a:lnTo>
                  <a:lnTo>
                    <a:pt x="148132" y="1436370"/>
                  </a:lnTo>
                  <a:lnTo>
                    <a:pt x="106934" y="1414018"/>
                  </a:lnTo>
                  <a:lnTo>
                    <a:pt x="71031" y="1384427"/>
                  </a:lnTo>
                  <a:lnTo>
                    <a:pt x="41427" y="1348486"/>
                  </a:lnTo>
                  <a:lnTo>
                    <a:pt x="19062" y="1307338"/>
                  </a:lnTo>
                  <a:lnTo>
                    <a:pt x="4927" y="1261745"/>
                  </a:lnTo>
                  <a:lnTo>
                    <a:pt x="0" y="1212850"/>
                  </a:lnTo>
                  <a:lnTo>
                    <a:pt x="0" y="848995"/>
                  </a:lnTo>
                  <a:lnTo>
                    <a:pt x="0" y="242570"/>
                  </a:lnTo>
                  <a:close/>
                </a:path>
              </a:pathLst>
            </a:custGeom>
            <a:ln w="9144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25727" y="1384757"/>
            <a:ext cx="1312545" cy="1200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I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think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we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need to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implement spring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framework. It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encapsulates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or </a:t>
            </a:r>
            <a:r>
              <a:rPr sz="11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includes</a:t>
            </a:r>
            <a:r>
              <a:rPr sz="11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solutions</a:t>
            </a:r>
            <a:r>
              <a:rPr sz="11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for </a:t>
            </a:r>
            <a:r>
              <a:rPr sz="1100" spc="-3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all these commonly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faced</a:t>
            </a:r>
            <a:r>
              <a:rPr sz="11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problems.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4428" y="164719"/>
            <a:ext cx="33185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John</a:t>
            </a:r>
            <a:r>
              <a:rPr spc="-85" dirty="0"/>
              <a:t> </a:t>
            </a:r>
            <a:r>
              <a:rPr dirty="0"/>
              <a:t>gives</a:t>
            </a:r>
            <a:r>
              <a:rPr spc="-70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spc="-5" dirty="0"/>
              <a:t>Solution…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3182" y="4828059"/>
            <a:ext cx="548005" cy="210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6EC0"/>
                </a:solidFill>
                <a:latin typeface="Tahoma"/>
                <a:cs typeface="Tahoma"/>
              </a:rPr>
              <a:t>S</a:t>
            </a:r>
            <a:r>
              <a:rPr sz="1200" b="1" dirty="0">
                <a:solidFill>
                  <a:srgbClr val="006EC0"/>
                </a:solidFill>
                <a:latin typeface="Tahoma"/>
                <a:cs typeface="Tahoma"/>
              </a:rPr>
              <a:t>l</a:t>
            </a:r>
            <a:r>
              <a:rPr sz="1200" b="1" spc="-10" dirty="0">
                <a:solidFill>
                  <a:srgbClr val="006EC0"/>
                </a:solidFill>
                <a:latin typeface="Tahoma"/>
                <a:cs typeface="Tahoma"/>
              </a:rPr>
              <a:t>i</a:t>
            </a:r>
            <a:r>
              <a:rPr sz="1200" b="1" spc="-5" dirty="0">
                <a:solidFill>
                  <a:srgbClr val="006EC0"/>
                </a:solidFill>
                <a:latin typeface="Tahoma"/>
                <a:cs typeface="Tahoma"/>
              </a:rPr>
              <a:t>d</a:t>
            </a:r>
            <a:r>
              <a:rPr sz="1200" b="1" dirty="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sz="1200" b="1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fld id="{81D60167-4931-47E6-BA6A-407CBD079E47}" type="slidenum">
              <a:rPr sz="1200" dirty="0">
                <a:solidFill>
                  <a:srgbClr val="006EC0"/>
                </a:solidFill>
                <a:latin typeface="Tahoma"/>
                <a:cs typeface="Tahoma"/>
              </a:rPr>
              <a:t>6</a:t>
            </a:fld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9944" y="923544"/>
            <a:ext cx="3744467" cy="366826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4733" y="155575"/>
            <a:ext cx="12350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242424"/>
                </a:solidFill>
                <a:latin typeface="Calibri"/>
                <a:cs typeface="Calibri"/>
              </a:rPr>
              <a:t>P</a:t>
            </a:r>
            <a:r>
              <a:rPr sz="2600" spc="-70" dirty="0">
                <a:solidFill>
                  <a:srgbClr val="242424"/>
                </a:solidFill>
                <a:latin typeface="Calibri"/>
                <a:cs typeface="Calibri"/>
              </a:rPr>
              <a:t>r</a:t>
            </a:r>
            <a:r>
              <a:rPr sz="2600" dirty="0">
                <a:solidFill>
                  <a:srgbClr val="242424"/>
                </a:solidFill>
                <a:latin typeface="Calibri"/>
                <a:cs typeface="Calibri"/>
              </a:rPr>
              <a:t>e</a:t>
            </a:r>
            <a:r>
              <a:rPr sz="2600" spc="-20" dirty="0">
                <a:solidFill>
                  <a:srgbClr val="242424"/>
                </a:solidFill>
                <a:latin typeface="Calibri"/>
                <a:cs typeface="Calibri"/>
              </a:rPr>
              <a:t>-</a:t>
            </a:r>
            <a:r>
              <a:rPr sz="2600" spc="-65" dirty="0">
                <a:solidFill>
                  <a:srgbClr val="242424"/>
                </a:solidFill>
                <a:latin typeface="Calibri"/>
                <a:cs typeface="Calibri"/>
              </a:rPr>
              <a:t>w</a:t>
            </a:r>
            <a:r>
              <a:rPr sz="2600" spc="-5" dirty="0">
                <a:solidFill>
                  <a:srgbClr val="242424"/>
                </a:solidFill>
                <a:latin typeface="Calibri"/>
                <a:cs typeface="Calibri"/>
              </a:rPr>
              <a:t>ork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2544" y="995172"/>
            <a:ext cx="202692" cy="1874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73048" y="1003172"/>
            <a:ext cx="64871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Tahoma"/>
                <a:cs typeface="Tahoma"/>
              </a:rPr>
              <a:t>Preparation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for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the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next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module: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Go</a:t>
            </a:r>
            <a:r>
              <a:rPr sz="1400" spc="1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through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the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concepts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and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programs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spring.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4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60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3928" y="123444"/>
              <a:ext cx="1840992" cy="3307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044690" y="83057"/>
              <a:ext cx="1828800" cy="349250"/>
            </a:xfrm>
            <a:custGeom>
              <a:avLst/>
              <a:gdLst/>
              <a:ahLst/>
              <a:cxnLst/>
              <a:rect l="l" t="t" r="r" b="b"/>
              <a:pathLst>
                <a:path w="1828800" h="349250">
                  <a:moveTo>
                    <a:pt x="1828800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1828800" y="348996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44690" y="83057"/>
              <a:ext cx="1828800" cy="349250"/>
            </a:xfrm>
            <a:custGeom>
              <a:avLst/>
              <a:gdLst/>
              <a:ahLst/>
              <a:cxnLst/>
              <a:rect l="l" t="t" r="r" b="b"/>
              <a:pathLst>
                <a:path w="1828800" h="349250">
                  <a:moveTo>
                    <a:pt x="0" y="348996"/>
                  </a:moveTo>
                  <a:lnTo>
                    <a:pt x="1828800" y="348996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8996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80716" y="1124711"/>
            <a:ext cx="5599430" cy="3458210"/>
            <a:chOff x="2680716" y="1124711"/>
            <a:chExt cx="5599430" cy="34582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0716" y="1124711"/>
              <a:ext cx="3828287" cy="34579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887211" y="1828799"/>
              <a:ext cx="2388235" cy="407034"/>
            </a:xfrm>
            <a:custGeom>
              <a:avLst/>
              <a:gdLst/>
              <a:ahLst/>
              <a:cxnLst/>
              <a:rect l="l" t="t" r="r" b="b"/>
              <a:pathLst>
                <a:path w="2388234" h="407035">
                  <a:moveTo>
                    <a:pt x="897636" y="67818"/>
                  </a:moveTo>
                  <a:lnTo>
                    <a:pt x="902969" y="41401"/>
                  </a:lnTo>
                  <a:lnTo>
                    <a:pt x="917447" y="19812"/>
                  </a:lnTo>
                  <a:lnTo>
                    <a:pt x="939038" y="5334"/>
                  </a:lnTo>
                  <a:lnTo>
                    <a:pt x="965454" y="0"/>
                  </a:lnTo>
                  <a:lnTo>
                    <a:pt x="1146047" y="0"/>
                  </a:lnTo>
                  <a:lnTo>
                    <a:pt x="1518539" y="0"/>
                  </a:lnTo>
                  <a:lnTo>
                    <a:pt x="2320163" y="0"/>
                  </a:lnTo>
                  <a:lnTo>
                    <a:pt x="2346579" y="5334"/>
                  </a:lnTo>
                  <a:lnTo>
                    <a:pt x="2368168" y="19812"/>
                  </a:lnTo>
                  <a:lnTo>
                    <a:pt x="2382646" y="41401"/>
                  </a:lnTo>
                  <a:lnTo>
                    <a:pt x="2387981" y="67818"/>
                  </a:lnTo>
                  <a:lnTo>
                    <a:pt x="2387981" y="237236"/>
                  </a:lnTo>
                  <a:lnTo>
                    <a:pt x="2387981" y="338963"/>
                  </a:lnTo>
                  <a:lnTo>
                    <a:pt x="2382646" y="365379"/>
                  </a:lnTo>
                  <a:lnTo>
                    <a:pt x="2368168" y="386969"/>
                  </a:lnTo>
                  <a:lnTo>
                    <a:pt x="2346579" y="401447"/>
                  </a:lnTo>
                  <a:lnTo>
                    <a:pt x="2320163" y="406781"/>
                  </a:lnTo>
                  <a:lnTo>
                    <a:pt x="1518539" y="406781"/>
                  </a:lnTo>
                  <a:lnTo>
                    <a:pt x="1146047" y="406781"/>
                  </a:lnTo>
                  <a:lnTo>
                    <a:pt x="965454" y="406781"/>
                  </a:lnTo>
                  <a:lnTo>
                    <a:pt x="939038" y="401447"/>
                  </a:lnTo>
                  <a:lnTo>
                    <a:pt x="917447" y="386969"/>
                  </a:lnTo>
                  <a:lnTo>
                    <a:pt x="902969" y="365379"/>
                  </a:lnTo>
                  <a:lnTo>
                    <a:pt x="897636" y="338963"/>
                  </a:lnTo>
                  <a:lnTo>
                    <a:pt x="0" y="246887"/>
                  </a:lnTo>
                  <a:lnTo>
                    <a:pt x="897636" y="237236"/>
                  </a:lnTo>
                  <a:lnTo>
                    <a:pt x="897636" y="67818"/>
                  </a:lnTo>
                  <a:close/>
                </a:path>
              </a:pathLst>
            </a:custGeom>
            <a:ln w="9144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865111" y="1943862"/>
            <a:ext cx="12230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How</a:t>
            </a:r>
            <a:r>
              <a:rPr sz="11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11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100" spc="-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help</a:t>
            </a:r>
            <a:r>
              <a:rPr sz="11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us?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4428" y="164719"/>
            <a:ext cx="33185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John</a:t>
            </a:r>
            <a:r>
              <a:rPr spc="-85" dirty="0"/>
              <a:t> </a:t>
            </a:r>
            <a:r>
              <a:rPr dirty="0"/>
              <a:t>gives</a:t>
            </a:r>
            <a:r>
              <a:rPr spc="-70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spc="-5" dirty="0"/>
              <a:t>Solution…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3182" y="4828059"/>
            <a:ext cx="548005" cy="210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6EC0"/>
                </a:solidFill>
                <a:latin typeface="Tahoma"/>
                <a:cs typeface="Tahoma"/>
              </a:rPr>
              <a:t>S</a:t>
            </a:r>
            <a:r>
              <a:rPr sz="1200" b="1" dirty="0">
                <a:solidFill>
                  <a:srgbClr val="006EC0"/>
                </a:solidFill>
                <a:latin typeface="Tahoma"/>
                <a:cs typeface="Tahoma"/>
              </a:rPr>
              <a:t>l</a:t>
            </a:r>
            <a:r>
              <a:rPr sz="1200" b="1" spc="-10" dirty="0">
                <a:solidFill>
                  <a:srgbClr val="006EC0"/>
                </a:solidFill>
                <a:latin typeface="Tahoma"/>
                <a:cs typeface="Tahoma"/>
              </a:rPr>
              <a:t>i</a:t>
            </a:r>
            <a:r>
              <a:rPr sz="1200" b="1" spc="-5" dirty="0">
                <a:solidFill>
                  <a:srgbClr val="006EC0"/>
                </a:solidFill>
                <a:latin typeface="Tahoma"/>
                <a:cs typeface="Tahoma"/>
              </a:rPr>
              <a:t>d</a:t>
            </a:r>
            <a:r>
              <a:rPr sz="1200" b="1" dirty="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sz="1200" b="1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fld id="{81D60167-4931-47E6-BA6A-407CBD079E47}" type="slidenum">
              <a:rPr sz="1200" dirty="0">
                <a:solidFill>
                  <a:srgbClr val="006EC0"/>
                </a:solidFill>
                <a:latin typeface="Tahoma"/>
                <a:cs typeface="Tahoma"/>
              </a:rPr>
              <a:t>7</a:t>
            </a:fld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3439" y="1120139"/>
            <a:ext cx="5655945" cy="3453765"/>
            <a:chOff x="853439" y="1120139"/>
            <a:chExt cx="5655945" cy="34537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0716" y="1124711"/>
              <a:ext cx="3828287" cy="344881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58011" y="1124711"/>
              <a:ext cx="2334895" cy="1524000"/>
            </a:xfrm>
            <a:custGeom>
              <a:avLst/>
              <a:gdLst/>
              <a:ahLst/>
              <a:cxnLst/>
              <a:rect l="l" t="t" r="r" b="b"/>
              <a:pathLst>
                <a:path w="2334895" h="1524000">
                  <a:moveTo>
                    <a:pt x="0" y="254000"/>
                  </a:moveTo>
                  <a:lnTo>
                    <a:pt x="4089" y="208279"/>
                  </a:lnTo>
                  <a:lnTo>
                    <a:pt x="15887" y="165353"/>
                  </a:lnTo>
                  <a:lnTo>
                    <a:pt x="34671" y="125729"/>
                  </a:lnTo>
                  <a:lnTo>
                    <a:pt x="59728" y="90297"/>
                  </a:lnTo>
                  <a:lnTo>
                    <a:pt x="90347" y="59689"/>
                  </a:lnTo>
                  <a:lnTo>
                    <a:pt x="125793" y="34671"/>
                  </a:lnTo>
                  <a:lnTo>
                    <a:pt x="165353" y="15875"/>
                  </a:lnTo>
                  <a:lnTo>
                    <a:pt x="208330" y="4063"/>
                  </a:lnTo>
                  <a:lnTo>
                    <a:pt x="253987" y="0"/>
                  </a:lnTo>
                  <a:lnTo>
                    <a:pt x="974344" y="0"/>
                  </a:lnTo>
                  <a:lnTo>
                    <a:pt x="1391793" y="0"/>
                  </a:lnTo>
                  <a:lnTo>
                    <a:pt x="1416177" y="0"/>
                  </a:lnTo>
                  <a:lnTo>
                    <a:pt x="1461896" y="4063"/>
                  </a:lnTo>
                  <a:lnTo>
                    <a:pt x="1504823" y="15875"/>
                  </a:lnTo>
                  <a:lnTo>
                    <a:pt x="1544446" y="34671"/>
                  </a:lnTo>
                  <a:lnTo>
                    <a:pt x="1579880" y="59689"/>
                  </a:lnTo>
                  <a:lnTo>
                    <a:pt x="1610487" y="90297"/>
                  </a:lnTo>
                  <a:lnTo>
                    <a:pt x="1635506" y="125729"/>
                  </a:lnTo>
                  <a:lnTo>
                    <a:pt x="1654302" y="165353"/>
                  </a:lnTo>
                  <a:lnTo>
                    <a:pt x="1666113" y="208279"/>
                  </a:lnTo>
                  <a:lnTo>
                    <a:pt x="1670177" y="254000"/>
                  </a:lnTo>
                  <a:lnTo>
                    <a:pt x="1670177" y="889000"/>
                  </a:lnTo>
                  <a:lnTo>
                    <a:pt x="2334514" y="830071"/>
                  </a:lnTo>
                  <a:lnTo>
                    <a:pt x="1670177" y="1270000"/>
                  </a:lnTo>
                  <a:lnTo>
                    <a:pt x="1666113" y="1315720"/>
                  </a:lnTo>
                  <a:lnTo>
                    <a:pt x="1654302" y="1358645"/>
                  </a:lnTo>
                  <a:lnTo>
                    <a:pt x="1635506" y="1398270"/>
                  </a:lnTo>
                  <a:lnTo>
                    <a:pt x="1610487" y="1433702"/>
                  </a:lnTo>
                  <a:lnTo>
                    <a:pt x="1579880" y="1464310"/>
                  </a:lnTo>
                  <a:lnTo>
                    <a:pt x="1544446" y="1489329"/>
                  </a:lnTo>
                  <a:lnTo>
                    <a:pt x="1504823" y="1508125"/>
                  </a:lnTo>
                  <a:lnTo>
                    <a:pt x="1461896" y="1519936"/>
                  </a:lnTo>
                  <a:lnTo>
                    <a:pt x="1416177" y="1524000"/>
                  </a:lnTo>
                  <a:lnTo>
                    <a:pt x="1391793" y="1524000"/>
                  </a:lnTo>
                  <a:lnTo>
                    <a:pt x="974344" y="1524000"/>
                  </a:lnTo>
                  <a:lnTo>
                    <a:pt x="253987" y="1524000"/>
                  </a:lnTo>
                  <a:lnTo>
                    <a:pt x="208330" y="1519936"/>
                  </a:lnTo>
                  <a:lnTo>
                    <a:pt x="165353" y="1508125"/>
                  </a:lnTo>
                  <a:lnTo>
                    <a:pt x="125793" y="1489329"/>
                  </a:lnTo>
                  <a:lnTo>
                    <a:pt x="90347" y="1464310"/>
                  </a:lnTo>
                  <a:lnTo>
                    <a:pt x="59728" y="1433702"/>
                  </a:lnTo>
                  <a:lnTo>
                    <a:pt x="34671" y="1398270"/>
                  </a:lnTo>
                  <a:lnTo>
                    <a:pt x="15887" y="1358645"/>
                  </a:lnTo>
                  <a:lnTo>
                    <a:pt x="4089" y="1315720"/>
                  </a:lnTo>
                  <a:lnTo>
                    <a:pt x="0" y="1270000"/>
                  </a:lnTo>
                  <a:lnTo>
                    <a:pt x="0" y="889000"/>
                  </a:lnTo>
                  <a:lnTo>
                    <a:pt x="0" y="254000"/>
                  </a:lnTo>
                  <a:close/>
                </a:path>
              </a:pathLst>
            </a:custGeom>
            <a:ln w="9144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72413" y="1222324"/>
            <a:ext cx="1472565" cy="1368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Spring</a:t>
            </a:r>
            <a:r>
              <a:rPr sz="11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framework</a:t>
            </a:r>
            <a:r>
              <a:rPr sz="11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gives </a:t>
            </a:r>
            <a:r>
              <a:rPr sz="1100" spc="-3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lots of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features for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developers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like </a:t>
            </a:r>
            <a:r>
              <a:rPr sz="1100" spc="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Dependency Injection,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Aspect Oriented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Programming, Spring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 MVC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for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building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web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applications.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4428" y="164719"/>
            <a:ext cx="33185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John</a:t>
            </a:r>
            <a:r>
              <a:rPr spc="-85" dirty="0"/>
              <a:t> </a:t>
            </a:r>
            <a:r>
              <a:rPr dirty="0"/>
              <a:t>gives</a:t>
            </a:r>
            <a:r>
              <a:rPr spc="-70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spc="-5" dirty="0"/>
              <a:t>Solution…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3182" y="4828059"/>
            <a:ext cx="548005" cy="210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6EC0"/>
                </a:solidFill>
                <a:latin typeface="Tahoma"/>
                <a:cs typeface="Tahoma"/>
              </a:rPr>
              <a:t>S</a:t>
            </a:r>
            <a:r>
              <a:rPr sz="1200" b="1" dirty="0">
                <a:solidFill>
                  <a:srgbClr val="006EC0"/>
                </a:solidFill>
                <a:latin typeface="Tahoma"/>
                <a:cs typeface="Tahoma"/>
              </a:rPr>
              <a:t>l</a:t>
            </a:r>
            <a:r>
              <a:rPr sz="1200" b="1" spc="-10" dirty="0">
                <a:solidFill>
                  <a:srgbClr val="006EC0"/>
                </a:solidFill>
                <a:latin typeface="Tahoma"/>
                <a:cs typeface="Tahoma"/>
              </a:rPr>
              <a:t>i</a:t>
            </a:r>
            <a:r>
              <a:rPr sz="1200" b="1" spc="-5" dirty="0">
                <a:solidFill>
                  <a:srgbClr val="006EC0"/>
                </a:solidFill>
                <a:latin typeface="Tahoma"/>
                <a:cs typeface="Tahoma"/>
              </a:rPr>
              <a:t>d</a:t>
            </a:r>
            <a:r>
              <a:rPr sz="1200" b="1" dirty="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sz="1200" b="1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fld id="{81D60167-4931-47E6-BA6A-407CBD079E47}" type="slidenum">
              <a:rPr sz="1200" dirty="0">
                <a:solidFill>
                  <a:srgbClr val="006EC0"/>
                </a:solidFill>
                <a:latin typeface="Tahoma"/>
                <a:cs typeface="Tahoma"/>
              </a:rPr>
              <a:t>8</a:t>
            </a:fld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3439" y="1124711"/>
            <a:ext cx="5655945" cy="3449320"/>
            <a:chOff x="853439" y="1124711"/>
            <a:chExt cx="5655945" cy="34493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0716" y="1124711"/>
              <a:ext cx="3828287" cy="344881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58011" y="1490471"/>
              <a:ext cx="2278380" cy="938530"/>
            </a:xfrm>
            <a:custGeom>
              <a:avLst/>
              <a:gdLst/>
              <a:ahLst/>
              <a:cxnLst/>
              <a:rect l="l" t="t" r="r" b="b"/>
              <a:pathLst>
                <a:path w="2278380" h="938530">
                  <a:moveTo>
                    <a:pt x="0" y="156337"/>
                  </a:moveTo>
                  <a:lnTo>
                    <a:pt x="7975" y="106933"/>
                  </a:lnTo>
                  <a:lnTo>
                    <a:pt x="30187" y="64007"/>
                  </a:lnTo>
                  <a:lnTo>
                    <a:pt x="64058" y="30225"/>
                  </a:lnTo>
                  <a:lnTo>
                    <a:pt x="107010" y="8000"/>
                  </a:lnTo>
                  <a:lnTo>
                    <a:pt x="156463" y="0"/>
                  </a:lnTo>
                  <a:lnTo>
                    <a:pt x="974344" y="0"/>
                  </a:lnTo>
                  <a:lnTo>
                    <a:pt x="1391920" y="0"/>
                  </a:lnTo>
                  <a:lnTo>
                    <a:pt x="1513839" y="0"/>
                  </a:lnTo>
                  <a:lnTo>
                    <a:pt x="1563243" y="8000"/>
                  </a:lnTo>
                  <a:lnTo>
                    <a:pt x="1606169" y="30225"/>
                  </a:lnTo>
                  <a:lnTo>
                    <a:pt x="1640077" y="64007"/>
                  </a:lnTo>
                  <a:lnTo>
                    <a:pt x="1662302" y="106933"/>
                  </a:lnTo>
                  <a:lnTo>
                    <a:pt x="1670304" y="156337"/>
                  </a:lnTo>
                  <a:lnTo>
                    <a:pt x="1670304" y="547369"/>
                  </a:lnTo>
                  <a:lnTo>
                    <a:pt x="2278253" y="499744"/>
                  </a:lnTo>
                  <a:lnTo>
                    <a:pt x="1670304" y="781938"/>
                  </a:lnTo>
                  <a:lnTo>
                    <a:pt x="1662302" y="831469"/>
                  </a:lnTo>
                  <a:lnTo>
                    <a:pt x="1640077" y="874394"/>
                  </a:lnTo>
                  <a:lnTo>
                    <a:pt x="1606169" y="908176"/>
                  </a:lnTo>
                  <a:lnTo>
                    <a:pt x="1563243" y="930401"/>
                  </a:lnTo>
                  <a:lnTo>
                    <a:pt x="1513839" y="938402"/>
                  </a:lnTo>
                  <a:lnTo>
                    <a:pt x="1391920" y="938402"/>
                  </a:lnTo>
                  <a:lnTo>
                    <a:pt x="974344" y="938402"/>
                  </a:lnTo>
                  <a:lnTo>
                    <a:pt x="156463" y="938402"/>
                  </a:lnTo>
                  <a:lnTo>
                    <a:pt x="107010" y="930401"/>
                  </a:lnTo>
                  <a:lnTo>
                    <a:pt x="64058" y="908176"/>
                  </a:lnTo>
                  <a:lnTo>
                    <a:pt x="30187" y="874394"/>
                  </a:lnTo>
                  <a:lnTo>
                    <a:pt x="7975" y="831469"/>
                  </a:lnTo>
                  <a:lnTo>
                    <a:pt x="0" y="781938"/>
                  </a:lnTo>
                  <a:lnTo>
                    <a:pt x="0" y="547369"/>
                  </a:lnTo>
                  <a:lnTo>
                    <a:pt x="0" y="156337"/>
                  </a:lnTo>
                  <a:close/>
                </a:path>
              </a:pathLst>
            </a:custGeom>
            <a:ln w="9144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81557" y="1607565"/>
            <a:ext cx="1379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sz="11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1100" spc="-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1100" spc="-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well</a:t>
            </a:r>
            <a:r>
              <a:rPr sz="1100" spc="-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packaged, </a:t>
            </a:r>
            <a:r>
              <a:rPr sz="1100" spc="-3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these operations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becomes very simple </a:t>
            </a:r>
            <a:r>
              <a:rPr sz="1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42424"/>
                </a:solidFill>
                <a:latin typeface="Tahoma"/>
                <a:cs typeface="Tahoma"/>
              </a:rPr>
              <a:t>and optimized.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4428" y="164719"/>
            <a:ext cx="33185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John</a:t>
            </a:r>
            <a:r>
              <a:rPr spc="-85" dirty="0"/>
              <a:t> </a:t>
            </a:r>
            <a:r>
              <a:rPr dirty="0"/>
              <a:t>gives</a:t>
            </a:r>
            <a:r>
              <a:rPr spc="-70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spc="-5" dirty="0"/>
              <a:t>Solution…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89521" y="4358132"/>
            <a:ext cx="15049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242424"/>
                </a:solidFill>
                <a:latin typeface="Tahoma"/>
                <a:cs typeface="Tahoma"/>
              </a:rPr>
              <a:t>Let’s</a:t>
            </a:r>
            <a:r>
              <a:rPr sz="14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Learn</a:t>
            </a:r>
            <a:r>
              <a:rPr sz="1400" spc="-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42424"/>
                </a:solidFill>
                <a:latin typeface="Tahoma"/>
                <a:cs typeface="Tahoma"/>
              </a:rPr>
              <a:t>More….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3182" y="4828059"/>
            <a:ext cx="548005" cy="210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6EC0"/>
                </a:solidFill>
                <a:latin typeface="Tahoma"/>
                <a:cs typeface="Tahoma"/>
              </a:rPr>
              <a:t>S</a:t>
            </a:r>
            <a:r>
              <a:rPr sz="1200" b="1" dirty="0">
                <a:solidFill>
                  <a:srgbClr val="006EC0"/>
                </a:solidFill>
                <a:latin typeface="Tahoma"/>
                <a:cs typeface="Tahoma"/>
              </a:rPr>
              <a:t>l</a:t>
            </a:r>
            <a:r>
              <a:rPr sz="1200" b="1" spc="-10" dirty="0">
                <a:solidFill>
                  <a:srgbClr val="006EC0"/>
                </a:solidFill>
                <a:latin typeface="Tahoma"/>
                <a:cs typeface="Tahoma"/>
              </a:rPr>
              <a:t>i</a:t>
            </a:r>
            <a:r>
              <a:rPr sz="1200" b="1" spc="-5" dirty="0">
                <a:solidFill>
                  <a:srgbClr val="006EC0"/>
                </a:solidFill>
                <a:latin typeface="Tahoma"/>
                <a:cs typeface="Tahoma"/>
              </a:rPr>
              <a:t>d</a:t>
            </a:r>
            <a:r>
              <a:rPr sz="1200" b="1" dirty="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sz="1200" b="1" spc="-45" dirty="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fld id="{81D60167-4931-47E6-BA6A-407CBD079E47}" type="slidenum">
              <a:rPr sz="1200" dirty="0">
                <a:solidFill>
                  <a:srgbClr val="006EC0"/>
                </a:solidFill>
                <a:latin typeface="Tahoma"/>
                <a:cs typeface="Tahoma"/>
              </a:rPr>
              <a:t>9</a:t>
            </a:fld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2555</Words>
  <Application>Microsoft Office PowerPoint</Application>
  <PresentationFormat>On-screen Show (16:9)</PresentationFormat>
  <Paragraphs>394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Calibri</vt:lpstr>
      <vt:lpstr>Georgia</vt:lpstr>
      <vt:lpstr>Symbol</vt:lpstr>
      <vt:lpstr>Tahoma</vt:lpstr>
      <vt:lpstr>Times New Roman</vt:lpstr>
      <vt:lpstr>Wingdings</vt:lpstr>
      <vt:lpstr>Office Theme</vt:lpstr>
      <vt:lpstr>PowerPoint Presentation</vt:lpstr>
      <vt:lpstr>Course Topics</vt:lpstr>
      <vt:lpstr>Objectives</vt:lpstr>
      <vt:lpstr>A new Task for John!</vt:lpstr>
      <vt:lpstr>A new Task for John!</vt:lpstr>
      <vt:lpstr>John gives the Solution…</vt:lpstr>
      <vt:lpstr>John gives the Solution…</vt:lpstr>
      <vt:lpstr>John gives the Solution…</vt:lpstr>
      <vt:lpstr>John gives the Solution…</vt:lpstr>
      <vt:lpstr>Introduction</vt:lpstr>
      <vt:lpstr>Why Spring?</vt:lpstr>
      <vt:lpstr>Annie’s Question</vt:lpstr>
      <vt:lpstr>Annie’s Answer</vt:lpstr>
      <vt:lpstr>What is Spring?</vt:lpstr>
      <vt:lpstr>Annie’s Question</vt:lpstr>
      <vt:lpstr>Annie’s Answer</vt:lpstr>
      <vt:lpstr>Spring Features/Modules</vt:lpstr>
      <vt:lpstr>Annie’s Question</vt:lpstr>
      <vt:lpstr>Annie’s Answer</vt:lpstr>
      <vt:lpstr>Spring Features/Modules</vt:lpstr>
      <vt:lpstr>Annie’s Question</vt:lpstr>
      <vt:lpstr>Annie’s Answer</vt:lpstr>
      <vt:lpstr>Spring Architecture</vt:lpstr>
      <vt:lpstr>Spring Architecture (Contd.)</vt:lpstr>
      <vt:lpstr>Spring Architecture – Web Layer</vt:lpstr>
      <vt:lpstr>Spring Framework – Aspect and Test layer</vt:lpstr>
      <vt:lpstr>Spring Framework – Core Layer</vt:lpstr>
      <vt:lpstr>IOC Container</vt:lpstr>
      <vt:lpstr>Spring Container</vt:lpstr>
      <vt:lpstr>Spring Containers – BeanFactory</vt:lpstr>
      <vt:lpstr>Spring Containers – ApplicationContext</vt:lpstr>
      <vt:lpstr>Spring Containers – ApplicationContext (contd.)</vt:lpstr>
      <vt:lpstr>XML file</vt:lpstr>
      <vt:lpstr>Client to Test</vt:lpstr>
      <vt:lpstr>Bean Scope</vt:lpstr>
      <vt:lpstr>Bean – Life Cycle</vt:lpstr>
      <vt:lpstr>Bean – Postprocessor</vt:lpstr>
      <vt:lpstr>Bean – Postprocessor Example</vt:lpstr>
      <vt:lpstr>Bean – Postprocessor Example (contd.)</vt:lpstr>
      <vt:lpstr>Bean – Postprocessor Example (contd.)</vt:lpstr>
      <vt:lpstr>Bean – Postprocessor Example (contd.)</vt:lpstr>
      <vt:lpstr>PowerPoint Presentation</vt:lpstr>
      <vt:lpstr>Bean – Inheritance</vt:lpstr>
      <vt:lpstr>Bean – Inheritance</vt:lpstr>
      <vt:lpstr>Bean – Inheritance</vt:lpstr>
      <vt:lpstr>Dependency Injection</vt:lpstr>
      <vt:lpstr>Dependency Injection (contd.)</vt:lpstr>
      <vt:lpstr>Dependency Injection (contd.)</vt:lpstr>
      <vt:lpstr>PowerPoint Presentation</vt:lpstr>
      <vt:lpstr>PowerPoint Presentation</vt:lpstr>
      <vt:lpstr>PowerPoint Presentation</vt:lpstr>
      <vt:lpstr>Spring DI – Collections Example</vt:lpstr>
      <vt:lpstr>Spring DI – Collections Example(contd.)</vt:lpstr>
      <vt:lpstr>Spring – Auto Wiring</vt:lpstr>
      <vt:lpstr>Spring – Auto Wiring Example</vt:lpstr>
      <vt:lpstr>Spring – Auto Wiring Example(contd.)</vt:lpstr>
      <vt:lpstr>Spring – Auto Wiring Example(contd.)</vt:lpstr>
      <vt:lpstr>QUESTIONS</vt:lpstr>
      <vt:lpstr>Agenda of the Next Class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</dc:title>
  <dc:creator>Puja</dc:creator>
  <cp:lastModifiedBy>kabiraj shrestha</cp:lastModifiedBy>
  <cp:revision>1</cp:revision>
  <dcterms:created xsi:type="dcterms:W3CDTF">2023-03-30T02:11:56Z</dcterms:created>
  <dcterms:modified xsi:type="dcterms:W3CDTF">2023-05-19T11:28:36Z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2023-03-30T00:00:00Z</vt:filetime>
  </property>
</Properties>
</file>