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9944" y="923544"/>
            <a:ext cx="3744467" cy="366826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544" y="995172"/>
            <a:ext cx="202692" cy="1874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572" y="120853"/>
            <a:ext cx="8156854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3572" y="120853"/>
            <a:ext cx="8156854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635" y="1050416"/>
            <a:ext cx="8072729" cy="1520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82" y="4828059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jp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7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39.png"/><Relationship Id="rId18" Type="http://schemas.openxmlformats.org/officeDocument/2006/relationships/image" Target="../media/image166.png"/><Relationship Id="rId3" Type="http://schemas.openxmlformats.org/officeDocument/2006/relationships/image" Target="../media/image155.png"/><Relationship Id="rId21" Type="http://schemas.openxmlformats.org/officeDocument/2006/relationships/image" Target="../media/image169.png"/><Relationship Id="rId7" Type="http://schemas.openxmlformats.org/officeDocument/2006/relationships/image" Target="../media/image158.png"/><Relationship Id="rId12" Type="http://schemas.openxmlformats.org/officeDocument/2006/relationships/image" Target="../media/image162.png"/><Relationship Id="rId17" Type="http://schemas.openxmlformats.org/officeDocument/2006/relationships/image" Target="../media/image140.png"/><Relationship Id="rId2" Type="http://schemas.openxmlformats.org/officeDocument/2006/relationships/image" Target="../media/image154.png"/><Relationship Id="rId16" Type="http://schemas.openxmlformats.org/officeDocument/2006/relationships/image" Target="../media/image165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24" Type="http://schemas.openxmlformats.org/officeDocument/2006/relationships/image" Target="../media/image172.png"/><Relationship Id="rId5" Type="http://schemas.openxmlformats.org/officeDocument/2006/relationships/image" Target="../media/image145.png"/><Relationship Id="rId15" Type="http://schemas.openxmlformats.org/officeDocument/2006/relationships/image" Target="../media/image164.png"/><Relationship Id="rId23" Type="http://schemas.openxmlformats.org/officeDocument/2006/relationships/image" Target="../media/image171.png"/><Relationship Id="rId10" Type="http://schemas.openxmlformats.org/officeDocument/2006/relationships/image" Target="../media/image138.png"/><Relationship Id="rId19" Type="http://schemas.openxmlformats.org/officeDocument/2006/relationships/image" Target="../media/image167.png"/><Relationship Id="rId4" Type="http://schemas.openxmlformats.org/officeDocument/2006/relationships/image" Target="../media/image156.png"/><Relationship Id="rId9" Type="http://schemas.openxmlformats.org/officeDocument/2006/relationships/image" Target="../media/image160.png"/><Relationship Id="rId14" Type="http://schemas.openxmlformats.org/officeDocument/2006/relationships/image" Target="../media/image163.png"/><Relationship Id="rId22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" Type="http://schemas.openxmlformats.org/officeDocument/2006/relationships/image" Target="../media/image173.png"/><Relationship Id="rId21" Type="http://schemas.openxmlformats.org/officeDocument/2006/relationships/image" Target="../media/image191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195.png"/><Relationship Id="rId2" Type="http://schemas.openxmlformats.org/officeDocument/2006/relationships/image" Target="../media/image154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24" Type="http://schemas.openxmlformats.org/officeDocument/2006/relationships/image" Target="../media/image194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193.png"/><Relationship Id="rId10" Type="http://schemas.openxmlformats.org/officeDocument/2006/relationships/image" Target="../media/image180.png"/><Relationship Id="rId19" Type="http://schemas.openxmlformats.org/officeDocument/2006/relationships/image" Target="../media/image189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9.png"/><Relationship Id="rId7" Type="http://schemas.openxmlformats.org/officeDocument/2006/relationships/image" Target="../media/image222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226.png"/><Relationship Id="rId5" Type="http://schemas.openxmlformats.org/officeDocument/2006/relationships/image" Target="../media/image221.png"/><Relationship Id="rId10" Type="http://schemas.openxmlformats.org/officeDocument/2006/relationships/image" Target="../media/image225.png"/><Relationship Id="rId4" Type="http://schemas.openxmlformats.org/officeDocument/2006/relationships/image" Target="../media/image220.png"/><Relationship Id="rId9" Type="http://schemas.openxmlformats.org/officeDocument/2006/relationships/image" Target="../media/image2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09800" y="3187446"/>
            <a:ext cx="4800600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242424"/>
                </a:solidFill>
                <a:latin typeface="Georgia"/>
                <a:cs typeface="Georgia"/>
              </a:rPr>
              <a:t>MODULE</a:t>
            </a:r>
            <a:r>
              <a:rPr lang="en-US" sz="2000" b="1" spc="-20" dirty="0">
                <a:solidFill>
                  <a:srgbClr val="242424"/>
                </a:solidFill>
                <a:latin typeface="Georgia"/>
                <a:cs typeface="Georgia"/>
              </a:rPr>
              <a:t>-</a:t>
            </a:r>
            <a:r>
              <a:rPr sz="2000" b="1" spc="-70" dirty="0">
                <a:solidFill>
                  <a:srgbClr val="242424"/>
                </a:solidFill>
                <a:latin typeface="Georgia"/>
                <a:cs typeface="Georgia"/>
              </a:rPr>
              <a:t>13</a:t>
            </a:r>
            <a:r>
              <a:rPr sz="2000" b="1" spc="-15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endParaRPr lang="en-US" sz="2000" b="1" spc="-15" dirty="0">
              <a:solidFill>
                <a:srgbClr val="242424"/>
              </a:solidFill>
              <a:latin typeface="Georgia"/>
              <a:cs typeface="Georgi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242424"/>
                </a:solidFill>
                <a:latin typeface="Georgia"/>
                <a:cs typeface="Georgia"/>
              </a:rPr>
              <a:t>SOA</a:t>
            </a:r>
            <a:endParaRPr lang="en-US" sz="2000" b="1" spc="-35" dirty="0">
              <a:solidFill>
                <a:srgbClr val="242424"/>
              </a:solidFill>
              <a:latin typeface="Georgia"/>
              <a:cs typeface="Georgi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35" dirty="0">
                <a:solidFill>
                  <a:srgbClr val="242424"/>
                </a:solidFill>
                <a:latin typeface="Georgia"/>
                <a:cs typeface="Georgia"/>
              </a:rPr>
              <a:t>Service Oriented Architecture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57" y="154381"/>
            <a:ext cx="17411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</a:t>
            </a:r>
            <a:r>
              <a:rPr dirty="0"/>
              <a:t>A</a:t>
            </a:r>
            <a:r>
              <a:rPr spc="-10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954" y="926338"/>
            <a:ext cx="7691755" cy="270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2069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1400" i="1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noun “service”</a:t>
            </a:r>
            <a:r>
              <a:rPr sz="1400" i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sz="1400" i="1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defined</a:t>
            </a:r>
            <a:r>
              <a:rPr sz="1400" i="1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EC0"/>
                </a:solidFill>
                <a:latin typeface="Calibri"/>
                <a:cs typeface="Calibri"/>
              </a:rPr>
              <a:t>in</a:t>
            </a:r>
            <a:r>
              <a:rPr sz="1400" i="1" spc="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dictionaries</a:t>
            </a:r>
            <a:r>
              <a:rPr sz="1400" i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as</a:t>
            </a:r>
            <a:r>
              <a:rPr sz="1400" i="1" spc="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20" dirty="0">
                <a:solidFill>
                  <a:srgbClr val="006EC0"/>
                </a:solidFill>
                <a:latin typeface="Calibri"/>
                <a:cs typeface="Calibri"/>
              </a:rPr>
              <a:t>“The</a:t>
            </a:r>
            <a:r>
              <a:rPr sz="1400" i="1" spc="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performance</a:t>
            </a:r>
            <a:r>
              <a:rPr sz="1400" i="1" spc="-1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1400" i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EC0"/>
                </a:solidFill>
                <a:latin typeface="Calibri"/>
                <a:cs typeface="Calibri"/>
              </a:rPr>
              <a:t>work</a:t>
            </a:r>
            <a:r>
              <a:rPr sz="1400" i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(a</a:t>
            </a:r>
            <a:r>
              <a:rPr sz="1400" i="1" spc="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EC0"/>
                </a:solidFill>
                <a:latin typeface="Calibri"/>
                <a:cs typeface="Calibri"/>
              </a:rPr>
              <a:t>function) </a:t>
            </a:r>
            <a:r>
              <a:rPr sz="1400" i="1" spc="-15" dirty="0">
                <a:solidFill>
                  <a:srgbClr val="006EC0"/>
                </a:solidFill>
                <a:latin typeface="Calibri"/>
                <a:cs typeface="Calibri"/>
              </a:rPr>
              <a:t>by</a:t>
            </a:r>
            <a:r>
              <a:rPr sz="1400" i="1" spc="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one</a:t>
            </a:r>
            <a:r>
              <a:rPr sz="1400" i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1400" i="1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60" dirty="0">
                <a:solidFill>
                  <a:srgbClr val="006EC0"/>
                </a:solidFill>
                <a:latin typeface="Calibri"/>
                <a:cs typeface="Calibri"/>
              </a:rPr>
              <a:t>another.”</a:t>
            </a:r>
            <a:r>
              <a:rPr sz="1400" i="1" spc="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EC0"/>
                </a:solidFill>
                <a:latin typeface="Calibri"/>
                <a:cs typeface="Calibri"/>
              </a:rPr>
              <a:t>- </a:t>
            </a:r>
            <a:r>
              <a:rPr sz="1400" i="1" spc="-3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15" dirty="0">
                <a:solidFill>
                  <a:srgbClr val="006EC0"/>
                </a:solidFill>
                <a:latin typeface="Calibri"/>
                <a:cs typeface="Calibri"/>
              </a:rPr>
              <a:t>by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OASIS</a:t>
            </a:r>
            <a:r>
              <a:rPr sz="1400" i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006EC0"/>
                </a:solidFill>
                <a:latin typeface="Calibri"/>
                <a:cs typeface="Calibri"/>
              </a:rPr>
              <a:t>SOA</a:t>
            </a:r>
            <a:r>
              <a:rPr sz="1400" i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spc="-10" dirty="0">
                <a:solidFill>
                  <a:srgbClr val="006EC0"/>
                </a:solidFill>
                <a:latin typeface="Calibri"/>
                <a:cs typeface="Calibri"/>
              </a:rPr>
              <a:t>reference</a:t>
            </a:r>
            <a:r>
              <a:rPr sz="1400" i="1" spc="-1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6EC0"/>
                </a:solidFill>
                <a:latin typeface="Calibri"/>
                <a:cs typeface="Calibri"/>
              </a:rPr>
              <a:t>model.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alibri"/>
              <a:cs typeface="Calibri"/>
            </a:endParaRPr>
          </a:p>
          <a:p>
            <a:pPr marL="35560" marR="3067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focusses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 business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functionality.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performed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steps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systems.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represent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world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functionality.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person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able 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functionality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  <a:p>
            <a:pPr marL="35560" marR="5080">
              <a:lnSpc>
                <a:spcPct val="202100"/>
              </a:lnSpc>
              <a:spcBef>
                <a:spcPts val="15"/>
              </a:spcBef>
            </a:pP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Technically,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 takes the required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input,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returns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required information.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software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starts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definition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builds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8" y="143078"/>
            <a:ext cx="48520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60" dirty="0"/>
              <a:t> </a:t>
            </a:r>
            <a:r>
              <a:rPr spc="-5" dirty="0"/>
              <a:t>Services</a:t>
            </a:r>
            <a:r>
              <a:rPr spc="-5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Additional</a:t>
            </a:r>
            <a:r>
              <a:rPr spc="-75" dirty="0"/>
              <a:t> </a:t>
            </a:r>
            <a:r>
              <a:rPr spc="-1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029" y="1082751"/>
            <a:ext cx="7474584" cy="3235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Self-contained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governed,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independent,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autonomous.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406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Abstraction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abstracts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implementation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issues of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abstraction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is,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several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calls has 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made. Hence, it 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better to send the required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 at once instead of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sending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38227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Visibility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service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: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know that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 exists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 it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spread via “word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mouth”.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Stateless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maintain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state.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Whatever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asks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for,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served.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times,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reference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purposes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1016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Idempotent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: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call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 and there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some response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service.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 not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know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whether the response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right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wrong.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call the same service again to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verify.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called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Idempotent.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8" y="143078"/>
            <a:ext cx="48520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60" dirty="0"/>
              <a:t> </a:t>
            </a:r>
            <a:r>
              <a:rPr spc="-5" dirty="0"/>
              <a:t>Services</a:t>
            </a:r>
            <a:r>
              <a:rPr spc="-5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Additional</a:t>
            </a:r>
            <a:r>
              <a:rPr spc="-75" dirty="0"/>
              <a:t> </a:t>
            </a:r>
            <a:r>
              <a:rPr spc="-1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975" y="1090930"/>
            <a:ext cx="7489190" cy="323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Reusable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626745">
              <a:lnSpc>
                <a:spcPct val="100000"/>
              </a:lnSpc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Composable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: 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 can call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another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 as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broken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small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functionalities.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SLA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Level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Agreements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task,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reliability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 marR="30099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Pre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post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conditions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Pre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condition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help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know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resolve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issue(s) 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customer.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Pre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condition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means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customer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would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come up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 some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issues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post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condition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resolving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issue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customer.</a:t>
            </a:r>
            <a:endParaRPr sz="1400">
              <a:latin typeface="Tahoma"/>
              <a:cs typeface="Tahoma"/>
            </a:endParaRPr>
          </a:p>
          <a:p>
            <a:pPr marL="12700" marR="1770380">
              <a:lnSpc>
                <a:spcPct val="202100"/>
              </a:lnSpc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Interoperability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: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 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able 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communicate between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 systems.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Implemented</a:t>
            </a:r>
            <a:r>
              <a:rPr sz="1400" spc="-7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as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web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services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754" y="121157"/>
            <a:ext cx="2919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9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Loose</a:t>
            </a:r>
            <a:r>
              <a:rPr spc="-85" dirty="0"/>
              <a:t> </a:t>
            </a:r>
            <a:r>
              <a:rPr spc="-5" dirty="0"/>
              <a:t>Coupling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007186"/>
            <a:ext cx="7585075" cy="173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Fault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tolerance: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stock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market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system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goes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down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hour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loss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8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million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dollars.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flight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booking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goes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down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hour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loss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1 million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dollar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hour.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Hence,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robust.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Fault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tolerance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systems.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achieved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loose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coupling.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802" y="164338"/>
            <a:ext cx="4098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0" dirty="0"/>
              <a:t>s</a:t>
            </a:r>
            <a:r>
              <a:rPr spc="-15" dirty="0"/>
              <a:t>yn</a:t>
            </a:r>
            <a:r>
              <a:rPr spc="-10" dirty="0"/>
              <a:t>c</a:t>
            </a:r>
            <a:r>
              <a:rPr spc="-15" dirty="0"/>
              <a:t>h</a:t>
            </a:r>
            <a:r>
              <a:rPr spc="-10" dirty="0"/>
              <a:t>r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-20" dirty="0"/>
              <a:t>o</a:t>
            </a:r>
            <a:r>
              <a:rPr spc="-15" dirty="0"/>
              <a:t>u</a:t>
            </a:r>
            <a:r>
              <a:rPr dirty="0"/>
              <a:t>s</a:t>
            </a:r>
            <a:r>
              <a:rPr spc="-135" dirty="0"/>
              <a:t> </a:t>
            </a:r>
            <a:r>
              <a:rPr spc="-5" dirty="0"/>
              <a:t>Com</a:t>
            </a:r>
            <a:r>
              <a:rPr spc="-15" dirty="0"/>
              <a:t>m</a:t>
            </a:r>
            <a:r>
              <a:rPr spc="-5" dirty="0"/>
              <a:t>unica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6272" y="3195827"/>
            <a:ext cx="1130935" cy="965200"/>
            <a:chOff x="2176272" y="3195827"/>
            <a:chExt cx="1130935" cy="965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3195827"/>
              <a:ext cx="1130808" cy="9646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3516" y="3223259"/>
              <a:ext cx="1036319" cy="8702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23516" y="3223259"/>
              <a:ext cx="1036319" cy="869950"/>
            </a:xfrm>
            <a:custGeom>
              <a:avLst/>
              <a:gdLst/>
              <a:ahLst/>
              <a:cxnLst/>
              <a:rect l="l" t="t" r="r" b="b"/>
              <a:pathLst>
                <a:path w="1036320" h="869950">
                  <a:moveTo>
                    <a:pt x="0" y="434847"/>
                  </a:moveTo>
                  <a:lnTo>
                    <a:pt x="2666" y="390397"/>
                  </a:lnTo>
                  <a:lnTo>
                    <a:pt x="10540" y="347217"/>
                  </a:lnTo>
                  <a:lnTo>
                    <a:pt x="23240" y="305561"/>
                  </a:lnTo>
                  <a:lnTo>
                    <a:pt x="40766" y="265683"/>
                  </a:lnTo>
                  <a:lnTo>
                    <a:pt x="62483" y="227583"/>
                  </a:lnTo>
                  <a:lnTo>
                    <a:pt x="88518" y="191769"/>
                  </a:lnTo>
                  <a:lnTo>
                    <a:pt x="118363" y="158241"/>
                  </a:lnTo>
                  <a:lnTo>
                    <a:pt x="151764" y="127381"/>
                  </a:lnTo>
                  <a:lnTo>
                    <a:pt x="188594" y="99313"/>
                  </a:lnTo>
                  <a:lnTo>
                    <a:pt x="228472" y="74294"/>
                  </a:lnTo>
                  <a:lnTo>
                    <a:pt x="271144" y="52450"/>
                  </a:lnTo>
                  <a:lnTo>
                    <a:pt x="316483" y="34162"/>
                  </a:lnTo>
                  <a:lnTo>
                    <a:pt x="364108" y="19557"/>
                  </a:lnTo>
                  <a:lnTo>
                    <a:pt x="413765" y="8889"/>
                  </a:lnTo>
                  <a:lnTo>
                    <a:pt x="465200" y="2285"/>
                  </a:lnTo>
                  <a:lnTo>
                    <a:pt x="518159" y="0"/>
                  </a:lnTo>
                  <a:lnTo>
                    <a:pt x="571119" y="2285"/>
                  </a:lnTo>
                  <a:lnTo>
                    <a:pt x="622553" y="8889"/>
                  </a:lnTo>
                  <a:lnTo>
                    <a:pt x="672210" y="19557"/>
                  </a:lnTo>
                  <a:lnTo>
                    <a:pt x="719835" y="34162"/>
                  </a:lnTo>
                  <a:lnTo>
                    <a:pt x="765175" y="52450"/>
                  </a:lnTo>
                  <a:lnTo>
                    <a:pt x="807846" y="74294"/>
                  </a:lnTo>
                  <a:lnTo>
                    <a:pt x="847725" y="99313"/>
                  </a:lnTo>
                  <a:lnTo>
                    <a:pt x="884554" y="127381"/>
                  </a:lnTo>
                  <a:lnTo>
                    <a:pt x="917956" y="158241"/>
                  </a:lnTo>
                  <a:lnTo>
                    <a:pt x="947801" y="191769"/>
                  </a:lnTo>
                  <a:lnTo>
                    <a:pt x="973708" y="227583"/>
                  </a:lnTo>
                  <a:lnTo>
                    <a:pt x="995552" y="265683"/>
                  </a:lnTo>
                  <a:lnTo>
                    <a:pt x="1013078" y="305561"/>
                  </a:lnTo>
                  <a:lnTo>
                    <a:pt x="1025778" y="347217"/>
                  </a:lnTo>
                  <a:lnTo>
                    <a:pt x="1033653" y="390397"/>
                  </a:lnTo>
                  <a:lnTo>
                    <a:pt x="1036319" y="434847"/>
                  </a:lnTo>
                  <a:lnTo>
                    <a:pt x="1033653" y="479424"/>
                  </a:lnTo>
                  <a:lnTo>
                    <a:pt x="1025778" y="522604"/>
                  </a:lnTo>
                  <a:lnTo>
                    <a:pt x="1013078" y="564260"/>
                  </a:lnTo>
                  <a:lnTo>
                    <a:pt x="995552" y="604138"/>
                  </a:lnTo>
                  <a:lnTo>
                    <a:pt x="973708" y="642238"/>
                  </a:lnTo>
                  <a:lnTo>
                    <a:pt x="947801" y="678078"/>
                  </a:lnTo>
                  <a:lnTo>
                    <a:pt x="917956" y="711555"/>
                  </a:lnTo>
                  <a:lnTo>
                    <a:pt x="884554" y="742441"/>
                  </a:lnTo>
                  <a:lnTo>
                    <a:pt x="847725" y="770508"/>
                  </a:lnTo>
                  <a:lnTo>
                    <a:pt x="807846" y="795540"/>
                  </a:lnTo>
                  <a:lnTo>
                    <a:pt x="765175" y="817333"/>
                  </a:lnTo>
                  <a:lnTo>
                    <a:pt x="719835" y="835647"/>
                  </a:lnTo>
                  <a:lnTo>
                    <a:pt x="672210" y="850264"/>
                  </a:lnTo>
                  <a:lnTo>
                    <a:pt x="622553" y="860983"/>
                  </a:lnTo>
                  <a:lnTo>
                    <a:pt x="571119" y="867575"/>
                  </a:lnTo>
                  <a:lnTo>
                    <a:pt x="518159" y="869822"/>
                  </a:lnTo>
                  <a:lnTo>
                    <a:pt x="465200" y="867575"/>
                  </a:lnTo>
                  <a:lnTo>
                    <a:pt x="413765" y="860983"/>
                  </a:lnTo>
                  <a:lnTo>
                    <a:pt x="364108" y="850264"/>
                  </a:lnTo>
                  <a:lnTo>
                    <a:pt x="316483" y="835647"/>
                  </a:lnTo>
                  <a:lnTo>
                    <a:pt x="271144" y="817333"/>
                  </a:lnTo>
                  <a:lnTo>
                    <a:pt x="228472" y="795540"/>
                  </a:lnTo>
                  <a:lnTo>
                    <a:pt x="188594" y="770508"/>
                  </a:lnTo>
                  <a:lnTo>
                    <a:pt x="151764" y="742441"/>
                  </a:lnTo>
                  <a:lnTo>
                    <a:pt x="118363" y="711555"/>
                  </a:lnTo>
                  <a:lnTo>
                    <a:pt x="88518" y="678078"/>
                  </a:lnTo>
                  <a:lnTo>
                    <a:pt x="62483" y="642238"/>
                  </a:lnTo>
                  <a:lnTo>
                    <a:pt x="40766" y="604138"/>
                  </a:lnTo>
                  <a:lnTo>
                    <a:pt x="23240" y="564260"/>
                  </a:lnTo>
                  <a:lnTo>
                    <a:pt x="10540" y="522604"/>
                  </a:lnTo>
                  <a:lnTo>
                    <a:pt x="2666" y="479424"/>
                  </a:lnTo>
                  <a:lnTo>
                    <a:pt x="0" y="434847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3286" y="3546094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0720" y="3208020"/>
            <a:ext cx="1132840" cy="963294"/>
            <a:chOff x="5760720" y="3208020"/>
            <a:chExt cx="1132840" cy="96329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0720" y="3208020"/>
              <a:ext cx="1132331" cy="9631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7964" y="3235452"/>
              <a:ext cx="1037843" cy="8686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7964" y="3235452"/>
              <a:ext cx="1037590" cy="868680"/>
            </a:xfrm>
            <a:custGeom>
              <a:avLst/>
              <a:gdLst/>
              <a:ahLst/>
              <a:cxnLst/>
              <a:rect l="l" t="t" r="r" b="b"/>
              <a:pathLst>
                <a:path w="1037590" h="868679">
                  <a:moveTo>
                    <a:pt x="0" y="434340"/>
                  </a:moveTo>
                  <a:lnTo>
                    <a:pt x="2666" y="389890"/>
                  </a:lnTo>
                  <a:lnTo>
                    <a:pt x="10540" y="346837"/>
                  </a:lnTo>
                  <a:lnTo>
                    <a:pt x="23368" y="305181"/>
                  </a:lnTo>
                  <a:lnTo>
                    <a:pt x="40766" y="265303"/>
                  </a:lnTo>
                  <a:lnTo>
                    <a:pt x="62611" y="227330"/>
                  </a:lnTo>
                  <a:lnTo>
                    <a:pt x="88519" y="191516"/>
                  </a:lnTo>
                  <a:lnTo>
                    <a:pt x="118490" y="157987"/>
                  </a:lnTo>
                  <a:lnTo>
                    <a:pt x="151891" y="127254"/>
                  </a:lnTo>
                  <a:lnTo>
                    <a:pt x="188722" y="99187"/>
                  </a:lnTo>
                  <a:lnTo>
                    <a:pt x="228726" y="74168"/>
                  </a:lnTo>
                  <a:lnTo>
                    <a:pt x="271399" y="52450"/>
                  </a:lnTo>
                  <a:lnTo>
                    <a:pt x="316738" y="34162"/>
                  </a:lnTo>
                  <a:lnTo>
                    <a:pt x="364489" y="19558"/>
                  </a:lnTo>
                  <a:lnTo>
                    <a:pt x="414147" y="8762"/>
                  </a:lnTo>
                  <a:lnTo>
                    <a:pt x="465709" y="2286"/>
                  </a:lnTo>
                  <a:lnTo>
                    <a:pt x="518668" y="0"/>
                  </a:lnTo>
                  <a:lnTo>
                    <a:pt x="571753" y="2286"/>
                  </a:lnTo>
                  <a:lnTo>
                    <a:pt x="623315" y="8762"/>
                  </a:lnTo>
                  <a:lnTo>
                    <a:pt x="672973" y="19558"/>
                  </a:lnTo>
                  <a:lnTo>
                    <a:pt x="720725" y="34162"/>
                  </a:lnTo>
                  <a:lnTo>
                    <a:pt x="766063" y="52450"/>
                  </a:lnTo>
                  <a:lnTo>
                    <a:pt x="808736" y="74168"/>
                  </a:lnTo>
                  <a:lnTo>
                    <a:pt x="848740" y="99187"/>
                  </a:lnTo>
                  <a:lnTo>
                    <a:pt x="885570" y="127254"/>
                  </a:lnTo>
                  <a:lnTo>
                    <a:pt x="918971" y="157987"/>
                  </a:lnTo>
                  <a:lnTo>
                    <a:pt x="948943" y="191516"/>
                  </a:lnTo>
                  <a:lnTo>
                    <a:pt x="974852" y="227330"/>
                  </a:lnTo>
                  <a:lnTo>
                    <a:pt x="996695" y="265303"/>
                  </a:lnTo>
                  <a:lnTo>
                    <a:pt x="1014094" y="305181"/>
                  </a:lnTo>
                  <a:lnTo>
                    <a:pt x="1026921" y="346837"/>
                  </a:lnTo>
                  <a:lnTo>
                    <a:pt x="1034795" y="389890"/>
                  </a:lnTo>
                  <a:lnTo>
                    <a:pt x="1037463" y="434340"/>
                  </a:lnTo>
                  <a:lnTo>
                    <a:pt x="1034795" y="478790"/>
                  </a:lnTo>
                  <a:lnTo>
                    <a:pt x="1026921" y="521843"/>
                  </a:lnTo>
                  <a:lnTo>
                    <a:pt x="1014094" y="563499"/>
                  </a:lnTo>
                  <a:lnTo>
                    <a:pt x="996695" y="603377"/>
                  </a:lnTo>
                  <a:lnTo>
                    <a:pt x="974852" y="641375"/>
                  </a:lnTo>
                  <a:lnTo>
                    <a:pt x="948943" y="677176"/>
                  </a:lnTo>
                  <a:lnTo>
                    <a:pt x="918971" y="710615"/>
                  </a:lnTo>
                  <a:lnTo>
                    <a:pt x="885570" y="741464"/>
                  </a:lnTo>
                  <a:lnTo>
                    <a:pt x="848740" y="769493"/>
                  </a:lnTo>
                  <a:lnTo>
                    <a:pt x="808736" y="794499"/>
                  </a:lnTo>
                  <a:lnTo>
                    <a:pt x="766063" y="816254"/>
                  </a:lnTo>
                  <a:lnTo>
                    <a:pt x="720725" y="834542"/>
                  </a:lnTo>
                  <a:lnTo>
                    <a:pt x="672973" y="849147"/>
                  </a:lnTo>
                  <a:lnTo>
                    <a:pt x="623315" y="859853"/>
                  </a:lnTo>
                  <a:lnTo>
                    <a:pt x="571753" y="866432"/>
                  </a:lnTo>
                  <a:lnTo>
                    <a:pt x="518668" y="868680"/>
                  </a:lnTo>
                  <a:lnTo>
                    <a:pt x="465709" y="866432"/>
                  </a:lnTo>
                  <a:lnTo>
                    <a:pt x="414147" y="859853"/>
                  </a:lnTo>
                  <a:lnTo>
                    <a:pt x="364489" y="849147"/>
                  </a:lnTo>
                  <a:lnTo>
                    <a:pt x="316738" y="834542"/>
                  </a:lnTo>
                  <a:lnTo>
                    <a:pt x="271399" y="816254"/>
                  </a:lnTo>
                  <a:lnTo>
                    <a:pt x="228726" y="794499"/>
                  </a:lnTo>
                  <a:lnTo>
                    <a:pt x="188722" y="769493"/>
                  </a:lnTo>
                  <a:lnTo>
                    <a:pt x="151891" y="741464"/>
                  </a:lnTo>
                  <a:lnTo>
                    <a:pt x="118490" y="710615"/>
                  </a:lnTo>
                  <a:lnTo>
                    <a:pt x="88519" y="677176"/>
                  </a:lnTo>
                  <a:lnTo>
                    <a:pt x="62611" y="641375"/>
                  </a:lnTo>
                  <a:lnTo>
                    <a:pt x="40766" y="603377"/>
                  </a:lnTo>
                  <a:lnTo>
                    <a:pt x="23368" y="563499"/>
                  </a:lnTo>
                  <a:lnTo>
                    <a:pt x="10540" y="521843"/>
                  </a:lnTo>
                  <a:lnTo>
                    <a:pt x="2666" y="478790"/>
                  </a:lnTo>
                  <a:lnTo>
                    <a:pt x="0" y="43434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09513" y="3556203"/>
            <a:ext cx="6375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37104" y="2740151"/>
            <a:ext cx="3606165" cy="1923414"/>
            <a:chOff x="2737104" y="2740151"/>
            <a:chExt cx="3606165" cy="1923414"/>
          </a:xfrm>
        </p:grpSpPr>
        <p:sp>
          <p:nvSpPr>
            <p:cNvPr id="14" name="object 14"/>
            <p:cNvSpPr/>
            <p:nvPr/>
          </p:nvSpPr>
          <p:spPr>
            <a:xfrm>
              <a:off x="2741676" y="2923031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930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9916" y="2740151"/>
              <a:ext cx="1220724" cy="505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7160" y="2767583"/>
              <a:ext cx="1126236" cy="4114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47160" y="2767583"/>
              <a:ext cx="1126490" cy="411480"/>
            </a:xfrm>
            <a:custGeom>
              <a:avLst/>
              <a:gdLst/>
              <a:ahLst/>
              <a:cxnLst/>
              <a:rect l="l" t="t" r="r" b="b"/>
              <a:pathLst>
                <a:path w="1126489" h="411480">
                  <a:moveTo>
                    <a:pt x="181228" y="0"/>
                  </a:moveTo>
                  <a:lnTo>
                    <a:pt x="944752" y="0"/>
                  </a:lnTo>
                  <a:lnTo>
                    <a:pt x="986281" y="5461"/>
                  </a:lnTo>
                  <a:lnTo>
                    <a:pt x="1024509" y="20955"/>
                  </a:lnTo>
                  <a:lnTo>
                    <a:pt x="1058164" y="45212"/>
                  </a:lnTo>
                  <a:lnTo>
                    <a:pt x="1086230" y="77089"/>
                  </a:lnTo>
                  <a:lnTo>
                    <a:pt x="1107566" y="115189"/>
                  </a:lnTo>
                  <a:lnTo>
                    <a:pt x="1121155" y="158496"/>
                  </a:lnTo>
                  <a:lnTo>
                    <a:pt x="1125981" y="205740"/>
                  </a:lnTo>
                  <a:lnTo>
                    <a:pt x="1121155" y="252984"/>
                  </a:lnTo>
                  <a:lnTo>
                    <a:pt x="1107566" y="296291"/>
                  </a:lnTo>
                  <a:lnTo>
                    <a:pt x="1086230" y="334391"/>
                  </a:lnTo>
                  <a:lnTo>
                    <a:pt x="1058164" y="366268"/>
                  </a:lnTo>
                  <a:lnTo>
                    <a:pt x="1024509" y="390525"/>
                  </a:lnTo>
                  <a:lnTo>
                    <a:pt x="986281" y="406019"/>
                  </a:lnTo>
                  <a:lnTo>
                    <a:pt x="944752" y="411480"/>
                  </a:lnTo>
                  <a:lnTo>
                    <a:pt x="181228" y="411480"/>
                  </a:lnTo>
                  <a:lnTo>
                    <a:pt x="139700" y="406019"/>
                  </a:lnTo>
                  <a:lnTo>
                    <a:pt x="101473" y="390525"/>
                  </a:lnTo>
                  <a:lnTo>
                    <a:pt x="67817" y="366268"/>
                  </a:lnTo>
                  <a:lnTo>
                    <a:pt x="39750" y="334391"/>
                  </a:lnTo>
                  <a:lnTo>
                    <a:pt x="18414" y="296291"/>
                  </a:lnTo>
                  <a:lnTo>
                    <a:pt x="4825" y="252984"/>
                  </a:lnTo>
                  <a:lnTo>
                    <a:pt x="0" y="205740"/>
                  </a:lnTo>
                  <a:lnTo>
                    <a:pt x="4825" y="158496"/>
                  </a:lnTo>
                  <a:lnTo>
                    <a:pt x="18414" y="115189"/>
                  </a:lnTo>
                  <a:lnTo>
                    <a:pt x="39750" y="77089"/>
                  </a:lnTo>
                  <a:lnTo>
                    <a:pt x="67817" y="45212"/>
                  </a:lnTo>
                  <a:lnTo>
                    <a:pt x="101473" y="20955"/>
                  </a:lnTo>
                  <a:lnTo>
                    <a:pt x="139700" y="5461"/>
                  </a:lnTo>
                  <a:lnTo>
                    <a:pt x="181228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0833" y="2863595"/>
              <a:ext cx="68579" cy="12801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41676" y="2921152"/>
              <a:ext cx="1205865" cy="13335"/>
            </a:xfrm>
            <a:custGeom>
              <a:avLst/>
              <a:gdLst/>
              <a:ahLst/>
              <a:cxnLst/>
              <a:rect l="l" t="t" r="r" b="b"/>
              <a:pathLst>
                <a:path w="1205864" h="13335">
                  <a:moveTo>
                    <a:pt x="1129144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129144" y="12801"/>
                  </a:lnTo>
                  <a:lnTo>
                    <a:pt x="1129144" y="0"/>
                  </a:lnTo>
                  <a:close/>
                </a:path>
                <a:path w="1205864" h="13335">
                  <a:moveTo>
                    <a:pt x="1205357" y="6451"/>
                  </a:moveTo>
                  <a:lnTo>
                    <a:pt x="1197737" y="101"/>
                  </a:lnTo>
                  <a:lnTo>
                    <a:pt x="1141857" y="101"/>
                  </a:lnTo>
                  <a:lnTo>
                    <a:pt x="1141857" y="12801"/>
                  </a:lnTo>
                  <a:lnTo>
                    <a:pt x="1197737" y="12801"/>
                  </a:lnTo>
                  <a:lnTo>
                    <a:pt x="1205357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1676" y="4099559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929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9916" y="4155947"/>
              <a:ext cx="1220724" cy="5074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7160" y="4183379"/>
              <a:ext cx="1126236" cy="4130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947160" y="4183379"/>
              <a:ext cx="1126490" cy="412750"/>
            </a:xfrm>
            <a:custGeom>
              <a:avLst/>
              <a:gdLst/>
              <a:ahLst/>
              <a:cxnLst/>
              <a:rect l="l" t="t" r="r" b="b"/>
              <a:pathLst>
                <a:path w="1126489" h="412750">
                  <a:moveTo>
                    <a:pt x="181228" y="0"/>
                  </a:moveTo>
                  <a:lnTo>
                    <a:pt x="944752" y="0"/>
                  </a:lnTo>
                  <a:lnTo>
                    <a:pt x="986281" y="5448"/>
                  </a:lnTo>
                  <a:lnTo>
                    <a:pt x="1024509" y="20967"/>
                  </a:lnTo>
                  <a:lnTo>
                    <a:pt x="1058164" y="45326"/>
                  </a:lnTo>
                  <a:lnTo>
                    <a:pt x="1086230" y="77279"/>
                  </a:lnTo>
                  <a:lnTo>
                    <a:pt x="1107566" y="115582"/>
                  </a:lnTo>
                  <a:lnTo>
                    <a:pt x="1121155" y="159004"/>
                  </a:lnTo>
                  <a:lnTo>
                    <a:pt x="1125981" y="206311"/>
                  </a:lnTo>
                  <a:lnTo>
                    <a:pt x="1121155" y="253619"/>
                  </a:lnTo>
                  <a:lnTo>
                    <a:pt x="1107566" y="297040"/>
                  </a:lnTo>
                  <a:lnTo>
                    <a:pt x="1086230" y="335343"/>
                  </a:lnTo>
                  <a:lnTo>
                    <a:pt x="1058164" y="367296"/>
                  </a:lnTo>
                  <a:lnTo>
                    <a:pt x="1024509" y="391655"/>
                  </a:lnTo>
                  <a:lnTo>
                    <a:pt x="986281" y="407174"/>
                  </a:lnTo>
                  <a:lnTo>
                    <a:pt x="944752" y="412623"/>
                  </a:lnTo>
                  <a:lnTo>
                    <a:pt x="181228" y="412623"/>
                  </a:lnTo>
                  <a:lnTo>
                    <a:pt x="139700" y="407174"/>
                  </a:lnTo>
                  <a:lnTo>
                    <a:pt x="101473" y="391655"/>
                  </a:lnTo>
                  <a:lnTo>
                    <a:pt x="67817" y="367296"/>
                  </a:lnTo>
                  <a:lnTo>
                    <a:pt x="39750" y="335343"/>
                  </a:lnTo>
                  <a:lnTo>
                    <a:pt x="18414" y="297040"/>
                  </a:lnTo>
                  <a:lnTo>
                    <a:pt x="4825" y="253619"/>
                  </a:lnTo>
                  <a:lnTo>
                    <a:pt x="0" y="206311"/>
                  </a:lnTo>
                  <a:lnTo>
                    <a:pt x="4825" y="159004"/>
                  </a:lnTo>
                  <a:lnTo>
                    <a:pt x="18414" y="115582"/>
                  </a:lnTo>
                  <a:lnTo>
                    <a:pt x="39750" y="77279"/>
                  </a:lnTo>
                  <a:lnTo>
                    <a:pt x="67817" y="45326"/>
                  </a:lnTo>
                  <a:lnTo>
                    <a:pt x="101473" y="20967"/>
                  </a:lnTo>
                  <a:lnTo>
                    <a:pt x="139700" y="5448"/>
                  </a:lnTo>
                  <a:lnTo>
                    <a:pt x="181228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0833" y="4325111"/>
              <a:ext cx="68579" cy="12801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41676" y="4382719"/>
              <a:ext cx="1205865" cy="13335"/>
            </a:xfrm>
            <a:custGeom>
              <a:avLst/>
              <a:gdLst/>
              <a:ahLst/>
              <a:cxnLst/>
              <a:rect l="l" t="t" r="r" b="b"/>
              <a:pathLst>
                <a:path w="1205864" h="13335">
                  <a:moveTo>
                    <a:pt x="1129144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129144" y="12801"/>
                  </a:lnTo>
                  <a:lnTo>
                    <a:pt x="1129144" y="0"/>
                  </a:lnTo>
                  <a:close/>
                </a:path>
                <a:path w="1205864" h="13335">
                  <a:moveTo>
                    <a:pt x="1205357" y="6400"/>
                  </a:moveTo>
                  <a:lnTo>
                    <a:pt x="1197737" y="0"/>
                  </a:lnTo>
                  <a:lnTo>
                    <a:pt x="1141857" y="0"/>
                  </a:lnTo>
                  <a:lnTo>
                    <a:pt x="1141857" y="12801"/>
                  </a:lnTo>
                  <a:lnTo>
                    <a:pt x="1197737" y="12801"/>
                  </a:lnTo>
                  <a:lnTo>
                    <a:pt x="1205357" y="64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27648" y="2933699"/>
              <a:ext cx="10795" cy="1485900"/>
            </a:xfrm>
            <a:custGeom>
              <a:avLst/>
              <a:gdLst/>
              <a:ahLst/>
              <a:cxnLst/>
              <a:rect l="l" t="t" r="r" b="b"/>
              <a:pathLst>
                <a:path w="10795" h="1485900">
                  <a:moveTo>
                    <a:pt x="0" y="289941"/>
                  </a:moveTo>
                  <a:lnTo>
                    <a:pt x="0" y="0"/>
                  </a:lnTo>
                </a:path>
                <a:path w="10795" h="1485900">
                  <a:moveTo>
                    <a:pt x="10540" y="1485823"/>
                  </a:moveTo>
                  <a:lnTo>
                    <a:pt x="10540" y="1159764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3396" y="2869691"/>
              <a:ext cx="1264920" cy="1621790"/>
            </a:xfrm>
            <a:custGeom>
              <a:avLst/>
              <a:gdLst/>
              <a:ahLst/>
              <a:cxnLst/>
              <a:rect l="l" t="t" r="r" b="b"/>
              <a:pathLst>
                <a:path w="1264920" h="1621789">
                  <a:moveTo>
                    <a:pt x="1253744" y="57150"/>
                  </a:moveTo>
                  <a:lnTo>
                    <a:pt x="76200" y="57150"/>
                  </a:lnTo>
                  <a:lnTo>
                    <a:pt x="76200" y="0"/>
                  </a:lnTo>
                  <a:lnTo>
                    <a:pt x="0" y="63500"/>
                  </a:lnTo>
                  <a:lnTo>
                    <a:pt x="76200" y="127127"/>
                  </a:lnTo>
                  <a:lnTo>
                    <a:pt x="76200" y="69850"/>
                  </a:lnTo>
                  <a:lnTo>
                    <a:pt x="1253744" y="69850"/>
                  </a:lnTo>
                  <a:lnTo>
                    <a:pt x="1253744" y="57150"/>
                  </a:lnTo>
                  <a:close/>
                </a:path>
                <a:path w="1264920" h="1621789">
                  <a:moveTo>
                    <a:pt x="1264412" y="1551647"/>
                  </a:moveTo>
                  <a:lnTo>
                    <a:pt x="86868" y="1551647"/>
                  </a:lnTo>
                  <a:lnTo>
                    <a:pt x="86868" y="1494459"/>
                  </a:lnTo>
                  <a:lnTo>
                    <a:pt x="10668" y="1557997"/>
                  </a:lnTo>
                  <a:lnTo>
                    <a:pt x="86868" y="1621536"/>
                  </a:lnTo>
                  <a:lnTo>
                    <a:pt x="86868" y="1564347"/>
                  </a:lnTo>
                  <a:lnTo>
                    <a:pt x="1264412" y="1564347"/>
                  </a:lnTo>
                  <a:lnTo>
                    <a:pt x="1264412" y="155164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6666" y="852932"/>
            <a:ext cx="7911465" cy="221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Asynchronous</a:t>
            </a:r>
            <a:r>
              <a:rPr sz="1400" spc="-7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communication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message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receiver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message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synchronized.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Consider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example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email: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39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Sender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email.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Receiver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receives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Receiver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checks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email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own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pace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responds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back.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 this form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communication,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sender sends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message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the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receiver.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is 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receiver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queue.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receiver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sees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message,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acknowledgement.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Receiver can send 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back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sender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notification.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ahoma"/>
              <a:cs typeface="Tahoma"/>
            </a:endParaRPr>
          </a:p>
          <a:p>
            <a:pPr marL="20320" algn="ctr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72203" y="4293514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31" name="object 3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110108"/>
            <a:ext cx="31838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Loose</a:t>
            </a:r>
            <a:r>
              <a:rPr spc="-95" dirty="0"/>
              <a:t> </a:t>
            </a:r>
            <a:r>
              <a:rPr spc="-5" dirty="0"/>
              <a:t>Coupling</a:t>
            </a:r>
            <a:r>
              <a:rPr spc="-8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929" y="908050"/>
            <a:ext cx="7468870" cy="1085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3204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Heterogeneous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Data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systems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When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types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different,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wrapper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bind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 first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last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name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just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system.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binded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wrapper.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121157"/>
            <a:ext cx="37439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Enterprise</a:t>
            </a:r>
            <a:r>
              <a:rPr spc="-105" dirty="0"/>
              <a:t> </a:t>
            </a:r>
            <a:r>
              <a:rPr spc="-5" dirty="0"/>
              <a:t>Service</a:t>
            </a:r>
            <a:r>
              <a:rPr spc="-55" dirty="0"/>
              <a:t> </a:t>
            </a:r>
            <a:r>
              <a:rPr dirty="0"/>
              <a:t>Bus</a:t>
            </a:r>
            <a:r>
              <a:rPr spc="-55" dirty="0"/>
              <a:t> </a:t>
            </a:r>
            <a:r>
              <a:rPr spc="-10" dirty="0"/>
              <a:t>(ESB)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023315"/>
            <a:ext cx="7354570" cy="195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enterprise service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 (ESB) is a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software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architecture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model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 for designing and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implementing communication between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mutually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interacting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software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applications in 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service-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oriented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(SOA).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3556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concept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been developed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architecture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computer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hardware.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motivation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was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standard,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structured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general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purpose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component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loosely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coupled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expected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independently.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layer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143078"/>
            <a:ext cx="24923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ESB</a:t>
            </a:r>
            <a:r>
              <a:rPr spc="-70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9511" y="2478023"/>
            <a:ext cx="6136005" cy="772795"/>
            <a:chOff x="1429511" y="2478023"/>
            <a:chExt cx="6136005" cy="772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9511" y="2478023"/>
              <a:ext cx="6135624" cy="7726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755" y="2505455"/>
              <a:ext cx="6041136" cy="6781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76755" y="2505455"/>
            <a:ext cx="6041390" cy="67818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R="229870" algn="ctr">
              <a:lnSpc>
                <a:spcPct val="100000"/>
              </a:lnSpc>
              <a:spcBef>
                <a:spcPts val="1565"/>
              </a:spcBef>
            </a:pPr>
            <a:r>
              <a:rPr sz="1800" spc="-5" dirty="0">
                <a:solidFill>
                  <a:srgbClr val="006EC0"/>
                </a:solidFill>
                <a:latin typeface="Tahoma"/>
                <a:cs typeface="Tahoma"/>
              </a:rPr>
              <a:t>ESB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56460" y="1182624"/>
            <a:ext cx="4726305" cy="3328670"/>
            <a:chOff x="2156460" y="1182624"/>
            <a:chExt cx="4726305" cy="33286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6460" y="1182624"/>
              <a:ext cx="1037844" cy="813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76144" y="1952244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h="541019">
                  <a:moveTo>
                    <a:pt x="0" y="540638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6460" y="3678936"/>
              <a:ext cx="1037844" cy="8138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70048" y="3183636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h="541020">
                  <a:moveTo>
                    <a:pt x="0" y="540638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0" y="1200912"/>
              <a:ext cx="1037844" cy="8138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20183" y="1958340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h="541019">
                  <a:moveTo>
                    <a:pt x="0" y="540639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0" y="3697224"/>
              <a:ext cx="1037844" cy="8138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97324" y="3183636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h="541020">
                  <a:moveTo>
                    <a:pt x="0" y="540638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4539" y="1182624"/>
              <a:ext cx="1037843" cy="8138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62700" y="1952244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h="541019">
                  <a:moveTo>
                    <a:pt x="0" y="540638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4539" y="3678936"/>
              <a:ext cx="1037843" cy="8138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79463" y="3183636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h="541020">
                  <a:moveTo>
                    <a:pt x="0" y="540638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1" name="object 2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82" y="482874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id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027" y="177545"/>
            <a:ext cx="5137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SB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8011" y="1409446"/>
            <a:ext cx="7405370" cy="1887220"/>
            <a:chOff x="858011" y="1409446"/>
            <a:chExt cx="7405370" cy="1887220"/>
          </a:xfrm>
        </p:grpSpPr>
        <p:sp>
          <p:nvSpPr>
            <p:cNvPr id="5" name="object 5"/>
            <p:cNvSpPr/>
            <p:nvPr/>
          </p:nvSpPr>
          <p:spPr>
            <a:xfrm>
              <a:off x="1365503" y="1415796"/>
              <a:ext cx="6399530" cy="1112520"/>
            </a:xfrm>
            <a:custGeom>
              <a:avLst/>
              <a:gdLst/>
              <a:ahLst/>
              <a:cxnLst/>
              <a:rect l="l" t="t" r="r" b="b"/>
              <a:pathLst>
                <a:path w="6399530" h="1112520">
                  <a:moveTo>
                    <a:pt x="6399022" y="1104645"/>
                  </a:moveTo>
                  <a:lnTo>
                    <a:pt x="6399022" y="0"/>
                  </a:lnTo>
                </a:path>
                <a:path w="6399530" h="1112520">
                  <a:moveTo>
                    <a:pt x="5117338" y="1104645"/>
                  </a:moveTo>
                  <a:lnTo>
                    <a:pt x="5117338" y="0"/>
                  </a:lnTo>
                </a:path>
                <a:path w="6399530" h="1112520">
                  <a:moveTo>
                    <a:pt x="3873881" y="1112265"/>
                  </a:moveTo>
                  <a:lnTo>
                    <a:pt x="3873881" y="7619"/>
                  </a:lnTo>
                </a:path>
                <a:path w="6399530" h="1112520">
                  <a:moveTo>
                    <a:pt x="2552573" y="1105153"/>
                  </a:moveTo>
                  <a:lnTo>
                    <a:pt x="2552573" y="309499"/>
                  </a:lnTo>
                </a:path>
                <a:path w="6399530" h="1112520">
                  <a:moveTo>
                    <a:pt x="1255776" y="1104645"/>
                  </a:moveTo>
                  <a:lnTo>
                    <a:pt x="1255776" y="0"/>
                  </a:lnTo>
                </a:path>
                <a:path w="6399530" h="1112520">
                  <a:moveTo>
                    <a:pt x="0" y="1104645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8011" y="2520696"/>
              <a:ext cx="7405370" cy="775970"/>
            </a:xfrm>
            <a:custGeom>
              <a:avLst/>
              <a:gdLst/>
              <a:ahLst/>
              <a:cxnLst/>
              <a:rect l="l" t="t" r="r" b="b"/>
              <a:pathLst>
                <a:path w="7405370" h="775970">
                  <a:moveTo>
                    <a:pt x="7404861" y="0"/>
                  </a:moveTo>
                  <a:lnTo>
                    <a:pt x="0" y="0"/>
                  </a:lnTo>
                  <a:lnTo>
                    <a:pt x="0" y="775462"/>
                  </a:lnTo>
                  <a:lnTo>
                    <a:pt x="7404861" y="775462"/>
                  </a:lnTo>
                  <a:lnTo>
                    <a:pt x="7404861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555" y="2634996"/>
              <a:ext cx="3328416" cy="5059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2662428"/>
              <a:ext cx="3233928" cy="4114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28800" y="2662428"/>
              <a:ext cx="3234055" cy="411480"/>
            </a:xfrm>
            <a:custGeom>
              <a:avLst/>
              <a:gdLst/>
              <a:ahLst/>
              <a:cxnLst/>
              <a:rect l="l" t="t" r="r" b="b"/>
              <a:pathLst>
                <a:path w="3234054" h="411480">
                  <a:moveTo>
                    <a:pt x="0" y="68580"/>
                  </a:moveTo>
                  <a:lnTo>
                    <a:pt x="5333" y="41910"/>
                  </a:lnTo>
                  <a:lnTo>
                    <a:pt x="20066" y="20066"/>
                  </a:lnTo>
                  <a:lnTo>
                    <a:pt x="41910" y="5334"/>
                  </a:lnTo>
                  <a:lnTo>
                    <a:pt x="68580" y="0"/>
                  </a:lnTo>
                  <a:lnTo>
                    <a:pt x="3165221" y="0"/>
                  </a:lnTo>
                  <a:lnTo>
                    <a:pt x="3191891" y="5334"/>
                  </a:lnTo>
                  <a:lnTo>
                    <a:pt x="3213735" y="20066"/>
                  </a:lnTo>
                  <a:lnTo>
                    <a:pt x="3228466" y="41910"/>
                  </a:lnTo>
                  <a:lnTo>
                    <a:pt x="3233801" y="68580"/>
                  </a:lnTo>
                  <a:lnTo>
                    <a:pt x="3233801" y="342900"/>
                  </a:lnTo>
                  <a:lnTo>
                    <a:pt x="3228466" y="369570"/>
                  </a:lnTo>
                  <a:lnTo>
                    <a:pt x="3213735" y="391414"/>
                  </a:lnTo>
                  <a:lnTo>
                    <a:pt x="3191891" y="406146"/>
                  </a:lnTo>
                  <a:lnTo>
                    <a:pt x="3165221" y="411480"/>
                  </a:lnTo>
                  <a:lnTo>
                    <a:pt x="68580" y="411480"/>
                  </a:lnTo>
                  <a:lnTo>
                    <a:pt x="41910" y="406146"/>
                  </a:lnTo>
                  <a:lnTo>
                    <a:pt x="20066" y="391414"/>
                  </a:lnTo>
                  <a:lnTo>
                    <a:pt x="5333" y="369570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77032" y="2755773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/I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1528" y="2743200"/>
            <a:ext cx="622300" cy="399415"/>
          </a:xfrm>
          <a:prstGeom prst="rect">
            <a:avLst/>
          </a:prstGeom>
          <a:solidFill>
            <a:srgbClr val="E9F5FB"/>
          </a:solidFill>
        </p:spPr>
        <p:txBody>
          <a:bodyPr vert="horz" wrap="square" lIns="0" tIns="444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006EC0"/>
                </a:solidFill>
                <a:latin typeface="Tahoma"/>
                <a:cs typeface="Tahoma"/>
              </a:rPr>
              <a:t>ESB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0768" y="1697735"/>
            <a:ext cx="1065530" cy="596265"/>
            <a:chOff x="810768" y="1697735"/>
            <a:chExt cx="1065530" cy="59626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768" y="1697735"/>
              <a:ext cx="1065276" cy="59588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012" y="1725167"/>
              <a:ext cx="970788" cy="5013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8012" y="1725167"/>
              <a:ext cx="970915" cy="501650"/>
            </a:xfrm>
            <a:custGeom>
              <a:avLst/>
              <a:gdLst/>
              <a:ahLst/>
              <a:cxnLst/>
              <a:rect l="l" t="t" r="r" b="b"/>
              <a:pathLst>
                <a:path w="970914" h="501650">
                  <a:moveTo>
                    <a:pt x="0" y="83566"/>
                  </a:moveTo>
                  <a:lnTo>
                    <a:pt x="6565" y="51054"/>
                  </a:lnTo>
                  <a:lnTo>
                    <a:pt x="24472" y="24511"/>
                  </a:lnTo>
                  <a:lnTo>
                    <a:pt x="51028" y="6604"/>
                  </a:lnTo>
                  <a:lnTo>
                    <a:pt x="83553" y="0"/>
                  </a:lnTo>
                  <a:lnTo>
                    <a:pt x="887094" y="0"/>
                  </a:lnTo>
                  <a:lnTo>
                    <a:pt x="919607" y="6604"/>
                  </a:lnTo>
                  <a:lnTo>
                    <a:pt x="946150" y="24511"/>
                  </a:lnTo>
                  <a:lnTo>
                    <a:pt x="964057" y="51054"/>
                  </a:lnTo>
                  <a:lnTo>
                    <a:pt x="970661" y="83566"/>
                  </a:lnTo>
                  <a:lnTo>
                    <a:pt x="970661" y="417576"/>
                  </a:lnTo>
                  <a:lnTo>
                    <a:pt x="964057" y="450088"/>
                  </a:lnTo>
                  <a:lnTo>
                    <a:pt x="946150" y="476631"/>
                  </a:lnTo>
                  <a:lnTo>
                    <a:pt x="919607" y="494538"/>
                  </a:lnTo>
                  <a:lnTo>
                    <a:pt x="887094" y="501142"/>
                  </a:lnTo>
                  <a:lnTo>
                    <a:pt x="83553" y="501142"/>
                  </a:lnTo>
                  <a:lnTo>
                    <a:pt x="51028" y="494538"/>
                  </a:lnTo>
                  <a:lnTo>
                    <a:pt x="24472" y="476631"/>
                  </a:lnTo>
                  <a:lnTo>
                    <a:pt x="6565" y="450088"/>
                  </a:lnTo>
                  <a:lnTo>
                    <a:pt x="0" y="417576"/>
                  </a:lnTo>
                  <a:lnTo>
                    <a:pt x="0" y="8356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29106" y="1861820"/>
            <a:ext cx="620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Product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0260" y="1697735"/>
            <a:ext cx="1065530" cy="596265"/>
            <a:chOff x="2080260" y="1697735"/>
            <a:chExt cx="1065530" cy="59626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0260" y="1697735"/>
              <a:ext cx="1065276" cy="5958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7504" y="1725167"/>
              <a:ext cx="970788" cy="5013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7504" y="1725167"/>
              <a:ext cx="970915" cy="501650"/>
            </a:xfrm>
            <a:custGeom>
              <a:avLst/>
              <a:gdLst/>
              <a:ahLst/>
              <a:cxnLst/>
              <a:rect l="l" t="t" r="r" b="b"/>
              <a:pathLst>
                <a:path w="970914" h="501650">
                  <a:moveTo>
                    <a:pt x="0" y="83566"/>
                  </a:moveTo>
                  <a:lnTo>
                    <a:pt x="6603" y="51054"/>
                  </a:lnTo>
                  <a:lnTo>
                    <a:pt x="24510" y="24511"/>
                  </a:lnTo>
                  <a:lnTo>
                    <a:pt x="51053" y="6604"/>
                  </a:lnTo>
                  <a:lnTo>
                    <a:pt x="83565" y="0"/>
                  </a:lnTo>
                  <a:lnTo>
                    <a:pt x="887094" y="0"/>
                  </a:lnTo>
                  <a:lnTo>
                    <a:pt x="919607" y="6604"/>
                  </a:lnTo>
                  <a:lnTo>
                    <a:pt x="946150" y="24511"/>
                  </a:lnTo>
                  <a:lnTo>
                    <a:pt x="964057" y="51054"/>
                  </a:lnTo>
                  <a:lnTo>
                    <a:pt x="970660" y="83566"/>
                  </a:lnTo>
                  <a:lnTo>
                    <a:pt x="970660" y="417576"/>
                  </a:lnTo>
                  <a:lnTo>
                    <a:pt x="964057" y="450088"/>
                  </a:lnTo>
                  <a:lnTo>
                    <a:pt x="946150" y="476631"/>
                  </a:lnTo>
                  <a:lnTo>
                    <a:pt x="919607" y="494538"/>
                  </a:lnTo>
                  <a:lnTo>
                    <a:pt x="887094" y="501142"/>
                  </a:lnTo>
                  <a:lnTo>
                    <a:pt x="83565" y="501142"/>
                  </a:lnTo>
                  <a:lnTo>
                    <a:pt x="51053" y="494538"/>
                  </a:lnTo>
                  <a:lnTo>
                    <a:pt x="24510" y="476631"/>
                  </a:lnTo>
                  <a:lnTo>
                    <a:pt x="6603" y="450088"/>
                  </a:lnTo>
                  <a:lnTo>
                    <a:pt x="0" y="417576"/>
                  </a:lnTo>
                  <a:lnTo>
                    <a:pt x="0" y="8356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93695" y="1861820"/>
            <a:ext cx="471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384803" y="1697735"/>
            <a:ext cx="1065530" cy="596265"/>
            <a:chOff x="3384803" y="1697735"/>
            <a:chExt cx="1065530" cy="59626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4803" y="1697735"/>
              <a:ext cx="1065276" cy="5958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2047" y="1725167"/>
              <a:ext cx="970788" cy="5013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32047" y="1725167"/>
              <a:ext cx="970915" cy="501650"/>
            </a:xfrm>
            <a:custGeom>
              <a:avLst/>
              <a:gdLst/>
              <a:ahLst/>
              <a:cxnLst/>
              <a:rect l="l" t="t" r="r" b="b"/>
              <a:pathLst>
                <a:path w="970914" h="501650">
                  <a:moveTo>
                    <a:pt x="0" y="83566"/>
                  </a:moveTo>
                  <a:lnTo>
                    <a:pt x="6603" y="51054"/>
                  </a:lnTo>
                  <a:lnTo>
                    <a:pt x="24511" y="24511"/>
                  </a:lnTo>
                  <a:lnTo>
                    <a:pt x="51053" y="6604"/>
                  </a:lnTo>
                  <a:lnTo>
                    <a:pt x="83565" y="0"/>
                  </a:lnTo>
                  <a:lnTo>
                    <a:pt x="887094" y="0"/>
                  </a:lnTo>
                  <a:lnTo>
                    <a:pt x="919606" y="6604"/>
                  </a:lnTo>
                  <a:lnTo>
                    <a:pt x="946150" y="24511"/>
                  </a:lnTo>
                  <a:lnTo>
                    <a:pt x="964056" y="51054"/>
                  </a:lnTo>
                  <a:lnTo>
                    <a:pt x="970661" y="83566"/>
                  </a:lnTo>
                  <a:lnTo>
                    <a:pt x="970661" y="417576"/>
                  </a:lnTo>
                  <a:lnTo>
                    <a:pt x="964056" y="450088"/>
                  </a:lnTo>
                  <a:lnTo>
                    <a:pt x="946150" y="476631"/>
                  </a:lnTo>
                  <a:lnTo>
                    <a:pt x="919606" y="494538"/>
                  </a:lnTo>
                  <a:lnTo>
                    <a:pt x="887094" y="501142"/>
                  </a:lnTo>
                  <a:lnTo>
                    <a:pt x="83565" y="501142"/>
                  </a:lnTo>
                  <a:lnTo>
                    <a:pt x="51053" y="494538"/>
                  </a:lnTo>
                  <a:lnTo>
                    <a:pt x="24511" y="476631"/>
                  </a:lnTo>
                  <a:lnTo>
                    <a:pt x="6603" y="450088"/>
                  </a:lnTo>
                  <a:lnTo>
                    <a:pt x="0" y="417576"/>
                  </a:lnTo>
                  <a:lnTo>
                    <a:pt x="0" y="8356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2365" y="1759458"/>
            <a:ext cx="471170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1755" marR="5080" indent="-59690">
              <a:lnSpc>
                <a:spcPts val="1610"/>
              </a:lnSpc>
              <a:spcBef>
                <a:spcPts val="21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 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flow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83252" y="1709927"/>
            <a:ext cx="1064260" cy="596265"/>
            <a:chOff x="4683252" y="1709927"/>
            <a:chExt cx="1064260" cy="59626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3252" y="1709927"/>
              <a:ext cx="1063752" cy="5958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0496" y="1737359"/>
              <a:ext cx="969263" cy="50139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730496" y="1737359"/>
              <a:ext cx="969010" cy="501650"/>
            </a:xfrm>
            <a:custGeom>
              <a:avLst/>
              <a:gdLst/>
              <a:ahLst/>
              <a:cxnLst/>
              <a:rect l="l" t="t" r="r" b="b"/>
              <a:pathLst>
                <a:path w="969010" h="501650">
                  <a:moveTo>
                    <a:pt x="0" y="83565"/>
                  </a:moveTo>
                  <a:lnTo>
                    <a:pt x="6603" y="51053"/>
                  </a:lnTo>
                  <a:lnTo>
                    <a:pt x="24511" y="24511"/>
                  </a:lnTo>
                  <a:lnTo>
                    <a:pt x="51053" y="6603"/>
                  </a:lnTo>
                  <a:lnTo>
                    <a:pt x="83565" y="0"/>
                  </a:lnTo>
                  <a:lnTo>
                    <a:pt x="885316" y="0"/>
                  </a:lnTo>
                  <a:lnTo>
                    <a:pt x="917828" y="6603"/>
                  </a:lnTo>
                  <a:lnTo>
                    <a:pt x="944371" y="24511"/>
                  </a:lnTo>
                  <a:lnTo>
                    <a:pt x="962278" y="51053"/>
                  </a:lnTo>
                  <a:lnTo>
                    <a:pt x="968882" y="83565"/>
                  </a:lnTo>
                  <a:lnTo>
                    <a:pt x="968882" y="417575"/>
                  </a:lnTo>
                  <a:lnTo>
                    <a:pt x="962278" y="450088"/>
                  </a:lnTo>
                  <a:lnTo>
                    <a:pt x="944371" y="476631"/>
                  </a:lnTo>
                  <a:lnTo>
                    <a:pt x="917828" y="494538"/>
                  </a:lnTo>
                  <a:lnTo>
                    <a:pt x="885316" y="501141"/>
                  </a:lnTo>
                  <a:lnTo>
                    <a:pt x="83565" y="501141"/>
                  </a:lnTo>
                  <a:lnTo>
                    <a:pt x="51053" y="494538"/>
                  </a:lnTo>
                  <a:lnTo>
                    <a:pt x="24511" y="476631"/>
                  </a:lnTo>
                  <a:lnTo>
                    <a:pt x="6603" y="450088"/>
                  </a:lnTo>
                  <a:lnTo>
                    <a:pt x="0" y="417575"/>
                  </a:lnTo>
                  <a:lnTo>
                    <a:pt x="0" y="8356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13197" y="1864614"/>
            <a:ext cx="402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Price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49696" y="1712976"/>
            <a:ext cx="1065530" cy="596265"/>
            <a:chOff x="5949696" y="1712976"/>
            <a:chExt cx="1065530" cy="59626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9696" y="1712976"/>
              <a:ext cx="1065276" cy="5958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6940" y="1740408"/>
              <a:ext cx="970788" cy="5013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996940" y="1740408"/>
              <a:ext cx="970915" cy="501650"/>
            </a:xfrm>
            <a:custGeom>
              <a:avLst/>
              <a:gdLst/>
              <a:ahLst/>
              <a:cxnLst/>
              <a:rect l="l" t="t" r="r" b="b"/>
              <a:pathLst>
                <a:path w="970915" h="501650">
                  <a:moveTo>
                    <a:pt x="0" y="83565"/>
                  </a:moveTo>
                  <a:lnTo>
                    <a:pt x="6604" y="51053"/>
                  </a:lnTo>
                  <a:lnTo>
                    <a:pt x="24511" y="24511"/>
                  </a:lnTo>
                  <a:lnTo>
                    <a:pt x="51054" y="6603"/>
                  </a:lnTo>
                  <a:lnTo>
                    <a:pt x="83565" y="0"/>
                  </a:lnTo>
                  <a:lnTo>
                    <a:pt x="887094" y="0"/>
                  </a:lnTo>
                  <a:lnTo>
                    <a:pt x="919607" y="6603"/>
                  </a:lnTo>
                  <a:lnTo>
                    <a:pt x="946150" y="24511"/>
                  </a:lnTo>
                  <a:lnTo>
                    <a:pt x="964057" y="51053"/>
                  </a:lnTo>
                  <a:lnTo>
                    <a:pt x="970661" y="83565"/>
                  </a:lnTo>
                  <a:lnTo>
                    <a:pt x="970661" y="417575"/>
                  </a:lnTo>
                  <a:lnTo>
                    <a:pt x="964057" y="450087"/>
                  </a:lnTo>
                  <a:lnTo>
                    <a:pt x="946150" y="476630"/>
                  </a:lnTo>
                  <a:lnTo>
                    <a:pt x="919607" y="494537"/>
                  </a:lnTo>
                  <a:lnTo>
                    <a:pt x="887094" y="501141"/>
                  </a:lnTo>
                  <a:lnTo>
                    <a:pt x="83565" y="501141"/>
                  </a:lnTo>
                  <a:lnTo>
                    <a:pt x="51054" y="494537"/>
                  </a:lnTo>
                  <a:lnTo>
                    <a:pt x="24511" y="476630"/>
                  </a:lnTo>
                  <a:lnTo>
                    <a:pt x="6604" y="450087"/>
                  </a:lnTo>
                  <a:lnTo>
                    <a:pt x="0" y="417575"/>
                  </a:lnTo>
                  <a:lnTo>
                    <a:pt x="0" y="8356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07048" y="1867916"/>
            <a:ext cx="772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232904" y="1697735"/>
            <a:ext cx="1065530" cy="596265"/>
            <a:chOff x="7232904" y="1697735"/>
            <a:chExt cx="1065530" cy="5962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904" y="1697735"/>
              <a:ext cx="1065276" cy="59588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0148" y="1725167"/>
              <a:ext cx="970788" cy="50139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280148" y="1725167"/>
              <a:ext cx="970915" cy="501650"/>
            </a:xfrm>
            <a:custGeom>
              <a:avLst/>
              <a:gdLst/>
              <a:ahLst/>
              <a:cxnLst/>
              <a:rect l="l" t="t" r="r" b="b"/>
              <a:pathLst>
                <a:path w="970915" h="501650">
                  <a:moveTo>
                    <a:pt x="0" y="83566"/>
                  </a:moveTo>
                  <a:lnTo>
                    <a:pt x="6603" y="51054"/>
                  </a:lnTo>
                  <a:lnTo>
                    <a:pt x="24510" y="24511"/>
                  </a:lnTo>
                  <a:lnTo>
                    <a:pt x="51053" y="6604"/>
                  </a:lnTo>
                  <a:lnTo>
                    <a:pt x="83566" y="0"/>
                  </a:lnTo>
                  <a:lnTo>
                    <a:pt x="887095" y="0"/>
                  </a:lnTo>
                  <a:lnTo>
                    <a:pt x="919606" y="6604"/>
                  </a:lnTo>
                  <a:lnTo>
                    <a:pt x="946150" y="24511"/>
                  </a:lnTo>
                  <a:lnTo>
                    <a:pt x="964056" y="51054"/>
                  </a:lnTo>
                  <a:lnTo>
                    <a:pt x="970660" y="83566"/>
                  </a:lnTo>
                  <a:lnTo>
                    <a:pt x="970660" y="417576"/>
                  </a:lnTo>
                  <a:lnTo>
                    <a:pt x="964056" y="450088"/>
                  </a:lnTo>
                  <a:lnTo>
                    <a:pt x="946150" y="476631"/>
                  </a:lnTo>
                  <a:lnTo>
                    <a:pt x="919606" y="494538"/>
                  </a:lnTo>
                  <a:lnTo>
                    <a:pt x="887095" y="501142"/>
                  </a:lnTo>
                  <a:lnTo>
                    <a:pt x="83566" y="501142"/>
                  </a:lnTo>
                  <a:lnTo>
                    <a:pt x="51053" y="494538"/>
                  </a:lnTo>
                  <a:lnTo>
                    <a:pt x="24510" y="476631"/>
                  </a:lnTo>
                  <a:lnTo>
                    <a:pt x="6603" y="450088"/>
                  </a:lnTo>
                  <a:lnTo>
                    <a:pt x="0" y="417576"/>
                  </a:lnTo>
                  <a:lnTo>
                    <a:pt x="0" y="8356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451852" y="1852676"/>
            <a:ext cx="6521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00327" y="723900"/>
            <a:ext cx="6995159" cy="3878579"/>
            <a:chOff x="1100327" y="723900"/>
            <a:chExt cx="6995159" cy="3878579"/>
          </a:xfrm>
        </p:grpSpPr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3059" y="3675888"/>
              <a:ext cx="790955" cy="79095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996439" y="3285744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2434"/>
                  </a:lnTo>
                </a:path>
              </a:pathLst>
            </a:custGeom>
            <a:ln w="1219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492" y="3686555"/>
              <a:ext cx="790956" cy="79248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18204" y="3296411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2434"/>
                  </a:lnTo>
                </a:path>
              </a:pathLst>
            </a:custGeom>
            <a:ln w="1219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0868" y="3686555"/>
              <a:ext cx="790956" cy="7924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783580" y="3288792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2434"/>
                  </a:lnTo>
                </a:path>
              </a:pathLst>
            </a:custGeom>
            <a:ln w="1219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14972" y="3675888"/>
              <a:ext cx="790955" cy="79095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368539" y="3273551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2435"/>
                  </a:lnTo>
                </a:path>
              </a:pathLst>
            </a:custGeom>
            <a:ln w="1219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0327" y="733044"/>
              <a:ext cx="637032" cy="8016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0195" y="848868"/>
              <a:ext cx="504444" cy="59436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8983" y="918971"/>
              <a:ext cx="505968" cy="59588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6612" y="723900"/>
              <a:ext cx="637032" cy="80314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64580" y="835152"/>
              <a:ext cx="505968" cy="5943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3368" y="905255"/>
              <a:ext cx="505967" cy="59588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8456" y="729995"/>
              <a:ext cx="637031" cy="80162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099560" y="2241803"/>
              <a:ext cx="2273935" cy="382270"/>
            </a:xfrm>
            <a:custGeom>
              <a:avLst/>
              <a:gdLst/>
              <a:ahLst/>
              <a:cxnLst/>
              <a:rect l="l" t="t" r="r" b="b"/>
              <a:pathLst>
                <a:path w="2273935" h="382269">
                  <a:moveTo>
                    <a:pt x="0" y="0"/>
                  </a:moveTo>
                  <a:lnTo>
                    <a:pt x="0" y="380745"/>
                  </a:lnTo>
                </a:path>
                <a:path w="2273935" h="382269">
                  <a:moveTo>
                    <a:pt x="0" y="382143"/>
                  </a:moveTo>
                  <a:lnTo>
                    <a:pt x="2273427" y="382143"/>
                  </a:lnTo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69664" y="2249423"/>
              <a:ext cx="2267585" cy="374650"/>
            </a:xfrm>
            <a:custGeom>
              <a:avLst/>
              <a:gdLst/>
              <a:ahLst/>
              <a:cxnLst/>
              <a:rect l="l" t="t" r="r" b="b"/>
              <a:pathLst>
                <a:path w="2267585" h="374650">
                  <a:moveTo>
                    <a:pt x="127000" y="76073"/>
                  </a:moveTo>
                  <a:lnTo>
                    <a:pt x="63500" y="0"/>
                  </a:lnTo>
                  <a:lnTo>
                    <a:pt x="0" y="76073"/>
                  </a:lnTo>
                  <a:lnTo>
                    <a:pt x="57150" y="76073"/>
                  </a:lnTo>
                  <a:lnTo>
                    <a:pt x="57150" y="279019"/>
                  </a:lnTo>
                  <a:lnTo>
                    <a:pt x="69850" y="279019"/>
                  </a:lnTo>
                  <a:lnTo>
                    <a:pt x="69850" y="76073"/>
                  </a:lnTo>
                  <a:lnTo>
                    <a:pt x="127000" y="76073"/>
                  </a:lnTo>
                  <a:close/>
                </a:path>
                <a:path w="2267585" h="374650">
                  <a:moveTo>
                    <a:pt x="828294" y="76073"/>
                  </a:moveTo>
                  <a:lnTo>
                    <a:pt x="764794" y="0"/>
                  </a:lnTo>
                  <a:lnTo>
                    <a:pt x="701294" y="76073"/>
                  </a:lnTo>
                  <a:lnTo>
                    <a:pt x="758444" y="76073"/>
                  </a:lnTo>
                  <a:lnTo>
                    <a:pt x="758444" y="279019"/>
                  </a:lnTo>
                  <a:lnTo>
                    <a:pt x="771144" y="279019"/>
                  </a:lnTo>
                  <a:lnTo>
                    <a:pt x="771144" y="76073"/>
                  </a:lnTo>
                  <a:lnTo>
                    <a:pt x="828294" y="76073"/>
                  </a:lnTo>
                  <a:close/>
                </a:path>
                <a:path w="2267585" h="374650">
                  <a:moveTo>
                    <a:pt x="2267458" y="76073"/>
                  </a:moveTo>
                  <a:lnTo>
                    <a:pt x="2203958" y="0"/>
                  </a:lnTo>
                  <a:lnTo>
                    <a:pt x="2140458" y="76073"/>
                  </a:lnTo>
                  <a:lnTo>
                    <a:pt x="2197608" y="76073"/>
                  </a:lnTo>
                  <a:lnTo>
                    <a:pt x="2197608" y="374523"/>
                  </a:lnTo>
                  <a:lnTo>
                    <a:pt x="2210308" y="374523"/>
                  </a:lnTo>
                  <a:lnTo>
                    <a:pt x="2210308" y="76073"/>
                  </a:lnTo>
                  <a:lnTo>
                    <a:pt x="2267458" y="76073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33672" y="2249424"/>
              <a:ext cx="3416300" cy="382270"/>
            </a:xfrm>
            <a:custGeom>
              <a:avLst/>
              <a:gdLst/>
              <a:ahLst/>
              <a:cxnLst/>
              <a:rect l="l" t="t" r="r" b="b"/>
              <a:pathLst>
                <a:path w="3416300" h="382269">
                  <a:moveTo>
                    <a:pt x="0" y="285242"/>
                  </a:moveTo>
                  <a:lnTo>
                    <a:pt x="702944" y="283209"/>
                  </a:lnTo>
                </a:path>
                <a:path w="3416300" h="382269">
                  <a:moveTo>
                    <a:pt x="2546477" y="0"/>
                  </a:moveTo>
                  <a:lnTo>
                    <a:pt x="2546477" y="374523"/>
                  </a:lnTo>
                </a:path>
                <a:path w="3416300" h="382269">
                  <a:moveTo>
                    <a:pt x="2546477" y="382143"/>
                  </a:moveTo>
                  <a:lnTo>
                    <a:pt x="3416300" y="382143"/>
                  </a:lnTo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57884" y="2249423"/>
              <a:ext cx="6356350" cy="1476375"/>
            </a:xfrm>
            <a:custGeom>
              <a:avLst/>
              <a:gdLst/>
              <a:ahLst/>
              <a:cxnLst/>
              <a:rect l="l" t="t" r="r" b="b"/>
              <a:pathLst>
                <a:path w="6356350" h="1476375">
                  <a:moveTo>
                    <a:pt x="639191" y="1362964"/>
                  </a:moveTo>
                  <a:lnTo>
                    <a:pt x="586105" y="1383919"/>
                  </a:lnTo>
                  <a:lnTo>
                    <a:pt x="65024" y="68580"/>
                  </a:lnTo>
                  <a:lnTo>
                    <a:pt x="118110" y="47498"/>
                  </a:lnTo>
                  <a:lnTo>
                    <a:pt x="30988" y="0"/>
                  </a:lnTo>
                  <a:lnTo>
                    <a:pt x="0" y="94234"/>
                  </a:lnTo>
                  <a:lnTo>
                    <a:pt x="53213" y="73152"/>
                  </a:lnTo>
                  <a:lnTo>
                    <a:pt x="574294" y="1388618"/>
                  </a:lnTo>
                  <a:lnTo>
                    <a:pt x="521081" y="1409700"/>
                  </a:lnTo>
                  <a:lnTo>
                    <a:pt x="608203" y="1457198"/>
                  </a:lnTo>
                  <a:lnTo>
                    <a:pt x="639191" y="1362964"/>
                  </a:lnTo>
                  <a:close/>
                </a:path>
                <a:path w="6356350" h="1476375">
                  <a:moveTo>
                    <a:pt x="1573784" y="116586"/>
                  </a:moveTo>
                  <a:lnTo>
                    <a:pt x="1560068" y="18288"/>
                  </a:lnTo>
                  <a:lnTo>
                    <a:pt x="1465961" y="49530"/>
                  </a:lnTo>
                  <a:lnTo>
                    <a:pt x="1514475" y="79756"/>
                  </a:lnTo>
                  <a:lnTo>
                    <a:pt x="696595" y="1395730"/>
                  </a:lnTo>
                  <a:lnTo>
                    <a:pt x="648208" y="1365631"/>
                  </a:lnTo>
                  <a:lnTo>
                    <a:pt x="661924" y="1463802"/>
                  </a:lnTo>
                  <a:lnTo>
                    <a:pt x="756031" y="1432687"/>
                  </a:lnTo>
                  <a:lnTo>
                    <a:pt x="707390" y="1402461"/>
                  </a:lnTo>
                  <a:lnTo>
                    <a:pt x="1525270" y="86487"/>
                  </a:lnTo>
                  <a:lnTo>
                    <a:pt x="1573784" y="116586"/>
                  </a:lnTo>
                  <a:close/>
                </a:path>
                <a:path w="6356350" h="1476375">
                  <a:moveTo>
                    <a:pt x="2488565" y="76200"/>
                  </a:moveTo>
                  <a:lnTo>
                    <a:pt x="2425065" y="0"/>
                  </a:lnTo>
                  <a:lnTo>
                    <a:pt x="2361565" y="76200"/>
                  </a:lnTo>
                  <a:lnTo>
                    <a:pt x="2418715" y="76200"/>
                  </a:lnTo>
                  <a:lnTo>
                    <a:pt x="2418715" y="1400175"/>
                  </a:lnTo>
                  <a:lnTo>
                    <a:pt x="2361565" y="1400175"/>
                  </a:lnTo>
                  <a:lnTo>
                    <a:pt x="2425065" y="1476375"/>
                  </a:lnTo>
                  <a:lnTo>
                    <a:pt x="2488565" y="1400175"/>
                  </a:lnTo>
                  <a:lnTo>
                    <a:pt x="2431415" y="1400175"/>
                  </a:lnTo>
                  <a:lnTo>
                    <a:pt x="2431415" y="76200"/>
                  </a:lnTo>
                  <a:lnTo>
                    <a:pt x="2488565" y="76200"/>
                  </a:lnTo>
                  <a:close/>
                </a:path>
                <a:path w="6356350" h="1476375">
                  <a:moveTo>
                    <a:pt x="6356223" y="83820"/>
                  </a:moveTo>
                  <a:lnTo>
                    <a:pt x="6292723" y="7620"/>
                  </a:lnTo>
                  <a:lnTo>
                    <a:pt x="6229223" y="83820"/>
                  </a:lnTo>
                  <a:lnTo>
                    <a:pt x="6286373" y="83820"/>
                  </a:lnTo>
                  <a:lnTo>
                    <a:pt x="6286373" y="382651"/>
                  </a:lnTo>
                  <a:lnTo>
                    <a:pt x="6299073" y="382651"/>
                  </a:lnTo>
                  <a:lnTo>
                    <a:pt x="6299073" y="83820"/>
                  </a:lnTo>
                  <a:lnTo>
                    <a:pt x="6356223" y="8382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35608" y="2631947"/>
              <a:ext cx="3865245" cy="1970405"/>
            </a:xfrm>
            <a:custGeom>
              <a:avLst/>
              <a:gdLst/>
              <a:ahLst/>
              <a:cxnLst/>
              <a:rect l="l" t="t" r="r" b="b"/>
              <a:pathLst>
                <a:path w="3865245" h="1970404">
                  <a:moveTo>
                    <a:pt x="127000" y="76200"/>
                  </a:moveTo>
                  <a:lnTo>
                    <a:pt x="63500" y="0"/>
                  </a:lnTo>
                  <a:lnTo>
                    <a:pt x="0" y="76200"/>
                  </a:lnTo>
                  <a:lnTo>
                    <a:pt x="57150" y="76200"/>
                  </a:lnTo>
                  <a:lnTo>
                    <a:pt x="57150" y="1970138"/>
                  </a:lnTo>
                  <a:lnTo>
                    <a:pt x="69850" y="1970138"/>
                  </a:lnTo>
                  <a:lnTo>
                    <a:pt x="69850" y="76200"/>
                  </a:lnTo>
                  <a:lnTo>
                    <a:pt x="127000" y="76200"/>
                  </a:lnTo>
                  <a:close/>
                </a:path>
                <a:path w="3865245" h="1970404">
                  <a:moveTo>
                    <a:pt x="3864737" y="76200"/>
                  </a:moveTo>
                  <a:lnTo>
                    <a:pt x="3801237" y="0"/>
                  </a:lnTo>
                  <a:lnTo>
                    <a:pt x="3737737" y="76200"/>
                  </a:lnTo>
                  <a:lnTo>
                    <a:pt x="3794887" y="76200"/>
                  </a:lnTo>
                  <a:lnTo>
                    <a:pt x="3794887" y="1970138"/>
                  </a:lnTo>
                  <a:lnTo>
                    <a:pt x="3807587" y="1970138"/>
                  </a:lnTo>
                  <a:lnTo>
                    <a:pt x="3807587" y="76200"/>
                  </a:lnTo>
                  <a:lnTo>
                    <a:pt x="3864737" y="76200"/>
                  </a:lnTo>
                  <a:close/>
                </a:path>
              </a:pathLst>
            </a:custGeom>
            <a:solidFill>
              <a:srgbClr val="E2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34008" y="4365298"/>
            <a:ext cx="1324610" cy="5410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842644">
              <a:lnSpc>
                <a:spcPct val="100000"/>
              </a:lnSpc>
              <a:spcBef>
                <a:spcPts val="53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SO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114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ct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io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11321" y="4431588"/>
            <a:ext cx="404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27296" y="4395947"/>
            <a:ext cx="1470660" cy="5156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28575" algn="r">
              <a:lnSpc>
                <a:spcPct val="100000"/>
              </a:lnSpc>
              <a:spcBef>
                <a:spcPts val="434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14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Notific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87310" y="4431588"/>
            <a:ext cx="404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8" name="object 6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54381"/>
            <a:ext cx="2997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Responsibilities</a:t>
            </a:r>
            <a:r>
              <a:rPr spc="-145" dirty="0"/>
              <a:t>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10" dirty="0"/>
              <a:t>ESB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007745"/>
            <a:ext cx="7708265" cy="3459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14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Providing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connectivity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085" marR="205740" indent="-287020">
              <a:lnSpc>
                <a:spcPct val="102099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transformation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 discussed 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earlier,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define how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couple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types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into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compatible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(Intelligent)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routing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Supporting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balancing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failover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support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5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Dealing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security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299085" marR="471170" indent="-287020">
              <a:lnSpc>
                <a:spcPct val="102099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Dealing with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reliability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reliably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deliver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handle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issues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 marL="299085" marR="5080" indent="-287020">
              <a:lnSpc>
                <a:spcPct val="101499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management – When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number 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 grow then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management comes into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picture.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policies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implemented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component.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Monitoring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logging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activities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monitored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logged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</a:t>
            </a:r>
            <a:r>
              <a:rPr spc="-20" dirty="0"/>
              <a:t>o</a:t>
            </a:r>
            <a:r>
              <a:rPr spc="-15" dirty="0"/>
              <a:t>u</a:t>
            </a:r>
            <a:r>
              <a:rPr spc="-10" dirty="0"/>
              <a:t>r</a:t>
            </a:r>
            <a:r>
              <a:rPr spc="-15" dirty="0"/>
              <a:t>s</a:t>
            </a:r>
            <a:r>
              <a:rPr dirty="0"/>
              <a:t>e</a:t>
            </a:r>
            <a:r>
              <a:rPr spc="-110" dirty="0"/>
              <a:t> </a:t>
            </a:r>
            <a:r>
              <a:rPr spc="-35" dirty="0"/>
              <a:t>T</a:t>
            </a:r>
            <a:r>
              <a:rPr spc="-40" dirty="0"/>
              <a:t>o</a:t>
            </a:r>
            <a:r>
              <a:rPr spc="-35" dirty="0"/>
              <a:t>pic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828802"/>
            <a:ext cx="198247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377822"/>
            <a:ext cx="257619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1926717"/>
            <a:ext cx="315722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Oriented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475992"/>
            <a:ext cx="26219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024632"/>
            <a:ext cx="136334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573221"/>
            <a:ext cx="92583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122521"/>
            <a:ext cx="99314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529" y="867536"/>
            <a:ext cx="117665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529" y="1416253"/>
            <a:ext cx="87820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529" y="1965451"/>
            <a:ext cx="129921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529" y="2514726"/>
            <a:ext cx="107569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529" y="3063367"/>
            <a:ext cx="284035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529" y="3612641"/>
            <a:ext cx="96202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529" y="4161231"/>
            <a:ext cx="234188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Services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535" y="166243"/>
            <a:ext cx="19824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10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368" y="1077849"/>
            <a:ext cx="1728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types: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82340" y="1847088"/>
            <a:ext cx="1948180" cy="607060"/>
            <a:chOff x="3482340" y="1847088"/>
            <a:chExt cx="1948180" cy="607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340" y="1847088"/>
              <a:ext cx="1947672" cy="606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584" y="1874520"/>
              <a:ext cx="1853184" cy="5120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29584" y="1874520"/>
              <a:ext cx="1852930" cy="511809"/>
            </a:xfrm>
            <a:custGeom>
              <a:avLst/>
              <a:gdLst/>
              <a:ahLst/>
              <a:cxnLst/>
              <a:rect l="l" t="t" r="r" b="b"/>
              <a:pathLst>
                <a:path w="1852929" h="511810">
                  <a:moveTo>
                    <a:pt x="0" y="85216"/>
                  </a:moveTo>
                  <a:lnTo>
                    <a:pt x="6730" y="52069"/>
                  </a:lnTo>
                  <a:lnTo>
                    <a:pt x="25018" y="25018"/>
                  </a:lnTo>
                  <a:lnTo>
                    <a:pt x="52069" y="6730"/>
                  </a:lnTo>
                  <a:lnTo>
                    <a:pt x="85343" y="0"/>
                  </a:lnTo>
                  <a:lnTo>
                    <a:pt x="1767458" y="0"/>
                  </a:lnTo>
                  <a:lnTo>
                    <a:pt x="1800732" y="6730"/>
                  </a:lnTo>
                  <a:lnTo>
                    <a:pt x="1827783" y="25018"/>
                  </a:lnTo>
                  <a:lnTo>
                    <a:pt x="1846071" y="52069"/>
                  </a:lnTo>
                  <a:lnTo>
                    <a:pt x="1852802" y="85216"/>
                  </a:lnTo>
                  <a:lnTo>
                    <a:pt x="1852802" y="426338"/>
                  </a:lnTo>
                  <a:lnTo>
                    <a:pt x="1846071" y="459612"/>
                  </a:lnTo>
                  <a:lnTo>
                    <a:pt x="1827783" y="486663"/>
                  </a:lnTo>
                  <a:lnTo>
                    <a:pt x="1800732" y="504951"/>
                  </a:lnTo>
                  <a:lnTo>
                    <a:pt x="1767458" y="511682"/>
                  </a:lnTo>
                  <a:lnTo>
                    <a:pt x="85343" y="511682"/>
                  </a:lnTo>
                  <a:lnTo>
                    <a:pt x="52069" y="504951"/>
                  </a:lnTo>
                  <a:lnTo>
                    <a:pt x="25018" y="486663"/>
                  </a:lnTo>
                  <a:lnTo>
                    <a:pt x="6730" y="459612"/>
                  </a:lnTo>
                  <a:lnTo>
                    <a:pt x="0" y="426338"/>
                  </a:lnTo>
                  <a:lnTo>
                    <a:pt x="0" y="8521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19498" y="1995043"/>
            <a:ext cx="668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4963" y="2381821"/>
            <a:ext cx="6490970" cy="1507490"/>
            <a:chOff x="854963" y="2381821"/>
            <a:chExt cx="6490970" cy="1507490"/>
          </a:xfrm>
        </p:grpSpPr>
        <p:sp>
          <p:nvSpPr>
            <p:cNvPr id="10" name="object 10"/>
            <p:cNvSpPr/>
            <p:nvPr/>
          </p:nvSpPr>
          <p:spPr>
            <a:xfrm>
              <a:off x="1680972" y="2386583"/>
              <a:ext cx="5600700" cy="356870"/>
            </a:xfrm>
            <a:custGeom>
              <a:avLst/>
              <a:gdLst/>
              <a:ahLst/>
              <a:cxnLst/>
              <a:rect l="l" t="t" r="r" b="b"/>
              <a:pathLst>
                <a:path w="5600700" h="356869">
                  <a:moveTo>
                    <a:pt x="2775457" y="0"/>
                  </a:moveTo>
                  <a:lnTo>
                    <a:pt x="2775457" y="356616"/>
                  </a:lnTo>
                </a:path>
                <a:path w="5600700" h="356869">
                  <a:moveTo>
                    <a:pt x="0" y="356362"/>
                  </a:moveTo>
                  <a:lnTo>
                    <a:pt x="5600700" y="356362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6964" y="2743199"/>
              <a:ext cx="5728970" cy="356870"/>
            </a:xfrm>
            <a:custGeom>
              <a:avLst/>
              <a:gdLst/>
              <a:ahLst/>
              <a:cxnLst/>
              <a:rect l="l" t="t" r="r" b="b"/>
              <a:pathLst>
                <a:path w="5728970" h="356869">
                  <a:moveTo>
                    <a:pt x="127000" y="280416"/>
                  </a:moveTo>
                  <a:lnTo>
                    <a:pt x="69850" y="280416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280416"/>
                  </a:lnTo>
                  <a:lnTo>
                    <a:pt x="0" y="280416"/>
                  </a:lnTo>
                  <a:lnTo>
                    <a:pt x="63500" y="356616"/>
                  </a:lnTo>
                  <a:lnTo>
                    <a:pt x="127000" y="280416"/>
                  </a:lnTo>
                  <a:close/>
                </a:path>
                <a:path w="5728970" h="356869">
                  <a:moveTo>
                    <a:pt x="2902712" y="280416"/>
                  </a:moveTo>
                  <a:lnTo>
                    <a:pt x="2845562" y="280416"/>
                  </a:lnTo>
                  <a:lnTo>
                    <a:pt x="2845562" y="0"/>
                  </a:lnTo>
                  <a:lnTo>
                    <a:pt x="2832862" y="0"/>
                  </a:lnTo>
                  <a:lnTo>
                    <a:pt x="2832862" y="280416"/>
                  </a:lnTo>
                  <a:lnTo>
                    <a:pt x="2775712" y="280416"/>
                  </a:lnTo>
                  <a:lnTo>
                    <a:pt x="2839212" y="356616"/>
                  </a:lnTo>
                  <a:lnTo>
                    <a:pt x="2902712" y="280416"/>
                  </a:lnTo>
                  <a:close/>
                </a:path>
                <a:path w="5728970" h="356869">
                  <a:moveTo>
                    <a:pt x="5728716" y="280416"/>
                  </a:moveTo>
                  <a:lnTo>
                    <a:pt x="5671566" y="280416"/>
                  </a:lnTo>
                  <a:lnTo>
                    <a:pt x="5671566" y="0"/>
                  </a:lnTo>
                  <a:lnTo>
                    <a:pt x="5658866" y="0"/>
                  </a:lnTo>
                  <a:lnTo>
                    <a:pt x="5658866" y="280416"/>
                  </a:lnTo>
                  <a:lnTo>
                    <a:pt x="5601716" y="280416"/>
                  </a:lnTo>
                  <a:lnTo>
                    <a:pt x="5665216" y="356616"/>
                  </a:lnTo>
                  <a:lnTo>
                    <a:pt x="5728716" y="28041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963" y="3095243"/>
              <a:ext cx="1676400" cy="7940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207" y="3122675"/>
              <a:ext cx="1581912" cy="6995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02207" y="3122675"/>
              <a:ext cx="1581785" cy="699770"/>
            </a:xfrm>
            <a:custGeom>
              <a:avLst/>
              <a:gdLst/>
              <a:ahLst/>
              <a:cxnLst/>
              <a:rect l="l" t="t" r="r" b="b"/>
              <a:pathLst>
                <a:path w="1581785" h="699770">
                  <a:moveTo>
                    <a:pt x="0" y="116586"/>
                  </a:moveTo>
                  <a:lnTo>
                    <a:pt x="9156" y="71119"/>
                  </a:lnTo>
                  <a:lnTo>
                    <a:pt x="34137" y="34162"/>
                  </a:lnTo>
                  <a:lnTo>
                    <a:pt x="71183" y="9143"/>
                  </a:lnTo>
                  <a:lnTo>
                    <a:pt x="116547" y="0"/>
                  </a:lnTo>
                  <a:lnTo>
                    <a:pt x="1464817" y="0"/>
                  </a:lnTo>
                  <a:lnTo>
                    <a:pt x="1510284" y="9143"/>
                  </a:lnTo>
                  <a:lnTo>
                    <a:pt x="1547241" y="34162"/>
                  </a:lnTo>
                  <a:lnTo>
                    <a:pt x="1572260" y="71119"/>
                  </a:lnTo>
                  <a:lnTo>
                    <a:pt x="1581404" y="116586"/>
                  </a:lnTo>
                  <a:lnTo>
                    <a:pt x="1581404" y="582676"/>
                  </a:lnTo>
                  <a:lnTo>
                    <a:pt x="1572260" y="628142"/>
                  </a:lnTo>
                  <a:lnTo>
                    <a:pt x="1547241" y="665099"/>
                  </a:lnTo>
                  <a:lnTo>
                    <a:pt x="1510284" y="690118"/>
                  </a:lnTo>
                  <a:lnTo>
                    <a:pt x="1464817" y="699262"/>
                  </a:lnTo>
                  <a:lnTo>
                    <a:pt x="116547" y="699262"/>
                  </a:lnTo>
                  <a:lnTo>
                    <a:pt x="71183" y="690118"/>
                  </a:lnTo>
                  <a:lnTo>
                    <a:pt x="34137" y="665099"/>
                  </a:lnTo>
                  <a:lnTo>
                    <a:pt x="9156" y="628142"/>
                  </a:lnTo>
                  <a:lnTo>
                    <a:pt x="0" y="582676"/>
                  </a:lnTo>
                  <a:lnTo>
                    <a:pt x="0" y="11658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50416" y="3129788"/>
            <a:ext cx="109728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17976" y="3089148"/>
            <a:ext cx="1676400" cy="795655"/>
            <a:chOff x="3617976" y="3089148"/>
            <a:chExt cx="1676400" cy="79565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7976" y="3089148"/>
              <a:ext cx="1676400" cy="7955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5220" y="3116580"/>
              <a:ext cx="1581912" cy="7010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665220" y="3116580"/>
              <a:ext cx="1581785" cy="701040"/>
            </a:xfrm>
            <a:custGeom>
              <a:avLst/>
              <a:gdLst/>
              <a:ahLst/>
              <a:cxnLst/>
              <a:rect l="l" t="t" r="r" b="b"/>
              <a:pathLst>
                <a:path w="1581785" h="701039">
                  <a:moveTo>
                    <a:pt x="0" y="116839"/>
                  </a:moveTo>
                  <a:lnTo>
                    <a:pt x="9143" y="71374"/>
                  </a:lnTo>
                  <a:lnTo>
                    <a:pt x="34162" y="34162"/>
                  </a:lnTo>
                  <a:lnTo>
                    <a:pt x="71374" y="9143"/>
                  </a:lnTo>
                  <a:lnTo>
                    <a:pt x="116839" y="0"/>
                  </a:lnTo>
                  <a:lnTo>
                    <a:pt x="1464564" y="0"/>
                  </a:lnTo>
                  <a:lnTo>
                    <a:pt x="1510029" y="9143"/>
                  </a:lnTo>
                  <a:lnTo>
                    <a:pt x="1547240" y="34162"/>
                  </a:lnTo>
                  <a:lnTo>
                    <a:pt x="1572259" y="71374"/>
                  </a:lnTo>
                  <a:lnTo>
                    <a:pt x="1581403" y="116839"/>
                  </a:lnTo>
                  <a:lnTo>
                    <a:pt x="1581403" y="584200"/>
                  </a:lnTo>
                  <a:lnTo>
                    <a:pt x="1572259" y="629666"/>
                  </a:lnTo>
                  <a:lnTo>
                    <a:pt x="1547240" y="666876"/>
                  </a:lnTo>
                  <a:lnTo>
                    <a:pt x="1510029" y="691895"/>
                  </a:lnTo>
                  <a:lnTo>
                    <a:pt x="1464564" y="701039"/>
                  </a:lnTo>
                  <a:lnTo>
                    <a:pt x="116839" y="701039"/>
                  </a:lnTo>
                  <a:lnTo>
                    <a:pt x="71374" y="691895"/>
                  </a:lnTo>
                  <a:lnTo>
                    <a:pt x="34162" y="666876"/>
                  </a:lnTo>
                  <a:lnTo>
                    <a:pt x="9143" y="629666"/>
                  </a:lnTo>
                  <a:lnTo>
                    <a:pt x="0" y="584200"/>
                  </a:lnTo>
                  <a:lnTo>
                    <a:pt x="0" y="116839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58158" y="3237357"/>
            <a:ext cx="84836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 marL="1111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17564" y="3089148"/>
            <a:ext cx="1678305" cy="795655"/>
            <a:chOff x="6417564" y="3089148"/>
            <a:chExt cx="1678305" cy="79565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7564" y="3089148"/>
              <a:ext cx="1677924" cy="7955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4808" y="3116580"/>
              <a:ext cx="1583436" cy="7010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64808" y="3116580"/>
              <a:ext cx="1583690" cy="701040"/>
            </a:xfrm>
            <a:custGeom>
              <a:avLst/>
              <a:gdLst/>
              <a:ahLst/>
              <a:cxnLst/>
              <a:rect l="l" t="t" r="r" b="b"/>
              <a:pathLst>
                <a:path w="1583690" h="701039">
                  <a:moveTo>
                    <a:pt x="0" y="116839"/>
                  </a:moveTo>
                  <a:lnTo>
                    <a:pt x="9143" y="71374"/>
                  </a:lnTo>
                  <a:lnTo>
                    <a:pt x="34162" y="34162"/>
                  </a:lnTo>
                  <a:lnTo>
                    <a:pt x="71373" y="9143"/>
                  </a:lnTo>
                  <a:lnTo>
                    <a:pt x="116839" y="0"/>
                  </a:lnTo>
                  <a:lnTo>
                    <a:pt x="1466341" y="0"/>
                  </a:lnTo>
                  <a:lnTo>
                    <a:pt x="1511808" y="9143"/>
                  </a:lnTo>
                  <a:lnTo>
                    <a:pt x="1549018" y="34162"/>
                  </a:lnTo>
                  <a:lnTo>
                    <a:pt x="1574038" y="71374"/>
                  </a:lnTo>
                  <a:lnTo>
                    <a:pt x="1583182" y="116839"/>
                  </a:lnTo>
                  <a:lnTo>
                    <a:pt x="1583182" y="584200"/>
                  </a:lnTo>
                  <a:lnTo>
                    <a:pt x="1574038" y="629666"/>
                  </a:lnTo>
                  <a:lnTo>
                    <a:pt x="1549018" y="666876"/>
                  </a:lnTo>
                  <a:lnTo>
                    <a:pt x="1511808" y="691895"/>
                  </a:lnTo>
                  <a:lnTo>
                    <a:pt x="1466341" y="701039"/>
                  </a:lnTo>
                  <a:lnTo>
                    <a:pt x="116839" y="701039"/>
                  </a:lnTo>
                  <a:lnTo>
                    <a:pt x="71373" y="691895"/>
                  </a:lnTo>
                  <a:lnTo>
                    <a:pt x="34162" y="666876"/>
                  </a:lnTo>
                  <a:lnTo>
                    <a:pt x="9143" y="629666"/>
                  </a:lnTo>
                  <a:lnTo>
                    <a:pt x="0" y="584200"/>
                  </a:lnTo>
                  <a:lnTo>
                    <a:pt x="0" y="11683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32803" y="3244088"/>
            <a:ext cx="6496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802" y="154381"/>
            <a:ext cx="32061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Services</a:t>
            </a:r>
            <a:r>
              <a:rPr spc="-6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Basic</a:t>
            </a:r>
            <a:r>
              <a:rPr spc="-3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885" y="1051306"/>
            <a:ext cx="7702550" cy="3230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two types: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(a)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(b)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23241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Basic Data Services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: This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service which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used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read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basic business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examples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service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customer.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Change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customer's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address.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Details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calls made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mobile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month.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Informing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credit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card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balance.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Basic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Logic</a:t>
            </a:r>
            <a:r>
              <a:rPr sz="1400" spc="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Services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represents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rules.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decision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responds.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example: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product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catalogs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price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lists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based 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solution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problem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input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change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contracts.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1" y="154381"/>
            <a:ext cx="18643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14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6696" y="1103375"/>
            <a:ext cx="568960" cy="3714115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ESB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5147" y="1075944"/>
            <a:ext cx="3093720" cy="1969135"/>
            <a:chOff x="5375147" y="1075944"/>
            <a:chExt cx="3093720" cy="1969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9594" y="1330452"/>
              <a:ext cx="68452" cy="128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567" y="1075944"/>
              <a:ext cx="1083564" cy="6751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4811" y="1103376"/>
              <a:ext cx="989076" cy="5806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34811" y="1103376"/>
              <a:ext cx="989330" cy="580390"/>
            </a:xfrm>
            <a:custGeom>
              <a:avLst/>
              <a:gdLst/>
              <a:ahLst/>
              <a:cxnLst/>
              <a:rect l="l" t="t" r="r" b="b"/>
              <a:pathLst>
                <a:path w="989329" h="580389">
                  <a:moveTo>
                    <a:pt x="0" y="96647"/>
                  </a:moveTo>
                  <a:lnTo>
                    <a:pt x="7620" y="59054"/>
                  </a:lnTo>
                  <a:lnTo>
                    <a:pt x="28321" y="28321"/>
                  </a:lnTo>
                  <a:lnTo>
                    <a:pt x="59054" y="7620"/>
                  </a:lnTo>
                  <a:lnTo>
                    <a:pt x="96774" y="0"/>
                  </a:lnTo>
                  <a:lnTo>
                    <a:pt x="892047" y="0"/>
                  </a:lnTo>
                  <a:lnTo>
                    <a:pt x="929766" y="7620"/>
                  </a:lnTo>
                  <a:lnTo>
                    <a:pt x="960501" y="28321"/>
                  </a:lnTo>
                  <a:lnTo>
                    <a:pt x="981202" y="59054"/>
                  </a:lnTo>
                  <a:lnTo>
                    <a:pt x="988821" y="96647"/>
                  </a:lnTo>
                  <a:lnTo>
                    <a:pt x="988821" y="483615"/>
                  </a:lnTo>
                  <a:lnTo>
                    <a:pt x="981202" y="521208"/>
                  </a:lnTo>
                  <a:lnTo>
                    <a:pt x="960501" y="551941"/>
                  </a:lnTo>
                  <a:lnTo>
                    <a:pt x="929766" y="572643"/>
                  </a:lnTo>
                  <a:lnTo>
                    <a:pt x="892047" y="580263"/>
                  </a:lnTo>
                  <a:lnTo>
                    <a:pt x="96774" y="580263"/>
                  </a:lnTo>
                  <a:lnTo>
                    <a:pt x="59054" y="572643"/>
                  </a:lnTo>
                  <a:lnTo>
                    <a:pt x="28321" y="551941"/>
                  </a:lnTo>
                  <a:lnTo>
                    <a:pt x="7620" y="521208"/>
                  </a:lnTo>
                  <a:lnTo>
                    <a:pt x="0" y="483615"/>
                  </a:lnTo>
                  <a:lnTo>
                    <a:pt x="0" y="9664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8738" y="1999488"/>
              <a:ext cx="68452" cy="1280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75148" y="2057044"/>
              <a:ext cx="360045" cy="13335"/>
            </a:xfrm>
            <a:custGeom>
              <a:avLst/>
              <a:gdLst/>
              <a:ahLst/>
              <a:cxnLst/>
              <a:rect l="l" t="t" r="r" b="b"/>
              <a:pathLst>
                <a:path w="360045" h="13335">
                  <a:moveTo>
                    <a:pt x="283540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283540" y="12801"/>
                  </a:lnTo>
                  <a:lnTo>
                    <a:pt x="283540" y="0"/>
                  </a:lnTo>
                  <a:close/>
                </a:path>
                <a:path w="360045" h="13335">
                  <a:moveTo>
                    <a:pt x="359664" y="6451"/>
                  </a:moveTo>
                  <a:lnTo>
                    <a:pt x="352044" y="101"/>
                  </a:lnTo>
                  <a:lnTo>
                    <a:pt x="296291" y="101"/>
                  </a:lnTo>
                  <a:lnTo>
                    <a:pt x="296291" y="12801"/>
                  </a:lnTo>
                  <a:lnTo>
                    <a:pt x="352044" y="12801"/>
                  </a:lnTo>
                  <a:lnTo>
                    <a:pt x="359664" y="645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7567" y="1723644"/>
              <a:ext cx="1083564" cy="6736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4811" y="1751076"/>
              <a:ext cx="989076" cy="5791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34811" y="1751076"/>
              <a:ext cx="989330" cy="579120"/>
            </a:xfrm>
            <a:custGeom>
              <a:avLst/>
              <a:gdLst/>
              <a:ahLst/>
              <a:cxnLst/>
              <a:rect l="l" t="t" r="r" b="b"/>
              <a:pathLst>
                <a:path w="989329" h="579119">
                  <a:moveTo>
                    <a:pt x="0" y="96520"/>
                  </a:moveTo>
                  <a:lnTo>
                    <a:pt x="7620" y="58927"/>
                  </a:lnTo>
                  <a:lnTo>
                    <a:pt x="28193" y="28194"/>
                  </a:lnTo>
                  <a:lnTo>
                    <a:pt x="58927" y="7620"/>
                  </a:lnTo>
                  <a:lnTo>
                    <a:pt x="96520" y="0"/>
                  </a:lnTo>
                  <a:lnTo>
                    <a:pt x="892302" y="0"/>
                  </a:lnTo>
                  <a:lnTo>
                    <a:pt x="929893" y="7620"/>
                  </a:lnTo>
                  <a:lnTo>
                    <a:pt x="960628" y="28194"/>
                  </a:lnTo>
                  <a:lnTo>
                    <a:pt x="981202" y="58927"/>
                  </a:lnTo>
                  <a:lnTo>
                    <a:pt x="988821" y="96520"/>
                  </a:lnTo>
                  <a:lnTo>
                    <a:pt x="988821" y="482600"/>
                  </a:lnTo>
                  <a:lnTo>
                    <a:pt x="981202" y="520192"/>
                  </a:lnTo>
                  <a:lnTo>
                    <a:pt x="960628" y="550926"/>
                  </a:lnTo>
                  <a:lnTo>
                    <a:pt x="929893" y="571500"/>
                  </a:lnTo>
                  <a:lnTo>
                    <a:pt x="892302" y="579119"/>
                  </a:lnTo>
                  <a:lnTo>
                    <a:pt x="96520" y="579119"/>
                  </a:lnTo>
                  <a:lnTo>
                    <a:pt x="58927" y="571500"/>
                  </a:lnTo>
                  <a:lnTo>
                    <a:pt x="28193" y="550926"/>
                  </a:lnTo>
                  <a:lnTo>
                    <a:pt x="7620" y="520192"/>
                  </a:lnTo>
                  <a:lnTo>
                    <a:pt x="0" y="482600"/>
                  </a:lnTo>
                  <a:lnTo>
                    <a:pt x="0" y="9652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8738" y="2619755"/>
              <a:ext cx="68452" cy="1280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75148" y="2677312"/>
              <a:ext cx="360045" cy="13335"/>
            </a:xfrm>
            <a:custGeom>
              <a:avLst/>
              <a:gdLst/>
              <a:ahLst/>
              <a:cxnLst/>
              <a:rect l="l" t="t" r="r" b="b"/>
              <a:pathLst>
                <a:path w="360045" h="13335">
                  <a:moveTo>
                    <a:pt x="283540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283540" y="12801"/>
                  </a:lnTo>
                  <a:lnTo>
                    <a:pt x="283540" y="0"/>
                  </a:lnTo>
                  <a:close/>
                </a:path>
                <a:path w="360045" h="13335">
                  <a:moveTo>
                    <a:pt x="359664" y="6451"/>
                  </a:moveTo>
                  <a:lnTo>
                    <a:pt x="352044" y="101"/>
                  </a:lnTo>
                  <a:lnTo>
                    <a:pt x="296291" y="101"/>
                  </a:lnTo>
                  <a:lnTo>
                    <a:pt x="296291" y="12801"/>
                  </a:lnTo>
                  <a:lnTo>
                    <a:pt x="352044" y="12801"/>
                  </a:lnTo>
                  <a:lnTo>
                    <a:pt x="359664" y="645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567" y="2369819"/>
              <a:ext cx="1083564" cy="6751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4811" y="2397252"/>
              <a:ext cx="989076" cy="5806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34811" y="2397252"/>
              <a:ext cx="989330" cy="580390"/>
            </a:xfrm>
            <a:custGeom>
              <a:avLst/>
              <a:gdLst/>
              <a:ahLst/>
              <a:cxnLst/>
              <a:rect l="l" t="t" r="r" b="b"/>
              <a:pathLst>
                <a:path w="989329" h="580389">
                  <a:moveTo>
                    <a:pt x="0" y="96647"/>
                  </a:moveTo>
                  <a:lnTo>
                    <a:pt x="7620" y="59055"/>
                  </a:lnTo>
                  <a:lnTo>
                    <a:pt x="28321" y="28321"/>
                  </a:lnTo>
                  <a:lnTo>
                    <a:pt x="59054" y="7620"/>
                  </a:lnTo>
                  <a:lnTo>
                    <a:pt x="96774" y="0"/>
                  </a:lnTo>
                  <a:lnTo>
                    <a:pt x="892047" y="0"/>
                  </a:lnTo>
                  <a:lnTo>
                    <a:pt x="929766" y="7620"/>
                  </a:lnTo>
                  <a:lnTo>
                    <a:pt x="960501" y="28321"/>
                  </a:lnTo>
                  <a:lnTo>
                    <a:pt x="981202" y="59055"/>
                  </a:lnTo>
                  <a:lnTo>
                    <a:pt x="988821" y="96647"/>
                  </a:lnTo>
                  <a:lnTo>
                    <a:pt x="988821" y="483616"/>
                  </a:lnTo>
                  <a:lnTo>
                    <a:pt x="981202" y="521208"/>
                  </a:lnTo>
                  <a:lnTo>
                    <a:pt x="960501" y="551942"/>
                  </a:lnTo>
                  <a:lnTo>
                    <a:pt x="929766" y="572643"/>
                  </a:lnTo>
                  <a:lnTo>
                    <a:pt x="892047" y="580263"/>
                  </a:lnTo>
                  <a:lnTo>
                    <a:pt x="96774" y="580263"/>
                  </a:lnTo>
                  <a:lnTo>
                    <a:pt x="59054" y="572643"/>
                  </a:lnTo>
                  <a:lnTo>
                    <a:pt x="28321" y="551942"/>
                  </a:lnTo>
                  <a:lnTo>
                    <a:pt x="7620" y="521208"/>
                  </a:lnTo>
                  <a:lnTo>
                    <a:pt x="0" y="483616"/>
                  </a:lnTo>
                  <a:lnTo>
                    <a:pt x="0" y="9664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17792" y="1976627"/>
              <a:ext cx="385445" cy="800100"/>
            </a:xfrm>
            <a:custGeom>
              <a:avLst/>
              <a:gdLst/>
              <a:ahLst/>
              <a:cxnLst/>
              <a:rect l="l" t="t" r="r" b="b"/>
              <a:pathLst>
                <a:path w="385445" h="800100">
                  <a:moveTo>
                    <a:pt x="365760" y="63500"/>
                  </a:moveTo>
                  <a:lnTo>
                    <a:pt x="289560" y="0"/>
                  </a:lnTo>
                  <a:lnTo>
                    <a:pt x="289560" y="57150"/>
                  </a:lnTo>
                  <a:lnTo>
                    <a:pt x="5588" y="57150"/>
                  </a:lnTo>
                  <a:lnTo>
                    <a:pt x="5588" y="69850"/>
                  </a:lnTo>
                  <a:lnTo>
                    <a:pt x="289560" y="69850"/>
                  </a:lnTo>
                  <a:lnTo>
                    <a:pt x="289560" y="127127"/>
                  </a:lnTo>
                  <a:lnTo>
                    <a:pt x="365760" y="63500"/>
                  </a:lnTo>
                  <a:close/>
                </a:path>
                <a:path w="385445" h="800100">
                  <a:moveTo>
                    <a:pt x="385318" y="227965"/>
                  </a:moveTo>
                  <a:lnTo>
                    <a:pt x="365760" y="130683"/>
                  </a:lnTo>
                  <a:lnTo>
                    <a:pt x="273558" y="167513"/>
                  </a:lnTo>
                  <a:lnTo>
                    <a:pt x="323850" y="194818"/>
                  </a:lnTo>
                  <a:lnTo>
                    <a:pt x="0" y="793877"/>
                  </a:lnTo>
                  <a:lnTo>
                    <a:pt x="11176" y="799973"/>
                  </a:lnTo>
                  <a:lnTo>
                    <a:pt x="335026" y="200787"/>
                  </a:lnTo>
                  <a:lnTo>
                    <a:pt x="385318" y="227965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1547" y="1490472"/>
              <a:ext cx="1417320" cy="11399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98791" y="1517904"/>
              <a:ext cx="1322831" cy="104546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98792" y="1517903"/>
            <a:ext cx="1323340" cy="1045844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  <a:spcBef>
                <a:spcPts val="148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Backend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3303" y="1211326"/>
            <a:ext cx="1256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1200" u="heavy" dirty="0">
                <a:solidFill>
                  <a:srgbClr val="242424"/>
                </a:solidFill>
                <a:uFill>
                  <a:solidFill>
                    <a:srgbClr val="5C5C5C"/>
                  </a:solidFill>
                </a:uFill>
                <a:latin typeface="Tahoma"/>
                <a:cs typeface="Tahoma"/>
              </a:rPr>
              <a:t> 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2080" y="1389634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47079" y="1856358"/>
            <a:ext cx="716915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marL="10160" algn="ctr">
              <a:lnSpc>
                <a:spcPts val="142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4666" y="2512822"/>
            <a:ext cx="716915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1920" marR="5080" indent="-109855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59297" y="770001"/>
            <a:ext cx="12738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Servic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vid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8555" y="1098613"/>
            <a:ext cx="1774189" cy="3709670"/>
            <a:chOff x="638555" y="1098613"/>
            <a:chExt cx="1774189" cy="3709670"/>
          </a:xfrm>
        </p:grpSpPr>
        <p:sp>
          <p:nvSpPr>
            <p:cNvPr id="29" name="object 29"/>
            <p:cNvSpPr/>
            <p:nvPr/>
          </p:nvSpPr>
          <p:spPr>
            <a:xfrm>
              <a:off x="2407920" y="1103375"/>
              <a:ext cx="0" cy="3700145"/>
            </a:xfrm>
            <a:custGeom>
              <a:avLst/>
              <a:gdLst/>
              <a:ahLst/>
              <a:cxnLst/>
              <a:rect l="l" t="t" r="r" b="b"/>
              <a:pathLst>
                <a:path h="3700145">
                  <a:moveTo>
                    <a:pt x="0" y="0"/>
                  </a:moveTo>
                  <a:lnTo>
                    <a:pt x="0" y="3699738"/>
                  </a:lnTo>
                </a:path>
              </a:pathLst>
            </a:custGeom>
            <a:ln w="9144">
              <a:solidFill>
                <a:srgbClr val="5C5C5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555" y="3302508"/>
              <a:ext cx="583692" cy="4785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799" y="3329940"/>
              <a:ext cx="489204" cy="3840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85799" y="3329940"/>
              <a:ext cx="488950" cy="384175"/>
            </a:xfrm>
            <a:custGeom>
              <a:avLst/>
              <a:gdLst/>
              <a:ahLst/>
              <a:cxnLst/>
              <a:rect l="l" t="t" r="r" b="b"/>
              <a:pathLst>
                <a:path w="488950" h="384175">
                  <a:moveTo>
                    <a:pt x="0" y="64008"/>
                  </a:moveTo>
                  <a:lnTo>
                    <a:pt x="5029" y="39116"/>
                  </a:lnTo>
                  <a:lnTo>
                    <a:pt x="18732" y="18796"/>
                  </a:lnTo>
                  <a:lnTo>
                    <a:pt x="39065" y="5080"/>
                  </a:lnTo>
                  <a:lnTo>
                    <a:pt x="63957" y="0"/>
                  </a:lnTo>
                  <a:lnTo>
                    <a:pt x="424865" y="0"/>
                  </a:lnTo>
                  <a:lnTo>
                    <a:pt x="449757" y="5080"/>
                  </a:lnTo>
                  <a:lnTo>
                    <a:pt x="470090" y="18796"/>
                  </a:lnTo>
                  <a:lnTo>
                    <a:pt x="483793" y="39116"/>
                  </a:lnTo>
                  <a:lnTo>
                    <a:pt x="488822" y="64008"/>
                  </a:lnTo>
                  <a:lnTo>
                    <a:pt x="488822" y="319913"/>
                  </a:lnTo>
                  <a:lnTo>
                    <a:pt x="483793" y="344805"/>
                  </a:lnTo>
                  <a:lnTo>
                    <a:pt x="470090" y="365125"/>
                  </a:lnTo>
                  <a:lnTo>
                    <a:pt x="449757" y="378841"/>
                  </a:lnTo>
                  <a:lnTo>
                    <a:pt x="424865" y="383921"/>
                  </a:lnTo>
                  <a:lnTo>
                    <a:pt x="63957" y="383921"/>
                  </a:lnTo>
                  <a:lnTo>
                    <a:pt x="39065" y="378841"/>
                  </a:lnTo>
                  <a:lnTo>
                    <a:pt x="18732" y="365125"/>
                  </a:lnTo>
                  <a:lnTo>
                    <a:pt x="5029" y="344805"/>
                  </a:lnTo>
                  <a:lnTo>
                    <a:pt x="0" y="319913"/>
                  </a:lnTo>
                  <a:lnTo>
                    <a:pt x="0" y="64008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5759" y="3403168"/>
            <a:ext cx="328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GUI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75003" y="3302508"/>
            <a:ext cx="1148080" cy="478790"/>
            <a:chOff x="1175003" y="3302508"/>
            <a:chExt cx="1148080" cy="47879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594" y="3468624"/>
              <a:ext cx="68453" cy="12801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75004" y="3526180"/>
              <a:ext cx="360045" cy="13335"/>
            </a:xfrm>
            <a:custGeom>
              <a:avLst/>
              <a:gdLst/>
              <a:ahLst/>
              <a:cxnLst/>
              <a:rect l="l" t="t" r="r" b="b"/>
              <a:pathLst>
                <a:path w="360044" h="13335">
                  <a:moveTo>
                    <a:pt x="283540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283540" y="12801"/>
                  </a:lnTo>
                  <a:lnTo>
                    <a:pt x="283540" y="0"/>
                  </a:lnTo>
                  <a:close/>
                </a:path>
                <a:path w="360044" h="13335">
                  <a:moveTo>
                    <a:pt x="359664" y="6451"/>
                  </a:moveTo>
                  <a:lnTo>
                    <a:pt x="352044" y="101"/>
                  </a:lnTo>
                  <a:lnTo>
                    <a:pt x="296291" y="101"/>
                  </a:lnTo>
                  <a:lnTo>
                    <a:pt x="296291" y="12801"/>
                  </a:lnTo>
                  <a:lnTo>
                    <a:pt x="352044" y="12801"/>
                  </a:lnTo>
                  <a:lnTo>
                    <a:pt x="359664" y="645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4187" y="3302508"/>
              <a:ext cx="818388" cy="47853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1431" y="3329940"/>
              <a:ext cx="723900" cy="38404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51431" y="3329940"/>
              <a:ext cx="723900" cy="384175"/>
            </a:xfrm>
            <a:custGeom>
              <a:avLst/>
              <a:gdLst/>
              <a:ahLst/>
              <a:cxnLst/>
              <a:rect l="l" t="t" r="r" b="b"/>
              <a:pathLst>
                <a:path w="723900" h="384175">
                  <a:moveTo>
                    <a:pt x="0" y="64008"/>
                  </a:moveTo>
                  <a:lnTo>
                    <a:pt x="5080" y="39116"/>
                  </a:lnTo>
                  <a:lnTo>
                    <a:pt x="18796" y="18796"/>
                  </a:lnTo>
                  <a:lnTo>
                    <a:pt x="39115" y="5080"/>
                  </a:lnTo>
                  <a:lnTo>
                    <a:pt x="64008" y="0"/>
                  </a:lnTo>
                  <a:lnTo>
                    <a:pt x="659892" y="0"/>
                  </a:lnTo>
                  <a:lnTo>
                    <a:pt x="684784" y="5080"/>
                  </a:lnTo>
                  <a:lnTo>
                    <a:pt x="705104" y="18796"/>
                  </a:lnTo>
                  <a:lnTo>
                    <a:pt x="718819" y="39116"/>
                  </a:lnTo>
                  <a:lnTo>
                    <a:pt x="723900" y="64008"/>
                  </a:lnTo>
                  <a:lnTo>
                    <a:pt x="723900" y="319913"/>
                  </a:lnTo>
                  <a:lnTo>
                    <a:pt x="718819" y="344805"/>
                  </a:lnTo>
                  <a:lnTo>
                    <a:pt x="705104" y="365125"/>
                  </a:lnTo>
                  <a:lnTo>
                    <a:pt x="684784" y="378841"/>
                  </a:lnTo>
                  <a:lnTo>
                    <a:pt x="659892" y="383921"/>
                  </a:lnTo>
                  <a:lnTo>
                    <a:pt x="64008" y="383921"/>
                  </a:lnTo>
                  <a:lnTo>
                    <a:pt x="39115" y="378841"/>
                  </a:lnTo>
                  <a:lnTo>
                    <a:pt x="18796" y="365125"/>
                  </a:lnTo>
                  <a:lnTo>
                    <a:pt x="5080" y="344805"/>
                  </a:lnTo>
                  <a:lnTo>
                    <a:pt x="0" y="319913"/>
                  </a:lnTo>
                  <a:lnTo>
                    <a:pt x="0" y="6400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03375" y="3409569"/>
            <a:ext cx="628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Frontend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98091" y="3845052"/>
            <a:ext cx="818515" cy="605155"/>
            <a:chOff x="1498091" y="3845052"/>
            <a:chExt cx="818515" cy="605155"/>
          </a:xfrm>
        </p:grpSpPr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8091" y="3845052"/>
              <a:ext cx="818387" cy="6050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5335" y="3872484"/>
              <a:ext cx="723900" cy="51054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45335" y="3872484"/>
              <a:ext cx="723900" cy="510540"/>
            </a:xfrm>
            <a:custGeom>
              <a:avLst/>
              <a:gdLst/>
              <a:ahLst/>
              <a:cxnLst/>
              <a:rect l="l" t="t" r="r" b="b"/>
              <a:pathLst>
                <a:path w="723900" h="510539">
                  <a:moveTo>
                    <a:pt x="0" y="85089"/>
                  </a:moveTo>
                  <a:lnTo>
                    <a:pt x="6730" y="51968"/>
                  </a:lnTo>
                  <a:lnTo>
                    <a:pt x="24891" y="24917"/>
                  </a:lnTo>
                  <a:lnTo>
                    <a:pt x="51942" y="6692"/>
                  </a:lnTo>
                  <a:lnTo>
                    <a:pt x="85089" y="0"/>
                  </a:lnTo>
                  <a:lnTo>
                    <a:pt x="638809" y="0"/>
                  </a:lnTo>
                  <a:lnTo>
                    <a:pt x="671957" y="6692"/>
                  </a:lnTo>
                  <a:lnTo>
                    <a:pt x="699007" y="24917"/>
                  </a:lnTo>
                  <a:lnTo>
                    <a:pt x="717169" y="51968"/>
                  </a:lnTo>
                  <a:lnTo>
                    <a:pt x="723900" y="85089"/>
                  </a:lnTo>
                  <a:lnTo>
                    <a:pt x="723900" y="425449"/>
                  </a:lnTo>
                  <a:lnTo>
                    <a:pt x="717169" y="458571"/>
                  </a:lnTo>
                  <a:lnTo>
                    <a:pt x="699007" y="485622"/>
                  </a:lnTo>
                  <a:lnTo>
                    <a:pt x="671957" y="503847"/>
                  </a:lnTo>
                  <a:lnTo>
                    <a:pt x="638809" y="510539"/>
                  </a:lnTo>
                  <a:lnTo>
                    <a:pt x="85089" y="510539"/>
                  </a:lnTo>
                  <a:lnTo>
                    <a:pt x="51942" y="503847"/>
                  </a:lnTo>
                  <a:lnTo>
                    <a:pt x="24891" y="485622"/>
                  </a:lnTo>
                  <a:lnTo>
                    <a:pt x="6730" y="458571"/>
                  </a:lnTo>
                  <a:lnTo>
                    <a:pt x="0" y="425449"/>
                  </a:lnTo>
                  <a:lnTo>
                    <a:pt x="0" y="85089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589024" y="3955186"/>
            <a:ext cx="626745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ntend</a:t>
            </a:r>
            <a:endParaRPr sz="1200">
              <a:latin typeface="Tahoma"/>
              <a:cs typeface="Tahoma"/>
            </a:endParaRPr>
          </a:p>
          <a:p>
            <a:pPr marL="67310">
              <a:lnSpc>
                <a:spcPts val="1420"/>
              </a:lnSpc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(Batch)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75332" y="3457955"/>
            <a:ext cx="2531110" cy="768350"/>
          </a:xfrm>
          <a:custGeom>
            <a:avLst/>
            <a:gdLst/>
            <a:ahLst/>
            <a:cxnLst/>
            <a:rect l="l" t="t" r="r" b="b"/>
            <a:pathLst>
              <a:path w="2531110" h="768350">
                <a:moveTo>
                  <a:pt x="2530983" y="704507"/>
                </a:moveTo>
                <a:lnTo>
                  <a:pt x="2454783" y="640930"/>
                </a:lnTo>
                <a:lnTo>
                  <a:pt x="2454783" y="698157"/>
                </a:lnTo>
                <a:lnTo>
                  <a:pt x="0" y="698157"/>
                </a:lnTo>
                <a:lnTo>
                  <a:pt x="0" y="710869"/>
                </a:lnTo>
                <a:lnTo>
                  <a:pt x="2454783" y="710869"/>
                </a:lnTo>
                <a:lnTo>
                  <a:pt x="2454783" y="768096"/>
                </a:lnTo>
                <a:lnTo>
                  <a:pt x="2530983" y="704507"/>
                </a:lnTo>
                <a:close/>
              </a:path>
              <a:path w="2531110" h="768350">
                <a:moveTo>
                  <a:pt x="2530983" y="63627"/>
                </a:moveTo>
                <a:lnTo>
                  <a:pt x="2454783" y="0"/>
                </a:lnTo>
                <a:lnTo>
                  <a:pt x="2454783" y="57277"/>
                </a:lnTo>
                <a:lnTo>
                  <a:pt x="0" y="57277"/>
                </a:lnTo>
                <a:lnTo>
                  <a:pt x="0" y="69977"/>
                </a:lnTo>
                <a:lnTo>
                  <a:pt x="2454783" y="69977"/>
                </a:lnTo>
                <a:lnTo>
                  <a:pt x="2454783" y="127127"/>
                </a:lnTo>
                <a:lnTo>
                  <a:pt x="2530983" y="63627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61466" y="1110741"/>
            <a:ext cx="1419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Servic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Cons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4054" y="4535830"/>
            <a:ext cx="1275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Ente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ise</a:t>
            </a:r>
            <a:r>
              <a:rPr sz="1400" spc="-1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0" name="object 5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144" y="154381"/>
            <a:ext cx="3946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Services</a:t>
            </a:r>
            <a:r>
              <a:rPr spc="-6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Composed</a:t>
            </a:r>
            <a:r>
              <a:rPr spc="-65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522" y="1065657"/>
            <a:ext cx="7453630" cy="2813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second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combination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other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existing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4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Orchestration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orchestra,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music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instruments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combined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generate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music.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also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orchestrated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operate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higher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level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services.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For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example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address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updated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CRM,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RDBMS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(MySQL)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etc.,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3" y="132333"/>
            <a:ext cx="3534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Services</a:t>
            </a:r>
            <a:r>
              <a:rPr spc="-6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Process</a:t>
            </a:r>
            <a:r>
              <a:rPr spc="-95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133932"/>
            <a:ext cx="7452359" cy="87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Unlike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services,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maintains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user.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example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shopping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cart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customer's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selection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maintained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shopping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cart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over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sessions.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6111" y="2656332"/>
            <a:ext cx="7294245" cy="1256030"/>
            <a:chOff x="896111" y="2656332"/>
            <a:chExt cx="7294245" cy="12560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1" y="2656332"/>
              <a:ext cx="7293864" cy="12557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747" y="2732532"/>
              <a:ext cx="7022592" cy="11033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43078"/>
            <a:ext cx="50272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Business</a:t>
            </a:r>
            <a:r>
              <a:rPr spc="-85" dirty="0"/>
              <a:t> </a:t>
            </a:r>
            <a:r>
              <a:rPr spc="-10" dirty="0"/>
              <a:t>Process</a:t>
            </a:r>
            <a:r>
              <a:rPr spc="-114" dirty="0"/>
              <a:t> </a:t>
            </a:r>
            <a:r>
              <a:rPr spc="-5" dirty="0"/>
              <a:t>Management</a:t>
            </a:r>
            <a:r>
              <a:rPr spc="-75" dirty="0"/>
              <a:t> </a:t>
            </a:r>
            <a:r>
              <a:rPr spc="-5" dirty="0"/>
              <a:t>(BPM)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1016888"/>
            <a:ext cx="7331075" cy="109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refers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work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including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input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taken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output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given.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might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manual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activities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kind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resources.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240665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workflow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describes how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certain result 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achieved.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looks into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detailed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level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producing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results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steps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activities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performed.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08" y="154381"/>
            <a:ext cx="2602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BPM</a:t>
            </a:r>
            <a:r>
              <a:rPr spc="-100" dirty="0"/>
              <a:t> 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20" dirty="0"/>
              <a:t>Workflow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27504" y="830580"/>
            <a:ext cx="3869690" cy="523240"/>
            <a:chOff x="2127504" y="830580"/>
            <a:chExt cx="3869690" cy="523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7504" y="830580"/>
              <a:ext cx="3869436" cy="5227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4748" y="858012"/>
              <a:ext cx="3774948" cy="4282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74748" y="858012"/>
              <a:ext cx="3775075" cy="427990"/>
            </a:xfrm>
            <a:custGeom>
              <a:avLst/>
              <a:gdLst/>
              <a:ahLst/>
              <a:cxnLst/>
              <a:rect l="l" t="t" r="r" b="b"/>
              <a:pathLst>
                <a:path w="3775075" h="427990">
                  <a:moveTo>
                    <a:pt x="0" y="0"/>
                  </a:moveTo>
                  <a:lnTo>
                    <a:pt x="3560699" y="0"/>
                  </a:lnTo>
                  <a:lnTo>
                    <a:pt x="3774821" y="213995"/>
                  </a:lnTo>
                  <a:lnTo>
                    <a:pt x="3560699" y="427863"/>
                  </a:lnTo>
                  <a:lnTo>
                    <a:pt x="0" y="42786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30321" y="944626"/>
            <a:ext cx="1339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21407" y="1568196"/>
            <a:ext cx="3843654" cy="2502535"/>
            <a:chOff x="2121407" y="1568196"/>
            <a:chExt cx="3843654" cy="25025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1407" y="1568196"/>
              <a:ext cx="1217675" cy="7193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4747" y="1595628"/>
              <a:ext cx="1115568" cy="6248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74747" y="1595628"/>
              <a:ext cx="1115695" cy="624840"/>
            </a:xfrm>
            <a:custGeom>
              <a:avLst/>
              <a:gdLst/>
              <a:ahLst/>
              <a:cxnLst/>
              <a:rect l="l" t="t" r="r" b="b"/>
              <a:pathLst>
                <a:path w="1115695" h="624839">
                  <a:moveTo>
                    <a:pt x="0" y="0"/>
                  </a:moveTo>
                  <a:lnTo>
                    <a:pt x="803020" y="0"/>
                  </a:lnTo>
                  <a:lnTo>
                    <a:pt x="1115440" y="312420"/>
                  </a:lnTo>
                  <a:lnTo>
                    <a:pt x="803020" y="624840"/>
                  </a:lnTo>
                  <a:lnTo>
                    <a:pt x="0" y="624840"/>
                  </a:lnTo>
                  <a:lnTo>
                    <a:pt x="312419" y="312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3571" y="1568196"/>
              <a:ext cx="1217676" cy="7193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6911" y="1595628"/>
              <a:ext cx="1115567" cy="624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86911" y="1595628"/>
              <a:ext cx="1115695" cy="624840"/>
            </a:xfrm>
            <a:custGeom>
              <a:avLst/>
              <a:gdLst/>
              <a:ahLst/>
              <a:cxnLst/>
              <a:rect l="l" t="t" r="r" b="b"/>
              <a:pathLst>
                <a:path w="1115695" h="624839">
                  <a:moveTo>
                    <a:pt x="0" y="0"/>
                  </a:moveTo>
                  <a:lnTo>
                    <a:pt x="803021" y="0"/>
                  </a:lnTo>
                  <a:lnTo>
                    <a:pt x="1115440" y="312420"/>
                  </a:lnTo>
                  <a:lnTo>
                    <a:pt x="803021" y="624840"/>
                  </a:lnTo>
                  <a:lnTo>
                    <a:pt x="0" y="624840"/>
                  </a:lnTo>
                  <a:lnTo>
                    <a:pt x="312420" y="312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7259" y="1568196"/>
              <a:ext cx="1217676" cy="7193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600" y="1595628"/>
              <a:ext cx="1115568" cy="6248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00600" y="1595628"/>
              <a:ext cx="1115695" cy="624840"/>
            </a:xfrm>
            <a:custGeom>
              <a:avLst/>
              <a:gdLst/>
              <a:ahLst/>
              <a:cxnLst/>
              <a:rect l="l" t="t" r="r" b="b"/>
              <a:pathLst>
                <a:path w="1115695" h="624839">
                  <a:moveTo>
                    <a:pt x="0" y="0"/>
                  </a:moveTo>
                  <a:lnTo>
                    <a:pt x="803021" y="0"/>
                  </a:lnTo>
                  <a:lnTo>
                    <a:pt x="1115440" y="312420"/>
                  </a:lnTo>
                  <a:lnTo>
                    <a:pt x="803021" y="624840"/>
                  </a:lnTo>
                  <a:lnTo>
                    <a:pt x="0" y="624840"/>
                  </a:lnTo>
                  <a:lnTo>
                    <a:pt x="312420" y="312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1407" y="2540508"/>
              <a:ext cx="1217675" cy="7193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4747" y="2567940"/>
              <a:ext cx="1115568" cy="6248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74747" y="2567940"/>
              <a:ext cx="1115695" cy="624840"/>
            </a:xfrm>
            <a:custGeom>
              <a:avLst/>
              <a:gdLst/>
              <a:ahLst/>
              <a:cxnLst/>
              <a:rect l="l" t="t" r="r" b="b"/>
              <a:pathLst>
                <a:path w="1115695" h="624839">
                  <a:moveTo>
                    <a:pt x="0" y="0"/>
                  </a:moveTo>
                  <a:lnTo>
                    <a:pt x="803020" y="0"/>
                  </a:lnTo>
                  <a:lnTo>
                    <a:pt x="1115440" y="312420"/>
                  </a:lnTo>
                  <a:lnTo>
                    <a:pt x="803020" y="624840"/>
                  </a:lnTo>
                  <a:lnTo>
                    <a:pt x="0" y="624840"/>
                  </a:lnTo>
                  <a:lnTo>
                    <a:pt x="312419" y="312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3571" y="2540508"/>
              <a:ext cx="1217676" cy="7193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6911" y="2567940"/>
              <a:ext cx="1115567" cy="6248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86911" y="2567940"/>
              <a:ext cx="1115695" cy="624840"/>
            </a:xfrm>
            <a:custGeom>
              <a:avLst/>
              <a:gdLst/>
              <a:ahLst/>
              <a:cxnLst/>
              <a:rect l="l" t="t" r="r" b="b"/>
              <a:pathLst>
                <a:path w="1115695" h="624839">
                  <a:moveTo>
                    <a:pt x="0" y="0"/>
                  </a:moveTo>
                  <a:lnTo>
                    <a:pt x="803021" y="0"/>
                  </a:lnTo>
                  <a:lnTo>
                    <a:pt x="1115440" y="312420"/>
                  </a:lnTo>
                  <a:lnTo>
                    <a:pt x="803021" y="624840"/>
                  </a:lnTo>
                  <a:lnTo>
                    <a:pt x="0" y="624840"/>
                  </a:lnTo>
                  <a:lnTo>
                    <a:pt x="312420" y="312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7259" y="2540508"/>
              <a:ext cx="1217676" cy="7193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0600" y="2567940"/>
              <a:ext cx="1115568" cy="6248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00600" y="2567940"/>
              <a:ext cx="1115695" cy="624840"/>
            </a:xfrm>
            <a:custGeom>
              <a:avLst/>
              <a:gdLst/>
              <a:ahLst/>
              <a:cxnLst/>
              <a:rect l="l" t="t" r="r" b="b"/>
              <a:pathLst>
                <a:path w="1115695" h="624839">
                  <a:moveTo>
                    <a:pt x="0" y="0"/>
                  </a:moveTo>
                  <a:lnTo>
                    <a:pt x="803021" y="0"/>
                  </a:lnTo>
                  <a:lnTo>
                    <a:pt x="1115440" y="312420"/>
                  </a:lnTo>
                  <a:lnTo>
                    <a:pt x="803021" y="624840"/>
                  </a:lnTo>
                  <a:lnTo>
                    <a:pt x="0" y="624840"/>
                  </a:lnTo>
                  <a:lnTo>
                    <a:pt x="312420" y="3124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1031" y="3607308"/>
              <a:ext cx="1053083" cy="4632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275" y="3634740"/>
              <a:ext cx="958596" cy="3688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3195" y="3607308"/>
              <a:ext cx="1054608" cy="4632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0439" y="3634740"/>
              <a:ext cx="960119" cy="3688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6883" y="3607308"/>
              <a:ext cx="1053084" cy="4632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4127" y="3634740"/>
              <a:ext cx="958596" cy="36880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147309" y="1703578"/>
            <a:ext cx="534670" cy="3873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99060">
              <a:lnSpc>
                <a:spcPts val="1410"/>
              </a:lnSpc>
              <a:spcBef>
                <a:spcPts val="17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Sub-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7591" y="1710054"/>
            <a:ext cx="53467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9906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Sub-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0188" y="1719834"/>
            <a:ext cx="53467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Sub-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ts val="142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72944" y="2675889"/>
            <a:ext cx="628015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9690" marR="5080" indent="-4762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sub-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89426" y="2675889"/>
            <a:ext cx="62865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9690" marR="5080" indent="-4762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sub-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00065" y="2691764"/>
            <a:ext cx="628015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9690" marR="5080" indent="-4762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sub-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08276" y="3634740"/>
            <a:ext cx="958850" cy="368935"/>
          </a:xfrm>
          <a:prstGeom prst="rect">
            <a:avLst/>
          </a:prstGeom>
          <a:ln w="9144">
            <a:solidFill>
              <a:srgbClr val="7D7D7D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75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Activity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20440" y="3634740"/>
            <a:ext cx="960119" cy="368935"/>
          </a:xfrm>
          <a:prstGeom prst="rect">
            <a:avLst/>
          </a:prstGeom>
          <a:ln w="9144">
            <a:solidFill>
              <a:srgbClr val="7D7D7D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75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Activity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34128" y="3634740"/>
            <a:ext cx="958850" cy="368935"/>
          </a:xfrm>
          <a:prstGeom prst="rect">
            <a:avLst/>
          </a:prstGeom>
          <a:ln w="9144">
            <a:solidFill>
              <a:srgbClr val="7D7D7D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75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Activity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154935" y="4384547"/>
            <a:ext cx="3680460" cy="463550"/>
            <a:chOff x="2154935" y="4384547"/>
            <a:chExt cx="3680460" cy="463550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4935" y="4384547"/>
              <a:ext cx="1054608" cy="4632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2179" y="4411979"/>
              <a:ext cx="960119" cy="36880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8623" y="4384547"/>
              <a:ext cx="1053084" cy="4632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5867" y="4411979"/>
              <a:ext cx="958596" cy="3688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2311" y="4384547"/>
              <a:ext cx="1053084" cy="4632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29555" y="4411979"/>
              <a:ext cx="958596" cy="368807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2202179" y="4411979"/>
            <a:ext cx="960119" cy="36893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67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Step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15867" y="4411979"/>
            <a:ext cx="958850" cy="36893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Step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29555" y="4411979"/>
            <a:ext cx="958850" cy="36893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Step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570988" y="1269491"/>
            <a:ext cx="3660775" cy="3532504"/>
            <a:chOff x="2570988" y="1269491"/>
            <a:chExt cx="3660775" cy="3532504"/>
          </a:xfrm>
        </p:grpSpPr>
        <p:sp>
          <p:nvSpPr>
            <p:cNvPr id="53" name="object 53"/>
            <p:cNvSpPr/>
            <p:nvPr/>
          </p:nvSpPr>
          <p:spPr>
            <a:xfrm>
              <a:off x="2575560" y="1274063"/>
              <a:ext cx="2837180" cy="3139440"/>
            </a:xfrm>
            <a:custGeom>
              <a:avLst/>
              <a:gdLst/>
              <a:ahLst/>
              <a:cxnLst/>
              <a:rect l="l" t="t" r="r" b="b"/>
              <a:pathLst>
                <a:path w="2837179" h="3139440">
                  <a:moveTo>
                    <a:pt x="1538351" y="0"/>
                  </a:moveTo>
                  <a:lnTo>
                    <a:pt x="106679" y="322072"/>
                  </a:lnTo>
                </a:path>
                <a:path w="2837179" h="3139440">
                  <a:moveTo>
                    <a:pt x="1526920" y="12191"/>
                  </a:moveTo>
                  <a:lnTo>
                    <a:pt x="2837179" y="322707"/>
                  </a:lnTo>
                </a:path>
                <a:path w="2837179" h="3139440">
                  <a:moveTo>
                    <a:pt x="1446911" y="946658"/>
                  </a:moveTo>
                  <a:lnTo>
                    <a:pt x="0" y="1293876"/>
                  </a:lnTo>
                </a:path>
                <a:path w="2837179" h="3139440">
                  <a:moveTo>
                    <a:pt x="1426337" y="964946"/>
                  </a:moveTo>
                  <a:lnTo>
                    <a:pt x="2736595" y="1275334"/>
                  </a:lnTo>
                </a:path>
                <a:path w="2837179" h="3139440">
                  <a:moveTo>
                    <a:pt x="1398397" y="1935861"/>
                  </a:moveTo>
                  <a:lnTo>
                    <a:pt x="111251" y="2362454"/>
                  </a:lnTo>
                </a:path>
                <a:path w="2837179" h="3139440">
                  <a:moveTo>
                    <a:pt x="1502537" y="1937385"/>
                  </a:moveTo>
                  <a:lnTo>
                    <a:pt x="2737485" y="2361692"/>
                  </a:lnTo>
                </a:path>
                <a:path w="2837179" h="3139440">
                  <a:moveTo>
                    <a:pt x="1393825" y="2731566"/>
                  </a:moveTo>
                  <a:lnTo>
                    <a:pt x="106679" y="3139262"/>
                  </a:lnTo>
                </a:path>
                <a:path w="2837179" h="3139440">
                  <a:moveTo>
                    <a:pt x="1424813" y="2730042"/>
                  </a:moveTo>
                  <a:lnTo>
                    <a:pt x="2732659" y="3138995"/>
                  </a:lnTo>
                </a:path>
              </a:pathLst>
            </a:custGeom>
            <a:ln w="9144">
              <a:solidFill>
                <a:srgbClr val="5C5C5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43016" y="3651503"/>
              <a:ext cx="384175" cy="1146175"/>
            </a:xfrm>
            <a:custGeom>
              <a:avLst/>
              <a:gdLst/>
              <a:ahLst/>
              <a:cxnLst/>
              <a:rect l="l" t="t" r="r" b="b"/>
              <a:pathLst>
                <a:path w="384175" h="1146175">
                  <a:moveTo>
                    <a:pt x="0" y="0"/>
                  </a:moveTo>
                  <a:lnTo>
                    <a:pt x="74675" y="2540"/>
                  </a:lnTo>
                  <a:lnTo>
                    <a:pt x="135762" y="9398"/>
                  </a:lnTo>
                  <a:lnTo>
                    <a:pt x="176911" y="19558"/>
                  </a:lnTo>
                  <a:lnTo>
                    <a:pt x="191897" y="32004"/>
                  </a:lnTo>
                  <a:lnTo>
                    <a:pt x="191897" y="540956"/>
                  </a:lnTo>
                  <a:lnTo>
                    <a:pt x="207010" y="553415"/>
                  </a:lnTo>
                  <a:lnTo>
                    <a:pt x="248158" y="563587"/>
                  </a:lnTo>
                  <a:lnTo>
                    <a:pt x="309245" y="570445"/>
                  </a:lnTo>
                  <a:lnTo>
                    <a:pt x="383921" y="572960"/>
                  </a:lnTo>
                  <a:lnTo>
                    <a:pt x="309245" y="575475"/>
                  </a:lnTo>
                  <a:lnTo>
                    <a:pt x="248158" y="582333"/>
                  </a:lnTo>
                  <a:lnTo>
                    <a:pt x="207010" y="592505"/>
                  </a:lnTo>
                  <a:lnTo>
                    <a:pt x="191897" y="604964"/>
                  </a:lnTo>
                  <a:lnTo>
                    <a:pt x="191897" y="1113917"/>
                  </a:lnTo>
                  <a:lnTo>
                    <a:pt x="176911" y="1126375"/>
                  </a:lnTo>
                  <a:lnTo>
                    <a:pt x="135762" y="1136548"/>
                  </a:lnTo>
                  <a:lnTo>
                    <a:pt x="74675" y="1143406"/>
                  </a:lnTo>
                  <a:lnTo>
                    <a:pt x="0" y="1145921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294246" y="4095699"/>
            <a:ext cx="1211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k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lo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w</a:t>
            </a:r>
            <a:r>
              <a:rPr sz="1400" spc="-8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ay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7" name="object 5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28" y="166243"/>
            <a:ext cx="18618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BPM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dirty="0"/>
              <a:t>SOA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261" y="962025"/>
            <a:ext cx="7656830" cy="238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very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huge.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10922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deals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with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analyzing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(Including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opportunities),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strategies,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monitoring and optimizing business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establishing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corresponding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tools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culture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aligning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BPM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relation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Lowest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level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activities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a business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services. From the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perspective,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is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really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issue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whether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composed.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matters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whether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doing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work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/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task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23" y="151257"/>
            <a:ext cx="4039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Example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BPM</a:t>
            </a:r>
            <a:r>
              <a:rPr spc="-5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Services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66872" y="1328927"/>
            <a:ext cx="2837815" cy="541020"/>
            <a:chOff x="3166872" y="1328927"/>
            <a:chExt cx="2837815" cy="541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872" y="1328927"/>
              <a:ext cx="2837688" cy="5410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6" y="1356359"/>
              <a:ext cx="2743200" cy="4465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14116" y="1356359"/>
              <a:ext cx="2743200" cy="446405"/>
            </a:xfrm>
            <a:custGeom>
              <a:avLst/>
              <a:gdLst/>
              <a:ahLst/>
              <a:cxnLst/>
              <a:rect l="l" t="t" r="r" b="b"/>
              <a:pathLst>
                <a:path w="2743200" h="446405">
                  <a:moveTo>
                    <a:pt x="0" y="0"/>
                  </a:moveTo>
                  <a:lnTo>
                    <a:pt x="2519934" y="0"/>
                  </a:lnTo>
                  <a:lnTo>
                    <a:pt x="2743199" y="223012"/>
                  </a:lnTo>
                  <a:lnTo>
                    <a:pt x="2519934" y="446024"/>
                  </a:lnTo>
                  <a:lnTo>
                    <a:pt x="0" y="4460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13460" y="2662427"/>
            <a:ext cx="1940560" cy="1856739"/>
            <a:chOff x="1013460" y="2662427"/>
            <a:chExt cx="1940560" cy="185673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892" y="3742944"/>
              <a:ext cx="1193292" cy="7757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9136" y="3770375"/>
              <a:ext cx="1098803" cy="6812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69136" y="3770375"/>
              <a:ext cx="1098550" cy="681355"/>
            </a:xfrm>
            <a:custGeom>
              <a:avLst/>
              <a:gdLst/>
              <a:ahLst/>
              <a:cxnLst/>
              <a:rect l="l" t="t" r="r" b="b"/>
              <a:pathLst>
                <a:path w="1098550" h="681354">
                  <a:moveTo>
                    <a:pt x="1098422" y="85090"/>
                  </a:moveTo>
                  <a:lnTo>
                    <a:pt x="1055243" y="118249"/>
                  </a:lnTo>
                  <a:lnTo>
                    <a:pt x="983995" y="137147"/>
                  </a:lnTo>
                  <a:lnTo>
                    <a:pt x="937513" y="145326"/>
                  </a:lnTo>
                  <a:lnTo>
                    <a:pt x="884808" y="152527"/>
                  </a:lnTo>
                  <a:lnTo>
                    <a:pt x="826388" y="158648"/>
                  </a:lnTo>
                  <a:lnTo>
                    <a:pt x="763015" y="163588"/>
                  </a:lnTo>
                  <a:lnTo>
                    <a:pt x="695197" y="167233"/>
                  </a:lnTo>
                  <a:lnTo>
                    <a:pt x="623696" y="169494"/>
                  </a:lnTo>
                  <a:lnTo>
                    <a:pt x="549147" y="170281"/>
                  </a:lnTo>
                  <a:lnTo>
                    <a:pt x="474725" y="169494"/>
                  </a:lnTo>
                  <a:lnTo>
                    <a:pt x="403225" y="167233"/>
                  </a:lnTo>
                  <a:lnTo>
                    <a:pt x="335406" y="163588"/>
                  </a:lnTo>
                  <a:lnTo>
                    <a:pt x="272033" y="158648"/>
                  </a:lnTo>
                  <a:lnTo>
                    <a:pt x="213613" y="152527"/>
                  </a:lnTo>
                  <a:lnTo>
                    <a:pt x="160908" y="145326"/>
                  </a:lnTo>
                  <a:lnTo>
                    <a:pt x="114426" y="137147"/>
                  </a:lnTo>
                  <a:lnTo>
                    <a:pt x="74929" y="128092"/>
                  </a:lnTo>
                  <a:lnTo>
                    <a:pt x="19557" y="107734"/>
                  </a:lnTo>
                  <a:lnTo>
                    <a:pt x="0" y="85090"/>
                  </a:lnTo>
                  <a:lnTo>
                    <a:pt x="4952" y="73533"/>
                  </a:lnTo>
                  <a:lnTo>
                    <a:pt x="43179" y="51943"/>
                  </a:lnTo>
                  <a:lnTo>
                    <a:pt x="114426" y="33146"/>
                  </a:lnTo>
                  <a:lnTo>
                    <a:pt x="160908" y="24892"/>
                  </a:lnTo>
                  <a:lnTo>
                    <a:pt x="213613" y="17780"/>
                  </a:lnTo>
                  <a:lnTo>
                    <a:pt x="272033" y="11557"/>
                  </a:lnTo>
                  <a:lnTo>
                    <a:pt x="335406" y="6731"/>
                  </a:lnTo>
                  <a:lnTo>
                    <a:pt x="403225" y="3048"/>
                  </a:lnTo>
                  <a:lnTo>
                    <a:pt x="474725" y="762"/>
                  </a:lnTo>
                  <a:lnTo>
                    <a:pt x="549147" y="0"/>
                  </a:lnTo>
                  <a:lnTo>
                    <a:pt x="623696" y="762"/>
                  </a:lnTo>
                  <a:lnTo>
                    <a:pt x="695197" y="3048"/>
                  </a:lnTo>
                  <a:lnTo>
                    <a:pt x="763015" y="6731"/>
                  </a:lnTo>
                  <a:lnTo>
                    <a:pt x="826388" y="11557"/>
                  </a:lnTo>
                  <a:lnTo>
                    <a:pt x="884808" y="17780"/>
                  </a:lnTo>
                  <a:lnTo>
                    <a:pt x="937513" y="24892"/>
                  </a:lnTo>
                  <a:lnTo>
                    <a:pt x="983995" y="33146"/>
                  </a:lnTo>
                  <a:lnTo>
                    <a:pt x="1023493" y="42164"/>
                  </a:lnTo>
                  <a:lnTo>
                    <a:pt x="1078864" y="62484"/>
                  </a:lnTo>
                  <a:lnTo>
                    <a:pt x="1098422" y="85090"/>
                  </a:lnTo>
                  <a:close/>
                </a:path>
                <a:path w="1098550" h="681354">
                  <a:moveTo>
                    <a:pt x="1098422" y="85090"/>
                  </a:moveTo>
                  <a:lnTo>
                    <a:pt x="1098422" y="595960"/>
                  </a:lnTo>
                  <a:lnTo>
                    <a:pt x="1093470" y="607517"/>
                  </a:lnTo>
                  <a:lnTo>
                    <a:pt x="1055243" y="629107"/>
                  </a:lnTo>
                  <a:lnTo>
                    <a:pt x="983995" y="647992"/>
                  </a:lnTo>
                  <a:lnTo>
                    <a:pt x="937513" y="656158"/>
                  </a:lnTo>
                  <a:lnTo>
                    <a:pt x="884808" y="663359"/>
                  </a:lnTo>
                  <a:lnTo>
                    <a:pt x="826388" y="669480"/>
                  </a:lnTo>
                  <a:lnTo>
                    <a:pt x="763015" y="674408"/>
                  </a:lnTo>
                  <a:lnTo>
                    <a:pt x="695197" y="678065"/>
                  </a:lnTo>
                  <a:lnTo>
                    <a:pt x="623696" y="680326"/>
                  </a:lnTo>
                  <a:lnTo>
                    <a:pt x="549147" y="681101"/>
                  </a:lnTo>
                  <a:lnTo>
                    <a:pt x="474725" y="680326"/>
                  </a:lnTo>
                  <a:lnTo>
                    <a:pt x="403225" y="678065"/>
                  </a:lnTo>
                  <a:lnTo>
                    <a:pt x="335406" y="674408"/>
                  </a:lnTo>
                  <a:lnTo>
                    <a:pt x="272033" y="669480"/>
                  </a:lnTo>
                  <a:lnTo>
                    <a:pt x="213613" y="663359"/>
                  </a:lnTo>
                  <a:lnTo>
                    <a:pt x="160908" y="656158"/>
                  </a:lnTo>
                  <a:lnTo>
                    <a:pt x="114426" y="647992"/>
                  </a:lnTo>
                  <a:lnTo>
                    <a:pt x="74929" y="638937"/>
                  </a:lnTo>
                  <a:lnTo>
                    <a:pt x="19557" y="618591"/>
                  </a:lnTo>
                  <a:lnTo>
                    <a:pt x="0" y="595960"/>
                  </a:lnTo>
                  <a:lnTo>
                    <a:pt x="0" y="85090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460" y="2662427"/>
              <a:ext cx="952500" cy="7178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704" y="2689859"/>
              <a:ext cx="858011" cy="6233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0704" y="2689859"/>
              <a:ext cx="857885" cy="623570"/>
            </a:xfrm>
            <a:custGeom>
              <a:avLst/>
              <a:gdLst/>
              <a:ahLst/>
              <a:cxnLst/>
              <a:rect l="l" t="t" r="r" b="b"/>
              <a:pathLst>
                <a:path w="857885" h="623570">
                  <a:moveTo>
                    <a:pt x="0" y="103885"/>
                  </a:moveTo>
                  <a:lnTo>
                    <a:pt x="8153" y="63372"/>
                  </a:lnTo>
                  <a:lnTo>
                    <a:pt x="30403" y="30352"/>
                  </a:lnTo>
                  <a:lnTo>
                    <a:pt x="63411" y="8127"/>
                  </a:lnTo>
                  <a:lnTo>
                    <a:pt x="103822" y="0"/>
                  </a:lnTo>
                  <a:lnTo>
                    <a:pt x="753618" y="0"/>
                  </a:lnTo>
                  <a:lnTo>
                    <a:pt x="794131" y="8127"/>
                  </a:lnTo>
                  <a:lnTo>
                    <a:pt x="827151" y="30352"/>
                  </a:lnTo>
                  <a:lnTo>
                    <a:pt x="849376" y="63372"/>
                  </a:lnTo>
                  <a:lnTo>
                    <a:pt x="857504" y="103885"/>
                  </a:lnTo>
                  <a:lnTo>
                    <a:pt x="857504" y="519175"/>
                  </a:lnTo>
                  <a:lnTo>
                    <a:pt x="849376" y="559688"/>
                  </a:lnTo>
                  <a:lnTo>
                    <a:pt x="827151" y="592708"/>
                  </a:lnTo>
                  <a:lnTo>
                    <a:pt x="794131" y="614933"/>
                  </a:lnTo>
                  <a:lnTo>
                    <a:pt x="753618" y="623062"/>
                  </a:lnTo>
                  <a:lnTo>
                    <a:pt x="103822" y="623062"/>
                  </a:lnTo>
                  <a:lnTo>
                    <a:pt x="63411" y="614933"/>
                  </a:lnTo>
                  <a:lnTo>
                    <a:pt x="30403" y="592708"/>
                  </a:lnTo>
                  <a:lnTo>
                    <a:pt x="8153" y="559688"/>
                  </a:lnTo>
                  <a:lnTo>
                    <a:pt x="0" y="519175"/>
                  </a:lnTo>
                  <a:lnTo>
                    <a:pt x="0" y="1038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488" y="2662427"/>
              <a:ext cx="954024" cy="7178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6732" y="2689859"/>
              <a:ext cx="859536" cy="6233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46732" y="2689859"/>
              <a:ext cx="859790" cy="623570"/>
            </a:xfrm>
            <a:custGeom>
              <a:avLst/>
              <a:gdLst/>
              <a:ahLst/>
              <a:cxnLst/>
              <a:rect l="l" t="t" r="r" b="b"/>
              <a:pathLst>
                <a:path w="859789" h="623570">
                  <a:moveTo>
                    <a:pt x="0" y="103885"/>
                  </a:moveTo>
                  <a:lnTo>
                    <a:pt x="8128" y="63372"/>
                  </a:lnTo>
                  <a:lnTo>
                    <a:pt x="30353" y="30352"/>
                  </a:lnTo>
                  <a:lnTo>
                    <a:pt x="63373" y="8127"/>
                  </a:lnTo>
                  <a:lnTo>
                    <a:pt x="103886" y="0"/>
                  </a:lnTo>
                  <a:lnTo>
                    <a:pt x="755395" y="0"/>
                  </a:lnTo>
                  <a:lnTo>
                    <a:pt x="795909" y="8127"/>
                  </a:lnTo>
                  <a:lnTo>
                    <a:pt x="828929" y="30352"/>
                  </a:lnTo>
                  <a:lnTo>
                    <a:pt x="851154" y="63372"/>
                  </a:lnTo>
                  <a:lnTo>
                    <a:pt x="859282" y="103885"/>
                  </a:lnTo>
                  <a:lnTo>
                    <a:pt x="859282" y="519175"/>
                  </a:lnTo>
                  <a:lnTo>
                    <a:pt x="851154" y="559688"/>
                  </a:lnTo>
                  <a:lnTo>
                    <a:pt x="828929" y="592708"/>
                  </a:lnTo>
                  <a:lnTo>
                    <a:pt x="795909" y="614933"/>
                  </a:lnTo>
                  <a:lnTo>
                    <a:pt x="755395" y="623062"/>
                  </a:lnTo>
                  <a:lnTo>
                    <a:pt x="103886" y="623062"/>
                  </a:lnTo>
                  <a:lnTo>
                    <a:pt x="63373" y="614933"/>
                  </a:lnTo>
                  <a:lnTo>
                    <a:pt x="30353" y="592708"/>
                  </a:lnTo>
                  <a:lnTo>
                    <a:pt x="8128" y="559688"/>
                  </a:lnTo>
                  <a:lnTo>
                    <a:pt x="0" y="519175"/>
                  </a:lnTo>
                  <a:lnTo>
                    <a:pt x="0" y="1038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5900" y="3308603"/>
              <a:ext cx="1108075" cy="562610"/>
            </a:xfrm>
            <a:custGeom>
              <a:avLst/>
              <a:gdLst/>
              <a:ahLst/>
              <a:cxnLst/>
              <a:rect l="l" t="t" r="r" b="b"/>
              <a:pathLst>
                <a:path w="1108075" h="562610">
                  <a:moveTo>
                    <a:pt x="544830" y="562356"/>
                  </a:moveTo>
                  <a:lnTo>
                    <a:pt x="537464" y="463296"/>
                  </a:lnTo>
                  <a:lnTo>
                    <a:pt x="496316" y="503174"/>
                  </a:lnTo>
                  <a:lnTo>
                    <a:pt x="9144" y="0"/>
                  </a:lnTo>
                  <a:lnTo>
                    <a:pt x="0" y="8890"/>
                  </a:lnTo>
                  <a:lnTo>
                    <a:pt x="487172" y="512064"/>
                  </a:lnTo>
                  <a:lnTo>
                    <a:pt x="446151" y="551815"/>
                  </a:lnTo>
                  <a:lnTo>
                    <a:pt x="544830" y="562356"/>
                  </a:lnTo>
                  <a:close/>
                </a:path>
                <a:path w="1108075" h="562610">
                  <a:moveTo>
                    <a:pt x="1107694" y="8890"/>
                  </a:moveTo>
                  <a:lnTo>
                    <a:pt x="1098677" y="0"/>
                  </a:lnTo>
                  <a:lnTo>
                    <a:pt x="599567" y="503809"/>
                  </a:lnTo>
                  <a:lnTo>
                    <a:pt x="558927" y="463423"/>
                  </a:lnTo>
                  <a:lnTo>
                    <a:pt x="550418" y="562356"/>
                  </a:lnTo>
                  <a:lnTo>
                    <a:pt x="649097" y="552958"/>
                  </a:lnTo>
                  <a:lnTo>
                    <a:pt x="608457" y="512699"/>
                  </a:lnTo>
                  <a:lnTo>
                    <a:pt x="1107694" y="889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552444" y="2662427"/>
            <a:ext cx="1940560" cy="1856739"/>
            <a:chOff x="3552444" y="2662427"/>
            <a:chExt cx="1940560" cy="1856739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0876" y="3742944"/>
              <a:ext cx="1193291" cy="7757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8120" y="3770375"/>
              <a:ext cx="1098803" cy="6812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08120" y="3770375"/>
              <a:ext cx="1098550" cy="681355"/>
            </a:xfrm>
            <a:custGeom>
              <a:avLst/>
              <a:gdLst/>
              <a:ahLst/>
              <a:cxnLst/>
              <a:rect l="l" t="t" r="r" b="b"/>
              <a:pathLst>
                <a:path w="1098550" h="681354">
                  <a:moveTo>
                    <a:pt x="1098422" y="85090"/>
                  </a:moveTo>
                  <a:lnTo>
                    <a:pt x="1055242" y="118249"/>
                  </a:lnTo>
                  <a:lnTo>
                    <a:pt x="983995" y="137147"/>
                  </a:lnTo>
                  <a:lnTo>
                    <a:pt x="937513" y="145326"/>
                  </a:lnTo>
                  <a:lnTo>
                    <a:pt x="884808" y="152527"/>
                  </a:lnTo>
                  <a:lnTo>
                    <a:pt x="826388" y="158648"/>
                  </a:lnTo>
                  <a:lnTo>
                    <a:pt x="763015" y="163588"/>
                  </a:lnTo>
                  <a:lnTo>
                    <a:pt x="695197" y="167233"/>
                  </a:lnTo>
                  <a:lnTo>
                    <a:pt x="623696" y="169494"/>
                  </a:lnTo>
                  <a:lnTo>
                    <a:pt x="549147" y="170281"/>
                  </a:lnTo>
                  <a:lnTo>
                    <a:pt x="474725" y="169494"/>
                  </a:lnTo>
                  <a:lnTo>
                    <a:pt x="403225" y="167233"/>
                  </a:lnTo>
                  <a:lnTo>
                    <a:pt x="335406" y="163588"/>
                  </a:lnTo>
                  <a:lnTo>
                    <a:pt x="272033" y="158648"/>
                  </a:lnTo>
                  <a:lnTo>
                    <a:pt x="213613" y="152527"/>
                  </a:lnTo>
                  <a:lnTo>
                    <a:pt x="160908" y="145326"/>
                  </a:lnTo>
                  <a:lnTo>
                    <a:pt x="114426" y="137147"/>
                  </a:lnTo>
                  <a:lnTo>
                    <a:pt x="74929" y="128092"/>
                  </a:lnTo>
                  <a:lnTo>
                    <a:pt x="19557" y="107734"/>
                  </a:lnTo>
                  <a:lnTo>
                    <a:pt x="0" y="85090"/>
                  </a:lnTo>
                  <a:lnTo>
                    <a:pt x="4952" y="73533"/>
                  </a:lnTo>
                  <a:lnTo>
                    <a:pt x="43179" y="51943"/>
                  </a:lnTo>
                  <a:lnTo>
                    <a:pt x="114426" y="33146"/>
                  </a:lnTo>
                  <a:lnTo>
                    <a:pt x="160908" y="24892"/>
                  </a:lnTo>
                  <a:lnTo>
                    <a:pt x="213613" y="17780"/>
                  </a:lnTo>
                  <a:lnTo>
                    <a:pt x="272033" y="11557"/>
                  </a:lnTo>
                  <a:lnTo>
                    <a:pt x="335406" y="6731"/>
                  </a:lnTo>
                  <a:lnTo>
                    <a:pt x="403225" y="3048"/>
                  </a:lnTo>
                  <a:lnTo>
                    <a:pt x="474725" y="762"/>
                  </a:lnTo>
                  <a:lnTo>
                    <a:pt x="549147" y="0"/>
                  </a:lnTo>
                  <a:lnTo>
                    <a:pt x="623696" y="762"/>
                  </a:lnTo>
                  <a:lnTo>
                    <a:pt x="695197" y="3048"/>
                  </a:lnTo>
                  <a:lnTo>
                    <a:pt x="763015" y="6731"/>
                  </a:lnTo>
                  <a:lnTo>
                    <a:pt x="826388" y="11557"/>
                  </a:lnTo>
                  <a:lnTo>
                    <a:pt x="884808" y="17780"/>
                  </a:lnTo>
                  <a:lnTo>
                    <a:pt x="937513" y="24892"/>
                  </a:lnTo>
                  <a:lnTo>
                    <a:pt x="983995" y="33146"/>
                  </a:lnTo>
                  <a:lnTo>
                    <a:pt x="1023492" y="42164"/>
                  </a:lnTo>
                  <a:lnTo>
                    <a:pt x="1078864" y="62484"/>
                  </a:lnTo>
                  <a:lnTo>
                    <a:pt x="1098422" y="85090"/>
                  </a:lnTo>
                  <a:close/>
                </a:path>
                <a:path w="1098550" h="681354">
                  <a:moveTo>
                    <a:pt x="1098422" y="85090"/>
                  </a:moveTo>
                  <a:lnTo>
                    <a:pt x="1098422" y="595960"/>
                  </a:lnTo>
                  <a:lnTo>
                    <a:pt x="1093469" y="607517"/>
                  </a:lnTo>
                  <a:lnTo>
                    <a:pt x="1055242" y="629107"/>
                  </a:lnTo>
                  <a:lnTo>
                    <a:pt x="983995" y="647992"/>
                  </a:lnTo>
                  <a:lnTo>
                    <a:pt x="937513" y="656158"/>
                  </a:lnTo>
                  <a:lnTo>
                    <a:pt x="884808" y="663359"/>
                  </a:lnTo>
                  <a:lnTo>
                    <a:pt x="826388" y="669480"/>
                  </a:lnTo>
                  <a:lnTo>
                    <a:pt x="763015" y="674408"/>
                  </a:lnTo>
                  <a:lnTo>
                    <a:pt x="695197" y="678065"/>
                  </a:lnTo>
                  <a:lnTo>
                    <a:pt x="623696" y="680326"/>
                  </a:lnTo>
                  <a:lnTo>
                    <a:pt x="549147" y="681101"/>
                  </a:lnTo>
                  <a:lnTo>
                    <a:pt x="474725" y="680326"/>
                  </a:lnTo>
                  <a:lnTo>
                    <a:pt x="403225" y="678065"/>
                  </a:lnTo>
                  <a:lnTo>
                    <a:pt x="335406" y="674408"/>
                  </a:lnTo>
                  <a:lnTo>
                    <a:pt x="272033" y="669480"/>
                  </a:lnTo>
                  <a:lnTo>
                    <a:pt x="213613" y="663359"/>
                  </a:lnTo>
                  <a:lnTo>
                    <a:pt x="160908" y="656158"/>
                  </a:lnTo>
                  <a:lnTo>
                    <a:pt x="114426" y="647992"/>
                  </a:lnTo>
                  <a:lnTo>
                    <a:pt x="74929" y="638937"/>
                  </a:lnTo>
                  <a:lnTo>
                    <a:pt x="19557" y="618591"/>
                  </a:lnTo>
                  <a:lnTo>
                    <a:pt x="0" y="595960"/>
                  </a:lnTo>
                  <a:lnTo>
                    <a:pt x="0" y="85090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4" y="2662427"/>
              <a:ext cx="952500" cy="7178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9688" y="2689859"/>
              <a:ext cx="858012" cy="62331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99688" y="2689859"/>
              <a:ext cx="857885" cy="623570"/>
            </a:xfrm>
            <a:custGeom>
              <a:avLst/>
              <a:gdLst/>
              <a:ahLst/>
              <a:cxnLst/>
              <a:rect l="l" t="t" r="r" b="b"/>
              <a:pathLst>
                <a:path w="857885" h="623570">
                  <a:moveTo>
                    <a:pt x="0" y="103885"/>
                  </a:moveTo>
                  <a:lnTo>
                    <a:pt x="8127" y="63372"/>
                  </a:lnTo>
                  <a:lnTo>
                    <a:pt x="30352" y="30352"/>
                  </a:lnTo>
                  <a:lnTo>
                    <a:pt x="63373" y="8127"/>
                  </a:lnTo>
                  <a:lnTo>
                    <a:pt x="103886" y="0"/>
                  </a:lnTo>
                  <a:lnTo>
                    <a:pt x="753617" y="0"/>
                  </a:lnTo>
                  <a:lnTo>
                    <a:pt x="794131" y="8127"/>
                  </a:lnTo>
                  <a:lnTo>
                    <a:pt x="827151" y="30352"/>
                  </a:lnTo>
                  <a:lnTo>
                    <a:pt x="849376" y="63372"/>
                  </a:lnTo>
                  <a:lnTo>
                    <a:pt x="857503" y="103885"/>
                  </a:lnTo>
                  <a:lnTo>
                    <a:pt x="857503" y="519175"/>
                  </a:lnTo>
                  <a:lnTo>
                    <a:pt x="849376" y="559688"/>
                  </a:lnTo>
                  <a:lnTo>
                    <a:pt x="827151" y="592708"/>
                  </a:lnTo>
                  <a:lnTo>
                    <a:pt x="794131" y="614933"/>
                  </a:lnTo>
                  <a:lnTo>
                    <a:pt x="753617" y="623062"/>
                  </a:lnTo>
                  <a:lnTo>
                    <a:pt x="103886" y="623062"/>
                  </a:lnTo>
                  <a:lnTo>
                    <a:pt x="63373" y="614933"/>
                  </a:lnTo>
                  <a:lnTo>
                    <a:pt x="30352" y="592708"/>
                  </a:lnTo>
                  <a:lnTo>
                    <a:pt x="8127" y="559688"/>
                  </a:lnTo>
                  <a:lnTo>
                    <a:pt x="0" y="519175"/>
                  </a:lnTo>
                  <a:lnTo>
                    <a:pt x="0" y="1038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8472" y="2662427"/>
              <a:ext cx="954024" cy="7178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5716" y="2689859"/>
              <a:ext cx="859536" cy="62331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85716" y="2689859"/>
              <a:ext cx="859790" cy="623570"/>
            </a:xfrm>
            <a:custGeom>
              <a:avLst/>
              <a:gdLst/>
              <a:ahLst/>
              <a:cxnLst/>
              <a:rect l="l" t="t" r="r" b="b"/>
              <a:pathLst>
                <a:path w="859789" h="623570">
                  <a:moveTo>
                    <a:pt x="0" y="103885"/>
                  </a:moveTo>
                  <a:lnTo>
                    <a:pt x="8128" y="63372"/>
                  </a:lnTo>
                  <a:lnTo>
                    <a:pt x="30353" y="30352"/>
                  </a:lnTo>
                  <a:lnTo>
                    <a:pt x="63373" y="8127"/>
                  </a:lnTo>
                  <a:lnTo>
                    <a:pt x="103886" y="0"/>
                  </a:lnTo>
                  <a:lnTo>
                    <a:pt x="755396" y="0"/>
                  </a:lnTo>
                  <a:lnTo>
                    <a:pt x="795909" y="8127"/>
                  </a:lnTo>
                  <a:lnTo>
                    <a:pt x="828929" y="30352"/>
                  </a:lnTo>
                  <a:lnTo>
                    <a:pt x="851154" y="63372"/>
                  </a:lnTo>
                  <a:lnTo>
                    <a:pt x="859282" y="103885"/>
                  </a:lnTo>
                  <a:lnTo>
                    <a:pt x="859282" y="519175"/>
                  </a:lnTo>
                  <a:lnTo>
                    <a:pt x="851154" y="559688"/>
                  </a:lnTo>
                  <a:lnTo>
                    <a:pt x="828929" y="592708"/>
                  </a:lnTo>
                  <a:lnTo>
                    <a:pt x="795909" y="614933"/>
                  </a:lnTo>
                  <a:lnTo>
                    <a:pt x="755396" y="623062"/>
                  </a:lnTo>
                  <a:lnTo>
                    <a:pt x="103886" y="623062"/>
                  </a:lnTo>
                  <a:lnTo>
                    <a:pt x="63373" y="614933"/>
                  </a:lnTo>
                  <a:lnTo>
                    <a:pt x="30353" y="592708"/>
                  </a:lnTo>
                  <a:lnTo>
                    <a:pt x="8128" y="559688"/>
                  </a:lnTo>
                  <a:lnTo>
                    <a:pt x="0" y="519175"/>
                  </a:lnTo>
                  <a:lnTo>
                    <a:pt x="0" y="1038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03548" y="3308603"/>
              <a:ext cx="1108075" cy="562610"/>
            </a:xfrm>
            <a:custGeom>
              <a:avLst/>
              <a:gdLst/>
              <a:ahLst/>
              <a:cxnLst/>
              <a:rect l="l" t="t" r="r" b="b"/>
              <a:pathLst>
                <a:path w="1108075" h="562610">
                  <a:moveTo>
                    <a:pt x="544830" y="562356"/>
                  </a:moveTo>
                  <a:lnTo>
                    <a:pt x="537464" y="463296"/>
                  </a:lnTo>
                  <a:lnTo>
                    <a:pt x="496316" y="503174"/>
                  </a:lnTo>
                  <a:lnTo>
                    <a:pt x="9144" y="0"/>
                  </a:lnTo>
                  <a:lnTo>
                    <a:pt x="0" y="8890"/>
                  </a:lnTo>
                  <a:lnTo>
                    <a:pt x="487172" y="512064"/>
                  </a:lnTo>
                  <a:lnTo>
                    <a:pt x="446151" y="551815"/>
                  </a:lnTo>
                  <a:lnTo>
                    <a:pt x="544830" y="562356"/>
                  </a:lnTo>
                  <a:close/>
                </a:path>
                <a:path w="1108075" h="562610">
                  <a:moveTo>
                    <a:pt x="1107694" y="8890"/>
                  </a:moveTo>
                  <a:lnTo>
                    <a:pt x="1098677" y="0"/>
                  </a:lnTo>
                  <a:lnTo>
                    <a:pt x="599567" y="503809"/>
                  </a:lnTo>
                  <a:lnTo>
                    <a:pt x="558927" y="463423"/>
                  </a:lnTo>
                  <a:lnTo>
                    <a:pt x="550418" y="562356"/>
                  </a:lnTo>
                  <a:lnTo>
                    <a:pt x="649097" y="552958"/>
                  </a:lnTo>
                  <a:lnTo>
                    <a:pt x="608584" y="512699"/>
                  </a:lnTo>
                  <a:lnTo>
                    <a:pt x="1107694" y="889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120384" y="2662427"/>
            <a:ext cx="1940560" cy="1856739"/>
            <a:chOff x="6120384" y="2662427"/>
            <a:chExt cx="1940560" cy="1856739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6624" y="3742944"/>
              <a:ext cx="1193292" cy="7757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3868" y="3770375"/>
              <a:ext cx="1098803" cy="68122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63868" y="3770375"/>
              <a:ext cx="1098550" cy="681355"/>
            </a:xfrm>
            <a:custGeom>
              <a:avLst/>
              <a:gdLst/>
              <a:ahLst/>
              <a:cxnLst/>
              <a:rect l="l" t="t" r="r" b="b"/>
              <a:pathLst>
                <a:path w="1098550" h="681354">
                  <a:moveTo>
                    <a:pt x="1098423" y="85090"/>
                  </a:moveTo>
                  <a:lnTo>
                    <a:pt x="1055242" y="118249"/>
                  </a:lnTo>
                  <a:lnTo>
                    <a:pt x="983996" y="137147"/>
                  </a:lnTo>
                  <a:lnTo>
                    <a:pt x="937513" y="145326"/>
                  </a:lnTo>
                  <a:lnTo>
                    <a:pt x="884808" y="152527"/>
                  </a:lnTo>
                  <a:lnTo>
                    <a:pt x="826388" y="158648"/>
                  </a:lnTo>
                  <a:lnTo>
                    <a:pt x="763015" y="163588"/>
                  </a:lnTo>
                  <a:lnTo>
                    <a:pt x="695198" y="167233"/>
                  </a:lnTo>
                  <a:lnTo>
                    <a:pt x="623697" y="169494"/>
                  </a:lnTo>
                  <a:lnTo>
                    <a:pt x="549148" y="170281"/>
                  </a:lnTo>
                  <a:lnTo>
                    <a:pt x="474725" y="169494"/>
                  </a:lnTo>
                  <a:lnTo>
                    <a:pt x="403225" y="167233"/>
                  </a:lnTo>
                  <a:lnTo>
                    <a:pt x="335406" y="163588"/>
                  </a:lnTo>
                  <a:lnTo>
                    <a:pt x="272033" y="158648"/>
                  </a:lnTo>
                  <a:lnTo>
                    <a:pt x="213613" y="152527"/>
                  </a:lnTo>
                  <a:lnTo>
                    <a:pt x="160908" y="145326"/>
                  </a:lnTo>
                  <a:lnTo>
                    <a:pt x="114426" y="137147"/>
                  </a:lnTo>
                  <a:lnTo>
                    <a:pt x="74929" y="128092"/>
                  </a:lnTo>
                  <a:lnTo>
                    <a:pt x="19557" y="107734"/>
                  </a:lnTo>
                  <a:lnTo>
                    <a:pt x="0" y="85090"/>
                  </a:lnTo>
                  <a:lnTo>
                    <a:pt x="4952" y="73533"/>
                  </a:lnTo>
                  <a:lnTo>
                    <a:pt x="43179" y="51943"/>
                  </a:lnTo>
                  <a:lnTo>
                    <a:pt x="114426" y="33146"/>
                  </a:lnTo>
                  <a:lnTo>
                    <a:pt x="160908" y="24892"/>
                  </a:lnTo>
                  <a:lnTo>
                    <a:pt x="213613" y="17780"/>
                  </a:lnTo>
                  <a:lnTo>
                    <a:pt x="272033" y="11557"/>
                  </a:lnTo>
                  <a:lnTo>
                    <a:pt x="335406" y="6731"/>
                  </a:lnTo>
                  <a:lnTo>
                    <a:pt x="403225" y="3048"/>
                  </a:lnTo>
                  <a:lnTo>
                    <a:pt x="474725" y="762"/>
                  </a:lnTo>
                  <a:lnTo>
                    <a:pt x="549148" y="0"/>
                  </a:lnTo>
                  <a:lnTo>
                    <a:pt x="623697" y="762"/>
                  </a:lnTo>
                  <a:lnTo>
                    <a:pt x="695198" y="3048"/>
                  </a:lnTo>
                  <a:lnTo>
                    <a:pt x="763015" y="6731"/>
                  </a:lnTo>
                  <a:lnTo>
                    <a:pt x="826388" y="11557"/>
                  </a:lnTo>
                  <a:lnTo>
                    <a:pt x="884808" y="17780"/>
                  </a:lnTo>
                  <a:lnTo>
                    <a:pt x="937513" y="24892"/>
                  </a:lnTo>
                  <a:lnTo>
                    <a:pt x="983996" y="33146"/>
                  </a:lnTo>
                  <a:lnTo>
                    <a:pt x="1023492" y="42164"/>
                  </a:lnTo>
                  <a:lnTo>
                    <a:pt x="1078864" y="62484"/>
                  </a:lnTo>
                  <a:lnTo>
                    <a:pt x="1098423" y="85090"/>
                  </a:lnTo>
                  <a:close/>
                </a:path>
                <a:path w="1098550" h="681354">
                  <a:moveTo>
                    <a:pt x="1098423" y="85090"/>
                  </a:moveTo>
                  <a:lnTo>
                    <a:pt x="1098423" y="595960"/>
                  </a:lnTo>
                  <a:lnTo>
                    <a:pt x="1093470" y="607517"/>
                  </a:lnTo>
                  <a:lnTo>
                    <a:pt x="1055242" y="629107"/>
                  </a:lnTo>
                  <a:lnTo>
                    <a:pt x="983996" y="647992"/>
                  </a:lnTo>
                  <a:lnTo>
                    <a:pt x="937513" y="656158"/>
                  </a:lnTo>
                  <a:lnTo>
                    <a:pt x="884808" y="663359"/>
                  </a:lnTo>
                  <a:lnTo>
                    <a:pt x="826388" y="669480"/>
                  </a:lnTo>
                  <a:lnTo>
                    <a:pt x="763015" y="674408"/>
                  </a:lnTo>
                  <a:lnTo>
                    <a:pt x="695198" y="678065"/>
                  </a:lnTo>
                  <a:lnTo>
                    <a:pt x="623697" y="680326"/>
                  </a:lnTo>
                  <a:lnTo>
                    <a:pt x="549148" y="681101"/>
                  </a:lnTo>
                  <a:lnTo>
                    <a:pt x="474725" y="680326"/>
                  </a:lnTo>
                  <a:lnTo>
                    <a:pt x="403225" y="678065"/>
                  </a:lnTo>
                  <a:lnTo>
                    <a:pt x="335406" y="674408"/>
                  </a:lnTo>
                  <a:lnTo>
                    <a:pt x="272033" y="669480"/>
                  </a:lnTo>
                  <a:lnTo>
                    <a:pt x="213613" y="663359"/>
                  </a:lnTo>
                  <a:lnTo>
                    <a:pt x="160908" y="656158"/>
                  </a:lnTo>
                  <a:lnTo>
                    <a:pt x="114426" y="647992"/>
                  </a:lnTo>
                  <a:lnTo>
                    <a:pt x="74929" y="638937"/>
                  </a:lnTo>
                  <a:lnTo>
                    <a:pt x="19557" y="618591"/>
                  </a:lnTo>
                  <a:lnTo>
                    <a:pt x="0" y="595960"/>
                  </a:lnTo>
                  <a:lnTo>
                    <a:pt x="0" y="85090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0384" y="2662427"/>
              <a:ext cx="954023" cy="7178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67628" y="2689859"/>
              <a:ext cx="859535" cy="62331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167628" y="2689859"/>
              <a:ext cx="859790" cy="623570"/>
            </a:xfrm>
            <a:custGeom>
              <a:avLst/>
              <a:gdLst/>
              <a:ahLst/>
              <a:cxnLst/>
              <a:rect l="l" t="t" r="r" b="b"/>
              <a:pathLst>
                <a:path w="859790" h="623570">
                  <a:moveTo>
                    <a:pt x="0" y="103885"/>
                  </a:moveTo>
                  <a:lnTo>
                    <a:pt x="8127" y="63372"/>
                  </a:lnTo>
                  <a:lnTo>
                    <a:pt x="30352" y="30352"/>
                  </a:lnTo>
                  <a:lnTo>
                    <a:pt x="63373" y="8127"/>
                  </a:lnTo>
                  <a:lnTo>
                    <a:pt x="103886" y="0"/>
                  </a:lnTo>
                  <a:lnTo>
                    <a:pt x="755396" y="0"/>
                  </a:lnTo>
                  <a:lnTo>
                    <a:pt x="795908" y="8127"/>
                  </a:lnTo>
                  <a:lnTo>
                    <a:pt x="828928" y="30352"/>
                  </a:lnTo>
                  <a:lnTo>
                    <a:pt x="851153" y="63372"/>
                  </a:lnTo>
                  <a:lnTo>
                    <a:pt x="859281" y="103885"/>
                  </a:lnTo>
                  <a:lnTo>
                    <a:pt x="859281" y="519175"/>
                  </a:lnTo>
                  <a:lnTo>
                    <a:pt x="851153" y="559688"/>
                  </a:lnTo>
                  <a:lnTo>
                    <a:pt x="828928" y="592708"/>
                  </a:lnTo>
                  <a:lnTo>
                    <a:pt x="795908" y="614933"/>
                  </a:lnTo>
                  <a:lnTo>
                    <a:pt x="755396" y="623062"/>
                  </a:lnTo>
                  <a:lnTo>
                    <a:pt x="103886" y="623062"/>
                  </a:lnTo>
                  <a:lnTo>
                    <a:pt x="63373" y="614933"/>
                  </a:lnTo>
                  <a:lnTo>
                    <a:pt x="30352" y="592708"/>
                  </a:lnTo>
                  <a:lnTo>
                    <a:pt x="8127" y="559688"/>
                  </a:lnTo>
                  <a:lnTo>
                    <a:pt x="0" y="519175"/>
                  </a:lnTo>
                  <a:lnTo>
                    <a:pt x="0" y="1038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7936" y="2662427"/>
              <a:ext cx="952500" cy="7178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55180" y="2689859"/>
              <a:ext cx="858012" cy="62331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155180" y="2689859"/>
              <a:ext cx="857885" cy="623570"/>
            </a:xfrm>
            <a:custGeom>
              <a:avLst/>
              <a:gdLst/>
              <a:ahLst/>
              <a:cxnLst/>
              <a:rect l="l" t="t" r="r" b="b"/>
              <a:pathLst>
                <a:path w="857884" h="623570">
                  <a:moveTo>
                    <a:pt x="0" y="103885"/>
                  </a:moveTo>
                  <a:lnTo>
                    <a:pt x="8127" y="63372"/>
                  </a:lnTo>
                  <a:lnTo>
                    <a:pt x="30352" y="30352"/>
                  </a:lnTo>
                  <a:lnTo>
                    <a:pt x="63373" y="8127"/>
                  </a:lnTo>
                  <a:lnTo>
                    <a:pt x="103886" y="0"/>
                  </a:lnTo>
                  <a:lnTo>
                    <a:pt x="753618" y="0"/>
                  </a:lnTo>
                  <a:lnTo>
                    <a:pt x="794130" y="8127"/>
                  </a:lnTo>
                  <a:lnTo>
                    <a:pt x="827151" y="30352"/>
                  </a:lnTo>
                  <a:lnTo>
                    <a:pt x="849376" y="63372"/>
                  </a:lnTo>
                  <a:lnTo>
                    <a:pt x="857503" y="103885"/>
                  </a:lnTo>
                  <a:lnTo>
                    <a:pt x="857503" y="519175"/>
                  </a:lnTo>
                  <a:lnTo>
                    <a:pt x="849376" y="559688"/>
                  </a:lnTo>
                  <a:lnTo>
                    <a:pt x="827151" y="592708"/>
                  </a:lnTo>
                  <a:lnTo>
                    <a:pt x="794130" y="614933"/>
                  </a:lnTo>
                  <a:lnTo>
                    <a:pt x="753618" y="623062"/>
                  </a:lnTo>
                  <a:lnTo>
                    <a:pt x="103886" y="623062"/>
                  </a:lnTo>
                  <a:lnTo>
                    <a:pt x="63373" y="614933"/>
                  </a:lnTo>
                  <a:lnTo>
                    <a:pt x="30352" y="592708"/>
                  </a:lnTo>
                  <a:lnTo>
                    <a:pt x="8127" y="559688"/>
                  </a:lnTo>
                  <a:lnTo>
                    <a:pt x="0" y="519175"/>
                  </a:lnTo>
                  <a:lnTo>
                    <a:pt x="0" y="1038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42519" y="3308603"/>
              <a:ext cx="1108075" cy="562610"/>
            </a:xfrm>
            <a:custGeom>
              <a:avLst/>
              <a:gdLst/>
              <a:ahLst/>
              <a:cxnLst/>
              <a:rect l="l" t="t" r="r" b="b"/>
              <a:pathLst>
                <a:path w="1108075" h="562610">
                  <a:moveTo>
                    <a:pt x="544842" y="562356"/>
                  </a:moveTo>
                  <a:lnTo>
                    <a:pt x="537476" y="463296"/>
                  </a:lnTo>
                  <a:lnTo>
                    <a:pt x="496328" y="503174"/>
                  </a:lnTo>
                  <a:lnTo>
                    <a:pt x="9156" y="0"/>
                  </a:lnTo>
                  <a:lnTo>
                    <a:pt x="0" y="8890"/>
                  </a:lnTo>
                  <a:lnTo>
                    <a:pt x="487184" y="512064"/>
                  </a:lnTo>
                  <a:lnTo>
                    <a:pt x="446163" y="551815"/>
                  </a:lnTo>
                  <a:lnTo>
                    <a:pt x="544842" y="562356"/>
                  </a:lnTo>
                  <a:close/>
                </a:path>
                <a:path w="1108075" h="562610">
                  <a:moveTo>
                    <a:pt x="1107706" y="8890"/>
                  </a:moveTo>
                  <a:lnTo>
                    <a:pt x="1098689" y="0"/>
                  </a:lnTo>
                  <a:lnTo>
                    <a:pt x="599579" y="503809"/>
                  </a:lnTo>
                  <a:lnTo>
                    <a:pt x="558939" y="463423"/>
                  </a:lnTo>
                  <a:lnTo>
                    <a:pt x="550430" y="562356"/>
                  </a:lnTo>
                  <a:lnTo>
                    <a:pt x="649109" y="552958"/>
                  </a:lnTo>
                  <a:lnTo>
                    <a:pt x="608596" y="512699"/>
                  </a:lnTo>
                  <a:lnTo>
                    <a:pt x="1107706" y="889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34262" y="2807970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0044" y="2805810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73855" y="2825876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74489" y="2828035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43573" y="2825876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37221" y="2823464"/>
            <a:ext cx="70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26514" y="4053027"/>
            <a:ext cx="381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CRM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59377" y="3960367"/>
            <a:ext cx="802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nd 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logistics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98385" y="4067962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Billing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49167" y="2645664"/>
            <a:ext cx="0" cy="1962785"/>
          </a:xfrm>
          <a:custGeom>
            <a:avLst/>
            <a:gdLst/>
            <a:ahLst/>
            <a:cxnLst/>
            <a:rect l="l" t="t" r="r" b="b"/>
            <a:pathLst>
              <a:path h="1962785">
                <a:moveTo>
                  <a:pt x="0" y="0"/>
                </a:moveTo>
                <a:lnTo>
                  <a:pt x="0" y="1962746"/>
                </a:lnTo>
              </a:path>
            </a:pathLst>
          </a:custGeom>
          <a:ln w="9144">
            <a:solidFill>
              <a:srgbClr val="48452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21679" y="2645664"/>
            <a:ext cx="0" cy="1962785"/>
          </a:xfrm>
          <a:custGeom>
            <a:avLst/>
            <a:gdLst/>
            <a:ahLst/>
            <a:cxnLst/>
            <a:rect l="l" t="t" r="r" b="b"/>
            <a:pathLst>
              <a:path h="1962785">
                <a:moveTo>
                  <a:pt x="0" y="0"/>
                </a:moveTo>
                <a:lnTo>
                  <a:pt x="0" y="1962746"/>
                </a:lnTo>
              </a:path>
            </a:pathLst>
          </a:custGeom>
          <a:ln w="9144">
            <a:solidFill>
              <a:srgbClr val="48452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0278" y="876426"/>
            <a:ext cx="4632960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Starting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point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3" name="object 5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90" y="154381"/>
            <a:ext cx="64782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2205" algn="l"/>
              </a:tabLst>
            </a:pPr>
            <a:r>
              <a:rPr dirty="0"/>
              <a:t>Business</a:t>
            </a:r>
            <a:r>
              <a:rPr spc="-85" dirty="0"/>
              <a:t> </a:t>
            </a:r>
            <a:r>
              <a:rPr spc="-10" dirty="0"/>
              <a:t>Process	</a:t>
            </a:r>
            <a:r>
              <a:rPr dirty="0"/>
              <a:t>–</a:t>
            </a:r>
            <a:r>
              <a:rPr spc="5" dirty="0"/>
              <a:t> </a:t>
            </a:r>
            <a:r>
              <a:rPr spc="-5" dirty="0"/>
              <a:t>High</a:t>
            </a:r>
            <a:r>
              <a:rPr spc="-50" dirty="0"/>
              <a:t> </a:t>
            </a:r>
            <a:r>
              <a:rPr spc="-10" dirty="0"/>
              <a:t>level</a:t>
            </a:r>
            <a:r>
              <a:rPr spc="-55" dirty="0"/>
              <a:t> </a:t>
            </a:r>
            <a:r>
              <a:rPr spc="-5" dirty="0"/>
              <a:t>or</a:t>
            </a:r>
            <a:r>
              <a:rPr spc="10" dirty="0"/>
              <a:t> </a:t>
            </a:r>
            <a:r>
              <a:rPr spc="-5" dirty="0"/>
              <a:t>Solution</a:t>
            </a:r>
            <a:r>
              <a:rPr spc="-55" dirty="0"/>
              <a:t> </a:t>
            </a:r>
            <a:r>
              <a:rPr spc="-5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50107" y="766572"/>
            <a:ext cx="2837815" cy="541020"/>
            <a:chOff x="3150107" y="766572"/>
            <a:chExt cx="2837815" cy="541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107" y="766572"/>
              <a:ext cx="2837688" cy="5410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7351" y="794004"/>
              <a:ext cx="2743200" cy="4465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97351" y="794004"/>
              <a:ext cx="2743200" cy="446405"/>
            </a:xfrm>
            <a:custGeom>
              <a:avLst/>
              <a:gdLst/>
              <a:ahLst/>
              <a:cxnLst/>
              <a:rect l="l" t="t" r="r" b="b"/>
              <a:pathLst>
                <a:path w="2743200" h="446405">
                  <a:moveTo>
                    <a:pt x="0" y="0"/>
                  </a:moveTo>
                  <a:lnTo>
                    <a:pt x="2519934" y="0"/>
                  </a:lnTo>
                  <a:lnTo>
                    <a:pt x="2743200" y="223012"/>
                  </a:lnTo>
                  <a:lnTo>
                    <a:pt x="2519934" y="446024"/>
                  </a:lnTo>
                  <a:lnTo>
                    <a:pt x="0" y="4460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60672" y="905382"/>
            <a:ext cx="1229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7072" y="3189732"/>
            <a:ext cx="1932939" cy="1635760"/>
            <a:chOff x="957072" y="3189732"/>
            <a:chExt cx="1932939" cy="16357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980" y="4136136"/>
              <a:ext cx="1188720" cy="6888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1223" y="4163568"/>
              <a:ext cx="1094232" cy="5943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11223" y="4163568"/>
              <a:ext cx="1094105" cy="594360"/>
            </a:xfrm>
            <a:custGeom>
              <a:avLst/>
              <a:gdLst/>
              <a:ahLst/>
              <a:cxnLst/>
              <a:rect l="l" t="t" r="r" b="b"/>
              <a:pathLst>
                <a:path w="1094105" h="594360">
                  <a:moveTo>
                    <a:pt x="1093724" y="74294"/>
                  </a:moveTo>
                  <a:lnTo>
                    <a:pt x="1050798" y="103212"/>
                  </a:lnTo>
                  <a:lnTo>
                    <a:pt x="979805" y="119697"/>
                  </a:lnTo>
                  <a:lnTo>
                    <a:pt x="933576" y="126834"/>
                  </a:lnTo>
                  <a:lnTo>
                    <a:pt x="880999" y="133108"/>
                  </a:lnTo>
                  <a:lnTo>
                    <a:pt x="822832" y="138442"/>
                  </a:lnTo>
                  <a:lnTo>
                    <a:pt x="759713" y="142747"/>
                  </a:lnTo>
                  <a:lnTo>
                    <a:pt x="692276" y="145935"/>
                  </a:lnTo>
                  <a:lnTo>
                    <a:pt x="621030" y="147916"/>
                  </a:lnTo>
                  <a:lnTo>
                    <a:pt x="546862" y="148589"/>
                  </a:lnTo>
                  <a:lnTo>
                    <a:pt x="472694" y="147916"/>
                  </a:lnTo>
                  <a:lnTo>
                    <a:pt x="401446" y="145935"/>
                  </a:lnTo>
                  <a:lnTo>
                    <a:pt x="334009" y="142747"/>
                  </a:lnTo>
                  <a:lnTo>
                    <a:pt x="270890" y="138442"/>
                  </a:lnTo>
                  <a:lnTo>
                    <a:pt x="212725" y="133108"/>
                  </a:lnTo>
                  <a:lnTo>
                    <a:pt x="160147" y="126834"/>
                  </a:lnTo>
                  <a:lnTo>
                    <a:pt x="113918" y="119697"/>
                  </a:lnTo>
                  <a:lnTo>
                    <a:pt x="74675" y="111798"/>
                  </a:lnTo>
                  <a:lnTo>
                    <a:pt x="19557" y="94043"/>
                  </a:lnTo>
                  <a:lnTo>
                    <a:pt x="0" y="74294"/>
                  </a:lnTo>
                  <a:lnTo>
                    <a:pt x="4953" y="64211"/>
                  </a:lnTo>
                  <a:lnTo>
                    <a:pt x="42925" y="45377"/>
                  </a:lnTo>
                  <a:lnTo>
                    <a:pt x="113918" y="28892"/>
                  </a:lnTo>
                  <a:lnTo>
                    <a:pt x="160147" y="21755"/>
                  </a:lnTo>
                  <a:lnTo>
                    <a:pt x="212725" y="15481"/>
                  </a:lnTo>
                  <a:lnTo>
                    <a:pt x="270890" y="10147"/>
                  </a:lnTo>
                  <a:lnTo>
                    <a:pt x="334009" y="5841"/>
                  </a:lnTo>
                  <a:lnTo>
                    <a:pt x="401446" y="2654"/>
                  </a:lnTo>
                  <a:lnTo>
                    <a:pt x="472694" y="673"/>
                  </a:lnTo>
                  <a:lnTo>
                    <a:pt x="546862" y="0"/>
                  </a:lnTo>
                  <a:lnTo>
                    <a:pt x="621030" y="673"/>
                  </a:lnTo>
                  <a:lnTo>
                    <a:pt x="692276" y="2654"/>
                  </a:lnTo>
                  <a:lnTo>
                    <a:pt x="759713" y="5841"/>
                  </a:lnTo>
                  <a:lnTo>
                    <a:pt x="822832" y="10147"/>
                  </a:lnTo>
                  <a:lnTo>
                    <a:pt x="880999" y="15481"/>
                  </a:lnTo>
                  <a:lnTo>
                    <a:pt x="933576" y="21755"/>
                  </a:lnTo>
                  <a:lnTo>
                    <a:pt x="979805" y="28892"/>
                  </a:lnTo>
                  <a:lnTo>
                    <a:pt x="1019048" y="36791"/>
                  </a:lnTo>
                  <a:lnTo>
                    <a:pt x="1074165" y="54546"/>
                  </a:lnTo>
                  <a:lnTo>
                    <a:pt x="1093724" y="74294"/>
                  </a:lnTo>
                  <a:close/>
                </a:path>
                <a:path w="1094105" h="594360">
                  <a:moveTo>
                    <a:pt x="1093724" y="74294"/>
                  </a:moveTo>
                  <a:lnTo>
                    <a:pt x="1093724" y="520064"/>
                  </a:lnTo>
                  <a:lnTo>
                    <a:pt x="1088770" y="530148"/>
                  </a:lnTo>
                  <a:lnTo>
                    <a:pt x="1050798" y="548982"/>
                  </a:lnTo>
                  <a:lnTo>
                    <a:pt x="979805" y="565467"/>
                  </a:lnTo>
                  <a:lnTo>
                    <a:pt x="933576" y="572604"/>
                  </a:lnTo>
                  <a:lnTo>
                    <a:pt x="880999" y="578878"/>
                  </a:lnTo>
                  <a:lnTo>
                    <a:pt x="822832" y="584212"/>
                  </a:lnTo>
                  <a:lnTo>
                    <a:pt x="759713" y="588517"/>
                  </a:lnTo>
                  <a:lnTo>
                    <a:pt x="692276" y="591705"/>
                  </a:lnTo>
                  <a:lnTo>
                    <a:pt x="621030" y="593674"/>
                  </a:lnTo>
                  <a:lnTo>
                    <a:pt x="546862" y="594359"/>
                  </a:lnTo>
                  <a:lnTo>
                    <a:pt x="472694" y="593674"/>
                  </a:lnTo>
                  <a:lnTo>
                    <a:pt x="401446" y="591705"/>
                  </a:lnTo>
                  <a:lnTo>
                    <a:pt x="334009" y="588517"/>
                  </a:lnTo>
                  <a:lnTo>
                    <a:pt x="270890" y="584212"/>
                  </a:lnTo>
                  <a:lnTo>
                    <a:pt x="212725" y="578878"/>
                  </a:lnTo>
                  <a:lnTo>
                    <a:pt x="160147" y="572604"/>
                  </a:lnTo>
                  <a:lnTo>
                    <a:pt x="113918" y="565467"/>
                  </a:lnTo>
                  <a:lnTo>
                    <a:pt x="74675" y="557568"/>
                  </a:lnTo>
                  <a:lnTo>
                    <a:pt x="19557" y="539813"/>
                  </a:lnTo>
                  <a:lnTo>
                    <a:pt x="0" y="520064"/>
                  </a:lnTo>
                  <a:lnTo>
                    <a:pt x="0" y="74294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7072" y="3189732"/>
              <a:ext cx="949452" cy="6400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316" y="3217164"/>
              <a:ext cx="854963" cy="5455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04316" y="3217164"/>
              <a:ext cx="854710" cy="545465"/>
            </a:xfrm>
            <a:custGeom>
              <a:avLst/>
              <a:gdLst/>
              <a:ahLst/>
              <a:cxnLst/>
              <a:rect l="l" t="t" r="r" b="b"/>
              <a:pathLst>
                <a:path w="854710" h="545464">
                  <a:moveTo>
                    <a:pt x="0" y="90805"/>
                  </a:moveTo>
                  <a:lnTo>
                    <a:pt x="7137" y="55499"/>
                  </a:lnTo>
                  <a:lnTo>
                    <a:pt x="26619" y="26669"/>
                  </a:lnTo>
                  <a:lnTo>
                    <a:pt x="55511" y="7112"/>
                  </a:lnTo>
                  <a:lnTo>
                    <a:pt x="90893" y="0"/>
                  </a:lnTo>
                  <a:lnTo>
                    <a:pt x="763651" y="0"/>
                  </a:lnTo>
                  <a:lnTo>
                    <a:pt x="799084" y="7112"/>
                  </a:lnTo>
                  <a:lnTo>
                    <a:pt x="827913" y="26669"/>
                  </a:lnTo>
                  <a:lnTo>
                    <a:pt x="847471" y="55499"/>
                  </a:lnTo>
                  <a:lnTo>
                    <a:pt x="854583" y="90805"/>
                  </a:lnTo>
                  <a:lnTo>
                    <a:pt x="854583" y="454279"/>
                  </a:lnTo>
                  <a:lnTo>
                    <a:pt x="847471" y="489585"/>
                  </a:lnTo>
                  <a:lnTo>
                    <a:pt x="827913" y="518414"/>
                  </a:lnTo>
                  <a:lnTo>
                    <a:pt x="799084" y="537972"/>
                  </a:lnTo>
                  <a:lnTo>
                    <a:pt x="763651" y="545084"/>
                  </a:lnTo>
                  <a:lnTo>
                    <a:pt x="90893" y="545084"/>
                  </a:lnTo>
                  <a:lnTo>
                    <a:pt x="55511" y="537972"/>
                  </a:lnTo>
                  <a:lnTo>
                    <a:pt x="26619" y="518414"/>
                  </a:lnTo>
                  <a:lnTo>
                    <a:pt x="7137" y="489585"/>
                  </a:lnTo>
                  <a:lnTo>
                    <a:pt x="0" y="454279"/>
                  </a:lnTo>
                  <a:lnTo>
                    <a:pt x="0" y="9080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0052" y="3189732"/>
              <a:ext cx="949451" cy="6400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7296" y="3217164"/>
              <a:ext cx="854963" cy="5455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87296" y="3217164"/>
              <a:ext cx="854710" cy="545465"/>
            </a:xfrm>
            <a:custGeom>
              <a:avLst/>
              <a:gdLst/>
              <a:ahLst/>
              <a:cxnLst/>
              <a:rect l="l" t="t" r="r" b="b"/>
              <a:pathLst>
                <a:path w="854710" h="545464">
                  <a:moveTo>
                    <a:pt x="0" y="90805"/>
                  </a:moveTo>
                  <a:lnTo>
                    <a:pt x="7112" y="55499"/>
                  </a:lnTo>
                  <a:lnTo>
                    <a:pt x="26670" y="26669"/>
                  </a:lnTo>
                  <a:lnTo>
                    <a:pt x="55499" y="7112"/>
                  </a:lnTo>
                  <a:lnTo>
                    <a:pt x="90931" y="0"/>
                  </a:lnTo>
                  <a:lnTo>
                    <a:pt x="763651" y="0"/>
                  </a:lnTo>
                  <a:lnTo>
                    <a:pt x="799084" y="7112"/>
                  </a:lnTo>
                  <a:lnTo>
                    <a:pt x="827913" y="26669"/>
                  </a:lnTo>
                  <a:lnTo>
                    <a:pt x="847471" y="55499"/>
                  </a:lnTo>
                  <a:lnTo>
                    <a:pt x="854583" y="90805"/>
                  </a:lnTo>
                  <a:lnTo>
                    <a:pt x="854583" y="454279"/>
                  </a:lnTo>
                  <a:lnTo>
                    <a:pt x="847471" y="489585"/>
                  </a:lnTo>
                  <a:lnTo>
                    <a:pt x="827913" y="518414"/>
                  </a:lnTo>
                  <a:lnTo>
                    <a:pt x="799084" y="537972"/>
                  </a:lnTo>
                  <a:lnTo>
                    <a:pt x="763651" y="545084"/>
                  </a:lnTo>
                  <a:lnTo>
                    <a:pt x="90931" y="545084"/>
                  </a:lnTo>
                  <a:lnTo>
                    <a:pt x="55499" y="537972"/>
                  </a:lnTo>
                  <a:lnTo>
                    <a:pt x="26670" y="518414"/>
                  </a:lnTo>
                  <a:lnTo>
                    <a:pt x="7112" y="489585"/>
                  </a:lnTo>
                  <a:lnTo>
                    <a:pt x="0" y="454279"/>
                  </a:lnTo>
                  <a:lnTo>
                    <a:pt x="0" y="9080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7988" y="3758183"/>
              <a:ext cx="1103630" cy="492125"/>
            </a:xfrm>
            <a:custGeom>
              <a:avLst/>
              <a:gdLst/>
              <a:ahLst/>
              <a:cxnLst/>
              <a:rect l="l" t="t" r="r" b="b"/>
              <a:pathLst>
                <a:path w="1103630" h="492125">
                  <a:moveTo>
                    <a:pt x="542036" y="491807"/>
                  </a:moveTo>
                  <a:lnTo>
                    <a:pt x="528320" y="393674"/>
                  </a:lnTo>
                  <a:lnTo>
                    <a:pt x="489966" y="435952"/>
                  </a:lnTo>
                  <a:lnTo>
                    <a:pt x="8636" y="0"/>
                  </a:lnTo>
                  <a:lnTo>
                    <a:pt x="0" y="9398"/>
                  </a:lnTo>
                  <a:lnTo>
                    <a:pt x="481330" y="445401"/>
                  </a:lnTo>
                  <a:lnTo>
                    <a:pt x="442976" y="487641"/>
                  </a:lnTo>
                  <a:lnTo>
                    <a:pt x="542036" y="491807"/>
                  </a:lnTo>
                  <a:close/>
                </a:path>
                <a:path w="1103630" h="492125">
                  <a:moveTo>
                    <a:pt x="1103122" y="9398"/>
                  </a:moveTo>
                  <a:lnTo>
                    <a:pt x="1094613" y="0"/>
                  </a:lnTo>
                  <a:lnTo>
                    <a:pt x="601345" y="436562"/>
                  </a:lnTo>
                  <a:lnTo>
                    <a:pt x="563499" y="393839"/>
                  </a:lnTo>
                  <a:lnTo>
                    <a:pt x="548513" y="491807"/>
                  </a:lnTo>
                  <a:lnTo>
                    <a:pt x="647827" y="488772"/>
                  </a:lnTo>
                  <a:lnTo>
                    <a:pt x="609854" y="446036"/>
                  </a:lnTo>
                  <a:lnTo>
                    <a:pt x="1103122" y="9398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485388" y="3189732"/>
            <a:ext cx="1932939" cy="1635760"/>
            <a:chOff x="3485388" y="3189732"/>
            <a:chExt cx="1932939" cy="163576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2296" y="4136136"/>
              <a:ext cx="1188720" cy="6888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9540" y="4163568"/>
              <a:ext cx="1094232" cy="5943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39540" y="4163568"/>
              <a:ext cx="1094105" cy="594360"/>
            </a:xfrm>
            <a:custGeom>
              <a:avLst/>
              <a:gdLst/>
              <a:ahLst/>
              <a:cxnLst/>
              <a:rect l="l" t="t" r="r" b="b"/>
              <a:pathLst>
                <a:path w="1094104" h="594360">
                  <a:moveTo>
                    <a:pt x="1093724" y="74294"/>
                  </a:moveTo>
                  <a:lnTo>
                    <a:pt x="1050798" y="103212"/>
                  </a:lnTo>
                  <a:lnTo>
                    <a:pt x="979805" y="119697"/>
                  </a:lnTo>
                  <a:lnTo>
                    <a:pt x="933576" y="126834"/>
                  </a:lnTo>
                  <a:lnTo>
                    <a:pt x="880999" y="133108"/>
                  </a:lnTo>
                  <a:lnTo>
                    <a:pt x="822833" y="138442"/>
                  </a:lnTo>
                  <a:lnTo>
                    <a:pt x="759713" y="142747"/>
                  </a:lnTo>
                  <a:lnTo>
                    <a:pt x="692276" y="145935"/>
                  </a:lnTo>
                  <a:lnTo>
                    <a:pt x="621030" y="147916"/>
                  </a:lnTo>
                  <a:lnTo>
                    <a:pt x="546862" y="148589"/>
                  </a:lnTo>
                  <a:lnTo>
                    <a:pt x="472694" y="147916"/>
                  </a:lnTo>
                  <a:lnTo>
                    <a:pt x="401447" y="145935"/>
                  </a:lnTo>
                  <a:lnTo>
                    <a:pt x="334010" y="142747"/>
                  </a:lnTo>
                  <a:lnTo>
                    <a:pt x="270890" y="138442"/>
                  </a:lnTo>
                  <a:lnTo>
                    <a:pt x="212725" y="133108"/>
                  </a:lnTo>
                  <a:lnTo>
                    <a:pt x="160147" y="126834"/>
                  </a:lnTo>
                  <a:lnTo>
                    <a:pt x="113919" y="119697"/>
                  </a:lnTo>
                  <a:lnTo>
                    <a:pt x="74675" y="111798"/>
                  </a:lnTo>
                  <a:lnTo>
                    <a:pt x="19558" y="94043"/>
                  </a:lnTo>
                  <a:lnTo>
                    <a:pt x="0" y="74294"/>
                  </a:lnTo>
                  <a:lnTo>
                    <a:pt x="4952" y="64211"/>
                  </a:lnTo>
                  <a:lnTo>
                    <a:pt x="42925" y="45377"/>
                  </a:lnTo>
                  <a:lnTo>
                    <a:pt x="113919" y="28892"/>
                  </a:lnTo>
                  <a:lnTo>
                    <a:pt x="160147" y="21755"/>
                  </a:lnTo>
                  <a:lnTo>
                    <a:pt x="212725" y="15481"/>
                  </a:lnTo>
                  <a:lnTo>
                    <a:pt x="270890" y="10147"/>
                  </a:lnTo>
                  <a:lnTo>
                    <a:pt x="334010" y="5841"/>
                  </a:lnTo>
                  <a:lnTo>
                    <a:pt x="401447" y="2654"/>
                  </a:lnTo>
                  <a:lnTo>
                    <a:pt x="472694" y="673"/>
                  </a:lnTo>
                  <a:lnTo>
                    <a:pt x="546862" y="0"/>
                  </a:lnTo>
                  <a:lnTo>
                    <a:pt x="621030" y="673"/>
                  </a:lnTo>
                  <a:lnTo>
                    <a:pt x="692276" y="2654"/>
                  </a:lnTo>
                  <a:lnTo>
                    <a:pt x="759713" y="5841"/>
                  </a:lnTo>
                  <a:lnTo>
                    <a:pt x="822833" y="10147"/>
                  </a:lnTo>
                  <a:lnTo>
                    <a:pt x="880999" y="15481"/>
                  </a:lnTo>
                  <a:lnTo>
                    <a:pt x="933576" y="21755"/>
                  </a:lnTo>
                  <a:lnTo>
                    <a:pt x="979805" y="28892"/>
                  </a:lnTo>
                  <a:lnTo>
                    <a:pt x="1019048" y="36791"/>
                  </a:lnTo>
                  <a:lnTo>
                    <a:pt x="1074165" y="54546"/>
                  </a:lnTo>
                  <a:lnTo>
                    <a:pt x="1093724" y="74294"/>
                  </a:lnTo>
                  <a:close/>
                </a:path>
                <a:path w="1094104" h="594360">
                  <a:moveTo>
                    <a:pt x="1093724" y="74294"/>
                  </a:moveTo>
                  <a:lnTo>
                    <a:pt x="1093724" y="520064"/>
                  </a:lnTo>
                  <a:lnTo>
                    <a:pt x="1088771" y="530148"/>
                  </a:lnTo>
                  <a:lnTo>
                    <a:pt x="1050798" y="548982"/>
                  </a:lnTo>
                  <a:lnTo>
                    <a:pt x="979805" y="565467"/>
                  </a:lnTo>
                  <a:lnTo>
                    <a:pt x="933576" y="572604"/>
                  </a:lnTo>
                  <a:lnTo>
                    <a:pt x="880999" y="578878"/>
                  </a:lnTo>
                  <a:lnTo>
                    <a:pt x="822833" y="584212"/>
                  </a:lnTo>
                  <a:lnTo>
                    <a:pt x="759713" y="588517"/>
                  </a:lnTo>
                  <a:lnTo>
                    <a:pt x="692276" y="591705"/>
                  </a:lnTo>
                  <a:lnTo>
                    <a:pt x="621030" y="593674"/>
                  </a:lnTo>
                  <a:lnTo>
                    <a:pt x="546862" y="594359"/>
                  </a:lnTo>
                  <a:lnTo>
                    <a:pt x="472694" y="593674"/>
                  </a:lnTo>
                  <a:lnTo>
                    <a:pt x="401447" y="591705"/>
                  </a:lnTo>
                  <a:lnTo>
                    <a:pt x="334010" y="588517"/>
                  </a:lnTo>
                  <a:lnTo>
                    <a:pt x="270890" y="584212"/>
                  </a:lnTo>
                  <a:lnTo>
                    <a:pt x="212725" y="578878"/>
                  </a:lnTo>
                  <a:lnTo>
                    <a:pt x="160147" y="572604"/>
                  </a:lnTo>
                  <a:lnTo>
                    <a:pt x="113919" y="565467"/>
                  </a:lnTo>
                  <a:lnTo>
                    <a:pt x="74675" y="557568"/>
                  </a:lnTo>
                  <a:lnTo>
                    <a:pt x="19558" y="539813"/>
                  </a:lnTo>
                  <a:lnTo>
                    <a:pt x="0" y="520064"/>
                  </a:lnTo>
                  <a:lnTo>
                    <a:pt x="0" y="74294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5388" y="3189732"/>
              <a:ext cx="949451" cy="6400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2632" y="3217164"/>
              <a:ext cx="854963" cy="5455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32632" y="3217164"/>
              <a:ext cx="854710" cy="545465"/>
            </a:xfrm>
            <a:custGeom>
              <a:avLst/>
              <a:gdLst/>
              <a:ahLst/>
              <a:cxnLst/>
              <a:rect l="l" t="t" r="r" b="b"/>
              <a:pathLst>
                <a:path w="854710" h="545464">
                  <a:moveTo>
                    <a:pt x="0" y="90805"/>
                  </a:moveTo>
                  <a:lnTo>
                    <a:pt x="7112" y="55499"/>
                  </a:lnTo>
                  <a:lnTo>
                    <a:pt x="26669" y="26669"/>
                  </a:lnTo>
                  <a:lnTo>
                    <a:pt x="55498" y="7112"/>
                  </a:lnTo>
                  <a:lnTo>
                    <a:pt x="90931" y="0"/>
                  </a:lnTo>
                  <a:lnTo>
                    <a:pt x="763651" y="0"/>
                  </a:lnTo>
                  <a:lnTo>
                    <a:pt x="799083" y="7112"/>
                  </a:lnTo>
                  <a:lnTo>
                    <a:pt x="827913" y="26669"/>
                  </a:lnTo>
                  <a:lnTo>
                    <a:pt x="847470" y="55499"/>
                  </a:lnTo>
                  <a:lnTo>
                    <a:pt x="854582" y="90805"/>
                  </a:lnTo>
                  <a:lnTo>
                    <a:pt x="854582" y="454279"/>
                  </a:lnTo>
                  <a:lnTo>
                    <a:pt x="847470" y="489585"/>
                  </a:lnTo>
                  <a:lnTo>
                    <a:pt x="827913" y="518414"/>
                  </a:lnTo>
                  <a:lnTo>
                    <a:pt x="799083" y="537972"/>
                  </a:lnTo>
                  <a:lnTo>
                    <a:pt x="763651" y="545084"/>
                  </a:lnTo>
                  <a:lnTo>
                    <a:pt x="90931" y="545084"/>
                  </a:lnTo>
                  <a:lnTo>
                    <a:pt x="55498" y="537972"/>
                  </a:lnTo>
                  <a:lnTo>
                    <a:pt x="26669" y="518414"/>
                  </a:lnTo>
                  <a:lnTo>
                    <a:pt x="7112" y="489585"/>
                  </a:lnTo>
                  <a:lnTo>
                    <a:pt x="0" y="454279"/>
                  </a:lnTo>
                  <a:lnTo>
                    <a:pt x="0" y="9080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8368" y="3189732"/>
              <a:ext cx="949451" cy="6400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5612" y="3217164"/>
              <a:ext cx="854963" cy="5455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15612" y="3217164"/>
              <a:ext cx="854710" cy="545465"/>
            </a:xfrm>
            <a:custGeom>
              <a:avLst/>
              <a:gdLst/>
              <a:ahLst/>
              <a:cxnLst/>
              <a:rect l="l" t="t" r="r" b="b"/>
              <a:pathLst>
                <a:path w="854710" h="545464">
                  <a:moveTo>
                    <a:pt x="0" y="90805"/>
                  </a:moveTo>
                  <a:lnTo>
                    <a:pt x="7112" y="55499"/>
                  </a:lnTo>
                  <a:lnTo>
                    <a:pt x="26670" y="26669"/>
                  </a:lnTo>
                  <a:lnTo>
                    <a:pt x="55499" y="7112"/>
                  </a:lnTo>
                  <a:lnTo>
                    <a:pt x="90932" y="0"/>
                  </a:lnTo>
                  <a:lnTo>
                    <a:pt x="763651" y="0"/>
                  </a:lnTo>
                  <a:lnTo>
                    <a:pt x="799084" y="7112"/>
                  </a:lnTo>
                  <a:lnTo>
                    <a:pt x="827913" y="26669"/>
                  </a:lnTo>
                  <a:lnTo>
                    <a:pt x="847471" y="55499"/>
                  </a:lnTo>
                  <a:lnTo>
                    <a:pt x="854583" y="90805"/>
                  </a:lnTo>
                  <a:lnTo>
                    <a:pt x="854583" y="454279"/>
                  </a:lnTo>
                  <a:lnTo>
                    <a:pt x="847471" y="489585"/>
                  </a:lnTo>
                  <a:lnTo>
                    <a:pt x="827913" y="518414"/>
                  </a:lnTo>
                  <a:lnTo>
                    <a:pt x="799084" y="537972"/>
                  </a:lnTo>
                  <a:lnTo>
                    <a:pt x="763651" y="545084"/>
                  </a:lnTo>
                  <a:lnTo>
                    <a:pt x="90932" y="545084"/>
                  </a:lnTo>
                  <a:lnTo>
                    <a:pt x="55499" y="537972"/>
                  </a:lnTo>
                  <a:lnTo>
                    <a:pt x="26670" y="518414"/>
                  </a:lnTo>
                  <a:lnTo>
                    <a:pt x="7112" y="489585"/>
                  </a:lnTo>
                  <a:lnTo>
                    <a:pt x="0" y="454279"/>
                  </a:lnTo>
                  <a:lnTo>
                    <a:pt x="0" y="9080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4968" y="3758183"/>
              <a:ext cx="1103630" cy="492125"/>
            </a:xfrm>
            <a:custGeom>
              <a:avLst/>
              <a:gdLst/>
              <a:ahLst/>
              <a:cxnLst/>
              <a:rect l="l" t="t" r="r" b="b"/>
              <a:pathLst>
                <a:path w="1103629" h="492125">
                  <a:moveTo>
                    <a:pt x="542036" y="491807"/>
                  </a:moveTo>
                  <a:lnTo>
                    <a:pt x="528320" y="393674"/>
                  </a:lnTo>
                  <a:lnTo>
                    <a:pt x="489966" y="435952"/>
                  </a:lnTo>
                  <a:lnTo>
                    <a:pt x="8636" y="0"/>
                  </a:lnTo>
                  <a:lnTo>
                    <a:pt x="0" y="9398"/>
                  </a:lnTo>
                  <a:lnTo>
                    <a:pt x="481330" y="445401"/>
                  </a:lnTo>
                  <a:lnTo>
                    <a:pt x="442976" y="487641"/>
                  </a:lnTo>
                  <a:lnTo>
                    <a:pt x="542036" y="491807"/>
                  </a:lnTo>
                  <a:close/>
                </a:path>
                <a:path w="1103629" h="492125">
                  <a:moveTo>
                    <a:pt x="1103122" y="9398"/>
                  </a:moveTo>
                  <a:lnTo>
                    <a:pt x="1094613" y="0"/>
                  </a:lnTo>
                  <a:lnTo>
                    <a:pt x="601345" y="436562"/>
                  </a:lnTo>
                  <a:lnTo>
                    <a:pt x="563499" y="393839"/>
                  </a:lnTo>
                  <a:lnTo>
                    <a:pt x="548513" y="491807"/>
                  </a:lnTo>
                  <a:lnTo>
                    <a:pt x="647827" y="488772"/>
                  </a:lnTo>
                  <a:lnTo>
                    <a:pt x="609854" y="446036"/>
                  </a:lnTo>
                  <a:lnTo>
                    <a:pt x="1103122" y="9398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42659" y="3189732"/>
            <a:ext cx="1932939" cy="1635760"/>
            <a:chOff x="6042659" y="3189732"/>
            <a:chExt cx="1932939" cy="163576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7375" y="4136136"/>
              <a:ext cx="1188720" cy="68884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4619" y="4163568"/>
              <a:ext cx="1094231" cy="59436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84619" y="4163568"/>
              <a:ext cx="1094105" cy="594360"/>
            </a:xfrm>
            <a:custGeom>
              <a:avLst/>
              <a:gdLst/>
              <a:ahLst/>
              <a:cxnLst/>
              <a:rect l="l" t="t" r="r" b="b"/>
              <a:pathLst>
                <a:path w="1094104" h="594360">
                  <a:moveTo>
                    <a:pt x="1093724" y="74294"/>
                  </a:moveTo>
                  <a:lnTo>
                    <a:pt x="1050798" y="103212"/>
                  </a:lnTo>
                  <a:lnTo>
                    <a:pt x="979804" y="119697"/>
                  </a:lnTo>
                  <a:lnTo>
                    <a:pt x="933576" y="126834"/>
                  </a:lnTo>
                  <a:lnTo>
                    <a:pt x="880999" y="133108"/>
                  </a:lnTo>
                  <a:lnTo>
                    <a:pt x="822832" y="138442"/>
                  </a:lnTo>
                  <a:lnTo>
                    <a:pt x="759713" y="142747"/>
                  </a:lnTo>
                  <a:lnTo>
                    <a:pt x="692276" y="145935"/>
                  </a:lnTo>
                  <a:lnTo>
                    <a:pt x="621029" y="147916"/>
                  </a:lnTo>
                  <a:lnTo>
                    <a:pt x="546861" y="148589"/>
                  </a:lnTo>
                  <a:lnTo>
                    <a:pt x="472694" y="147916"/>
                  </a:lnTo>
                  <a:lnTo>
                    <a:pt x="401447" y="145935"/>
                  </a:lnTo>
                  <a:lnTo>
                    <a:pt x="334009" y="142747"/>
                  </a:lnTo>
                  <a:lnTo>
                    <a:pt x="270890" y="138442"/>
                  </a:lnTo>
                  <a:lnTo>
                    <a:pt x="212725" y="133108"/>
                  </a:lnTo>
                  <a:lnTo>
                    <a:pt x="160147" y="126834"/>
                  </a:lnTo>
                  <a:lnTo>
                    <a:pt x="113919" y="119697"/>
                  </a:lnTo>
                  <a:lnTo>
                    <a:pt x="74675" y="111798"/>
                  </a:lnTo>
                  <a:lnTo>
                    <a:pt x="19557" y="94043"/>
                  </a:lnTo>
                  <a:lnTo>
                    <a:pt x="0" y="74294"/>
                  </a:lnTo>
                  <a:lnTo>
                    <a:pt x="4952" y="64211"/>
                  </a:lnTo>
                  <a:lnTo>
                    <a:pt x="42925" y="45377"/>
                  </a:lnTo>
                  <a:lnTo>
                    <a:pt x="113919" y="28892"/>
                  </a:lnTo>
                  <a:lnTo>
                    <a:pt x="160147" y="21755"/>
                  </a:lnTo>
                  <a:lnTo>
                    <a:pt x="212725" y="15481"/>
                  </a:lnTo>
                  <a:lnTo>
                    <a:pt x="270890" y="10147"/>
                  </a:lnTo>
                  <a:lnTo>
                    <a:pt x="334009" y="5841"/>
                  </a:lnTo>
                  <a:lnTo>
                    <a:pt x="401447" y="2654"/>
                  </a:lnTo>
                  <a:lnTo>
                    <a:pt x="472694" y="673"/>
                  </a:lnTo>
                  <a:lnTo>
                    <a:pt x="546861" y="0"/>
                  </a:lnTo>
                  <a:lnTo>
                    <a:pt x="621029" y="673"/>
                  </a:lnTo>
                  <a:lnTo>
                    <a:pt x="692276" y="2654"/>
                  </a:lnTo>
                  <a:lnTo>
                    <a:pt x="759713" y="5841"/>
                  </a:lnTo>
                  <a:lnTo>
                    <a:pt x="822832" y="10147"/>
                  </a:lnTo>
                  <a:lnTo>
                    <a:pt x="880999" y="15481"/>
                  </a:lnTo>
                  <a:lnTo>
                    <a:pt x="933576" y="21755"/>
                  </a:lnTo>
                  <a:lnTo>
                    <a:pt x="979804" y="28892"/>
                  </a:lnTo>
                  <a:lnTo>
                    <a:pt x="1019048" y="36791"/>
                  </a:lnTo>
                  <a:lnTo>
                    <a:pt x="1074165" y="54546"/>
                  </a:lnTo>
                  <a:lnTo>
                    <a:pt x="1093724" y="74294"/>
                  </a:lnTo>
                  <a:close/>
                </a:path>
                <a:path w="1094104" h="594360">
                  <a:moveTo>
                    <a:pt x="1093724" y="74294"/>
                  </a:moveTo>
                  <a:lnTo>
                    <a:pt x="1093724" y="520064"/>
                  </a:lnTo>
                  <a:lnTo>
                    <a:pt x="1088771" y="530148"/>
                  </a:lnTo>
                  <a:lnTo>
                    <a:pt x="1050798" y="548982"/>
                  </a:lnTo>
                  <a:lnTo>
                    <a:pt x="979804" y="565467"/>
                  </a:lnTo>
                  <a:lnTo>
                    <a:pt x="933576" y="572604"/>
                  </a:lnTo>
                  <a:lnTo>
                    <a:pt x="880999" y="578878"/>
                  </a:lnTo>
                  <a:lnTo>
                    <a:pt x="822832" y="584212"/>
                  </a:lnTo>
                  <a:lnTo>
                    <a:pt x="759713" y="588517"/>
                  </a:lnTo>
                  <a:lnTo>
                    <a:pt x="692276" y="591705"/>
                  </a:lnTo>
                  <a:lnTo>
                    <a:pt x="621029" y="593674"/>
                  </a:lnTo>
                  <a:lnTo>
                    <a:pt x="546861" y="594359"/>
                  </a:lnTo>
                  <a:lnTo>
                    <a:pt x="472694" y="593674"/>
                  </a:lnTo>
                  <a:lnTo>
                    <a:pt x="401447" y="591705"/>
                  </a:lnTo>
                  <a:lnTo>
                    <a:pt x="334009" y="588517"/>
                  </a:lnTo>
                  <a:lnTo>
                    <a:pt x="270890" y="584212"/>
                  </a:lnTo>
                  <a:lnTo>
                    <a:pt x="212725" y="578878"/>
                  </a:lnTo>
                  <a:lnTo>
                    <a:pt x="160147" y="572604"/>
                  </a:lnTo>
                  <a:lnTo>
                    <a:pt x="113919" y="565467"/>
                  </a:lnTo>
                  <a:lnTo>
                    <a:pt x="74675" y="557568"/>
                  </a:lnTo>
                  <a:lnTo>
                    <a:pt x="19557" y="539813"/>
                  </a:lnTo>
                  <a:lnTo>
                    <a:pt x="0" y="520064"/>
                  </a:lnTo>
                  <a:lnTo>
                    <a:pt x="0" y="74294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2659" y="3189732"/>
              <a:ext cx="949452" cy="6400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9903" y="3217164"/>
              <a:ext cx="854963" cy="54559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89903" y="3217164"/>
              <a:ext cx="854710" cy="545465"/>
            </a:xfrm>
            <a:custGeom>
              <a:avLst/>
              <a:gdLst/>
              <a:ahLst/>
              <a:cxnLst/>
              <a:rect l="l" t="t" r="r" b="b"/>
              <a:pathLst>
                <a:path w="854709" h="545464">
                  <a:moveTo>
                    <a:pt x="0" y="90805"/>
                  </a:moveTo>
                  <a:lnTo>
                    <a:pt x="7112" y="55499"/>
                  </a:lnTo>
                  <a:lnTo>
                    <a:pt x="26670" y="26669"/>
                  </a:lnTo>
                  <a:lnTo>
                    <a:pt x="55499" y="7112"/>
                  </a:lnTo>
                  <a:lnTo>
                    <a:pt x="90932" y="0"/>
                  </a:lnTo>
                  <a:lnTo>
                    <a:pt x="763651" y="0"/>
                  </a:lnTo>
                  <a:lnTo>
                    <a:pt x="799084" y="7112"/>
                  </a:lnTo>
                  <a:lnTo>
                    <a:pt x="827913" y="26669"/>
                  </a:lnTo>
                  <a:lnTo>
                    <a:pt x="847471" y="55499"/>
                  </a:lnTo>
                  <a:lnTo>
                    <a:pt x="854582" y="90805"/>
                  </a:lnTo>
                  <a:lnTo>
                    <a:pt x="854582" y="454279"/>
                  </a:lnTo>
                  <a:lnTo>
                    <a:pt x="847471" y="489585"/>
                  </a:lnTo>
                  <a:lnTo>
                    <a:pt x="827913" y="518414"/>
                  </a:lnTo>
                  <a:lnTo>
                    <a:pt x="799084" y="537972"/>
                  </a:lnTo>
                  <a:lnTo>
                    <a:pt x="763651" y="545084"/>
                  </a:lnTo>
                  <a:lnTo>
                    <a:pt x="90932" y="545084"/>
                  </a:lnTo>
                  <a:lnTo>
                    <a:pt x="55499" y="537972"/>
                  </a:lnTo>
                  <a:lnTo>
                    <a:pt x="26670" y="518414"/>
                  </a:lnTo>
                  <a:lnTo>
                    <a:pt x="7112" y="489585"/>
                  </a:lnTo>
                  <a:lnTo>
                    <a:pt x="0" y="454279"/>
                  </a:lnTo>
                  <a:lnTo>
                    <a:pt x="0" y="9080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639" y="3189732"/>
              <a:ext cx="949451" cy="6400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2883" y="3217164"/>
              <a:ext cx="854964" cy="54559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072883" y="3217164"/>
              <a:ext cx="854710" cy="545465"/>
            </a:xfrm>
            <a:custGeom>
              <a:avLst/>
              <a:gdLst/>
              <a:ahLst/>
              <a:cxnLst/>
              <a:rect l="l" t="t" r="r" b="b"/>
              <a:pathLst>
                <a:path w="854709" h="545464">
                  <a:moveTo>
                    <a:pt x="0" y="90805"/>
                  </a:moveTo>
                  <a:lnTo>
                    <a:pt x="7112" y="55499"/>
                  </a:lnTo>
                  <a:lnTo>
                    <a:pt x="26670" y="26669"/>
                  </a:lnTo>
                  <a:lnTo>
                    <a:pt x="55499" y="7112"/>
                  </a:lnTo>
                  <a:lnTo>
                    <a:pt x="90932" y="0"/>
                  </a:lnTo>
                  <a:lnTo>
                    <a:pt x="763651" y="0"/>
                  </a:lnTo>
                  <a:lnTo>
                    <a:pt x="799084" y="7112"/>
                  </a:lnTo>
                  <a:lnTo>
                    <a:pt x="827913" y="26669"/>
                  </a:lnTo>
                  <a:lnTo>
                    <a:pt x="847471" y="55499"/>
                  </a:lnTo>
                  <a:lnTo>
                    <a:pt x="854583" y="90805"/>
                  </a:lnTo>
                  <a:lnTo>
                    <a:pt x="854583" y="454279"/>
                  </a:lnTo>
                  <a:lnTo>
                    <a:pt x="847471" y="489585"/>
                  </a:lnTo>
                  <a:lnTo>
                    <a:pt x="827913" y="518414"/>
                  </a:lnTo>
                  <a:lnTo>
                    <a:pt x="799084" y="537972"/>
                  </a:lnTo>
                  <a:lnTo>
                    <a:pt x="763651" y="545084"/>
                  </a:lnTo>
                  <a:lnTo>
                    <a:pt x="90932" y="545084"/>
                  </a:lnTo>
                  <a:lnTo>
                    <a:pt x="55499" y="537972"/>
                  </a:lnTo>
                  <a:lnTo>
                    <a:pt x="26670" y="518414"/>
                  </a:lnTo>
                  <a:lnTo>
                    <a:pt x="7112" y="489585"/>
                  </a:lnTo>
                  <a:lnTo>
                    <a:pt x="0" y="454279"/>
                  </a:lnTo>
                  <a:lnTo>
                    <a:pt x="0" y="9080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1760" y="3758183"/>
              <a:ext cx="1103630" cy="492125"/>
            </a:xfrm>
            <a:custGeom>
              <a:avLst/>
              <a:gdLst/>
              <a:ahLst/>
              <a:cxnLst/>
              <a:rect l="l" t="t" r="r" b="b"/>
              <a:pathLst>
                <a:path w="1103629" h="492125">
                  <a:moveTo>
                    <a:pt x="542036" y="491807"/>
                  </a:moveTo>
                  <a:lnTo>
                    <a:pt x="528320" y="393674"/>
                  </a:lnTo>
                  <a:lnTo>
                    <a:pt x="489966" y="435952"/>
                  </a:lnTo>
                  <a:lnTo>
                    <a:pt x="8636" y="0"/>
                  </a:lnTo>
                  <a:lnTo>
                    <a:pt x="0" y="9398"/>
                  </a:lnTo>
                  <a:lnTo>
                    <a:pt x="481330" y="445401"/>
                  </a:lnTo>
                  <a:lnTo>
                    <a:pt x="442976" y="487641"/>
                  </a:lnTo>
                  <a:lnTo>
                    <a:pt x="542036" y="491807"/>
                  </a:lnTo>
                  <a:close/>
                </a:path>
                <a:path w="1103629" h="492125">
                  <a:moveTo>
                    <a:pt x="1103122" y="9398"/>
                  </a:moveTo>
                  <a:lnTo>
                    <a:pt x="1094613" y="0"/>
                  </a:lnTo>
                  <a:lnTo>
                    <a:pt x="601345" y="436562"/>
                  </a:lnTo>
                  <a:lnTo>
                    <a:pt x="563499" y="393839"/>
                  </a:lnTo>
                  <a:lnTo>
                    <a:pt x="548513" y="491807"/>
                  </a:lnTo>
                  <a:lnTo>
                    <a:pt x="647827" y="488772"/>
                  </a:lnTo>
                  <a:lnTo>
                    <a:pt x="609854" y="446036"/>
                  </a:lnTo>
                  <a:lnTo>
                    <a:pt x="1103122" y="9398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7874" y="3302889"/>
            <a:ext cx="697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marL="10795" algn="ctr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69083" y="3312032"/>
            <a:ext cx="697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marL="10795" algn="ctr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06165" y="3318509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02226" y="3320288"/>
            <a:ext cx="697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2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83629" y="3306521"/>
            <a:ext cx="69723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47306" y="3305302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sic</a:t>
            </a:r>
            <a:r>
              <a:rPr sz="12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67585" y="4414215"/>
            <a:ext cx="328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44136" y="4332528"/>
            <a:ext cx="696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Order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endParaRPr sz="12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logistics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50506" y="4427321"/>
            <a:ext cx="424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Billing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85160" y="3179064"/>
            <a:ext cx="0" cy="1716405"/>
          </a:xfrm>
          <a:custGeom>
            <a:avLst/>
            <a:gdLst/>
            <a:ahLst/>
            <a:cxnLst/>
            <a:rect l="l" t="t" r="r" b="b"/>
            <a:pathLst>
              <a:path h="1716404">
                <a:moveTo>
                  <a:pt x="0" y="0"/>
                </a:moveTo>
                <a:lnTo>
                  <a:pt x="0" y="1716024"/>
                </a:lnTo>
              </a:path>
            </a:pathLst>
          </a:custGeom>
          <a:ln w="9144">
            <a:solidFill>
              <a:srgbClr val="48452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45479" y="3179064"/>
            <a:ext cx="0" cy="1716405"/>
          </a:xfrm>
          <a:custGeom>
            <a:avLst/>
            <a:gdLst/>
            <a:ahLst/>
            <a:cxnLst/>
            <a:rect l="l" t="t" r="r" b="b"/>
            <a:pathLst>
              <a:path h="1716404">
                <a:moveTo>
                  <a:pt x="0" y="0"/>
                </a:moveTo>
                <a:lnTo>
                  <a:pt x="0" y="1716024"/>
                </a:lnTo>
              </a:path>
            </a:pathLst>
          </a:custGeom>
          <a:ln w="9144">
            <a:solidFill>
              <a:srgbClr val="48452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1022603" y="1400555"/>
            <a:ext cx="7010400" cy="1533525"/>
            <a:chOff x="1022603" y="1400555"/>
            <a:chExt cx="7010400" cy="1533525"/>
          </a:xfrm>
        </p:grpSpPr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2603" y="1402079"/>
              <a:ext cx="1071372" cy="67513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5943" y="1429511"/>
              <a:ext cx="969263" cy="5806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75943" y="1429511"/>
              <a:ext cx="969010" cy="580390"/>
            </a:xfrm>
            <a:custGeom>
              <a:avLst/>
              <a:gdLst/>
              <a:ahLst/>
              <a:cxnLst/>
              <a:rect l="l" t="t" r="r" b="b"/>
              <a:pathLst>
                <a:path w="969010" h="580389">
                  <a:moveTo>
                    <a:pt x="0" y="0"/>
                  </a:moveTo>
                  <a:lnTo>
                    <a:pt x="678688" y="0"/>
                  </a:lnTo>
                  <a:lnTo>
                    <a:pt x="968882" y="290067"/>
                  </a:lnTo>
                  <a:lnTo>
                    <a:pt x="678688" y="580263"/>
                  </a:lnTo>
                  <a:lnTo>
                    <a:pt x="0" y="580263"/>
                  </a:lnTo>
                  <a:lnTo>
                    <a:pt x="290194" y="2900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82367" y="1400555"/>
              <a:ext cx="1071371" cy="6751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35707" y="1427987"/>
              <a:ext cx="969263" cy="58064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235707" y="1427987"/>
              <a:ext cx="969010" cy="580390"/>
            </a:xfrm>
            <a:custGeom>
              <a:avLst/>
              <a:gdLst/>
              <a:ahLst/>
              <a:cxnLst/>
              <a:rect l="l" t="t" r="r" b="b"/>
              <a:pathLst>
                <a:path w="969010" h="580389">
                  <a:moveTo>
                    <a:pt x="0" y="0"/>
                  </a:moveTo>
                  <a:lnTo>
                    <a:pt x="678688" y="0"/>
                  </a:lnTo>
                  <a:lnTo>
                    <a:pt x="968883" y="290067"/>
                  </a:lnTo>
                  <a:lnTo>
                    <a:pt x="678688" y="580263"/>
                  </a:lnTo>
                  <a:lnTo>
                    <a:pt x="0" y="580263"/>
                  </a:lnTo>
                  <a:lnTo>
                    <a:pt x="290194" y="2900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64991" y="1400555"/>
              <a:ext cx="1071372" cy="6751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18331" y="1427987"/>
              <a:ext cx="969263" cy="58064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418331" y="1427987"/>
              <a:ext cx="969010" cy="580390"/>
            </a:xfrm>
            <a:custGeom>
              <a:avLst/>
              <a:gdLst/>
              <a:ahLst/>
              <a:cxnLst/>
              <a:rect l="l" t="t" r="r" b="b"/>
              <a:pathLst>
                <a:path w="969010" h="580389">
                  <a:moveTo>
                    <a:pt x="0" y="0"/>
                  </a:moveTo>
                  <a:lnTo>
                    <a:pt x="678688" y="0"/>
                  </a:lnTo>
                  <a:lnTo>
                    <a:pt x="968882" y="290067"/>
                  </a:lnTo>
                  <a:lnTo>
                    <a:pt x="678688" y="580263"/>
                  </a:lnTo>
                  <a:lnTo>
                    <a:pt x="0" y="580263"/>
                  </a:lnTo>
                  <a:lnTo>
                    <a:pt x="290194" y="2900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2856" y="1400555"/>
              <a:ext cx="1071372" cy="6751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16195" y="1427987"/>
              <a:ext cx="969263" cy="58064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616195" y="1427987"/>
              <a:ext cx="969010" cy="580390"/>
            </a:xfrm>
            <a:custGeom>
              <a:avLst/>
              <a:gdLst/>
              <a:ahLst/>
              <a:cxnLst/>
              <a:rect l="l" t="t" r="r" b="b"/>
              <a:pathLst>
                <a:path w="969010" h="580389">
                  <a:moveTo>
                    <a:pt x="0" y="0"/>
                  </a:moveTo>
                  <a:lnTo>
                    <a:pt x="678688" y="0"/>
                  </a:lnTo>
                  <a:lnTo>
                    <a:pt x="968882" y="290067"/>
                  </a:lnTo>
                  <a:lnTo>
                    <a:pt x="678688" y="580263"/>
                  </a:lnTo>
                  <a:lnTo>
                    <a:pt x="0" y="580263"/>
                  </a:lnTo>
                  <a:lnTo>
                    <a:pt x="290194" y="2900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0719" y="1400555"/>
              <a:ext cx="1071372" cy="67513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14059" y="1427987"/>
              <a:ext cx="969263" cy="58064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814059" y="1427987"/>
              <a:ext cx="969010" cy="580390"/>
            </a:xfrm>
            <a:custGeom>
              <a:avLst/>
              <a:gdLst/>
              <a:ahLst/>
              <a:cxnLst/>
              <a:rect l="l" t="t" r="r" b="b"/>
              <a:pathLst>
                <a:path w="969009" h="580389">
                  <a:moveTo>
                    <a:pt x="0" y="0"/>
                  </a:moveTo>
                  <a:lnTo>
                    <a:pt x="678688" y="0"/>
                  </a:lnTo>
                  <a:lnTo>
                    <a:pt x="968883" y="290067"/>
                  </a:lnTo>
                  <a:lnTo>
                    <a:pt x="678688" y="580263"/>
                  </a:lnTo>
                  <a:lnTo>
                    <a:pt x="0" y="580263"/>
                  </a:lnTo>
                  <a:lnTo>
                    <a:pt x="290194" y="2900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1632" y="1400555"/>
              <a:ext cx="1071372" cy="67513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14971" y="1427987"/>
              <a:ext cx="969264" cy="58064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014971" y="1427987"/>
              <a:ext cx="969010" cy="580390"/>
            </a:xfrm>
            <a:custGeom>
              <a:avLst/>
              <a:gdLst/>
              <a:ahLst/>
              <a:cxnLst/>
              <a:rect l="l" t="t" r="r" b="b"/>
              <a:pathLst>
                <a:path w="969009" h="580389">
                  <a:moveTo>
                    <a:pt x="0" y="0"/>
                  </a:moveTo>
                  <a:lnTo>
                    <a:pt x="678687" y="0"/>
                  </a:lnTo>
                  <a:lnTo>
                    <a:pt x="968882" y="290067"/>
                  </a:lnTo>
                  <a:lnTo>
                    <a:pt x="678687" y="580263"/>
                  </a:lnTo>
                  <a:lnTo>
                    <a:pt x="0" y="580263"/>
                  </a:lnTo>
                  <a:lnTo>
                    <a:pt x="290195" y="2900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07208" y="2260091"/>
              <a:ext cx="1071371" cy="67360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60547" y="2287523"/>
              <a:ext cx="969263" cy="57911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860547" y="2287523"/>
              <a:ext cx="969010" cy="579120"/>
            </a:xfrm>
            <a:custGeom>
              <a:avLst/>
              <a:gdLst/>
              <a:ahLst/>
              <a:cxnLst/>
              <a:rect l="l" t="t" r="r" b="b"/>
              <a:pathLst>
                <a:path w="969010" h="579119">
                  <a:moveTo>
                    <a:pt x="0" y="0"/>
                  </a:moveTo>
                  <a:lnTo>
                    <a:pt x="679450" y="0"/>
                  </a:lnTo>
                  <a:lnTo>
                    <a:pt x="968882" y="289559"/>
                  </a:lnTo>
                  <a:lnTo>
                    <a:pt x="679450" y="579119"/>
                  </a:lnTo>
                  <a:lnTo>
                    <a:pt x="0" y="579119"/>
                  </a:lnTo>
                  <a:lnTo>
                    <a:pt x="289432" y="28955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27703" y="2255519"/>
              <a:ext cx="1071372" cy="67360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81043" y="2282952"/>
              <a:ext cx="969263" cy="57911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781043" y="2282952"/>
              <a:ext cx="969010" cy="579120"/>
            </a:xfrm>
            <a:custGeom>
              <a:avLst/>
              <a:gdLst/>
              <a:ahLst/>
              <a:cxnLst/>
              <a:rect l="l" t="t" r="r" b="b"/>
              <a:pathLst>
                <a:path w="969010" h="579119">
                  <a:moveTo>
                    <a:pt x="0" y="0"/>
                  </a:moveTo>
                  <a:lnTo>
                    <a:pt x="679450" y="0"/>
                  </a:lnTo>
                  <a:lnTo>
                    <a:pt x="968882" y="289560"/>
                  </a:lnTo>
                  <a:lnTo>
                    <a:pt x="679450" y="579120"/>
                  </a:lnTo>
                  <a:lnTo>
                    <a:pt x="0" y="579120"/>
                  </a:lnTo>
                  <a:lnTo>
                    <a:pt x="289432" y="2895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303400" y="1544574"/>
            <a:ext cx="6140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Cus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r 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calls</a:t>
            </a:r>
            <a:r>
              <a:rPr sz="11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472054" y="1547876"/>
            <a:ext cx="596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Identify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ustomer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740277" y="1552447"/>
            <a:ext cx="45402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ord  order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09184" y="1534795"/>
            <a:ext cx="49339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Create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prod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uc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103365" y="1534795"/>
            <a:ext cx="49657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Ship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produ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358888" y="1552447"/>
            <a:ext cx="3289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en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d  bill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123438" y="2406853"/>
            <a:ext cx="4921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Sub-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78351" y="2403170"/>
            <a:ext cx="49275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Sub-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915911" y="2289048"/>
            <a:ext cx="1071880" cy="675640"/>
            <a:chOff x="6915911" y="2289048"/>
            <a:chExt cx="1071880" cy="675640"/>
          </a:xfrm>
        </p:grpSpPr>
        <p:pic>
          <p:nvPicPr>
            <p:cNvPr id="86" name="object 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5911" y="2289048"/>
              <a:ext cx="1071372" cy="67513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69251" y="2316480"/>
              <a:ext cx="969263" cy="58064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969251" y="2316480"/>
              <a:ext cx="969010" cy="580390"/>
            </a:xfrm>
            <a:custGeom>
              <a:avLst/>
              <a:gdLst/>
              <a:ahLst/>
              <a:cxnLst/>
              <a:rect l="l" t="t" r="r" b="b"/>
              <a:pathLst>
                <a:path w="969009" h="580389">
                  <a:moveTo>
                    <a:pt x="0" y="0"/>
                  </a:moveTo>
                  <a:lnTo>
                    <a:pt x="678688" y="0"/>
                  </a:lnTo>
                  <a:lnTo>
                    <a:pt x="968882" y="290068"/>
                  </a:lnTo>
                  <a:lnTo>
                    <a:pt x="678688" y="580263"/>
                  </a:lnTo>
                  <a:lnTo>
                    <a:pt x="0" y="580263"/>
                  </a:lnTo>
                  <a:lnTo>
                    <a:pt x="290195" y="2900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248525" y="2428748"/>
            <a:ext cx="49212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Sub-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pr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ocess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556003" y="1235963"/>
            <a:ext cx="5901055" cy="1080135"/>
            <a:chOff x="1556003" y="1235963"/>
            <a:chExt cx="5901055" cy="1080135"/>
          </a:xfrm>
        </p:grpSpPr>
        <p:sp>
          <p:nvSpPr>
            <p:cNvPr id="91" name="object 91"/>
            <p:cNvSpPr/>
            <p:nvPr/>
          </p:nvSpPr>
          <p:spPr>
            <a:xfrm>
              <a:off x="1560575" y="1240535"/>
              <a:ext cx="5793740" cy="1038225"/>
            </a:xfrm>
            <a:custGeom>
              <a:avLst/>
              <a:gdLst/>
              <a:ahLst/>
              <a:cxnLst/>
              <a:rect l="l" t="t" r="r" b="b"/>
              <a:pathLst>
                <a:path w="5793740" h="1038225">
                  <a:moveTo>
                    <a:pt x="2896489" y="0"/>
                  </a:moveTo>
                  <a:lnTo>
                    <a:pt x="0" y="175640"/>
                  </a:lnTo>
                </a:path>
                <a:path w="5793740" h="1038225">
                  <a:moveTo>
                    <a:pt x="2895473" y="0"/>
                  </a:moveTo>
                  <a:lnTo>
                    <a:pt x="5793740" y="188594"/>
                  </a:lnTo>
                </a:path>
                <a:path w="5793740" h="1038225">
                  <a:moveTo>
                    <a:pt x="2242693" y="767841"/>
                  </a:moveTo>
                  <a:lnTo>
                    <a:pt x="1784603" y="1037716"/>
                  </a:lnTo>
                </a:path>
                <a:path w="5793740" h="1038225">
                  <a:moveTo>
                    <a:pt x="2272284" y="767841"/>
                  </a:moveTo>
                  <a:lnTo>
                    <a:pt x="2705862" y="1037716"/>
                  </a:lnTo>
                </a:path>
              </a:pathLst>
            </a:custGeom>
            <a:ln w="9144">
              <a:solidFill>
                <a:srgbClr val="5C5C5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28915" y="2008606"/>
              <a:ext cx="128015" cy="307365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4" name="object 9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428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</a:t>
            </a:r>
            <a:r>
              <a:rPr spc="-15" dirty="0"/>
              <a:t>i</a:t>
            </a:r>
            <a:r>
              <a:rPr dirty="0"/>
              <a:t>v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998" y="935482"/>
            <a:ext cx="438531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concepts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life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cycle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Enterprise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Bus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Message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Exchange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66243"/>
            <a:ext cx="46951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Business</a:t>
            </a:r>
            <a:r>
              <a:rPr spc="-75" dirty="0"/>
              <a:t> </a:t>
            </a:r>
            <a:r>
              <a:rPr spc="-15" dirty="0"/>
              <a:t>Process</a:t>
            </a:r>
            <a:r>
              <a:rPr spc="-9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spc="-5" dirty="0"/>
              <a:t>Service</a:t>
            </a:r>
            <a:r>
              <a:rPr spc="-30" dirty="0"/>
              <a:t> </a:t>
            </a:r>
            <a:r>
              <a:rPr spc="-5" dirty="0"/>
              <a:t>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00172" y="701040"/>
            <a:ext cx="4135120" cy="1242060"/>
            <a:chOff x="2900172" y="701040"/>
            <a:chExt cx="4135120" cy="1242060"/>
          </a:xfrm>
        </p:grpSpPr>
        <p:sp>
          <p:nvSpPr>
            <p:cNvPr id="4" name="object 4"/>
            <p:cNvSpPr/>
            <p:nvPr/>
          </p:nvSpPr>
          <p:spPr>
            <a:xfrm>
              <a:off x="3105912" y="1684020"/>
              <a:ext cx="963294" cy="227329"/>
            </a:xfrm>
            <a:custGeom>
              <a:avLst/>
              <a:gdLst/>
              <a:ahLst/>
              <a:cxnLst/>
              <a:rect l="l" t="t" r="r" b="b"/>
              <a:pathLst>
                <a:path w="963295" h="227330">
                  <a:moveTo>
                    <a:pt x="561213" y="0"/>
                  </a:moveTo>
                  <a:lnTo>
                    <a:pt x="0" y="226821"/>
                  </a:lnTo>
                </a:path>
                <a:path w="963295" h="227330">
                  <a:moveTo>
                    <a:pt x="480313" y="21335"/>
                  </a:moveTo>
                  <a:lnTo>
                    <a:pt x="963167" y="212978"/>
                  </a:lnTo>
                </a:path>
              </a:pathLst>
            </a:custGeom>
            <a:ln w="9144">
              <a:solidFill>
                <a:srgbClr val="5C5C5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0172" y="701040"/>
              <a:ext cx="2837688" cy="460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7416" y="728472"/>
              <a:ext cx="2743200" cy="365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47416" y="728472"/>
              <a:ext cx="2743200" cy="365760"/>
            </a:xfrm>
            <a:custGeom>
              <a:avLst/>
              <a:gdLst/>
              <a:ahLst/>
              <a:cxnLst/>
              <a:rect l="l" t="t" r="r" b="b"/>
              <a:pathLst>
                <a:path w="2743200" h="365759">
                  <a:moveTo>
                    <a:pt x="0" y="0"/>
                  </a:moveTo>
                  <a:lnTo>
                    <a:pt x="2560320" y="0"/>
                  </a:lnTo>
                  <a:lnTo>
                    <a:pt x="2743199" y="182879"/>
                  </a:lnTo>
                  <a:lnTo>
                    <a:pt x="2560320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6768" y="1635226"/>
              <a:ext cx="128015" cy="30736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51250" y="771525"/>
            <a:ext cx="1229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0955" y="1237488"/>
            <a:ext cx="1199515" cy="558165"/>
            <a:chOff x="790955" y="1237488"/>
            <a:chExt cx="1199515" cy="55816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955" y="1237488"/>
              <a:ext cx="1199388" cy="5577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295" y="1264920"/>
              <a:ext cx="1097280" cy="4632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4295" y="1264920"/>
              <a:ext cx="1097280" cy="463550"/>
            </a:xfrm>
            <a:custGeom>
              <a:avLst/>
              <a:gdLst/>
              <a:ahLst/>
              <a:cxnLst/>
              <a:rect l="l" t="t" r="r" b="b"/>
              <a:pathLst>
                <a:path w="1097280" h="463550">
                  <a:moveTo>
                    <a:pt x="0" y="0"/>
                  </a:moveTo>
                  <a:lnTo>
                    <a:pt x="865631" y="0"/>
                  </a:lnTo>
                  <a:lnTo>
                    <a:pt x="1097280" y="231520"/>
                  </a:lnTo>
                  <a:lnTo>
                    <a:pt x="865631" y="463041"/>
                  </a:lnTo>
                  <a:lnTo>
                    <a:pt x="0" y="463041"/>
                  </a:lnTo>
                  <a:lnTo>
                    <a:pt x="231647" y="2315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33043" y="1327531"/>
            <a:ext cx="6127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Cust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r 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ca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lls</a:t>
            </a:r>
            <a:r>
              <a:rPr sz="11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57693" y="1089469"/>
            <a:ext cx="5584190" cy="698500"/>
            <a:chOff x="1357693" y="1089469"/>
            <a:chExt cx="5584190" cy="698500"/>
          </a:xfrm>
        </p:grpSpPr>
        <p:sp>
          <p:nvSpPr>
            <p:cNvPr id="16" name="object 16"/>
            <p:cNvSpPr/>
            <p:nvPr/>
          </p:nvSpPr>
          <p:spPr>
            <a:xfrm>
              <a:off x="1362455" y="1094232"/>
              <a:ext cx="5574665" cy="155575"/>
            </a:xfrm>
            <a:custGeom>
              <a:avLst/>
              <a:gdLst/>
              <a:ahLst/>
              <a:cxnLst/>
              <a:rect l="l" t="t" r="r" b="b"/>
              <a:pathLst>
                <a:path w="5574665" h="155575">
                  <a:moveTo>
                    <a:pt x="2864231" y="0"/>
                  </a:moveTo>
                  <a:lnTo>
                    <a:pt x="0" y="155447"/>
                  </a:lnTo>
                </a:path>
                <a:path w="5574665" h="155575">
                  <a:moveTo>
                    <a:pt x="2864866" y="0"/>
                  </a:moveTo>
                  <a:lnTo>
                    <a:pt x="5574538" y="147954"/>
                  </a:lnTo>
                </a:path>
              </a:pathLst>
            </a:custGeom>
            <a:ln w="9144">
              <a:solidFill>
                <a:srgbClr val="5C5C5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8236" y="1229868"/>
              <a:ext cx="1199388" cy="5577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1575" y="1257300"/>
              <a:ext cx="1097280" cy="4632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941575" y="1257300"/>
              <a:ext cx="1097280" cy="463550"/>
            </a:xfrm>
            <a:custGeom>
              <a:avLst/>
              <a:gdLst/>
              <a:ahLst/>
              <a:cxnLst/>
              <a:rect l="l" t="t" r="r" b="b"/>
              <a:pathLst>
                <a:path w="1097280" h="463550">
                  <a:moveTo>
                    <a:pt x="0" y="0"/>
                  </a:moveTo>
                  <a:lnTo>
                    <a:pt x="865632" y="0"/>
                  </a:lnTo>
                  <a:lnTo>
                    <a:pt x="1097280" y="231521"/>
                  </a:lnTo>
                  <a:lnTo>
                    <a:pt x="865632" y="463041"/>
                  </a:lnTo>
                  <a:lnTo>
                    <a:pt x="0" y="463041"/>
                  </a:lnTo>
                  <a:lnTo>
                    <a:pt x="231648" y="23152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9044" y="1222248"/>
              <a:ext cx="1199387" cy="5577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2383" y="1249680"/>
              <a:ext cx="1097280" cy="4632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72383" y="1249680"/>
              <a:ext cx="1097280" cy="463550"/>
            </a:xfrm>
            <a:custGeom>
              <a:avLst/>
              <a:gdLst/>
              <a:ahLst/>
              <a:cxnLst/>
              <a:rect l="l" t="t" r="r" b="b"/>
              <a:pathLst>
                <a:path w="1097279" h="463550">
                  <a:moveTo>
                    <a:pt x="0" y="0"/>
                  </a:moveTo>
                  <a:lnTo>
                    <a:pt x="865632" y="0"/>
                  </a:lnTo>
                  <a:lnTo>
                    <a:pt x="1097280" y="231521"/>
                  </a:lnTo>
                  <a:lnTo>
                    <a:pt x="865632" y="463042"/>
                  </a:lnTo>
                  <a:lnTo>
                    <a:pt x="0" y="463042"/>
                  </a:lnTo>
                  <a:lnTo>
                    <a:pt x="231648" y="23152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5279" y="1216152"/>
              <a:ext cx="1199388" cy="5577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8620" y="1243584"/>
              <a:ext cx="1097279" cy="4632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98620" y="1243584"/>
              <a:ext cx="1097280" cy="463550"/>
            </a:xfrm>
            <a:custGeom>
              <a:avLst/>
              <a:gdLst/>
              <a:ahLst/>
              <a:cxnLst/>
              <a:rect l="l" t="t" r="r" b="b"/>
              <a:pathLst>
                <a:path w="1097279" h="463550">
                  <a:moveTo>
                    <a:pt x="0" y="0"/>
                  </a:moveTo>
                  <a:lnTo>
                    <a:pt x="865631" y="0"/>
                  </a:lnTo>
                  <a:lnTo>
                    <a:pt x="1097279" y="231520"/>
                  </a:lnTo>
                  <a:lnTo>
                    <a:pt x="865631" y="463041"/>
                  </a:lnTo>
                  <a:lnTo>
                    <a:pt x="0" y="463041"/>
                  </a:lnTo>
                  <a:lnTo>
                    <a:pt x="231647" y="2315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22723" y="1290574"/>
            <a:ext cx="4946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Create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prod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3284" y="1313764"/>
            <a:ext cx="4527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ord</a:t>
            </a:r>
            <a:endParaRPr sz="11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order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93798" y="1304620"/>
            <a:ext cx="59436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Identify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48655" y="1213103"/>
            <a:ext cx="1199515" cy="559435"/>
            <a:chOff x="5248655" y="1213103"/>
            <a:chExt cx="1199515" cy="55943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8655" y="1213103"/>
              <a:ext cx="1199388" cy="559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1995" y="1240535"/>
              <a:ext cx="1097279" cy="46482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01995" y="1240535"/>
              <a:ext cx="1097280" cy="464820"/>
            </a:xfrm>
            <a:custGeom>
              <a:avLst/>
              <a:gdLst/>
              <a:ahLst/>
              <a:cxnLst/>
              <a:rect l="l" t="t" r="r" b="b"/>
              <a:pathLst>
                <a:path w="1097279" h="464819">
                  <a:moveTo>
                    <a:pt x="0" y="0"/>
                  </a:moveTo>
                  <a:lnTo>
                    <a:pt x="864869" y="0"/>
                  </a:lnTo>
                  <a:lnTo>
                    <a:pt x="1097279" y="232410"/>
                  </a:lnTo>
                  <a:lnTo>
                    <a:pt x="864869" y="464819"/>
                  </a:lnTo>
                  <a:lnTo>
                    <a:pt x="0" y="464819"/>
                  </a:lnTo>
                  <a:lnTo>
                    <a:pt x="232409" y="23241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32830" y="1292732"/>
            <a:ext cx="4978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Ship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product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368796" y="1220724"/>
            <a:ext cx="1199515" cy="558165"/>
            <a:chOff x="6368796" y="1220724"/>
            <a:chExt cx="1199515" cy="558165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8796" y="1220724"/>
              <a:ext cx="1199388" cy="5577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22136" y="1248156"/>
              <a:ext cx="1097280" cy="46329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22136" y="1248156"/>
              <a:ext cx="1097280" cy="463550"/>
            </a:xfrm>
            <a:custGeom>
              <a:avLst/>
              <a:gdLst/>
              <a:ahLst/>
              <a:cxnLst/>
              <a:rect l="l" t="t" r="r" b="b"/>
              <a:pathLst>
                <a:path w="1097279" h="463550">
                  <a:moveTo>
                    <a:pt x="0" y="0"/>
                  </a:moveTo>
                  <a:lnTo>
                    <a:pt x="865632" y="0"/>
                  </a:lnTo>
                  <a:lnTo>
                    <a:pt x="1097280" y="231521"/>
                  </a:lnTo>
                  <a:lnTo>
                    <a:pt x="865632" y="463042"/>
                  </a:lnTo>
                  <a:lnTo>
                    <a:pt x="0" y="463042"/>
                  </a:lnTo>
                  <a:lnTo>
                    <a:pt x="231647" y="23152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812406" y="1325626"/>
            <a:ext cx="3302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d  bill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67939" y="1868423"/>
            <a:ext cx="1071880" cy="558165"/>
            <a:chOff x="2567939" y="1868423"/>
            <a:chExt cx="1071880" cy="558165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7939" y="1868423"/>
              <a:ext cx="1071372" cy="5577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21279" y="1895855"/>
              <a:ext cx="969264" cy="46329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621279" y="1895855"/>
              <a:ext cx="969010" cy="463550"/>
            </a:xfrm>
            <a:custGeom>
              <a:avLst/>
              <a:gdLst/>
              <a:ahLst/>
              <a:cxnLst/>
              <a:rect l="l" t="t" r="r" b="b"/>
              <a:pathLst>
                <a:path w="969010" h="463550">
                  <a:moveTo>
                    <a:pt x="0" y="0"/>
                  </a:moveTo>
                  <a:lnTo>
                    <a:pt x="737361" y="0"/>
                  </a:lnTo>
                  <a:lnTo>
                    <a:pt x="968882" y="231520"/>
                  </a:lnTo>
                  <a:lnTo>
                    <a:pt x="737361" y="463042"/>
                  </a:lnTo>
                  <a:lnTo>
                    <a:pt x="0" y="463042"/>
                  </a:lnTo>
                  <a:lnTo>
                    <a:pt x="231520" y="2315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892932" y="1940179"/>
            <a:ext cx="492759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Sub-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32632" y="1865376"/>
            <a:ext cx="1071880" cy="556260"/>
            <a:chOff x="3532632" y="1865376"/>
            <a:chExt cx="1071880" cy="556260"/>
          </a:xfrm>
        </p:grpSpPr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2632" y="1865376"/>
              <a:ext cx="1071372" cy="5562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85972" y="1892808"/>
              <a:ext cx="969263" cy="46177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585972" y="1892808"/>
              <a:ext cx="969010" cy="461645"/>
            </a:xfrm>
            <a:custGeom>
              <a:avLst/>
              <a:gdLst/>
              <a:ahLst/>
              <a:cxnLst/>
              <a:rect l="l" t="t" r="r" b="b"/>
              <a:pathLst>
                <a:path w="969010" h="461644">
                  <a:moveTo>
                    <a:pt x="0" y="0"/>
                  </a:moveTo>
                  <a:lnTo>
                    <a:pt x="738124" y="0"/>
                  </a:lnTo>
                  <a:lnTo>
                    <a:pt x="968882" y="230631"/>
                  </a:lnTo>
                  <a:lnTo>
                    <a:pt x="738124" y="461264"/>
                  </a:lnTo>
                  <a:lnTo>
                    <a:pt x="0" y="461264"/>
                  </a:lnTo>
                  <a:lnTo>
                    <a:pt x="230758" y="23063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856990" y="1935607"/>
            <a:ext cx="4921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Sub-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pr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ocess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489191" y="1915667"/>
            <a:ext cx="1071880" cy="558165"/>
            <a:chOff x="6489191" y="1915667"/>
            <a:chExt cx="1071880" cy="55816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9191" y="1915667"/>
              <a:ext cx="1071371" cy="55778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42531" y="1943099"/>
              <a:ext cx="969264" cy="46329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542531" y="1943099"/>
              <a:ext cx="969010" cy="463550"/>
            </a:xfrm>
            <a:custGeom>
              <a:avLst/>
              <a:gdLst/>
              <a:ahLst/>
              <a:cxnLst/>
              <a:rect l="l" t="t" r="r" b="b"/>
              <a:pathLst>
                <a:path w="969009" h="463550">
                  <a:moveTo>
                    <a:pt x="0" y="0"/>
                  </a:moveTo>
                  <a:lnTo>
                    <a:pt x="737362" y="0"/>
                  </a:lnTo>
                  <a:lnTo>
                    <a:pt x="968883" y="231520"/>
                  </a:lnTo>
                  <a:lnTo>
                    <a:pt x="737362" y="463042"/>
                  </a:lnTo>
                  <a:lnTo>
                    <a:pt x="0" y="463042"/>
                  </a:lnTo>
                  <a:lnTo>
                    <a:pt x="231521" y="2315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15073" y="1987042"/>
            <a:ext cx="4921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Sub-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pr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ocess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80516" y="3710940"/>
            <a:ext cx="6178550" cy="1176655"/>
            <a:chOff x="1080516" y="3710940"/>
            <a:chExt cx="6178550" cy="1176655"/>
          </a:xfrm>
        </p:grpSpPr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59123" y="4320540"/>
              <a:ext cx="1056131" cy="56692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6367" y="4347972"/>
              <a:ext cx="961643" cy="47244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706367" y="4347972"/>
              <a:ext cx="961390" cy="472440"/>
            </a:xfrm>
            <a:custGeom>
              <a:avLst/>
              <a:gdLst/>
              <a:ahLst/>
              <a:cxnLst/>
              <a:rect l="l" t="t" r="r" b="b"/>
              <a:pathLst>
                <a:path w="961389" h="472439">
                  <a:moveTo>
                    <a:pt x="961263" y="59054"/>
                  </a:moveTo>
                  <a:lnTo>
                    <a:pt x="907669" y="86194"/>
                  </a:lnTo>
                  <a:lnTo>
                    <a:pt x="868553" y="93929"/>
                  </a:lnTo>
                  <a:lnTo>
                    <a:pt x="820547" y="100812"/>
                  </a:lnTo>
                  <a:lnTo>
                    <a:pt x="764540" y="106718"/>
                  </a:lnTo>
                  <a:lnTo>
                    <a:pt x="701548" y="111518"/>
                  </a:lnTo>
                  <a:lnTo>
                    <a:pt x="632587" y="115100"/>
                  </a:lnTo>
                  <a:lnTo>
                    <a:pt x="558546" y="117335"/>
                  </a:lnTo>
                  <a:lnTo>
                    <a:pt x="480568" y="118109"/>
                  </a:lnTo>
                  <a:lnTo>
                    <a:pt x="402717" y="117335"/>
                  </a:lnTo>
                  <a:lnTo>
                    <a:pt x="328676" y="115100"/>
                  </a:lnTo>
                  <a:lnTo>
                    <a:pt x="259715" y="111518"/>
                  </a:lnTo>
                  <a:lnTo>
                    <a:pt x="196723" y="106718"/>
                  </a:lnTo>
                  <a:lnTo>
                    <a:pt x="140716" y="100812"/>
                  </a:lnTo>
                  <a:lnTo>
                    <a:pt x="92710" y="93929"/>
                  </a:lnTo>
                  <a:lnTo>
                    <a:pt x="53594" y="86194"/>
                  </a:lnTo>
                  <a:lnTo>
                    <a:pt x="6350" y="68630"/>
                  </a:lnTo>
                  <a:lnTo>
                    <a:pt x="0" y="59054"/>
                  </a:lnTo>
                  <a:lnTo>
                    <a:pt x="6350" y="49479"/>
                  </a:lnTo>
                  <a:lnTo>
                    <a:pt x="53594" y="31915"/>
                  </a:lnTo>
                  <a:lnTo>
                    <a:pt x="92710" y="24180"/>
                  </a:lnTo>
                  <a:lnTo>
                    <a:pt x="140716" y="17297"/>
                  </a:lnTo>
                  <a:lnTo>
                    <a:pt x="196723" y="11391"/>
                  </a:lnTo>
                  <a:lnTo>
                    <a:pt x="259715" y="6591"/>
                  </a:lnTo>
                  <a:lnTo>
                    <a:pt x="328676" y="3009"/>
                  </a:lnTo>
                  <a:lnTo>
                    <a:pt x="402717" y="774"/>
                  </a:lnTo>
                  <a:lnTo>
                    <a:pt x="480568" y="0"/>
                  </a:lnTo>
                  <a:lnTo>
                    <a:pt x="558546" y="774"/>
                  </a:lnTo>
                  <a:lnTo>
                    <a:pt x="632587" y="3009"/>
                  </a:lnTo>
                  <a:lnTo>
                    <a:pt x="701548" y="6591"/>
                  </a:lnTo>
                  <a:lnTo>
                    <a:pt x="764540" y="11391"/>
                  </a:lnTo>
                  <a:lnTo>
                    <a:pt x="820547" y="17297"/>
                  </a:lnTo>
                  <a:lnTo>
                    <a:pt x="868553" y="24180"/>
                  </a:lnTo>
                  <a:lnTo>
                    <a:pt x="907669" y="31915"/>
                  </a:lnTo>
                  <a:lnTo>
                    <a:pt x="954913" y="49479"/>
                  </a:lnTo>
                  <a:lnTo>
                    <a:pt x="961263" y="59054"/>
                  </a:lnTo>
                  <a:close/>
                </a:path>
                <a:path w="961389" h="472439">
                  <a:moveTo>
                    <a:pt x="961263" y="59054"/>
                  </a:moveTo>
                  <a:lnTo>
                    <a:pt x="961263" y="413384"/>
                  </a:lnTo>
                  <a:lnTo>
                    <a:pt x="954913" y="422960"/>
                  </a:lnTo>
                  <a:lnTo>
                    <a:pt x="907669" y="440524"/>
                  </a:lnTo>
                  <a:lnTo>
                    <a:pt x="868553" y="448259"/>
                  </a:lnTo>
                  <a:lnTo>
                    <a:pt x="820547" y="455142"/>
                  </a:lnTo>
                  <a:lnTo>
                    <a:pt x="764540" y="461048"/>
                  </a:lnTo>
                  <a:lnTo>
                    <a:pt x="701548" y="465848"/>
                  </a:lnTo>
                  <a:lnTo>
                    <a:pt x="632587" y="469430"/>
                  </a:lnTo>
                  <a:lnTo>
                    <a:pt x="558546" y="471665"/>
                  </a:lnTo>
                  <a:lnTo>
                    <a:pt x="480568" y="472439"/>
                  </a:lnTo>
                  <a:lnTo>
                    <a:pt x="402717" y="471665"/>
                  </a:lnTo>
                  <a:lnTo>
                    <a:pt x="328676" y="469430"/>
                  </a:lnTo>
                  <a:lnTo>
                    <a:pt x="259715" y="465848"/>
                  </a:lnTo>
                  <a:lnTo>
                    <a:pt x="196723" y="461048"/>
                  </a:lnTo>
                  <a:lnTo>
                    <a:pt x="140716" y="455142"/>
                  </a:lnTo>
                  <a:lnTo>
                    <a:pt x="92710" y="448259"/>
                  </a:lnTo>
                  <a:lnTo>
                    <a:pt x="53594" y="440524"/>
                  </a:lnTo>
                  <a:lnTo>
                    <a:pt x="6350" y="422960"/>
                  </a:lnTo>
                  <a:lnTo>
                    <a:pt x="0" y="413384"/>
                  </a:lnTo>
                  <a:lnTo>
                    <a:pt x="0" y="59054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02508" y="3710940"/>
              <a:ext cx="845819" cy="44653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49751" y="3738372"/>
              <a:ext cx="751331" cy="35204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349751" y="3738372"/>
              <a:ext cx="751205" cy="351790"/>
            </a:xfrm>
            <a:custGeom>
              <a:avLst/>
              <a:gdLst/>
              <a:ahLst/>
              <a:cxnLst/>
              <a:rect l="l" t="t" r="r" b="b"/>
              <a:pathLst>
                <a:path w="751204" h="351789">
                  <a:moveTo>
                    <a:pt x="0" y="58546"/>
                  </a:moveTo>
                  <a:lnTo>
                    <a:pt x="4572" y="35813"/>
                  </a:lnTo>
                  <a:lnTo>
                    <a:pt x="17145" y="17144"/>
                  </a:lnTo>
                  <a:lnTo>
                    <a:pt x="35813" y="4571"/>
                  </a:lnTo>
                  <a:lnTo>
                    <a:pt x="58674" y="0"/>
                  </a:lnTo>
                  <a:lnTo>
                    <a:pt x="692150" y="0"/>
                  </a:lnTo>
                  <a:lnTo>
                    <a:pt x="715010" y="4571"/>
                  </a:lnTo>
                  <a:lnTo>
                    <a:pt x="733678" y="17144"/>
                  </a:lnTo>
                  <a:lnTo>
                    <a:pt x="746251" y="35813"/>
                  </a:lnTo>
                  <a:lnTo>
                    <a:pt x="750824" y="58546"/>
                  </a:lnTo>
                  <a:lnTo>
                    <a:pt x="750824" y="293052"/>
                  </a:lnTo>
                  <a:lnTo>
                    <a:pt x="746251" y="315874"/>
                  </a:lnTo>
                  <a:lnTo>
                    <a:pt x="733678" y="334492"/>
                  </a:lnTo>
                  <a:lnTo>
                    <a:pt x="715010" y="347052"/>
                  </a:lnTo>
                  <a:lnTo>
                    <a:pt x="692150" y="351662"/>
                  </a:lnTo>
                  <a:lnTo>
                    <a:pt x="58674" y="351662"/>
                  </a:lnTo>
                  <a:lnTo>
                    <a:pt x="35813" y="347052"/>
                  </a:lnTo>
                  <a:lnTo>
                    <a:pt x="17145" y="334492"/>
                  </a:lnTo>
                  <a:lnTo>
                    <a:pt x="4572" y="315874"/>
                  </a:lnTo>
                  <a:lnTo>
                    <a:pt x="0" y="293052"/>
                  </a:lnTo>
                  <a:lnTo>
                    <a:pt x="0" y="5854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65092" y="3710940"/>
              <a:ext cx="845819" cy="44653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12336" y="3738372"/>
              <a:ext cx="751332" cy="35204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212336" y="3738372"/>
              <a:ext cx="751205" cy="351790"/>
            </a:xfrm>
            <a:custGeom>
              <a:avLst/>
              <a:gdLst/>
              <a:ahLst/>
              <a:cxnLst/>
              <a:rect l="l" t="t" r="r" b="b"/>
              <a:pathLst>
                <a:path w="751204" h="351789">
                  <a:moveTo>
                    <a:pt x="0" y="58546"/>
                  </a:moveTo>
                  <a:lnTo>
                    <a:pt x="4572" y="35813"/>
                  </a:lnTo>
                  <a:lnTo>
                    <a:pt x="17144" y="17144"/>
                  </a:lnTo>
                  <a:lnTo>
                    <a:pt x="35813" y="4571"/>
                  </a:lnTo>
                  <a:lnTo>
                    <a:pt x="58674" y="0"/>
                  </a:lnTo>
                  <a:lnTo>
                    <a:pt x="692150" y="0"/>
                  </a:lnTo>
                  <a:lnTo>
                    <a:pt x="715010" y="4571"/>
                  </a:lnTo>
                  <a:lnTo>
                    <a:pt x="733678" y="17144"/>
                  </a:lnTo>
                  <a:lnTo>
                    <a:pt x="746251" y="35813"/>
                  </a:lnTo>
                  <a:lnTo>
                    <a:pt x="750824" y="58546"/>
                  </a:lnTo>
                  <a:lnTo>
                    <a:pt x="750824" y="293052"/>
                  </a:lnTo>
                  <a:lnTo>
                    <a:pt x="746251" y="315874"/>
                  </a:lnTo>
                  <a:lnTo>
                    <a:pt x="733678" y="334492"/>
                  </a:lnTo>
                  <a:lnTo>
                    <a:pt x="715010" y="347052"/>
                  </a:lnTo>
                  <a:lnTo>
                    <a:pt x="692150" y="351662"/>
                  </a:lnTo>
                  <a:lnTo>
                    <a:pt x="58674" y="351662"/>
                  </a:lnTo>
                  <a:lnTo>
                    <a:pt x="35813" y="347052"/>
                  </a:lnTo>
                  <a:lnTo>
                    <a:pt x="17144" y="334492"/>
                  </a:lnTo>
                  <a:lnTo>
                    <a:pt x="4572" y="315874"/>
                  </a:lnTo>
                  <a:lnTo>
                    <a:pt x="0" y="293052"/>
                  </a:lnTo>
                  <a:lnTo>
                    <a:pt x="0" y="5854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03320" y="4085844"/>
              <a:ext cx="969644" cy="330835"/>
            </a:xfrm>
            <a:custGeom>
              <a:avLst/>
              <a:gdLst/>
              <a:ahLst/>
              <a:cxnLst/>
              <a:rect l="l" t="t" r="r" b="b"/>
              <a:pathLst>
                <a:path w="969645" h="330835">
                  <a:moveTo>
                    <a:pt x="476123" y="318871"/>
                  </a:moveTo>
                  <a:lnTo>
                    <a:pt x="447802" y="224015"/>
                  </a:lnTo>
                  <a:lnTo>
                    <a:pt x="416179" y="271500"/>
                  </a:lnTo>
                  <a:lnTo>
                    <a:pt x="7112" y="38"/>
                  </a:lnTo>
                  <a:lnTo>
                    <a:pt x="0" y="10579"/>
                  </a:lnTo>
                  <a:lnTo>
                    <a:pt x="409067" y="282028"/>
                  </a:lnTo>
                  <a:lnTo>
                    <a:pt x="377444" y="329514"/>
                  </a:lnTo>
                  <a:lnTo>
                    <a:pt x="476123" y="318871"/>
                  </a:lnTo>
                  <a:close/>
                </a:path>
                <a:path w="969645" h="330835">
                  <a:moveTo>
                    <a:pt x="969137" y="10617"/>
                  </a:moveTo>
                  <a:lnTo>
                    <a:pt x="962152" y="0"/>
                  </a:lnTo>
                  <a:lnTo>
                    <a:pt x="542671" y="272135"/>
                  </a:lnTo>
                  <a:lnTo>
                    <a:pt x="511429" y="224320"/>
                  </a:lnTo>
                  <a:lnTo>
                    <a:pt x="482219" y="318871"/>
                  </a:lnTo>
                  <a:lnTo>
                    <a:pt x="580771" y="330542"/>
                  </a:lnTo>
                  <a:lnTo>
                    <a:pt x="549529" y="282727"/>
                  </a:lnTo>
                  <a:lnTo>
                    <a:pt x="969137" y="1061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8656" y="4320540"/>
              <a:ext cx="1056132" cy="56692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85900" y="4347972"/>
              <a:ext cx="961644" cy="47244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485900" y="4347972"/>
              <a:ext cx="961390" cy="472440"/>
            </a:xfrm>
            <a:custGeom>
              <a:avLst/>
              <a:gdLst/>
              <a:ahLst/>
              <a:cxnLst/>
              <a:rect l="l" t="t" r="r" b="b"/>
              <a:pathLst>
                <a:path w="961389" h="472439">
                  <a:moveTo>
                    <a:pt x="961263" y="59054"/>
                  </a:moveTo>
                  <a:lnTo>
                    <a:pt x="907669" y="86194"/>
                  </a:lnTo>
                  <a:lnTo>
                    <a:pt x="868552" y="93929"/>
                  </a:lnTo>
                  <a:lnTo>
                    <a:pt x="820547" y="100812"/>
                  </a:lnTo>
                  <a:lnTo>
                    <a:pt x="764539" y="106718"/>
                  </a:lnTo>
                  <a:lnTo>
                    <a:pt x="701548" y="111518"/>
                  </a:lnTo>
                  <a:lnTo>
                    <a:pt x="632587" y="115100"/>
                  </a:lnTo>
                  <a:lnTo>
                    <a:pt x="558545" y="117335"/>
                  </a:lnTo>
                  <a:lnTo>
                    <a:pt x="480694" y="118109"/>
                  </a:lnTo>
                  <a:lnTo>
                    <a:pt x="402717" y="117335"/>
                  </a:lnTo>
                  <a:lnTo>
                    <a:pt x="328675" y="115100"/>
                  </a:lnTo>
                  <a:lnTo>
                    <a:pt x="259714" y="111518"/>
                  </a:lnTo>
                  <a:lnTo>
                    <a:pt x="196723" y="106718"/>
                  </a:lnTo>
                  <a:lnTo>
                    <a:pt x="140716" y="100812"/>
                  </a:lnTo>
                  <a:lnTo>
                    <a:pt x="92709" y="93929"/>
                  </a:lnTo>
                  <a:lnTo>
                    <a:pt x="53593" y="86194"/>
                  </a:lnTo>
                  <a:lnTo>
                    <a:pt x="6350" y="68630"/>
                  </a:lnTo>
                  <a:lnTo>
                    <a:pt x="0" y="59054"/>
                  </a:lnTo>
                  <a:lnTo>
                    <a:pt x="6350" y="49479"/>
                  </a:lnTo>
                  <a:lnTo>
                    <a:pt x="53593" y="31915"/>
                  </a:lnTo>
                  <a:lnTo>
                    <a:pt x="92709" y="24180"/>
                  </a:lnTo>
                  <a:lnTo>
                    <a:pt x="140716" y="17297"/>
                  </a:lnTo>
                  <a:lnTo>
                    <a:pt x="196723" y="11391"/>
                  </a:lnTo>
                  <a:lnTo>
                    <a:pt x="259714" y="6591"/>
                  </a:lnTo>
                  <a:lnTo>
                    <a:pt x="328675" y="3009"/>
                  </a:lnTo>
                  <a:lnTo>
                    <a:pt x="402717" y="774"/>
                  </a:lnTo>
                  <a:lnTo>
                    <a:pt x="480694" y="0"/>
                  </a:lnTo>
                  <a:lnTo>
                    <a:pt x="558545" y="774"/>
                  </a:lnTo>
                  <a:lnTo>
                    <a:pt x="632587" y="3009"/>
                  </a:lnTo>
                  <a:lnTo>
                    <a:pt x="701548" y="6591"/>
                  </a:lnTo>
                  <a:lnTo>
                    <a:pt x="764539" y="11391"/>
                  </a:lnTo>
                  <a:lnTo>
                    <a:pt x="820547" y="17297"/>
                  </a:lnTo>
                  <a:lnTo>
                    <a:pt x="868552" y="24180"/>
                  </a:lnTo>
                  <a:lnTo>
                    <a:pt x="907669" y="31915"/>
                  </a:lnTo>
                  <a:lnTo>
                    <a:pt x="954913" y="49479"/>
                  </a:lnTo>
                  <a:lnTo>
                    <a:pt x="961263" y="59054"/>
                  </a:lnTo>
                  <a:close/>
                </a:path>
                <a:path w="961389" h="472439">
                  <a:moveTo>
                    <a:pt x="961263" y="59054"/>
                  </a:moveTo>
                  <a:lnTo>
                    <a:pt x="961263" y="413384"/>
                  </a:lnTo>
                  <a:lnTo>
                    <a:pt x="954913" y="422960"/>
                  </a:lnTo>
                  <a:lnTo>
                    <a:pt x="907669" y="440524"/>
                  </a:lnTo>
                  <a:lnTo>
                    <a:pt x="868552" y="448259"/>
                  </a:lnTo>
                  <a:lnTo>
                    <a:pt x="820547" y="455142"/>
                  </a:lnTo>
                  <a:lnTo>
                    <a:pt x="764539" y="461048"/>
                  </a:lnTo>
                  <a:lnTo>
                    <a:pt x="701548" y="465848"/>
                  </a:lnTo>
                  <a:lnTo>
                    <a:pt x="632587" y="469430"/>
                  </a:lnTo>
                  <a:lnTo>
                    <a:pt x="558545" y="471665"/>
                  </a:lnTo>
                  <a:lnTo>
                    <a:pt x="480694" y="472439"/>
                  </a:lnTo>
                  <a:lnTo>
                    <a:pt x="402717" y="471665"/>
                  </a:lnTo>
                  <a:lnTo>
                    <a:pt x="328675" y="469430"/>
                  </a:lnTo>
                  <a:lnTo>
                    <a:pt x="259714" y="465848"/>
                  </a:lnTo>
                  <a:lnTo>
                    <a:pt x="196723" y="461048"/>
                  </a:lnTo>
                  <a:lnTo>
                    <a:pt x="140716" y="455142"/>
                  </a:lnTo>
                  <a:lnTo>
                    <a:pt x="92709" y="448259"/>
                  </a:lnTo>
                  <a:lnTo>
                    <a:pt x="53593" y="440524"/>
                  </a:lnTo>
                  <a:lnTo>
                    <a:pt x="6350" y="422960"/>
                  </a:lnTo>
                  <a:lnTo>
                    <a:pt x="0" y="413384"/>
                  </a:lnTo>
                  <a:lnTo>
                    <a:pt x="0" y="59054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0516" y="3710940"/>
              <a:ext cx="845820" cy="44653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7760" y="3738372"/>
              <a:ext cx="751331" cy="35204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127760" y="3738372"/>
              <a:ext cx="751205" cy="351790"/>
            </a:xfrm>
            <a:custGeom>
              <a:avLst/>
              <a:gdLst/>
              <a:ahLst/>
              <a:cxnLst/>
              <a:rect l="l" t="t" r="r" b="b"/>
              <a:pathLst>
                <a:path w="751205" h="351789">
                  <a:moveTo>
                    <a:pt x="0" y="58546"/>
                  </a:moveTo>
                  <a:lnTo>
                    <a:pt x="4610" y="35813"/>
                  </a:lnTo>
                  <a:lnTo>
                    <a:pt x="17170" y="17144"/>
                  </a:lnTo>
                  <a:lnTo>
                    <a:pt x="35814" y="4571"/>
                  </a:lnTo>
                  <a:lnTo>
                    <a:pt x="58635" y="0"/>
                  </a:lnTo>
                  <a:lnTo>
                    <a:pt x="692150" y="0"/>
                  </a:lnTo>
                  <a:lnTo>
                    <a:pt x="715010" y="4571"/>
                  </a:lnTo>
                  <a:lnTo>
                    <a:pt x="733679" y="17144"/>
                  </a:lnTo>
                  <a:lnTo>
                    <a:pt x="746252" y="35813"/>
                  </a:lnTo>
                  <a:lnTo>
                    <a:pt x="750823" y="58546"/>
                  </a:lnTo>
                  <a:lnTo>
                    <a:pt x="750823" y="293052"/>
                  </a:lnTo>
                  <a:lnTo>
                    <a:pt x="746252" y="315874"/>
                  </a:lnTo>
                  <a:lnTo>
                    <a:pt x="733679" y="334492"/>
                  </a:lnTo>
                  <a:lnTo>
                    <a:pt x="715010" y="347052"/>
                  </a:lnTo>
                  <a:lnTo>
                    <a:pt x="692150" y="351662"/>
                  </a:lnTo>
                  <a:lnTo>
                    <a:pt x="58635" y="351662"/>
                  </a:lnTo>
                  <a:lnTo>
                    <a:pt x="35814" y="347052"/>
                  </a:lnTo>
                  <a:lnTo>
                    <a:pt x="17170" y="334492"/>
                  </a:lnTo>
                  <a:lnTo>
                    <a:pt x="4610" y="315874"/>
                  </a:lnTo>
                  <a:lnTo>
                    <a:pt x="0" y="293052"/>
                  </a:lnTo>
                  <a:lnTo>
                    <a:pt x="0" y="5854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44624" y="3710940"/>
              <a:ext cx="845819" cy="44653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91868" y="3738372"/>
              <a:ext cx="751332" cy="35204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991868" y="3738372"/>
              <a:ext cx="751205" cy="351790"/>
            </a:xfrm>
            <a:custGeom>
              <a:avLst/>
              <a:gdLst/>
              <a:ahLst/>
              <a:cxnLst/>
              <a:rect l="l" t="t" r="r" b="b"/>
              <a:pathLst>
                <a:path w="751205" h="351789">
                  <a:moveTo>
                    <a:pt x="0" y="58546"/>
                  </a:moveTo>
                  <a:lnTo>
                    <a:pt x="4571" y="35813"/>
                  </a:lnTo>
                  <a:lnTo>
                    <a:pt x="17144" y="17144"/>
                  </a:lnTo>
                  <a:lnTo>
                    <a:pt x="35813" y="4571"/>
                  </a:lnTo>
                  <a:lnTo>
                    <a:pt x="58674" y="0"/>
                  </a:lnTo>
                  <a:lnTo>
                    <a:pt x="692150" y="0"/>
                  </a:lnTo>
                  <a:lnTo>
                    <a:pt x="715009" y="4571"/>
                  </a:lnTo>
                  <a:lnTo>
                    <a:pt x="733679" y="17144"/>
                  </a:lnTo>
                  <a:lnTo>
                    <a:pt x="746251" y="35813"/>
                  </a:lnTo>
                  <a:lnTo>
                    <a:pt x="750824" y="58546"/>
                  </a:lnTo>
                  <a:lnTo>
                    <a:pt x="750824" y="293052"/>
                  </a:lnTo>
                  <a:lnTo>
                    <a:pt x="746251" y="315874"/>
                  </a:lnTo>
                  <a:lnTo>
                    <a:pt x="733679" y="334492"/>
                  </a:lnTo>
                  <a:lnTo>
                    <a:pt x="715009" y="347052"/>
                  </a:lnTo>
                  <a:lnTo>
                    <a:pt x="692150" y="351662"/>
                  </a:lnTo>
                  <a:lnTo>
                    <a:pt x="58674" y="351662"/>
                  </a:lnTo>
                  <a:lnTo>
                    <a:pt x="35813" y="347052"/>
                  </a:lnTo>
                  <a:lnTo>
                    <a:pt x="17144" y="334492"/>
                  </a:lnTo>
                  <a:lnTo>
                    <a:pt x="4571" y="315874"/>
                  </a:lnTo>
                  <a:lnTo>
                    <a:pt x="0" y="293052"/>
                  </a:lnTo>
                  <a:lnTo>
                    <a:pt x="0" y="5854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01140" y="4085844"/>
              <a:ext cx="969644" cy="330835"/>
            </a:xfrm>
            <a:custGeom>
              <a:avLst/>
              <a:gdLst/>
              <a:ahLst/>
              <a:cxnLst/>
              <a:rect l="l" t="t" r="r" b="b"/>
              <a:pathLst>
                <a:path w="969644" h="330835">
                  <a:moveTo>
                    <a:pt x="476123" y="318871"/>
                  </a:moveTo>
                  <a:lnTo>
                    <a:pt x="447802" y="224015"/>
                  </a:lnTo>
                  <a:lnTo>
                    <a:pt x="416179" y="271500"/>
                  </a:lnTo>
                  <a:lnTo>
                    <a:pt x="7112" y="38"/>
                  </a:lnTo>
                  <a:lnTo>
                    <a:pt x="0" y="10579"/>
                  </a:lnTo>
                  <a:lnTo>
                    <a:pt x="409067" y="282028"/>
                  </a:lnTo>
                  <a:lnTo>
                    <a:pt x="377444" y="329514"/>
                  </a:lnTo>
                  <a:lnTo>
                    <a:pt x="476123" y="318871"/>
                  </a:lnTo>
                  <a:close/>
                </a:path>
                <a:path w="969644" h="330835">
                  <a:moveTo>
                    <a:pt x="969137" y="10617"/>
                  </a:moveTo>
                  <a:lnTo>
                    <a:pt x="962152" y="0"/>
                  </a:lnTo>
                  <a:lnTo>
                    <a:pt x="542671" y="272135"/>
                  </a:lnTo>
                  <a:lnTo>
                    <a:pt x="511429" y="224320"/>
                  </a:lnTo>
                  <a:lnTo>
                    <a:pt x="482219" y="318871"/>
                  </a:lnTo>
                  <a:lnTo>
                    <a:pt x="580771" y="330542"/>
                  </a:lnTo>
                  <a:lnTo>
                    <a:pt x="549529" y="282727"/>
                  </a:lnTo>
                  <a:lnTo>
                    <a:pt x="969137" y="1061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96356" y="4320540"/>
              <a:ext cx="1056131" cy="56692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43600" y="4347972"/>
              <a:ext cx="961644" cy="47244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943600" y="4347972"/>
              <a:ext cx="961390" cy="472440"/>
            </a:xfrm>
            <a:custGeom>
              <a:avLst/>
              <a:gdLst/>
              <a:ahLst/>
              <a:cxnLst/>
              <a:rect l="l" t="t" r="r" b="b"/>
              <a:pathLst>
                <a:path w="961390" h="472439">
                  <a:moveTo>
                    <a:pt x="961263" y="59054"/>
                  </a:moveTo>
                  <a:lnTo>
                    <a:pt x="907669" y="86194"/>
                  </a:lnTo>
                  <a:lnTo>
                    <a:pt x="868552" y="93929"/>
                  </a:lnTo>
                  <a:lnTo>
                    <a:pt x="820547" y="100812"/>
                  </a:lnTo>
                  <a:lnTo>
                    <a:pt x="764540" y="106718"/>
                  </a:lnTo>
                  <a:lnTo>
                    <a:pt x="701548" y="111518"/>
                  </a:lnTo>
                  <a:lnTo>
                    <a:pt x="632586" y="115100"/>
                  </a:lnTo>
                  <a:lnTo>
                    <a:pt x="558546" y="117335"/>
                  </a:lnTo>
                  <a:lnTo>
                    <a:pt x="480567" y="118109"/>
                  </a:lnTo>
                  <a:lnTo>
                    <a:pt x="402716" y="117335"/>
                  </a:lnTo>
                  <a:lnTo>
                    <a:pt x="328675" y="115100"/>
                  </a:lnTo>
                  <a:lnTo>
                    <a:pt x="259714" y="111518"/>
                  </a:lnTo>
                  <a:lnTo>
                    <a:pt x="196723" y="106718"/>
                  </a:lnTo>
                  <a:lnTo>
                    <a:pt x="140715" y="100812"/>
                  </a:lnTo>
                  <a:lnTo>
                    <a:pt x="92710" y="93929"/>
                  </a:lnTo>
                  <a:lnTo>
                    <a:pt x="53594" y="86194"/>
                  </a:lnTo>
                  <a:lnTo>
                    <a:pt x="6350" y="68630"/>
                  </a:lnTo>
                  <a:lnTo>
                    <a:pt x="0" y="59054"/>
                  </a:lnTo>
                  <a:lnTo>
                    <a:pt x="6350" y="49479"/>
                  </a:lnTo>
                  <a:lnTo>
                    <a:pt x="53594" y="31915"/>
                  </a:lnTo>
                  <a:lnTo>
                    <a:pt x="92710" y="24180"/>
                  </a:lnTo>
                  <a:lnTo>
                    <a:pt x="140715" y="17297"/>
                  </a:lnTo>
                  <a:lnTo>
                    <a:pt x="196723" y="11391"/>
                  </a:lnTo>
                  <a:lnTo>
                    <a:pt x="259714" y="6591"/>
                  </a:lnTo>
                  <a:lnTo>
                    <a:pt x="328675" y="3009"/>
                  </a:lnTo>
                  <a:lnTo>
                    <a:pt x="402716" y="774"/>
                  </a:lnTo>
                  <a:lnTo>
                    <a:pt x="480567" y="0"/>
                  </a:lnTo>
                  <a:lnTo>
                    <a:pt x="558546" y="774"/>
                  </a:lnTo>
                  <a:lnTo>
                    <a:pt x="632586" y="3009"/>
                  </a:lnTo>
                  <a:lnTo>
                    <a:pt x="701548" y="6591"/>
                  </a:lnTo>
                  <a:lnTo>
                    <a:pt x="764540" y="11391"/>
                  </a:lnTo>
                  <a:lnTo>
                    <a:pt x="820547" y="17297"/>
                  </a:lnTo>
                  <a:lnTo>
                    <a:pt x="868552" y="24180"/>
                  </a:lnTo>
                  <a:lnTo>
                    <a:pt x="907669" y="31915"/>
                  </a:lnTo>
                  <a:lnTo>
                    <a:pt x="954913" y="49479"/>
                  </a:lnTo>
                  <a:lnTo>
                    <a:pt x="961263" y="59054"/>
                  </a:lnTo>
                  <a:close/>
                </a:path>
                <a:path w="961390" h="472439">
                  <a:moveTo>
                    <a:pt x="961263" y="59054"/>
                  </a:moveTo>
                  <a:lnTo>
                    <a:pt x="961263" y="413384"/>
                  </a:lnTo>
                  <a:lnTo>
                    <a:pt x="954913" y="422960"/>
                  </a:lnTo>
                  <a:lnTo>
                    <a:pt x="907669" y="440524"/>
                  </a:lnTo>
                  <a:lnTo>
                    <a:pt x="868552" y="448259"/>
                  </a:lnTo>
                  <a:lnTo>
                    <a:pt x="820547" y="455142"/>
                  </a:lnTo>
                  <a:lnTo>
                    <a:pt x="764540" y="461048"/>
                  </a:lnTo>
                  <a:lnTo>
                    <a:pt x="701548" y="465848"/>
                  </a:lnTo>
                  <a:lnTo>
                    <a:pt x="632586" y="469430"/>
                  </a:lnTo>
                  <a:lnTo>
                    <a:pt x="558546" y="471665"/>
                  </a:lnTo>
                  <a:lnTo>
                    <a:pt x="480567" y="472439"/>
                  </a:lnTo>
                  <a:lnTo>
                    <a:pt x="402716" y="471665"/>
                  </a:lnTo>
                  <a:lnTo>
                    <a:pt x="328675" y="469430"/>
                  </a:lnTo>
                  <a:lnTo>
                    <a:pt x="259714" y="465848"/>
                  </a:lnTo>
                  <a:lnTo>
                    <a:pt x="196723" y="461048"/>
                  </a:lnTo>
                  <a:lnTo>
                    <a:pt x="140715" y="455142"/>
                  </a:lnTo>
                  <a:lnTo>
                    <a:pt x="92710" y="448259"/>
                  </a:lnTo>
                  <a:lnTo>
                    <a:pt x="53594" y="440524"/>
                  </a:lnTo>
                  <a:lnTo>
                    <a:pt x="6350" y="422960"/>
                  </a:lnTo>
                  <a:lnTo>
                    <a:pt x="0" y="413384"/>
                  </a:lnTo>
                  <a:lnTo>
                    <a:pt x="0" y="59054"/>
                  </a:lnTo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48883" y="3710940"/>
              <a:ext cx="845819" cy="44653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96127" y="3738372"/>
              <a:ext cx="751331" cy="35204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596127" y="3738372"/>
              <a:ext cx="751205" cy="351790"/>
            </a:xfrm>
            <a:custGeom>
              <a:avLst/>
              <a:gdLst/>
              <a:ahLst/>
              <a:cxnLst/>
              <a:rect l="l" t="t" r="r" b="b"/>
              <a:pathLst>
                <a:path w="751204" h="351789">
                  <a:moveTo>
                    <a:pt x="0" y="58546"/>
                  </a:moveTo>
                  <a:lnTo>
                    <a:pt x="4572" y="35813"/>
                  </a:lnTo>
                  <a:lnTo>
                    <a:pt x="17145" y="17144"/>
                  </a:lnTo>
                  <a:lnTo>
                    <a:pt x="35813" y="4571"/>
                  </a:lnTo>
                  <a:lnTo>
                    <a:pt x="58674" y="0"/>
                  </a:lnTo>
                  <a:lnTo>
                    <a:pt x="692150" y="0"/>
                  </a:lnTo>
                  <a:lnTo>
                    <a:pt x="715010" y="4571"/>
                  </a:lnTo>
                  <a:lnTo>
                    <a:pt x="733679" y="17144"/>
                  </a:lnTo>
                  <a:lnTo>
                    <a:pt x="746251" y="35813"/>
                  </a:lnTo>
                  <a:lnTo>
                    <a:pt x="750824" y="58546"/>
                  </a:lnTo>
                  <a:lnTo>
                    <a:pt x="750824" y="293052"/>
                  </a:lnTo>
                  <a:lnTo>
                    <a:pt x="746251" y="315874"/>
                  </a:lnTo>
                  <a:lnTo>
                    <a:pt x="733679" y="334492"/>
                  </a:lnTo>
                  <a:lnTo>
                    <a:pt x="715010" y="347052"/>
                  </a:lnTo>
                  <a:lnTo>
                    <a:pt x="692150" y="351662"/>
                  </a:lnTo>
                  <a:lnTo>
                    <a:pt x="58674" y="351662"/>
                  </a:lnTo>
                  <a:lnTo>
                    <a:pt x="35813" y="347052"/>
                  </a:lnTo>
                  <a:lnTo>
                    <a:pt x="17145" y="334492"/>
                  </a:lnTo>
                  <a:lnTo>
                    <a:pt x="4572" y="315874"/>
                  </a:lnTo>
                  <a:lnTo>
                    <a:pt x="0" y="293052"/>
                  </a:lnTo>
                  <a:lnTo>
                    <a:pt x="0" y="5854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12992" y="3710940"/>
              <a:ext cx="845819" cy="44653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60236" y="3738372"/>
              <a:ext cx="751332" cy="35204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460236" y="3738372"/>
              <a:ext cx="751205" cy="351790"/>
            </a:xfrm>
            <a:custGeom>
              <a:avLst/>
              <a:gdLst/>
              <a:ahLst/>
              <a:cxnLst/>
              <a:rect l="l" t="t" r="r" b="b"/>
              <a:pathLst>
                <a:path w="751204" h="351789">
                  <a:moveTo>
                    <a:pt x="0" y="58546"/>
                  </a:moveTo>
                  <a:lnTo>
                    <a:pt x="4572" y="35813"/>
                  </a:lnTo>
                  <a:lnTo>
                    <a:pt x="17144" y="17144"/>
                  </a:lnTo>
                  <a:lnTo>
                    <a:pt x="35813" y="4571"/>
                  </a:lnTo>
                  <a:lnTo>
                    <a:pt x="58673" y="0"/>
                  </a:lnTo>
                  <a:lnTo>
                    <a:pt x="692149" y="0"/>
                  </a:lnTo>
                  <a:lnTo>
                    <a:pt x="715010" y="4571"/>
                  </a:lnTo>
                  <a:lnTo>
                    <a:pt x="733679" y="17144"/>
                  </a:lnTo>
                  <a:lnTo>
                    <a:pt x="746252" y="35813"/>
                  </a:lnTo>
                  <a:lnTo>
                    <a:pt x="750823" y="58546"/>
                  </a:lnTo>
                  <a:lnTo>
                    <a:pt x="750823" y="293052"/>
                  </a:lnTo>
                  <a:lnTo>
                    <a:pt x="746252" y="315874"/>
                  </a:lnTo>
                  <a:lnTo>
                    <a:pt x="733679" y="334492"/>
                  </a:lnTo>
                  <a:lnTo>
                    <a:pt x="715010" y="347052"/>
                  </a:lnTo>
                  <a:lnTo>
                    <a:pt x="692149" y="351662"/>
                  </a:lnTo>
                  <a:lnTo>
                    <a:pt x="58673" y="351662"/>
                  </a:lnTo>
                  <a:lnTo>
                    <a:pt x="35813" y="347052"/>
                  </a:lnTo>
                  <a:lnTo>
                    <a:pt x="17144" y="334492"/>
                  </a:lnTo>
                  <a:lnTo>
                    <a:pt x="4572" y="315874"/>
                  </a:lnTo>
                  <a:lnTo>
                    <a:pt x="0" y="293052"/>
                  </a:lnTo>
                  <a:lnTo>
                    <a:pt x="0" y="5854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25312" y="4085844"/>
              <a:ext cx="967740" cy="330835"/>
            </a:xfrm>
            <a:custGeom>
              <a:avLst/>
              <a:gdLst/>
              <a:ahLst/>
              <a:cxnLst/>
              <a:rect l="l" t="t" r="r" b="b"/>
              <a:pathLst>
                <a:path w="967740" h="330835">
                  <a:moveTo>
                    <a:pt x="475996" y="318871"/>
                  </a:moveTo>
                  <a:lnTo>
                    <a:pt x="447675" y="224015"/>
                  </a:lnTo>
                  <a:lnTo>
                    <a:pt x="416052" y="271500"/>
                  </a:lnTo>
                  <a:lnTo>
                    <a:pt x="7112" y="38"/>
                  </a:lnTo>
                  <a:lnTo>
                    <a:pt x="0" y="10579"/>
                  </a:lnTo>
                  <a:lnTo>
                    <a:pt x="408940" y="282028"/>
                  </a:lnTo>
                  <a:lnTo>
                    <a:pt x="377317" y="329514"/>
                  </a:lnTo>
                  <a:lnTo>
                    <a:pt x="475996" y="318871"/>
                  </a:lnTo>
                  <a:close/>
                </a:path>
                <a:path w="967740" h="330835">
                  <a:moveTo>
                    <a:pt x="967359" y="10617"/>
                  </a:moveTo>
                  <a:lnTo>
                    <a:pt x="960374" y="0"/>
                  </a:lnTo>
                  <a:lnTo>
                    <a:pt x="541020" y="272135"/>
                  </a:lnTo>
                  <a:lnTo>
                    <a:pt x="509778" y="224320"/>
                  </a:lnTo>
                  <a:lnTo>
                    <a:pt x="480568" y="318871"/>
                  </a:lnTo>
                  <a:lnTo>
                    <a:pt x="579107" y="330542"/>
                  </a:lnTo>
                  <a:lnTo>
                    <a:pt x="547878" y="282727"/>
                  </a:lnTo>
                  <a:lnTo>
                    <a:pt x="967359" y="1061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190345" y="3749751"/>
            <a:ext cx="62484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Bas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ic</a:t>
            </a:r>
            <a:r>
              <a:rPr sz="105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05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a  service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059939" y="3745179"/>
            <a:ext cx="6203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Basi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05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05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a  service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11982" y="3748532"/>
            <a:ext cx="6203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Basi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05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05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a  service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287392" y="3738473"/>
            <a:ext cx="6203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Basi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05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05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a  service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69660" y="3741521"/>
            <a:ext cx="6203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Basi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05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05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a  service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528561" y="3750970"/>
            <a:ext cx="6159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Bas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ic</a:t>
            </a:r>
            <a:r>
              <a:rPr sz="105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da</a:t>
            </a:r>
            <a:r>
              <a:rPr sz="105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a  service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808226" y="4499254"/>
            <a:ext cx="328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826255" y="4434027"/>
            <a:ext cx="696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Order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endParaRPr sz="1200">
              <a:latin typeface="Tahoma"/>
              <a:cs typeface="Tahoma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logistics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230873" y="4559604"/>
            <a:ext cx="4241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Billing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294376" y="3713988"/>
            <a:ext cx="0" cy="1106170"/>
          </a:xfrm>
          <a:custGeom>
            <a:avLst/>
            <a:gdLst/>
            <a:ahLst/>
            <a:cxnLst/>
            <a:rect l="l" t="t" r="r" b="b"/>
            <a:pathLst>
              <a:path h="1106170">
                <a:moveTo>
                  <a:pt x="0" y="0"/>
                </a:moveTo>
                <a:lnTo>
                  <a:pt x="0" y="1105928"/>
                </a:lnTo>
              </a:path>
            </a:pathLst>
          </a:custGeom>
          <a:ln w="9144">
            <a:solidFill>
              <a:srgbClr val="48452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1703832" y="2878835"/>
            <a:ext cx="1344930" cy="1946275"/>
            <a:chOff x="1703832" y="2878835"/>
            <a:chExt cx="1344930" cy="1946275"/>
          </a:xfrm>
        </p:grpSpPr>
        <p:pic>
          <p:nvPicPr>
            <p:cNvPr id="96" name="object 9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03832" y="2878835"/>
              <a:ext cx="845819" cy="56235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51076" y="2906267"/>
              <a:ext cx="751332" cy="46786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1751076" y="2906267"/>
              <a:ext cx="751205" cy="467995"/>
            </a:xfrm>
            <a:custGeom>
              <a:avLst/>
              <a:gdLst/>
              <a:ahLst/>
              <a:cxnLst/>
              <a:rect l="l" t="t" r="r" b="b"/>
              <a:pathLst>
                <a:path w="751205" h="467995">
                  <a:moveTo>
                    <a:pt x="0" y="77977"/>
                  </a:moveTo>
                  <a:lnTo>
                    <a:pt x="6096" y="47625"/>
                  </a:lnTo>
                  <a:lnTo>
                    <a:pt x="22860" y="22859"/>
                  </a:lnTo>
                  <a:lnTo>
                    <a:pt x="47625" y="6095"/>
                  </a:lnTo>
                  <a:lnTo>
                    <a:pt x="77978" y="0"/>
                  </a:lnTo>
                  <a:lnTo>
                    <a:pt x="672846" y="0"/>
                  </a:lnTo>
                  <a:lnTo>
                    <a:pt x="703199" y="6095"/>
                  </a:lnTo>
                  <a:lnTo>
                    <a:pt x="727963" y="22859"/>
                  </a:lnTo>
                  <a:lnTo>
                    <a:pt x="744728" y="47625"/>
                  </a:lnTo>
                  <a:lnTo>
                    <a:pt x="750824" y="77977"/>
                  </a:lnTo>
                  <a:lnTo>
                    <a:pt x="750824" y="389763"/>
                  </a:lnTo>
                  <a:lnTo>
                    <a:pt x="744728" y="420115"/>
                  </a:lnTo>
                  <a:lnTo>
                    <a:pt x="727963" y="444881"/>
                  </a:lnTo>
                  <a:lnTo>
                    <a:pt x="703199" y="461644"/>
                  </a:lnTo>
                  <a:lnTo>
                    <a:pt x="672846" y="467740"/>
                  </a:lnTo>
                  <a:lnTo>
                    <a:pt x="77978" y="467740"/>
                  </a:lnTo>
                  <a:lnTo>
                    <a:pt x="47625" y="461644"/>
                  </a:lnTo>
                  <a:lnTo>
                    <a:pt x="22860" y="444881"/>
                  </a:lnTo>
                  <a:lnTo>
                    <a:pt x="6096" y="420115"/>
                  </a:lnTo>
                  <a:lnTo>
                    <a:pt x="0" y="389763"/>
                  </a:lnTo>
                  <a:lnTo>
                    <a:pt x="0" y="7797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43428" y="3713987"/>
              <a:ext cx="0" cy="1106170"/>
            </a:xfrm>
            <a:custGeom>
              <a:avLst/>
              <a:gdLst/>
              <a:ahLst/>
              <a:cxnLst/>
              <a:rect l="l" t="t" r="r" b="b"/>
              <a:pathLst>
                <a:path h="1106170">
                  <a:moveTo>
                    <a:pt x="0" y="0"/>
                  </a:moveTo>
                  <a:lnTo>
                    <a:pt x="0" y="1105928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806067" y="2980182"/>
            <a:ext cx="64389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Compos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  service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3311652" y="2918460"/>
            <a:ext cx="845819" cy="561340"/>
            <a:chOff x="3311652" y="2918460"/>
            <a:chExt cx="845819" cy="561340"/>
          </a:xfrm>
        </p:grpSpPr>
        <p:pic>
          <p:nvPicPr>
            <p:cNvPr id="102" name="object 10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11652" y="2918460"/>
              <a:ext cx="845820" cy="560832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58896" y="2945892"/>
              <a:ext cx="751331" cy="46634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3358896" y="2945892"/>
              <a:ext cx="751205" cy="466090"/>
            </a:xfrm>
            <a:custGeom>
              <a:avLst/>
              <a:gdLst/>
              <a:ahLst/>
              <a:cxnLst/>
              <a:rect l="l" t="t" r="r" b="b"/>
              <a:pathLst>
                <a:path w="751204" h="466089">
                  <a:moveTo>
                    <a:pt x="0" y="77596"/>
                  </a:moveTo>
                  <a:lnTo>
                    <a:pt x="6095" y="47370"/>
                  </a:lnTo>
                  <a:lnTo>
                    <a:pt x="22732" y="22732"/>
                  </a:lnTo>
                  <a:lnTo>
                    <a:pt x="47498" y="6095"/>
                  </a:lnTo>
                  <a:lnTo>
                    <a:pt x="77724" y="0"/>
                  </a:lnTo>
                  <a:lnTo>
                    <a:pt x="673100" y="0"/>
                  </a:lnTo>
                  <a:lnTo>
                    <a:pt x="703326" y="6095"/>
                  </a:lnTo>
                  <a:lnTo>
                    <a:pt x="728090" y="22732"/>
                  </a:lnTo>
                  <a:lnTo>
                    <a:pt x="744727" y="47370"/>
                  </a:lnTo>
                  <a:lnTo>
                    <a:pt x="750824" y="77596"/>
                  </a:lnTo>
                  <a:lnTo>
                    <a:pt x="750824" y="388238"/>
                  </a:lnTo>
                  <a:lnTo>
                    <a:pt x="744727" y="418591"/>
                  </a:lnTo>
                  <a:lnTo>
                    <a:pt x="728090" y="443230"/>
                  </a:lnTo>
                  <a:lnTo>
                    <a:pt x="703326" y="459866"/>
                  </a:lnTo>
                  <a:lnTo>
                    <a:pt x="673100" y="465963"/>
                  </a:lnTo>
                  <a:lnTo>
                    <a:pt x="77724" y="465963"/>
                  </a:lnTo>
                  <a:lnTo>
                    <a:pt x="47498" y="459866"/>
                  </a:lnTo>
                  <a:lnTo>
                    <a:pt x="22732" y="443230"/>
                  </a:lnTo>
                  <a:lnTo>
                    <a:pt x="6095" y="418591"/>
                  </a:lnTo>
                  <a:lnTo>
                    <a:pt x="0" y="388238"/>
                  </a:lnTo>
                  <a:lnTo>
                    <a:pt x="0" y="7759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414521" y="3018789"/>
            <a:ext cx="64389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Compos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  service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616196" y="2918460"/>
            <a:ext cx="845819" cy="561340"/>
            <a:chOff x="4616196" y="2918460"/>
            <a:chExt cx="845819" cy="561340"/>
          </a:xfrm>
        </p:grpSpPr>
        <p:pic>
          <p:nvPicPr>
            <p:cNvPr id="107" name="object 10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16196" y="2918460"/>
              <a:ext cx="845820" cy="56083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63440" y="2945892"/>
              <a:ext cx="751332" cy="466344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663440" y="2945892"/>
              <a:ext cx="751205" cy="466090"/>
            </a:xfrm>
            <a:custGeom>
              <a:avLst/>
              <a:gdLst/>
              <a:ahLst/>
              <a:cxnLst/>
              <a:rect l="l" t="t" r="r" b="b"/>
              <a:pathLst>
                <a:path w="751204" h="466089">
                  <a:moveTo>
                    <a:pt x="0" y="77596"/>
                  </a:moveTo>
                  <a:lnTo>
                    <a:pt x="6096" y="47370"/>
                  </a:lnTo>
                  <a:lnTo>
                    <a:pt x="22733" y="22732"/>
                  </a:lnTo>
                  <a:lnTo>
                    <a:pt x="47498" y="6095"/>
                  </a:lnTo>
                  <a:lnTo>
                    <a:pt x="77724" y="0"/>
                  </a:lnTo>
                  <a:lnTo>
                    <a:pt x="673100" y="0"/>
                  </a:lnTo>
                  <a:lnTo>
                    <a:pt x="703326" y="6095"/>
                  </a:lnTo>
                  <a:lnTo>
                    <a:pt x="728090" y="22732"/>
                  </a:lnTo>
                  <a:lnTo>
                    <a:pt x="744727" y="47370"/>
                  </a:lnTo>
                  <a:lnTo>
                    <a:pt x="750824" y="77596"/>
                  </a:lnTo>
                  <a:lnTo>
                    <a:pt x="750824" y="388238"/>
                  </a:lnTo>
                  <a:lnTo>
                    <a:pt x="744727" y="418591"/>
                  </a:lnTo>
                  <a:lnTo>
                    <a:pt x="728090" y="443230"/>
                  </a:lnTo>
                  <a:lnTo>
                    <a:pt x="703326" y="459866"/>
                  </a:lnTo>
                  <a:lnTo>
                    <a:pt x="673100" y="465963"/>
                  </a:lnTo>
                  <a:lnTo>
                    <a:pt x="77724" y="465963"/>
                  </a:lnTo>
                  <a:lnTo>
                    <a:pt x="47498" y="459866"/>
                  </a:lnTo>
                  <a:lnTo>
                    <a:pt x="22733" y="443230"/>
                  </a:lnTo>
                  <a:lnTo>
                    <a:pt x="6096" y="418591"/>
                  </a:lnTo>
                  <a:lnTo>
                    <a:pt x="0" y="388238"/>
                  </a:lnTo>
                  <a:lnTo>
                    <a:pt x="0" y="7759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4719954" y="3018789"/>
            <a:ext cx="64389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Compos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  service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628132" y="2918460"/>
            <a:ext cx="845819" cy="561340"/>
            <a:chOff x="5628132" y="2918460"/>
            <a:chExt cx="845819" cy="561340"/>
          </a:xfrm>
        </p:grpSpPr>
        <p:pic>
          <p:nvPicPr>
            <p:cNvPr id="112" name="object 11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28132" y="2918460"/>
              <a:ext cx="845819" cy="56083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75376" y="2945892"/>
              <a:ext cx="751331" cy="466344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675376" y="2945892"/>
              <a:ext cx="751205" cy="466090"/>
            </a:xfrm>
            <a:custGeom>
              <a:avLst/>
              <a:gdLst/>
              <a:ahLst/>
              <a:cxnLst/>
              <a:rect l="l" t="t" r="r" b="b"/>
              <a:pathLst>
                <a:path w="751204" h="466089">
                  <a:moveTo>
                    <a:pt x="0" y="77596"/>
                  </a:moveTo>
                  <a:lnTo>
                    <a:pt x="6096" y="47370"/>
                  </a:lnTo>
                  <a:lnTo>
                    <a:pt x="22733" y="22732"/>
                  </a:lnTo>
                  <a:lnTo>
                    <a:pt x="47498" y="6095"/>
                  </a:lnTo>
                  <a:lnTo>
                    <a:pt x="77724" y="0"/>
                  </a:lnTo>
                  <a:lnTo>
                    <a:pt x="673100" y="0"/>
                  </a:lnTo>
                  <a:lnTo>
                    <a:pt x="703326" y="6095"/>
                  </a:lnTo>
                  <a:lnTo>
                    <a:pt x="728090" y="22732"/>
                  </a:lnTo>
                  <a:lnTo>
                    <a:pt x="744727" y="47370"/>
                  </a:lnTo>
                  <a:lnTo>
                    <a:pt x="750824" y="77596"/>
                  </a:lnTo>
                  <a:lnTo>
                    <a:pt x="750824" y="388238"/>
                  </a:lnTo>
                  <a:lnTo>
                    <a:pt x="744727" y="418591"/>
                  </a:lnTo>
                  <a:lnTo>
                    <a:pt x="728090" y="443230"/>
                  </a:lnTo>
                  <a:lnTo>
                    <a:pt x="703326" y="459866"/>
                  </a:lnTo>
                  <a:lnTo>
                    <a:pt x="673100" y="465963"/>
                  </a:lnTo>
                  <a:lnTo>
                    <a:pt x="77724" y="465963"/>
                  </a:lnTo>
                  <a:lnTo>
                    <a:pt x="47498" y="459866"/>
                  </a:lnTo>
                  <a:lnTo>
                    <a:pt x="22733" y="443230"/>
                  </a:lnTo>
                  <a:lnTo>
                    <a:pt x="6096" y="418591"/>
                  </a:lnTo>
                  <a:lnTo>
                    <a:pt x="0" y="388238"/>
                  </a:lnTo>
                  <a:lnTo>
                    <a:pt x="0" y="7759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731255" y="3018789"/>
            <a:ext cx="64389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Compos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  service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119115" y="2042160"/>
            <a:ext cx="836930" cy="553720"/>
            <a:chOff x="5119115" y="2042160"/>
            <a:chExt cx="836930" cy="553720"/>
          </a:xfrm>
        </p:grpSpPr>
        <p:pic>
          <p:nvPicPr>
            <p:cNvPr id="117" name="object 11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19115" y="2042160"/>
              <a:ext cx="836676" cy="55321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5161787" y="2065020"/>
              <a:ext cx="751205" cy="467995"/>
            </a:xfrm>
            <a:custGeom>
              <a:avLst/>
              <a:gdLst/>
              <a:ahLst/>
              <a:cxnLst/>
              <a:rect l="l" t="t" r="r" b="b"/>
              <a:pathLst>
                <a:path w="751204" h="467994">
                  <a:moveTo>
                    <a:pt x="672846" y="0"/>
                  </a:moveTo>
                  <a:lnTo>
                    <a:pt x="77977" y="0"/>
                  </a:lnTo>
                  <a:lnTo>
                    <a:pt x="47625" y="6096"/>
                  </a:lnTo>
                  <a:lnTo>
                    <a:pt x="22860" y="22860"/>
                  </a:lnTo>
                  <a:lnTo>
                    <a:pt x="6096" y="47625"/>
                  </a:lnTo>
                  <a:lnTo>
                    <a:pt x="0" y="77978"/>
                  </a:lnTo>
                  <a:lnTo>
                    <a:pt x="0" y="389763"/>
                  </a:lnTo>
                  <a:lnTo>
                    <a:pt x="6096" y="420116"/>
                  </a:lnTo>
                  <a:lnTo>
                    <a:pt x="22860" y="444881"/>
                  </a:lnTo>
                  <a:lnTo>
                    <a:pt x="47625" y="461644"/>
                  </a:lnTo>
                  <a:lnTo>
                    <a:pt x="77977" y="467741"/>
                  </a:lnTo>
                  <a:lnTo>
                    <a:pt x="672846" y="467741"/>
                  </a:lnTo>
                  <a:lnTo>
                    <a:pt x="703199" y="461644"/>
                  </a:lnTo>
                  <a:lnTo>
                    <a:pt x="727963" y="444881"/>
                  </a:lnTo>
                  <a:lnTo>
                    <a:pt x="744727" y="420116"/>
                  </a:lnTo>
                  <a:lnTo>
                    <a:pt x="750824" y="389763"/>
                  </a:lnTo>
                  <a:lnTo>
                    <a:pt x="750824" y="77978"/>
                  </a:lnTo>
                  <a:lnTo>
                    <a:pt x="744727" y="47625"/>
                  </a:lnTo>
                  <a:lnTo>
                    <a:pt x="727963" y="22860"/>
                  </a:lnTo>
                  <a:lnTo>
                    <a:pt x="703199" y="6096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5217921" y="2138298"/>
            <a:ext cx="64389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Compos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d  service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504188" y="1685543"/>
            <a:ext cx="5521325" cy="2098040"/>
          </a:xfrm>
          <a:custGeom>
            <a:avLst/>
            <a:gdLst/>
            <a:ahLst/>
            <a:cxnLst/>
            <a:rect l="l" t="t" r="r" b="b"/>
            <a:pathLst>
              <a:path w="5521325" h="2098040">
                <a:moveTo>
                  <a:pt x="876681" y="36068"/>
                </a:moveTo>
                <a:lnTo>
                  <a:pt x="864235" y="33528"/>
                </a:lnTo>
                <a:lnTo>
                  <a:pt x="632714" y="1145159"/>
                </a:lnTo>
                <a:lnTo>
                  <a:pt x="576707" y="1133475"/>
                </a:lnTo>
                <a:lnTo>
                  <a:pt x="623316" y="1220978"/>
                </a:lnTo>
                <a:lnTo>
                  <a:pt x="701040" y="1159383"/>
                </a:lnTo>
                <a:lnTo>
                  <a:pt x="645033" y="1147826"/>
                </a:lnTo>
                <a:lnTo>
                  <a:pt x="876681" y="36068"/>
                </a:lnTo>
                <a:close/>
              </a:path>
              <a:path w="5521325" h="2098040">
                <a:moveTo>
                  <a:pt x="2230628" y="1259205"/>
                </a:moveTo>
                <a:lnTo>
                  <a:pt x="2209927" y="1162177"/>
                </a:lnTo>
                <a:lnTo>
                  <a:pt x="2174621" y="1207135"/>
                </a:lnTo>
                <a:lnTo>
                  <a:pt x="1489837" y="668401"/>
                </a:lnTo>
                <a:lnTo>
                  <a:pt x="1485900" y="673481"/>
                </a:lnTo>
                <a:lnTo>
                  <a:pt x="1479804" y="670687"/>
                </a:lnTo>
                <a:lnTo>
                  <a:pt x="985647" y="1764411"/>
                </a:lnTo>
                <a:lnTo>
                  <a:pt x="624713" y="1681988"/>
                </a:lnTo>
                <a:lnTo>
                  <a:pt x="623189" y="1688211"/>
                </a:lnTo>
                <a:lnTo>
                  <a:pt x="620141" y="1682623"/>
                </a:lnTo>
                <a:lnTo>
                  <a:pt x="63754" y="1989074"/>
                </a:lnTo>
                <a:lnTo>
                  <a:pt x="36068" y="1938909"/>
                </a:lnTo>
                <a:lnTo>
                  <a:pt x="0" y="2031365"/>
                </a:lnTo>
                <a:lnTo>
                  <a:pt x="97409" y="2050161"/>
                </a:lnTo>
                <a:lnTo>
                  <a:pt x="69850" y="2000123"/>
                </a:lnTo>
                <a:lnTo>
                  <a:pt x="616966" y="1698879"/>
                </a:lnTo>
                <a:lnTo>
                  <a:pt x="616966" y="1974723"/>
                </a:lnTo>
                <a:lnTo>
                  <a:pt x="559816" y="1974723"/>
                </a:lnTo>
                <a:lnTo>
                  <a:pt x="623316" y="2050923"/>
                </a:lnTo>
                <a:lnTo>
                  <a:pt x="686816" y="1974723"/>
                </a:lnTo>
                <a:lnTo>
                  <a:pt x="629666" y="1974723"/>
                </a:lnTo>
                <a:lnTo>
                  <a:pt x="629666" y="1696212"/>
                </a:lnTo>
                <a:lnTo>
                  <a:pt x="980313" y="1776349"/>
                </a:lnTo>
                <a:lnTo>
                  <a:pt x="888111" y="1980311"/>
                </a:lnTo>
                <a:lnTo>
                  <a:pt x="836041" y="1956816"/>
                </a:lnTo>
                <a:lnTo>
                  <a:pt x="862584" y="2052447"/>
                </a:lnTo>
                <a:lnTo>
                  <a:pt x="951865" y="2009140"/>
                </a:lnTo>
                <a:lnTo>
                  <a:pt x="899668" y="1985645"/>
                </a:lnTo>
                <a:lnTo>
                  <a:pt x="993013" y="1779270"/>
                </a:lnTo>
                <a:lnTo>
                  <a:pt x="2145284" y="2042414"/>
                </a:lnTo>
                <a:lnTo>
                  <a:pt x="2132584" y="2098040"/>
                </a:lnTo>
                <a:lnTo>
                  <a:pt x="2220976" y="2053082"/>
                </a:lnTo>
                <a:lnTo>
                  <a:pt x="2160778" y="1974215"/>
                </a:lnTo>
                <a:lnTo>
                  <a:pt x="2148078" y="2029968"/>
                </a:lnTo>
                <a:lnTo>
                  <a:pt x="998347" y="1767332"/>
                </a:lnTo>
                <a:lnTo>
                  <a:pt x="1488186" y="683133"/>
                </a:lnTo>
                <a:lnTo>
                  <a:pt x="2166874" y="1217168"/>
                </a:lnTo>
                <a:lnTo>
                  <a:pt x="2131441" y="1261999"/>
                </a:lnTo>
                <a:lnTo>
                  <a:pt x="2230628" y="1259205"/>
                </a:lnTo>
                <a:close/>
              </a:path>
              <a:path w="5521325" h="2098040">
                <a:moveTo>
                  <a:pt x="2299208" y="1981708"/>
                </a:moveTo>
                <a:lnTo>
                  <a:pt x="2242058" y="1981708"/>
                </a:lnTo>
                <a:lnTo>
                  <a:pt x="2242058" y="1733931"/>
                </a:lnTo>
                <a:lnTo>
                  <a:pt x="2229358" y="1733931"/>
                </a:lnTo>
                <a:lnTo>
                  <a:pt x="2229358" y="1981708"/>
                </a:lnTo>
                <a:lnTo>
                  <a:pt x="2172208" y="1981708"/>
                </a:lnTo>
                <a:lnTo>
                  <a:pt x="2235708" y="2057908"/>
                </a:lnTo>
                <a:lnTo>
                  <a:pt x="2299208" y="1981708"/>
                </a:lnTo>
                <a:close/>
              </a:path>
              <a:path w="5521325" h="2098040">
                <a:moveTo>
                  <a:pt x="3355467" y="1977136"/>
                </a:moveTo>
                <a:lnTo>
                  <a:pt x="3298317" y="1977136"/>
                </a:lnTo>
                <a:lnTo>
                  <a:pt x="3298317" y="1729359"/>
                </a:lnTo>
                <a:lnTo>
                  <a:pt x="3285617" y="1729359"/>
                </a:lnTo>
                <a:lnTo>
                  <a:pt x="3285617" y="1977136"/>
                </a:lnTo>
                <a:lnTo>
                  <a:pt x="3228467" y="1977136"/>
                </a:lnTo>
                <a:lnTo>
                  <a:pt x="3291967" y="2053336"/>
                </a:lnTo>
                <a:lnTo>
                  <a:pt x="3355467" y="1977136"/>
                </a:lnTo>
                <a:close/>
              </a:path>
              <a:path w="5521325" h="2098040">
                <a:moveTo>
                  <a:pt x="4366006" y="8636"/>
                </a:moveTo>
                <a:lnTo>
                  <a:pt x="4356608" y="0"/>
                </a:lnTo>
                <a:lnTo>
                  <a:pt x="4056761" y="324612"/>
                </a:lnTo>
                <a:lnTo>
                  <a:pt x="4014851" y="285877"/>
                </a:lnTo>
                <a:lnTo>
                  <a:pt x="4009771" y="384937"/>
                </a:lnTo>
                <a:lnTo>
                  <a:pt x="4108069" y="371983"/>
                </a:lnTo>
                <a:lnTo>
                  <a:pt x="4066159" y="333248"/>
                </a:lnTo>
                <a:lnTo>
                  <a:pt x="4366006" y="8636"/>
                </a:lnTo>
                <a:close/>
              </a:path>
              <a:path w="5521325" h="2098040">
                <a:moveTo>
                  <a:pt x="4547235" y="1260094"/>
                </a:moveTo>
                <a:lnTo>
                  <a:pt x="4527677" y="1162812"/>
                </a:lnTo>
                <a:lnTo>
                  <a:pt x="4491863" y="1207389"/>
                </a:lnTo>
                <a:lnTo>
                  <a:pt x="4038092" y="842137"/>
                </a:lnTo>
                <a:lnTo>
                  <a:pt x="4034155" y="847090"/>
                </a:lnTo>
                <a:lnTo>
                  <a:pt x="4030091" y="842264"/>
                </a:lnTo>
                <a:lnTo>
                  <a:pt x="3590290" y="1207135"/>
                </a:lnTo>
                <a:lnTo>
                  <a:pt x="3553841" y="1163066"/>
                </a:lnTo>
                <a:lnTo>
                  <a:pt x="3535807" y="1260602"/>
                </a:lnTo>
                <a:lnTo>
                  <a:pt x="3634994" y="1260856"/>
                </a:lnTo>
                <a:lnTo>
                  <a:pt x="3598418" y="1216914"/>
                </a:lnTo>
                <a:lnTo>
                  <a:pt x="4034155" y="855218"/>
                </a:lnTo>
                <a:lnTo>
                  <a:pt x="4483862" y="1217295"/>
                </a:lnTo>
                <a:lnTo>
                  <a:pt x="4448048" y="1261745"/>
                </a:lnTo>
                <a:lnTo>
                  <a:pt x="4547235" y="1260094"/>
                </a:lnTo>
                <a:close/>
              </a:path>
              <a:path w="5521325" h="2098040">
                <a:moveTo>
                  <a:pt x="4609719" y="1974088"/>
                </a:moveTo>
                <a:lnTo>
                  <a:pt x="4552569" y="1974088"/>
                </a:lnTo>
                <a:lnTo>
                  <a:pt x="4552569" y="1726311"/>
                </a:lnTo>
                <a:lnTo>
                  <a:pt x="4539869" y="1726311"/>
                </a:lnTo>
                <a:lnTo>
                  <a:pt x="4539869" y="1974088"/>
                </a:lnTo>
                <a:lnTo>
                  <a:pt x="4482719" y="1974088"/>
                </a:lnTo>
                <a:lnTo>
                  <a:pt x="4546219" y="2050288"/>
                </a:lnTo>
                <a:lnTo>
                  <a:pt x="4609719" y="1974088"/>
                </a:lnTo>
                <a:close/>
              </a:path>
              <a:path w="5521325" h="2098040">
                <a:moveTo>
                  <a:pt x="5521071" y="1976374"/>
                </a:moveTo>
                <a:lnTo>
                  <a:pt x="5463921" y="1976374"/>
                </a:lnTo>
                <a:lnTo>
                  <a:pt x="5463921" y="720598"/>
                </a:lnTo>
                <a:lnTo>
                  <a:pt x="5451221" y="720598"/>
                </a:lnTo>
                <a:lnTo>
                  <a:pt x="5451221" y="1976374"/>
                </a:lnTo>
                <a:lnTo>
                  <a:pt x="5394071" y="1976374"/>
                </a:lnTo>
                <a:lnTo>
                  <a:pt x="5457571" y="2052574"/>
                </a:lnTo>
                <a:lnTo>
                  <a:pt x="5521071" y="1976374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693152" y="1080515"/>
            <a:ext cx="127000" cy="2284095"/>
          </a:xfrm>
          <a:custGeom>
            <a:avLst/>
            <a:gdLst/>
            <a:ahLst/>
            <a:cxnLst/>
            <a:rect l="l" t="t" r="r" b="b"/>
            <a:pathLst>
              <a:path w="127000" h="2284095">
                <a:moveTo>
                  <a:pt x="126492" y="2207768"/>
                </a:moveTo>
                <a:lnTo>
                  <a:pt x="73152" y="2207768"/>
                </a:lnTo>
                <a:lnTo>
                  <a:pt x="73152" y="2220468"/>
                </a:lnTo>
                <a:lnTo>
                  <a:pt x="73063" y="0"/>
                </a:lnTo>
                <a:lnTo>
                  <a:pt x="53340" y="0"/>
                </a:lnTo>
                <a:lnTo>
                  <a:pt x="53340" y="2207768"/>
                </a:lnTo>
                <a:lnTo>
                  <a:pt x="0" y="2207768"/>
                </a:lnTo>
                <a:lnTo>
                  <a:pt x="63246" y="2283968"/>
                </a:lnTo>
                <a:lnTo>
                  <a:pt x="115951" y="2220468"/>
                </a:lnTo>
                <a:lnTo>
                  <a:pt x="126492" y="2207768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object 122"/>
          <p:cNvGrpSpPr/>
          <p:nvPr/>
        </p:nvGrpSpPr>
        <p:grpSpPr>
          <a:xfrm>
            <a:off x="7996428" y="2386583"/>
            <a:ext cx="127000" cy="2219325"/>
            <a:chOff x="7996428" y="2386583"/>
            <a:chExt cx="127000" cy="2219325"/>
          </a:xfrm>
        </p:grpSpPr>
        <p:sp>
          <p:nvSpPr>
            <p:cNvPr id="123" name="object 123"/>
            <p:cNvSpPr/>
            <p:nvPr/>
          </p:nvSpPr>
          <p:spPr>
            <a:xfrm>
              <a:off x="8049768" y="2450045"/>
              <a:ext cx="20320" cy="2155825"/>
            </a:xfrm>
            <a:custGeom>
              <a:avLst/>
              <a:gdLst/>
              <a:ahLst/>
              <a:cxnLst/>
              <a:rect l="l" t="t" r="r" b="b"/>
              <a:pathLst>
                <a:path w="20320" h="2155825">
                  <a:moveTo>
                    <a:pt x="19730" y="0"/>
                  </a:moveTo>
                  <a:lnTo>
                    <a:pt x="0" y="0"/>
                  </a:lnTo>
                  <a:lnTo>
                    <a:pt x="0" y="2155317"/>
                  </a:lnTo>
                  <a:lnTo>
                    <a:pt x="19730" y="2155317"/>
                  </a:lnTo>
                  <a:lnTo>
                    <a:pt x="19730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96428" y="2386583"/>
              <a:ext cx="126492" cy="76200"/>
            </a:xfrm>
            <a:prstGeom prst="rect">
              <a:avLst/>
            </a:prstGeom>
          </p:spPr>
        </p:pic>
      </p:grpSp>
      <p:sp>
        <p:nvSpPr>
          <p:cNvPr id="125" name="object 125"/>
          <p:cNvSpPr txBox="1"/>
          <p:nvPr/>
        </p:nvSpPr>
        <p:spPr>
          <a:xfrm>
            <a:off x="7870063" y="1455166"/>
            <a:ext cx="53213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Busine</a:t>
            </a:r>
            <a:r>
              <a:rPr sz="1050" spc="-2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s  Process </a:t>
            </a:r>
            <a:r>
              <a:rPr sz="105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166607" y="3389198"/>
            <a:ext cx="45021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05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vice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8" name="object 1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50" y="121157"/>
            <a:ext cx="4258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75" dirty="0"/>
              <a:t> </a:t>
            </a:r>
            <a:r>
              <a:rPr dirty="0"/>
              <a:t>Based</a:t>
            </a:r>
            <a:r>
              <a:rPr spc="-75" dirty="0"/>
              <a:t> </a:t>
            </a:r>
            <a:r>
              <a:rPr spc="-10" dirty="0"/>
              <a:t>Architecture</a:t>
            </a:r>
            <a:r>
              <a:rPr spc="-9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138" y="1017219"/>
            <a:ext cx="6779895" cy="1278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seen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perspective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need.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52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Logical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Mixed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011" y="154381"/>
            <a:ext cx="44843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6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Logical</a:t>
            </a:r>
            <a:r>
              <a:rPr spc="-65" dirty="0"/>
              <a:t> </a:t>
            </a:r>
            <a:r>
              <a:rPr spc="-10" dirty="0"/>
              <a:t>Architecture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5505" y="1735747"/>
            <a:ext cx="7287895" cy="3068320"/>
            <a:chOff x="865505" y="1735747"/>
            <a:chExt cx="7287895" cy="3068320"/>
          </a:xfrm>
        </p:grpSpPr>
        <p:sp>
          <p:nvSpPr>
            <p:cNvPr id="4" name="object 4"/>
            <p:cNvSpPr/>
            <p:nvPr/>
          </p:nvSpPr>
          <p:spPr>
            <a:xfrm>
              <a:off x="868680" y="1738922"/>
              <a:ext cx="7281545" cy="2753995"/>
            </a:xfrm>
            <a:custGeom>
              <a:avLst/>
              <a:gdLst/>
              <a:ahLst/>
              <a:cxnLst/>
              <a:rect l="l" t="t" r="r" b="b"/>
              <a:pathLst>
                <a:path w="7281545" h="2753995">
                  <a:moveTo>
                    <a:pt x="0" y="789393"/>
                  </a:moveTo>
                  <a:lnTo>
                    <a:pt x="7281164" y="789393"/>
                  </a:lnTo>
                  <a:lnTo>
                    <a:pt x="7281164" y="0"/>
                  </a:lnTo>
                  <a:lnTo>
                    <a:pt x="0" y="0"/>
                  </a:lnTo>
                  <a:lnTo>
                    <a:pt x="0" y="789393"/>
                  </a:lnTo>
                  <a:close/>
                </a:path>
                <a:path w="7281545" h="2753995">
                  <a:moveTo>
                    <a:pt x="0" y="1444586"/>
                  </a:moveTo>
                  <a:lnTo>
                    <a:pt x="7281164" y="1444586"/>
                  </a:lnTo>
                  <a:lnTo>
                    <a:pt x="7281164" y="844156"/>
                  </a:lnTo>
                  <a:lnTo>
                    <a:pt x="0" y="844156"/>
                  </a:lnTo>
                  <a:lnTo>
                    <a:pt x="0" y="1444586"/>
                  </a:lnTo>
                  <a:close/>
                </a:path>
                <a:path w="7281545" h="2753995">
                  <a:moveTo>
                    <a:pt x="0" y="2099906"/>
                  </a:moveTo>
                  <a:lnTo>
                    <a:pt x="7281164" y="2099906"/>
                  </a:lnTo>
                  <a:lnTo>
                    <a:pt x="7281164" y="1499476"/>
                  </a:lnTo>
                  <a:lnTo>
                    <a:pt x="0" y="1499476"/>
                  </a:lnTo>
                  <a:lnTo>
                    <a:pt x="0" y="2099906"/>
                  </a:lnTo>
                  <a:close/>
                </a:path>
                <a:path w="7281545" h="2753995">
                  <a:moveTo>
                    <a:pt x="0" y="2753702"/>
                  </a:moveTo>
                  <a:lnTo>
                    <a:pt x="7281164" y="2753702"/>
                  </a:lnTo>
                  <a:lnTo>
                    <a:pt x="7281164" y="2153272"/>
                  </a:lnTo>
                  <a:lnTo>
                    <a:pt x="0" y="2153272"/>
                  </a:lnTo>
                  <a:lnTo>
                    <a:pt x="0" y="2753702"/>
                  </a:lnTo>
                  <a:close/>
                </a:path>
              </a:pathLst>
            </a:custGeom>
            <a:ln w="6096">
              <a:solidFill>
                <a:srgbClr val="4845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2327" y="2066544"/>
              <a:ext cx="6005830" cy="2731135"/>
            </a:xfrm>
            <a:custGeom>
              <a:avLst/>
              <a:gdLst/>
              <a:ahLst/>
              <a:cxnLst/>
              <a:rect l="l" t="t" r="r" b="b"/>
              <a:pathLst>
                <a:path w="6005830" h="2731135">
                  <a:moveTo>
                    <a:pt x="0" y="2730881"/>
                  </a:moveTo>
                  <a:lnTo>
                    <a:pt x="1851532" y="2730881"/>
                  </a:lnTo>
                  <a:lnTo>
                    <a:pt x="1851532" y="0"/>
                  </a:lnTo>
                  <a:lnTo>
                    <a:pt x="0" y="0"/>
                  </a:lnTo>
                  <a:lnTo>
                    <a:pt x="0" y="2730881"/>
                  </a:lnTo>
                  <a:close/>
                </a:path>
                <a:path w="6005830" h="2731135">
                  <a:moveTo>
                    <a:pt x="2089277" y="2730881"/>
                  </a:moveTo>
                  <a:lnTo>
                    <a:pt x="3939285" y="2730881"/>
                  </a:lnTo>
                  <a:lnTo>
                    <a:pt x="3939285" y="0"/>
                  </a:lnTo>
                  <a:lnTo>
                    <a:pt x="2089277" y="0"/>
                  </a:lnTo>
                  <a:lnTo>
                    <a:pt x="2089277" y="2730881"/>
                  </a:lnTo>
                  <a:close/>
                </a:path>
                <a:path w="6005830" h="2731135">
                  <a:moveTo>
                    <a:pt x="4154170" y="2730881"/>
                  </a:moveTo>
                  <a:lnTo>
                    <a:pt x="6005703" y="2730881"/>
                  </a:lnTo>
                  <a:lnTo>
                    <a:pt x="6005703" y="0"/>
                  </a:lnTo>
                  <a:lnTo>
                    <a:pt x="4154170" y="0"/>
                  </a:lnTo>
                  <a:lnTo>
                    <a:pt x="4154170" y="2730881"/>
                  </a:lnTo>
                  <a:close/>
                </a:path>
              </a:pathLst>
            </a:custGeom>
            <a:ln w="12192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8423" y="4544364"/>
            <a:ext cx="18395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7701" y="4544364"/>
            <a:ext cx="1838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594" y="4544364"/>
            <a:ext cx="18395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8048" y="3374135"/>
            <a:ext cx="1772920" cy="419100"/>
            <a:chOff x="1908048" y="3374135"/>
            <a:chExt cx="1772920" cy="4191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8" y="3377183"/>
              <a:ext cx="624839" cy="4145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78152" y="3445763"/>
              <a:ext cx="484505" cy="277495"/>
            </a:xfrm>
            <a:custGeom>
              <a:avLst/>
              <a:gdLst/>
              <a:ahLst/>
              <a:cxnLst/>
              <a:rect l="l" t="t" r="r" b="b"/>
              <a:pathLst>
                <a:path w="484505" h="277495">
                  <a:moveTo>
                    <a:pt x="484124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484124" y="277241"/>
                  </a:lnTo>
                  <a:lnTo>
                    <a:pt x="484124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0780" y="3374135"/>
              <a:ext cx="664463" cy="4145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00884" y="3442715"/>
              <a:ext cx="524510" cy="277495"/>
            </a:xfrm>
            <a:custGeom>
              <a:avLst/>
              <a:gdLst/>
              <a:ahLst/>
              <a:cxnLst/>
              <a:rect l="l" t="t" r="r" b="b"/>
              <a:pathLst>
                <a:path w="524510" h="277495">
                  <a:moveTo>
                    <a:pt x="524001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524001" y="277241"/>
                  </a:lnTo>
                  <a:lnTo>
                    <a:pt x="524001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1612" y="3378707"/>
              <a:ext cx="688848" cy="4145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63240" y="3447287"/>
              <a:ext cx="545465" cy="277495"/>
            </a:xfrm>
            <a:custGeom>
              <a:avLst/>
              <a:gdLst/>
              <a:ahLst/>
              <a:cxnLst/>
              <a:rect l="l" t="t" r="r" b="b"/>
              <a:pathLst>
                <a:path w="545464" h="277495">
                  <a:moveTo>
                    <a:pt x="545084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545084" y="277241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78151" y="3473272"/>
            <a:ext cx="16109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614045" algn="l"/>
                <a:tab pos="1176655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Rule	</a:t>
            </a:r>
            <a:r>
              <a:rPr sz="1800" spc="-30" baseline="2314" dirty="0">
                <a:solidFill>
                  <a:srgbClr val="242424"/>
                </a:solidFill>
                <a:latin typeface="Tahoma"/>
                <a:cs typeface="Tahoma"/>
              </a:rPr>
              <a:t>Read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85259" y="3380232"/>
            <a:ext cx="1772920" cy="419100"/>
            <a:chOff x="3985259" y="3380232"/>
            <a:chExt cx="1772920" cy="4191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5259" y="3383280"/>
              <a:ext cx="624839" cy="4145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55363" y="3451860"/>
              <a:ext cx="484505" cy="277495"/>
            </a:xfrm>
            <a:custGeom>
              <a:avLst/>
              <a:gdLst/>
              <a:ahLst/>
              <a:cxnLst/>
              <a:rect l="l" t="t" r="r" b="b"/>
              <a:pathLst>
                <a:path w="484504" h="277495">
                  <a:moveTo>
                    <a:pt x="484124" y="0"/>
                  </a:moveTo>
                  <a:lnTo>
                    <a:pt x="0" y="0"/>
                  </a:lnTo>
                  <a:lnTo>
                    <a:pt x="0" y="277240"/>
                  </a:lnTo>
                  <a:lnTo>
                    <a:pt x="484124" y="277240"/>
                  </a:lnTo>
                  <a:lnTo>
                    <a:pt x="484124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7991" y="3380232"/>
              <a:ext cx="664463" cy="4145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78095" y="3448812"/>
              <a:ext cx="524510" cy="277495"/>
            </a:xfrm>
            <a:custGeom>
              <a:avLst/>
              <a:gdLst/>
              <a:ahLst/>
              <a:cxnLst/>
              <a:rect l="l" t="t" r="r" b="b"/>
              <a:pathLst>
                <a:path w="524510" h="277495">
                  <a:moveTo>
                    <a:pt x="524001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524001" y="277241"/>
                  </a:lnTo>
                  <a:lnTo>
                    <a:pt x="524001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8823" y="3384804"/>
              <a:ext cx="688848" cy="41452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40451" y="3453384"/>
              <a:ext cx="545465" cy="277495"/>
            </a:xfrm>
            <a:custGeom>
              <a:avLst/>
              <a:gdLst/>
              <a:ahLst/>
              <a:cxnLst/>
              <a:rect l="l" t="t" r="r" b="b"/>
              <a:pathLst>
                <a:path w="545464" h="277495">
                  <a:moveTo>
                    <a:pt x="545084" y="0"/>
                  </a:moveTo>
                  <a:lnTo>
                    <a:pt x="0" y="0"/>
                  </a:lnTo>
                  <a:lnTo>
                    <a:pt x="0" y="277240"/>
                  </a:lnTo>
                  <a:lnTo>
                    <a:pt x="545084" y="277240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55364" y="3479368"/>
            <a:ext cx="16109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  <a:tabLst>
                <a:tab pos="614680" algn="l"/>
                <a:tab pos="1177290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Rule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Read	Write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71615" y="3378708"/>
            <a:ext cx="1772920" cy="419100"/>
            <a:chOff x="6071615" y="3378708"/>
            <a:chExt cx="1772920" cy="41910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1615" y="3380232"/>
              <a:ext cx="624839" cy="41452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41719" y="3448812"/>
              <a:ext cx="484505" cy="277495"/>
            </a:xfrm>
            <a:custGeom>
              <a:avLst/>
              <a:gdLst/>
              <a:ahLst/>
              <a:cxnLst/>
              <a:rect l="l" t="t" r="r" b="b"/>
              <a:pathLst>
                <a:path w="484504" h="277495">
                  <a:moveTo>
                    <a:pt x="484124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484124" y="277241"/>
                  </a:lnTo>
                  <a:lnTo>
                    <a:pt x="484124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4347" y="3378708"/>
              <a:ext cx="664464" cy="4130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64451" y="3447288"/>
              <a:ext cx="524510" cy="275590"/>
            </a:xfrm>
            <a:custGeom>
              <a:avLst/>
              <a:gdLst/>
              <a:ahLst/>
              <a:cxnLst/>
              <a:rect l="l" t="t" r="r" b="b"/>
              <a:pathLst>
                <a:path w="524509" h="275589">
                  <a:moveTo>
                    <a:pt x="524001" y="0"/>
                  </a:moveTo>
                  <a:lnTo>
                    <a:pt x="0" y="0"/>
                  </a:lnTo>
                  <a:lnTo>
                    <a:pt x="0" y="275463"/>
                  </a:lnTo>
                  <a:lnTo>
                    <a:pt x="524001" y="275463"/>
                  </a:lnTo>
                  <a:lnTo>
                    <a:pt x="524001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5179" y="3383280"/>
              <a:ext cx="688848" cy="41452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226807" y="3451860"/>
              <a:ext cx="545465" cy="277495"/>
            </a:xfrm>
            <a:custGeom>
              <a:avLst/>
              <a:gdLst/>
              <a:ahLst/>
              <a:cxnLst/>
              <a:rect l="l" t="t" r="r" b="b"/>
              <a:pathLst>
                <a:path w="545465" h="277495">
                  <a:moveTo>
                    <a:pt x="545083" y="0"/>
                  </a:moveTo>
                  <a:lnTo>
                    <a:pt x="0" y="0"/>
                  </a:lnTo>
                  <a:lnTo>
                    <a:pt x="0" y="277240"/>
                  </a:lnTo>
                  <a:lnTo>
                    <a:pt x="545083" y="277240"/>
                  </a:lnTo>
                  <a:lnTo>
                    <a:pt x="545083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41720" y="3477209"/>
            <a:ext cx="16109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  <a:tabLst>
                <a:tab pos="614680" algn="l"/>
                <a:tab pos="1177290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Rule	</a:t>
            </a:r>
            <a:r>
              <a:rPr sz="1800" spc="-30" baseline="2314" dirty="0">
                <a:solidFill>
                  <a:srgbClr val="242424"/>
                </a:solidFill>
                <a:latin typeface="Tahoma"/>
                <a:cs typeface="Tahoma"/>
              </a:rPr>
              <a:t>Read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58211" y="891539"/>
            <a:ext cx="5039995" cy="3589020"/>
            <a:chOff x="2458211" y="891539"/>
            <a:chExt cx="5039995" cy="3589020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8211" y="3962400"/>
              <a:ext cx="720851" cy="51511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5455" y="3989832"/>
              <a:ext cx="626363" cy="4206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505455" y="3989832"/>
              <a:ext cx="626110" cy="420370"/>
            </a:xfrm>
            <a:custGeom>
              <a:avLst/>
              <a:gdLst/>
              <a:ahLst/>
              <a:cxnLst/>
              <a:rect l="l" t="t" r="r" b="b"/>
              <a:pathLst>
                <a:path w="626110" h="420370">
                  <a:moveTo>
                    <a:pt x="625982" y="52527"/>
                  </a:moveTo>
                  <a:lnTo>
                    <a:pt x="594232" y="75628"/>
                  </a:lnTo>
                  <a:lnTo>
                    <a:pt x="557276" y="85382"/>
                  </a:lnTo>
                  <a:lnTo>
                    <a:pt x="508762" y="93522"/>
                  </a:lnTo>
                  <a:lnTo>
                    <a:pt x="450595" y="99720"/>
                  </a:lnTo>
                  <a:lnTo>
                    <a:pt x="384810" y="103670"/>
                  </a:lnTo>
                  <a:lnTo>
                    <a:pt x="312927" y="105054"/>
                  </a:lnTo>
                  <a:lnTo>
                    <a:pt x="241173" y="103670"/>
                  </a:lnTo>
                  <a:lnTo>
                    <a:pt x="175387" y="99720"/>
                  </a:lnTo>
                  <a:lnTo>
                    <a:pt x="117220" y="93522"/>
                  </a:lnTo>
                  <a:lnTo>
                    <a:pt x="68706" y="85382"/>
                  </a:lnTo>
                  <a:lnTo>
                    <a:pt x="31750" y="75628"/>
                  </a:lnTo>
                  <a:lnTo>
                    <a:pt x="0" y="52527"/>
                  </a:lnTo>
                  <a:lnTo>
                    <a:pt x="8255" y="40487"/>
                  </a:lnTo>
                  <a:lnTo>
                    <a:pt x="68706" y="19672"/>
                  </a:lnTo>
                  <a:lnTo>
                    <a:pt x="117220" y="11544"/>
                  </a:lnTo>
                  <a:lnTo>
                    <a:pt x="175387" y="5334"/>
                  </a:lnTo>
                  <a:lnTo>
                    <a:pt x="241173" y="1384"/>
                  </a:lnTo>
                  <a:lnTo>
                    <a:pt x="312927" y="0"/>
                  </a:lnTo>
                  <a:lnTo>
                    <a:pt x="384810" y="1384"/>
                  </a:lnTo>
                  <a:lnTo>
                    <a:pt x="450595" y="5334"/>
                  </a:lnTo>
                  <a:lnTo>
                    <a:pt x="508762" y="11544"/>
                  </a:lnTo>
                  <a:lnTo>
                    <a:pt x="557276" y="19672"/>
                  </a:lnTo>
                  <a:lnTo>
                    <a:pt x="594232" y="29425"/>
                  </a:lnTo>
                  <a:lnTo>
                    <a:pt x="625982" y="52527"/>
                  </a:lnTo>
                  <a:close/>
                </a:path>
                <a:path w="626110" h="420370">
                  <a:moveTo>
                    <a:pt x="625982" y="52527"/>
                  </a:moveTo>
                  <a:lnTo>
                    <a:pt x="625982" y="367715"/>
                  </a:lnTo>
                  <a:lnTo>
                    <a:pt x="617727" y="379755"/>
                  </a:lnTo>
                  <a:lnTo>
                    <a:pt x="557276" y="400570"/>
                  </a:lnTo>
                  <a:lnTo>
                    <a:pt x="508762" y="408698"/>
                  </a:lnTo>
                  <a:lnTo>
                    <a:pt x="450595" y="414896"/>
                  </a:lnTo>
                  <a:lnTo>
                    <a:pt x="384810" y="418858"/>
                  </a:lnTo>
                  <a:lnTo>
                    <a:pt x="312927" y="420243"/>
                  </a:lnTo>
                  <a:lnTo>
                    <a:pt x="241173" y="418858"/>
                  </a:lnTo>
                  <a:lnTo>
                    <a:pt x="175387" y="414896"/>
                  </a:lnTo>
                  <a:lnTo>
                    <a:pt x="117220" y="408698"/>
                  </a:lnTo>
                  <a:lnTo>
                    <a:pt x="68706" y="400570"/>
                  </a:lnTo>
                  <a:lnTo>
                    <a:pt x="31750" y="390817"/>
                  </a:lnTo>
                  <a:lnTo>
                    <a:pt x="0" y="367715"/>
                  </a:lnTo>
                  <a:lnTo>
                    <a:pt x="0" y="52527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5611" y="3965447"/>
              <a:ext cx="722376" cy="5151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2855" y="3992879"/>
              <a:ext cx="627888" cy="4206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562855" y="3992879"/>
              <a:ext cx="628015" cy="420370"/>
            </a:xfrm>
            <a:custGeom>
              <a:avLst/>
              <a:gdLst/>
              <a:ahLst/>
              <a:cxnLst/>
              <a:rect l="l" t="t" r="r" b="b"/>
              <a:pathLst>
                <a:path w="628014" h="420370">
                  <a:moveTo>
                    <a:pt x="627761" y="52527"/>
                  </a:moveTo>
                  <a:lnTo>
                    <a:pt x="595884" y="75628"/>
                  </a:lnTo>
                  <a:lnTo>
                    <a:pt x="558800" y="85382"/>
                  </a:lnTo>
                  <a:lnTo>
                    <a:pt x="510159" y="93522"/>
                  </a:lnTo>
                  <a:lnTo>
                    <a:pt x="451866" y="99720"/>
                  </a:lnTo>
                  <a:lnTo>
                    <a:pt x="385826" y="103670"/>
                  </a:lnTo>
                  <a:lnTo>
                    <a:pt x="313944" y="105054"/>
                  </a:lnTo>
                  <a:lnTo>
                    <a:pt x="241935" y="103670"/>
                  </a:lnTo>
                  <a:lnTo>
                    <a:pt x="175895" y="99720"/>
                  </a:lnTo>
                  <a:lnTo>
                    <a:pt x="117602" y="93522"/>
                  </a:lnTo>
                  <a:lnTo>
                    <a:pt x="68961" y="85382"/>
                  </a:lnTo>
                  <a:lnTo>
                    <a:pt x="31877" y="75628"/>
                  </a:lnTo>
                  <a:lnTo>
                    <a:pt x="0" y="52527"/>
                  </a:lnTo>
                  <a:lnTo>
                    <a:pt x="8255" y="40487"/>
                  </a:lnTo>
                  <a:lnTo>
                    <a:pt x="68961" y="19672"/>
                  </a:lnTo>
                  <a:lnTo>
                    <a:pt x="117602" y="11544"/>
                  </a:lnTo>
                  <a:lnTo>
                    <a:pt x="175895" y="5334"/>
                  </a:lnTo>
                  <a:lnTo>
                    <a:pt x="241935" y="1384"/>
                  </a:lnTo>
                  <a:lnTo>
                    <a:pt x="313944" y="0"/>
                  </a:lnTo>
                  <a:lnTo>
                    <a:pt x="385826" y="1384"/>
                  </a:lnTo>
                  <a:lnTo>
                    <a:pt x="451866" y="5334"/>
                  </a:lnTo>
                  <a:lnTo>
                    <a:pt x="510159" y="11544"/>
                  </a:lnTo>
                  <a:lnTo>
                    <a:pt x="558800" y="19672"/>
                  </a:lnTo>
                  <a:lnTo>
                    <a:pt x="595884" y="29425"/>
                  </a:lnTo>
                  <a:lnTo>
                    <a:pt x="627761" y="52527"/>
                  </a:lnTo>
                  <a:close/>
                </a:path>
                <a:path w="628014" h="420370">
                  <a:moveTo>
                    <a:pt x="627761" y="52527"/>
                  </a:moveTo>
                  <a:lnTo>
                    <a:pt x="627761" y="367715"/>
                  </a:lnTo>
                  <a:lnTo>
                    <a:pt x="619506" y="379755"/>
                  </a:lnTo>
                  <a:lnTo>
                    <a:pt x="558800" y="400570"/>
                  </a:lnTo>
                  <a:lnTo>
                    <a:pt x="510159" y="408698"/>
                  </a:lnTo>
                  <a:lnTo>
                    <a:pt x="451866" y="414896"/>
                  </a:lnTo>
                  <a:lnTo>
                    <a:pt x="385826" y="418858"/>
                  </a:lnTo>
                  <a:lnTo>
                    <a:pt x="313944" y="420243"/>
                  </a:lnTo>
                  <a:lnTo>
                    <a:pt x="241935" y="418858"/>
                  </a:lnTo>
                  <a:lnTo>
                    <a:pt x="175895" y="414896"/>
                  </a:lnTo>
                  <a:lnTo>
                    <a:pt x="117602" y="408698"/>
                  </a:lnTo>
                  <a:lnTo>
                    <a:pt x="68961" y="400570"/>
                  </a:lnTo>
                  <a:lnTo>
                    <a:pt x="31877" y="390817"/>
                  </a:lnTo>
                  <a:lnTo>
                    <a:pt x="0" y="367715"/>
                  </a:lnTo>
                  <a:lnTo>
                    <a:pt x="0" y="52527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8627" y="3962400"/>
              <a:ext cx="720851" cy="5151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3989832"/>
              <a:ext cx="626364" cy="4206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595871" y="3989832"/>
              <a:ext cx="626110" cy="420370"/>
            </a:xfrm>
            <a:custGeom>
              <a:avLst/>
              <a:gdLst/>
              <a:ahLst/>
              <a:cxnLst/>
              <a:rect l="l" t="t" r="r" b="b"/>
              <a:pathLst>
                <a:path w="626109" h="420370">
                  <a:moveTo>
                    <a:pt x="625982" y="52527"/>
                  </a:moveTo>
                  <a:lnTo>
                    <a:pt x="594232" y="75628"/>
                  </a:lnTo>
                  <a:lnTo>
                    <a:pt x="557276" y="85382"/>
                  </a:lnTo>
                  <a:lnTo>
                    <a:pt x="508761" y="93522"/>
                  </a:lnTo>
                  <a:lnTo>
                    <a:pt x="450596" y="99720"/>
                  </a:lnTo>
                  <a:lnTo>
                    <a:pt x="384809" y="103670"/>
                  </a:lnTo>
                  <a:lnTo>
                    <a:pt x="312927" y="105054"/>
                  </a:lnTo>
                  <a:lnTo>
                    <a:pt x="241173" y="103670"/>
                  </a:lnTo>
                  <a:lnTo>
                    <a:pt x="175386" y="99720"/>
                  </a:lnTo>
                  <a:lnTo>
                    <a:pt x="117221" y="93522"/>
                  </a:lnTo>
                  <a:lnTo>
                    <a:pt x="68706" y="85382"/>
                  </a:lnTo>
                  <a:lnTo>
                    <a:pt x="31750" y="75628"/>
                  </a:lnTo>
                  <a:lnTo>
                    <a:pt x="0" y="52527"/>
                  </a:lnTo>
                  <a:lnTo>
                    <a:pt x="8254" y="40487"/>
                  </a:lnTo>
                  <a:lnTo>
                    <a:pt x="68706" y="19672"/>
                  </a:lnTo>
                  <a:lnTo>
                    <a:pt x="117221" y="11544"/>
                  </a:lnTo>
                  <a:lnTo>
                    <a:pt x="175386" y="5334"/>
                  </a:lnTo>
                  <a:lnTo>
                    <a:pt x="241173" y="1384"/>
                  </a:lnTo>
                  <a:lnTo>
                    <a:pt x="312927" y="0"/>
                  </a:lnTo>
                  <a:lnTo>
                    <a:pt x="384809" y="1384"/>
                  </a:lnTo>
                  <a:lnTo>
                    <a:pt x="450596" y="5334"/>
                  </a:lnTo>
                  <a:lnTo>
                    <a:pt x="508761" y="11544"/>
                  </a:lnTo>
                  <a:lnTo>
                    <a:pt x="557276" y="19672"/>
                  </a:lnTo>
                  <a:lnTo>
                    <a:pt x="594232" y="29425"/>
                  </a:lnTo>
                  <a:lnTo>
                    <a:pt x="625982" y="52527"/>
                  </a:lnTo>
                  <a:close/>
                </a:path>
                <a:path w="626109" h="420370">
                  <a:moveTo>
                    <a:pt x="625982" y="52527"/>
                  </a:moveTo>
                  <a:lnTo>
                    <a:pt x="625982" y="367715"/>
                  </a:lnTo>
                  <a:lnTo>
                    <a:pt x="617727" y="379755"/>
                  </a:lnTo>
                  <a:lnTo>
                    <a:pt x="557276" y="400570"/>
                  </a:lnTo>
                  <a:lnTo>
                    <a:pt x="508761" y="408698"/>
                  </a:lnTo>
                  <a:lnTo>
                    <a:pt x="450596" y="414896"/>
                  </a:lnTo>
                  <a:lnTo>
                    <a:pt x="384809" y="418858"/>
                  </a:lnTo>
                  <a:lnTo>
                    <a:pt x="312927" y="420243"/>
                  </a:lnTo>
                  <a:lnTo>
                    <a:pt x="241173" y="418858"/>
                  </a:lnTo>
                  <a:lnTo>
                    <a:pt x="175386" y="414896"/>
                  </a:lnTo>
                  <a:lnTo>
                    <a:pt x="117221" y="408698"/>
                  </a:lnTo>
                  <a:lnTo>
                    <a:pt x="68706" y="400570"/>
                  </a:lnTo>
                  <a:lnTo>
                    <a:pt x="31750" y="390817"/>
                  </a:lnTo>
                  <a:lnTo>
                    <a:pt x="0" y="367715"/>
                  </a:lnTo>
                  <a:lnTo>
                    <a:pt x="0" y="52527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1263" y="2674619"/>
              <a:ext cx="1415795" cy="40233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8507" y="2702051"/>
              <a:ext cx="1321308" cy="3078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588507" y="2702051"/>
              <a:ext cx="1321435" cy="307975"/>
            </a:xfrm>
            <a:custGeom>
              <a:avLst/>
              <a:gdLst/>
              <a:ahLst/>
              <a:cxnLst/>
              <a:rect l="l" t="t" r="r" b="b"/>
              <a:pathLst>
                <a:path w="1321434" h="307975">
                  <a:moveTo>
                    <a:pt x="0" y="307720"/>
                  </a:moveTo>
                  <a:lnTo>
                    <a:pt x="1321181" y="307720"/>
                  </a:lnTo>
                  <a:lnTo>
                    <a:pt x="1321181" y="0"/>
                  </a:lnTo>
                  <a:lnTo>
                    <a:pt x="0" y="0"/>
                  </a:lnTo>
                  <a:lnTo>
                    <a:pt x="0" y="30772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41976" y="1796795"/>
              <a:ext cx="1219200" cy="71323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7319" y="1877567"/>
              <a:ext cx="1048512" cy="55168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22747" y="1872995"/>
              <a:ext cx="1057910" cy="560705"/>
            </a:xfrm>
            <a:custGeom>
              <a:avLst/>
              <a:gdLst/>
              <a:ahLst/>
              <a:cxnLst/>
              <a:rect l="l" t="t" r="r" b="b"/>
              <a:pathLst>
                <a:path w="1057910" h="560705">
                  <a:moveTo>
                    <a:pt x="0" y="560323"/>
                  </a:moveTo>
                  <a:lnTo>
                    <a:pt x="1057402" y="560323"/>
                  </a:lnTo>
                  <a:lnTo>
                    <a:pt x="1057402" y="0"/>
                  </a:lnTo>
                  <a:lnTo>
                    <a:pt x="0" y="0"/>
                  </a:lnTo>
                  <a:lnTo>
                    <a:pt x="0" y="560323"/>
                  </a:lnTo>
                  <a:close/>
                </a:path>
              </a:pathLst>
            </a:custGeom>
            <a:ln w="9144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0152" y="3712463"/>
              <a:ext cx="4730750" cy="347345"/>
            </a:xfrm>
            <a:custGeom>
              <a:avLst/>
              <a:gdLst/>
              <a:ahLst/>
              <a:cxnLst/>
              <a:rect l="l" t="t" r="r" b="b"/>
              <a:pathLst>
                <a:path w="4730750" h="347345">
                  <a:moveTo>
                    <a:pt x="127000" y="261378"/>
                  </a:moveTo>
                  <a:lnTo>
                    <a:pt x="69850" y="261378"/>
                  </a:lnTo>
                  <a:lnTo>
                    <a:pt x="69850" y="762"/>
                  </a:lnTo>
                  <a:lnTo>
                    <a:pt x="57150" y="762"/>
                  </a:lnTo>
                  <a:lnTo>
                    <a:pt x="57150" y="261378"/>
                  </a:lnTo>
                  <a:lnTo>
                    <a:pt x="0" y="261378"/>
                  </a:lnTo>
                  <a:lnTo>
                    <a:pt x="63500" y="337743"/>
                  </a:lnTo>
                  <a:lnTo>
                    <a:pt x="127000" y="261378"/>
                  </a:lnTo>
                  <a:close/>
                </a:path>
                <a:path w="4730750" h="347345">
                  <a:moveTo>
                    <a:pt x="633095" y="10668"/>
                  </a:moveTo>
                  <a:lnTo>
                    <a:pt x="626364" y="0"/>
                  </a:lnTo>
                  <a:lnTo>
                    <a:pt x="169037" y="284365"/>
                  </a:lnTo>
                  <a:lnTo>
                    <a:pt x="138938" y="235712"/>
                  </a:lnTo>
                  <a:lnTo>
                    <a:pt x="107696" y="330060"/>
                  </a:lnTo>
                  <a:lnTo>
                    <a:pt x="205867" y="343839"/>
                  </a:lnTo>
                  <a:lnTo>
                    <a:pt x="175768" y="295198"/>
                  </a:lnTo>
                  <a:lnTo>
                    <a:pt x="633095" y="10668"/>
                  </a:lnTo>
                  <a:close/>
                </a:path>
                <a:path w="4730750" h="347345">
                  <a:moveTo>
                    <a:pt x="2162048" y="262902"/>
                  </a:moveTo>
                  <a:lnTo>
                    <a:pt x="2104898" y="262902"/>
                  </a:lnTo>
                  <a:lnTo>
                    <a:pt x="2104898" y="2286"/>
                  </a:lnTo>
                  <a:lnTo>
                    <a:pt x="2092198" y="2286"/>
                  </a:lnTo>
                  <a:lnTo>
                    <a:pt x="2092198" y="262902"/>
                  </a:lnTo>
                  <a:lnTo>
                    <a:pt x="2034921" y="262902"/>
                  </a:lnTo>
                  <a:lnTo>
                    <a:pt x="2098548" y="339280"/>
                  </a:lnTo>
                  <a:lnTo>
                    <a:pt x="2162048" y="262902"/>
                  </a:lnTo>
                  <a:close/>
                </a:path>
                <a:path w="4730750" h="347345">
                  <a:moveTo>
                    <a:pt x="2666619" y="13716"/>
                  </a:moveTo>
                  <a:lnTo>
                    <a:pt x="2659761" y="3048"/>
                  </a:lnTo>
                  <a:lnTo>
                    <a:pt x="2202561" y="287426"/>
                  </a:lnTo>
                  <a:lnTo>
                    <a:pt x="2172462" y="238760"/>
                  </a:lnTo>
                  <a:lnTo>
                    <a:pt x="2141220" y="333108"/>
                  </a:lnTo>
                  <a:lnTo>
                    <a:pt x="2239391" y="346900"/>
                  </a:lnTo>
                  <a:lnTo>
                    <a:pt x="2209292" y="298246"/>
                  </a:lnTo>
                  <a:lnTo>
                    <a:pt x="2666619" y="13716"/>
                  </a:lnTo>
                  <a:close/>
                </a:path>
                <a:path w="4730750" h="347345">
                  <a:moveTo>
                    <a:pt x="4224401" y="262902"/>
                  </a:moveTo>
                  <a:lnTo>
                    <a:pt x="4167251" y="262902"/>
                  </a:lnTo>
                  <a:lnTo>
                    <a:pt x="4167251" y="2286"/>
                  </a:lnTo>
                  <a:lnTo>
                    <a:pt x="4154551" y="2286"/>
                  </a:lnTo>
                  <a:lnTo>
                    <a:pt x="4154551" y="262902"/>
                  </a:lnTo>
                  <a:lnTo>
                    <a:pt x="4097401" y="262902"/>
                  </a:lnTo>
                  <a:lnTo>
                    <a:pt x="4160901" y="339280"/>
                  </a:lnTo>
                  <a:lnTo>
                    <a:pt x="4224401" y="262902"/>
                  </a:lnTo>
                  <a:close/>
                </a:path>
                <a:path w="4730750" h="347345">
                  <a:moveTo>
                    <a:pt x="4730496" y="13716"/>
                  </a:moveTo>
                  <a:lnTo>
                    <a:pt x="4723765" y="3048"/>
                  </a:lnTo>
                  <a:lnTo>
                    <a:pt x="4266438" y="287426"/>
                  </a:lnTo>
                  <a:lnTo>
                    <a:pt x="4236339" y="238760"/>
                  </a:lnTo>
                  <a:lnTo>
                    <a:pt x="4205097" y="333108"/>
                  </a:lnTo>
                  <a:lnTo>
                    <a:pt x="4303268" y="346900"/>
                  </a:lnTo>
                  <a:lnTo>
                    <a:pt x="4273169" y="298246"/>
                  </a:lnTo>
                  <a:lnTo>
                    <a:pt x="4730496" y="1371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97680" y="2410967"/>
              <a:ext cx="3200400" cy="1066800"/>
            </a:xfrm>
            <a:custGeom>
              <a:avLst/>
              <a:gdLst/>
              <a:ahLst/>
              <a:cxnLst/>
              <a:rect l="l" t="t" r="r" b="b"/>
              <a:pathLst>
                <a:path w="3200400" h="1066800">
                  <a:moveTo>
                    <a:pt x="1985137" y="279781"/>
                  </a:moveTo>
                  <a:lnTo>
                    <a:pt x="1940306" y="191135"/>
                  </a:lnTo>
                  <a:lnTo>
                    <a:pt x="1917700" y="243713"/>
                  </a:lnTo>
                  <a:lnTo>
                    <a:pt x="1373378" y="8636"/>
                  </a:lnTo>
                  <a:lnTo>
                    <a:pt x="1374140" y="7620"/>
                  </a:lnTo>
                  <a:lnTo>
                    <a:pt x="1363980" y="0"/>
                  </a:lnTo>
                  <a:lnTo>
                    <a:pt x="1361313" y="3556"/>
                  </a:lnTo>
                  <a:lnTo>
                    <a:pt x="1355598" y="1016"/>
                  </a:lnTo>
                  <a:lnTo>
                    <a:pt x="1350645" y="12319"/>
                  </a:lnTo>
                  <a:lnTo>
                    <a:pt x="57023" y="990600"/>
                  </a:lnTo>
                  <a:lnTo>
                    <a:pt x="22606" y="945007"/>
                  </a:lnTo>
                  <a:lnTo>
                    <a:pt x="0" y="1041654"/>
                  </a:lnTo>
                  <a:lnTo>
                    <a:pt x="99060" y="1046480"/>
                  </a:lnTo>
                  <a:lnTo>
                    <a:pt x="64643" y="1000760"/>
                  </a:lnTo>
                  <a:lnTo>
                    <a:pt x="1331849" y="42545"/>
                  </a:lnTo>
                  <a:lnTo>
                    <a:pt x="629031" y="973836"/>
                  </a:lnTo>
                  <a:lnTo>
                    <a:pt x="583438" y="939292"/>
                  </a:lnTo>
                  <a:lnTo>
                    <a:pt x="588137" y="1038479"/>
                  </a:lnTo>
                  <a:lnTo>
                    <a:pt x="684784" y="1016000"/>
                  </a:lnTo>
                  <a:lnTo>
                    <a:pt x="639064" y="981456"/>
                  </a:lnTo>
                  <a:lnTo>
                    <a:pt x="1365377" y="19177"/>
                  </a:lnTo>
                  <a:lnTo>
                    <a:pt x="1912747" y="255397"/>
                  </a:lnTo>
                  <a:lnTo>
                    <a:pt x="1890141" y="307848"/>
                  </a:lnTo>
                  <a:lnTo>
                    <a:pt x="1985137" y="279781"/>
                  </a:lnTo>
                  <a:close/>
                </a:path>
                <a:path w="3200400" h="1066800">
                  <a:moveTo>
                    <a:pt x="3200146" y="1031494"/>
                  </a:moveTo>
                  <a:lnTo>
                    <a:pt x="3148965" y="946404"/>
                  </a:lnTo>
                  <a:lnTo>
                    <a:pt x="3130296" y="1000506"/>
                  </a:lnTo>
                  <a:lnTo>
                    <a:pt x="1952371" y="592963"/>
                  </a:lnTo>
                  <a:lnTo>
                    <a:pt x="1950720" y="597789"/>
                  </a:lnTo>
                  <a:lnTo>
                    <a:pt x="1948434" y="593217"/>
                  </a:lnTo>
                  <a:lnTo>
                    <a:pt x="1180465" y="981202"/>
                  </a:lnTo>
                  <a:lnTo>
                    <a:pt x="1154684" y="930148"/>
                  </a:lnTo>
                  <a:lnTo>
                    <a:pt x="1115314" y="1021334"/>
                  </a:lnTo>
                  <a:lnTo>
                    <a:pt x="1211961" y="1043686"/>
                  </a:lnTo>
                  <a:lnTo>
                    <a:pt x="1186180" y="992505"/>
                  </a:lnTo>
                  <a:lnTo>
                    <a:pt x="1951482" y="605917"/>
                  </a:lnTo>
                  <a:lnTo>
                    <a:pt x="3126105" y="1012571"/>
                  </a:lnTo>
                  <a:lnTo>
                    <a:pt x="3107436" y="1066546"/>
                  </a:lnTo>
                  <a:lnTo>
                    <a:pt x="3200146" y="1031494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6507" y="891539"/>
              <a:ext cx="801624" cy="4663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73751" y="918971"/>
              <a:ext cx="707136" cy="37185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4873752" y="918972"/>
            <a:ext cx="707390" cy="37211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790"/>
              </a:spcBef>
            </a:pP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Portal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704332" y="891539"/>
            <a:ext cx="802005" cy="466725"/>
            <a:chOff x="5704332" y="891539"/>
            <a:chExt cx="802005" cy="466725"/>
          </a:xfrm>
        </p:grpSpPr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04332" y="891539"/>
              <a:ext cx="801623" cy="4663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1576" y="918971"/>
              <a:ext cx="707136" cy="371855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751576" y="918972"/>
            <a:ext cx="707390" cy="37211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06375">
              <a:lnSpc>
                <a:spcPts val="1230"/>
              </a:lnSpc>
              <a:spcBef>
                <a:spcPts val="160"/>
              </a:spcBef>
            </a:pP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B2B</a:t>
            </a:r>
            <a:endParaRPr sz="1050">
              <a:latin typeface="Tahoma"/>
              <a:cs typeface="Tahoma"/>
            </a:endParaRPr>
          </a:p>
          <a:p>
            <a:pPr marL="206375">
              <a:lnSpc>
                <a:spcPts val="1230"/>
              </a:lnSpc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Appl.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617207" y="890016"/>
            <a:ext cx="802005" cy="466725"/>
            <a:chOff x="6617207" y="890016"/>
            <a:chExt cx="802005" cy="466725"/>
          </a:xfrm>
        </p:grpSpPr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7207" y="890016"/>
              <a:ext cx="801624" cy="46634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64451" y="917448"/>
              <a:ext cx="707135" cy="371855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6664452" y="917447"/>
            <a:ext cx="707390" cy="37211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9530" marR="13970">
              <a:lnSpc>
                <a:spcPts val="1200"/>
              </a:lnSpc>
              <a:spcBef>
                <a:spcPts val="250"/>
              </a:spcBef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sz="105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te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r  Appl.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302764" y="1283208"/>
            <a:ext cx="4718050" cy="2171700"/>
            <a:chOff x="2302764" y="1283208"/>
            <a:chExt cx="4718050" cy="2171700"/>
          </a:xfrm>
        </p:grpSpPr>
        <p:sp>
          <p:nvSpPr>
            <p:cNvPr id="63" name="object 63"/>
            <p:cNvSpPr/>
            <p:nvPr/>
          </p:nvSpPr>
          <p:spPr>
            <a:xfrm>
              <a:off x="2302764" y="1286256"/>
              <a:ext cx="2931795" cy="2165985"/>
            </a:xfrm>
            <a:custGeom>
              <a:avLst/>
              <a:gdLst/>
              <a:ahLst/>
              <a:cxnLst/>
              <a:rect l="l" t="t" r="r" b="b"/>
              <a:pathLst>
                <a:path w="2931795" h="2165985">
                  <a:moveTo>
                    <a:pt x="2921635" y="0"/>
                  </a:moveTo>
                  <a:lnTo>
                    <a:pt x="57785" y="2095754"/>
                  </a:lnTo>
                  <a:lnTo>
                    <a:pt x="24003" y="2049526"/>
                  </a:lnTo>
                  <a:lnTo>
                    <a:pt x="0" y="2145792"/>
                  </a:lnTo>
                  <a:lnTo>
                    <a:pt x="98933" y="2152015"/>
                  </a:lnTo>
                  <a:lnTo>
                    <a:pt x="65278" y="2105914"/>
                  </a:lnTo>
                  <a:lnTo>
                    <a:pt x="2910205" y="24003"/>
                  </a:lnTo>
                  <a:lnTo>
                    <a:pt x="2019553" y="2093087"/>
                  </a:lnTo>
                  <a:lnTo>
                    <a:pt x="1966976" y="2070481"/>
                  </a:lnTo>
                  <a:lnTo>
                    <a:pt x="1995170" y="2165604"/>
                  </a:lnTo>
                  <a:lnTo>
                    <a:pt x="2083562" y="2120646"/>
                  </a:lnTo>
                  <a:lnTo>
                    <a:pt x="2031111" y="2098167"/>
                  </a:lnTo>
                  <a:lnTo>
                    <a:pt x="2909570" y="57912"/>
                  </a:lnTo>
                  <a:lnTo>
                    <a:pt x="2544953" y="2086737"/>
                  </a:lnTo>
                  <a:lnTo>
                    <a:pt x="2488819" y="2076577"/>
                  </a:lnTo>
                  <a:lnTo>
                    <a:pt x="2537841" y="2162810"/>
                  </a:lnTo>
                  <a:lnTo>
                    <a:pt x="2613787" y="2099056"/>
                  </a:lnTo>
                  <a:lnTo>
                    <a:pt x="2557526" y="2089023"/>
                  </a:lnTo>
                  <a:lnTo>
                    <a:pt x="2931795" y="6223"/>
                  </a:lnTo>
                  <a:lnTo>
                    <a:pt x="2925318" y="5080"/>
                  </a:lnTo>
                  <a:lnTo>
                    <a:pt x="292163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72073" y="1794891"/>
              <a:ext cx="79121" cy="8216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222748" y="1286256"/>
              <a:ext cx="482600" cy="538480"/>
            </a:xfrm>
            <a:custGeom>
              <a:avLst/>
              <a:gdLst/>
              <a:ahLst/>
              <a:cxnLst/>
              <a:rect l="l" t="t" r="r" b="b"/>
              <a:pathLst>
                <a:path w="482600" h="538480">
                  <a:moveTo>
                    <a:pt x="9398" y="0"/>
                  </a:moveTo>
                  <a:lnTo>
                    <a:pt x="0" y="8382"/>
                  </a:lnTo>
                  <a:lnTo>
                    <a:pt x="472948" y="538226"/>
                  </a:lnTo>
                  <a:lnTo>
                    <a:pt x="482473" y="529844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F48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63012" y="1283208"/>
              <a:ext cx="4257675" cy="2171700"/>
            </a:xfrm>
            <a:custGeom>
              <a:avLst/>
              <a:gdLst/>
              <a:ahLst/>
              <a:cxnLst/>
              <a:rect l="l" t="t" r="r" b="b"/>
              <a:pathLst>
                <a:path w="4257675" h="2171700">
                  <a:moveTo>
                    <a:pt x="4252087" y="0"/>
                  </a:moveTo>
                  <a:lnTo>
                    <a:pt x="3133598" y="553974"/>
                  </a:lnTo>
                  <a:lnTo>
                    <a:pt x="3108198" y="502792"/>
                  </a:lnTo>
                  <a:lnTo>
                    <a:pt x="3082290" y="561213"/>
                  </a:lnTo>
                  <a:lnTo>
                    <a:pt x="3033649" y="531749"/>
                  </a:lnTo>
                  <a:lnTo>
                    <a:pt x="3347974" y="10540"/>
                  </a:lnTo>
                  <a:lnTo>
                    <a:pt x="3343021" y="7492"/>
                  </a:lnTo>
                  <a:lnTo>
                    <a:pt x="3339338" y="1904"/>
                  </a:lnTo>
                  <a:lnTo>
                    <a:pt x="60706" y="2112644"/>
                  </a:lnTo>
                  <a:lnTo>
                    <a:pt x="29718" y="2064511"/>
                  </a:lnTo>
                  <a:lnTo>
                    <a:pt x="0" y="2159254"/>
                  </a:lnTo>
                  <a:lnTo>
                    <a:pt x="98425" y="2171318"/>
                  </a:lnTo>
                  <a:lnTo>
                    <a:pt x="67563" y="2123312"/>
                  </a:lnTo>
                  <a:lnTo>
                    <a:pt x="3322828" y="27686"/>
                  </a:lnTo>
                  <a:lnTo>
                    <a:pt x="3022727" y="525144"/>
                  </a:lnTo>
                  <a:lnTo>
                    <a:pt x="2973832" y="495680"/>
                  </a:lnTo>
                  <a:lnTo>
                    <a:pt x="2988817" y="593725"/>
                  </a:lnTo>
                  <a:lnTo>
                    <a:pt x="3082290" y="561466"/>
                  </a:lnTo>
                  <a:lnTo>
                    <a:pt x="3068066" y="593470"/>
                  </a:lnTo>
                  <a:lnTo>
                    <a:pt x="3164586" y="616584"/>
                  </a:lnTo>
                  <a:lnTo>
                    <a:pt x="3139186" y="565276"/>
                  </a:lnTo>
                  <a:lnTo>
                    <a:pt x="4257674" y="11429"/>
                  </a:lnTo>
                  <a:lnTo>
                    <a:pt x="4252087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64183" y="2015744"/>
            <a:ext cx="615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1727" y="2797810"/>
            <a:ext cx="984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71727" y="3446526"/>
            <a:ext cx="984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1727" y="4064000"/>
            <a:ext cx="984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Backend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2" name="object 7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011" y="154381"/>
            <a:ext cx="44843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6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Logical</a:t>
            </a:r>
            <a:r>
              <a:rPr spc="-65" dirty="0"/>
              <a:t> </a:t>
            </a:r>
            <a:r>
              <a:rPr spc="-10" dirty="0"/>
              <a:t>Architecture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261" y="1014730"/>
            <a:ext cx="7420609" cy="175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section,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section,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defined.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section,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back end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section,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back end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listed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defining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stored.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160096"/>
            <a:ext cx="365315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Mixed</a:t>
            </a:r>
            <a:r>
              <a:rPr spc="-114" dirty="0"/>
              <a:t> </a:t>
            </a:r>
            <a:r>
              <a:rPr spc="-10" dirty="0"/>
              <a:t>Architecture</a:t>
            </a:r>
            <a:r>
              <a:rPr spc="-10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355" y="1056894"/>
            <a:ext cx="7341234" cy="303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38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 some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details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has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included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/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logical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mixed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model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figure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slide)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both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logical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aspect.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0520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calls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routed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ESB.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0520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BPM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Engine.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0520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rules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implemented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rules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engine.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 marR="73025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Although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view,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demonstrates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overall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picture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model.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Logical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view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not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contradicting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 mixed view and vice versa. They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just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 views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landscape.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160096"/>
            <a:ext cx="35242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Mixed</a:t>
            </a:r>
            <a:r>
              <a:rPr spc="-114" dirty="0"/>
              <a:t> </a:t>
            </a:r>
            <a:r>
              <a:rPr spc="-10" dirty="0"/>
              <a:t>Architecture</a:t>
            </a:r>
            <a:r>
              <a:rPr spc="-10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93720" y="1280160"/>
            <a:ext cx="5079365" cy="384175"/>
          </a:xfrm>
          <a:custGeom>
            <a:avLst/>
            <a:gdLst/>
            <a:ahLst/>
            <a:cxnLst/>
            <a:rect l="l" t="t" r="r" b="b"/>
            <a:pathLst>
              <a:path w="5079365" h="384175">
                <a:moveTo>
                  <a:pt x="5078983" y="0"/>
                </a:moveTo>
                <a:lnTo>
                  <a:pt x="0" y="0"/>
                </a:lnTo>
                <a:lnTo>
                  <a:pt x="0" y="383921"/>
                </a:lnTo>
                <a:lnTo>
                  <a:pt x="5078983" y="383921"/>
                </a:lnTo>
                <a:lnTo>
                  <a:pt x="5078983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3720" y="1280160"/>
            <a:ext cx="5079365" cy="3841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126105">
              <a:lnSpc>
                <a:spcPct val="100000"/>
              </a:lnSpc>
              <a:spcBef>
                <a:spcPts val="58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ESB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175" y="1828800"/>
            <a:ext cx="7146290" cy="3002280"/>
          </a:xfrm>
          <a:custGeom>
            <a:avLst/>
            <a:gdLst/>
            <a:ahLst/>
            <a:cxnLst/>
            <a:rect l="l" t="t" r="r" b="b"/>
            <a:pathLst>
              <a:path w="7146290" h="3002279">
                <a:moveTo>
                  <a:pt x="0" y="768095"/>
                </a:moveTo>
                <a:lnTo>
                  <a:pt x="7145782" y="768095"/>
                </a:lnTo>
                <a:lnTo>
                  <a:pt x="7145782" y="0"/>
                </a:lnTo>
                <a:lnTo>
                  <a:pt x="0" y="0"/>
                </a:lnTo>
                <a:lnTo>
                  <a:pt x="0" y="768095"/>
                </a:lnTo>
                <a:close/>
              </a:path>
              <a:path w="7146290" h="3002279">
                <a:moveTo>
                  <a:pt x="0" y="1438656"/>
                </a:moveTo>
                <a:lnTo>
                  <a:pt x="7145782" y="1438656"/>
                </a:lnTo>
                <a:lnTo>
                  <a:pt x="7145782" y="818388"/>
                </a:lnTo>
                <a:lnTo>
                  <a:pt x="0" y="818388"/>
                </a:lnTo>
                <a:lnTo>
                  <a:pt x="0" y="1438656"/>
                </a:lnTo>
                <a:close/>
              </a:path>
              <a:path w="7146290" h="3002279">
                <a:moveTo>
                  <a:pt x="0" y="2104644"/>
                </a:moveTo>
                <a:lnTo>
                  <a:pt x="7145782" y="2104644"/>
                </a:lnTo>
                <a:lnTo>
                  <a:pt x="7145782" y="1482852"/>
                </a:lnTo>
                <a:lnTo>
                  <a:pt x="0" y="1482852"/>
                </a:lnTo>
                <a:lnTo>
                  <a:pt x="0" y="2104644"/>
                </a:lnTo>
                <a:close/>
              </a:path>
              <a:path w="7146290" h="3002279">
                <a:moveTo>
                  <a:pt x="0" y="2770632"/>
                </a:moveTo>
                <a:lnTo>
                  <a:pt x="7145782" y="2770632"/>
                </a:lnTo>
                <a:lnTo>
                  <a:pt x="7145782" y="2148840"/>
                </a:lnTo>
                <a:lnTo>
                  <a:pt x="0" y="2148840"/>
                </a:lnTo>
                <a:lnTo>
                  <a:pt x="0" y="2770632"/>
                </a:lnTo>
                <a:close/>
              </a:path>
              <a:path w="7146290" h="3002279">
                <a:moveTo>
                  <a:pt x="1106424" y="634745"/>
                </a:moveTo>
                <a:lnTo>
                  <a:pt x="1110107" y="588644"/>
                </a:lnTo>
                <a:lnTo>
                  <a:pt x="1120902" y="544957"/>
                </a:lnTo>
                <a:lnTo>
                  <a:pt x="1138047" y="504189"/>
                </a:lnTo>
                <a:lnTo>
                  <a:pt x="1161161" y="466851"/>
                </a:lnTo>
                <a:lnTo>
                  <a:pt x="1189609" y="433705"/>
                </a:lnTo>
                <a:lnTo>
                  <a:pt x="1222756" y="405383"/>
                </a:lnTo>
                <a:lnTo>
                  <a:pt x="1259967" y="382269"/>
                </a:lnTo>
                <a:lnTo>
                  <a:pt x="1300734" y="364998"/>
                </a:lnTo>
                <a:lnTo>
                  <a:pt x="1344549" y="354202"/>
                </a:lnTo>
                <a:lnTo>
                  <a:pt x="1390650" y="350519"/>
                </a:lnTo>
                <a:lnTo>
                  <a:pt x="2527427" y="350519"/>
                </a:lnTo>
                <a:lnTo>
                  <a:pt x="2573528" y="354202"/>
                </a:lnTo>
                <a:lnTo>
                  <a:pt x="2617343" y="364998"/>
                </a:lnTo>
                <a:lnTo>
                  <a:pt x="2658110" y="382269"/>
                </a:lnTo>
                <a:lnTo>
                  <a:pt x="2695321" y="405383"/>
                </a:lnTo>
                <a:lnTo>
                  <a:pt x="2728468" y="433705"/>
                </a:lnTo>
                <a:lnTo>
                  <a:pt x="2756789" y="466851"/>
                </a:lnTo>
                <a:lnTo>
                  <a:pt x="2779903" y="504189"/>
                </a:lnTo>
                <a:lnTo>
                  <a:pt x="2797175" y="544957"/>
                </a:lnTo>
                <a:lnTo>
                  <a:pt x="2807970" y="588644"/>
                </a:lnTo>
                <a:lnTo>
                  <a:pt x="2811653" y="634745"/>
                </a:lnTo>
                <a:lnTo>
                  <a:pt x="2811653" y="2718054"/>
                </a:lnTo>
                <a:lnTo>
                  <a:pt x="2807970" y="2764155"/>
                </a:lnTo>
                <a:lnTo>
                  <a:pt x="2797175" y="2807893"/>
                </a:lnTo>
                <a:lnTo>
                  <a:pt x="2779903" y="2848673"/>
                </a:lnTo>
                <a:lnTo>
                  <a:pt x="2756789" y="2885909"/>
                </a:lnTo>
                <a:lnTo>
                  <a:pt x="2728468" y="2919031"/>
                </a:lnTo>
                <a:lnTo>
                  <a:pt x="2695321" y="2947441"/>
                </a:lnTo>
                <a:lnTo>
                  <a:pt x="2658110" y="2970555"/>
                </a:lnTo>
                <a:lnTo>
                  <a:pt x="2617343" y="2987789"/>
                </a:lnTo>
                <a:lnTo>
                  <a:pt x="2573528" y="2998558"/>
                </a:lnTo>
                <a:lnTo>
                  <a:pt x="2527427" y="3002280"/>
                </a:lnTo>
                <a:lnTo>
                  <a:pt x="1390650" y="3002280"/>
                </a:lnTo>
                <a:lnTo>
                  <a:pt x="1344549" y="2998558"/>
                </a:lnTo>
                <a:lnTo>
                  <a:pt x="1300734" y="2987789"/>
                </a:lnTo>
                <a:lnTo>
                  <a:pt x="1259967" y="2970555"/>
                </a:lnTo>
                <a:lnTo>
                  <a:pt x="1222756" y="2947441"/>
                </a:lnTo>
                <a:lnTo>
                  <a:pt x="1189609" y="2919031"/>
                </a:lnTo>
                <a:lnTo>
                  <a:pt x="1161161" y="2885909"/>
                </a:lnTo>
                <a:lnTo>
                  <a:pt x="1138047" y="2848673"/>
                </a:lnTo>
                <a:lnTo>
                  <a:pt x="1120902" y="2807893"/>
                </a:lnTo>
                <a:lnTo>
                  <a:pt x="1110107" y="2764155"/>
                </a:lnTo>
                <a:lnTo>
                  <a:pt x="1106424" y="2718054"/>
                </a:lnTo>
                <a:lnTo>
                  <a:pt x="1106424" y="634745"/>
                </a:lnTo>
                <a:close/>
              </a:path>
              <a:path w="7146290" h="3002279">
                <a:moveTo>
                  <a:pt x="3133216" y="634492"/>
                </a:moveTo>
                <a:lnTo>
                  <a:pt x="3136900" y="588391"/>
                </a:lnTo>
                <a:lnTo>
                  <a:pt x="3147695" y="544702"/>
                </a:lnTo>
                <a:lnTo>
                  <a:pt x="3164966" y="503936"/>
                </a:lnTo>
                <a:lnTo>
                  <a:pt x="3187954" y="466725"/>
                </a:lnTo>
                <a:lnTo>
                  <a:pt x="3216402" y="433705"/>
                </a:lnTo>
                <a:lnTo>
                  <a:pt x="3249422" y="405256"/>
                </a:lnTo>
                <a:lnTo>
                  <a:pt x="3286633" y="382269"/>
                </a:lnTo>
                <a:lnTo>
                  <a:pt x="3327400" y="364998"/>
                </a:lnTo>
                <a:lnTo>
                  <a:pt x="3371088" y="354202"/>
                </a:lnTo>
                <a:lnTo>
                  <a:pt x="3417189" y="350519"/>
                </a:lnTo>
                <a:lnTo>
                  <a:pt x="4553077" y="350519"/>
                </a:lnTo>
                <a:lnTo>
                  <a:pt x="4599051" y="354202"/>
                </a:lnTo>
                <a:lnTo>
                  <a:pt x="4642739" y="364998"/>
                </a:lnTo>
                <a:lnTo>
                  <a:pt x="4683506" y="382269"/>
                </a:lnTo>
                <a:lnTo>
                  <a:pt x="4720717" y="405256"/>
                </a:lnTo>
                <a:lnTo>
                  <a:pt x="4753864" y="433705"/>
                </a:lnTo>
                <a:lnTo>
                  <a:pt x="4782185" y="466725"/>
                </a:lnTo>
                <a:lnTo>
                  <a:pt x="4805299" y="503936"/>
                </a:lnTo>
                <a:lnTo>
                  <a:pt x="4822571" y="544702"/>
                </a:lnTo>
                <a:lnTo>
                  <a:pt x="4833239" y="588391"/>
                </a:lnTo>
                <a:lnTo>
                  <a:pt x="4837049" y="634492"/>
                </a:lnTo>
                <a:lnTo>
                  <a:pt x="4837049" y="2718308"/>
                </a:lnTo>
                <a:lnTo>
                  <a:pt x="4833239" y="2764370"/>
                </a:lnTo>
                <a:lnTo>
                  <a:pt x="4822571" y="2808058"/>
                </a:lnTo>
                <a:lnTo>
                  <a:pt x="4805299" y="2848813"/>
                </a:lnTo>
                <a:lnTo>
                  <a:pt x="4782185" y="2886011"/>
                </a:lnTo>
                <a:lnTo>
                  <a:pt x="4753864" y="2919107"/>
                </a:lnTo>
                <a:lnTo>
                  <a:pt x="4720717" y="2947492"/>
                </a:lnTo>
                <a:lnTo>
                  <a:pt x="4683506" y="2970580"/>
                </a:lnTo>
                <a:lnTo>
                  <a:pt x="4642739" y="2987802"/>
                </a:lnTo>
                <a:lnTo>
                  <a:pt x="4599051" y="2998558"/>
                </a:lnTo>
                <a:lnTo>
                  <a:pt x="4553077" y="3002280"/>
                </a:lnTo>
                <a:lnTo>
                  <a:pt x="3417189" y="3002280"/>
                </a:lnTo>
                <a:lnTo>
                  <a:pt x="3371088" y="2998558"/>
                </a:lnTo>
                <a:lnTo>
                  <a:pt x="3327400" y="2987802"/>
                </a:lnTo>
                <a:lnTo>
                  <a:pt x="3286633" y="2970580"/>
                </a:lnTo>
                <a:lnTo>
                  <a:pt x="3249422" y="2947492"/>
                </a:lnTo>
                <a:lnTo>
                  <a:pt x="3216402" y="2919107"/>
                </a:lnTo>
                <a:lnTo>
                  <a:pt x="3187954" y="2886011"/>
                </a:lnTo>
                <a:lnTo>
                  <a:pt x="3164966" y="2848813"/>
                </a:lnTo>
                <a:lnTo>
                  <a:pt x="3147695" y="2808058"/>
                </a:lnTo>
                <a:lnTo>
                  <a:pt x="3136900" y="2764370"/>
                </a:lnTo>
                <a:lnTo>
                  <a:pt x="3133216" y="2718308"/>
                </a:lnTo>
                <a:lnTo>
                  <a:pt x="3133216" y="634492"/>
                </a:lnTo>
                <a:close/>
              </a:path>
              <a:path w="7146290" h="3002279">
                <a:moveTo>
                  <a:pt x="5131181" y="634492"/>
                </a:moveTo>
                <a:lnTo>
                  <a:pt x="5134864" y="588391"/>
                </a:lnTo>
                <a:lnTo>
                  <a:pt x="5145659" y="544702"/>
                </a:lnTo>
                <a:lnTo>
                  <a:pt x="5162804" y="503936"/>
                </a:lnTo>
                <a:lnTo>
                  <a:pt x="5185918" y="466725"/>
                </a:lnTo>
                <a:lnTo>
                  <a:pt x="5214239" y="433705"/>
                </a:lnTo>
                <a:lnTo>
                  <a:pt x="5247386" y="405256"/>
                </a:lnTo>
                <a:lnTo>
                  <a:pt x="5284597" y="382269"/>
                </a:lnTo>
                <a:lnTo>
                  <a:pt x="5325364" y="364998"/>
                </a:lnTo>
                <a:lnTo>
                  <a:pt x="5369052" y="354202"/>
                </a:lnTo>
                <a:lnTo>
                  <a:pt x="5415026" y="350519"/>
                </a:lnTo>
                <a:lnTo>
                  <a:pt x="6550914" y="350519"/>
                </a:lnTo>
                <a:lnTo>
                  <a:pt x="6597015" y="354202"/>
                </a:lnTo>
                <a:lnTo>
                  <a:pt x="6640703" y="364998"/>
                </a:lnTo>
                <a:lnTo>
                  <a:pt x="6681470" y="382269"/>
                </a:lnTo>
                <a:lnTo>
                  <a:pt x="6718681" y="405256"/>
                </a:lnTo>
                <a:lnTo>
                  <a:pt x="6751701" y="433705"/>
                </a:lnTo>
                <a:lnTo>
                  <a:pt x="6780149" y="466725"/>
                </a:lnTo>
                <a:lnTo>
                  <a:pt x="6803263" y="503936"/>
                </a:lnTo>
                <a:lnTo>
                  <a:pt x="6820408" y="544702"/>
                </a:lnTo>
                <a:lnTo>
                  <a:pt x="6831203" y="588391"/>
                </a:lnTo>
                <a:lnTo>
                  <a:pt x="6834885" y="634492"/>
                </a:lnTo>
                <a:lnTo>
                  <a:pt x="6834885" y="2718308"/>
                </a:lnTo>
                <a:lnTo>
                  <a:pt x="6831203" y="2764370"/>
                </a:lnTo>
                <a:lnTo>
                  <a:pt x="6820408" y="2808058"/>
                </a:lnTo>
                <a:lnTo>
                  <a:pt x="6803263" y="2848813"/>
                </a:lnTo>
                <a:lnTo>
                  <a:pt x="6780149" y="2886011"/>
                </a:lnTo>
                <a:lnTo>
                  <a:pt x="6751701" y="2919107"/>
                </a:lnTo>
                <a:lnTo>
                  <a:pt x="6718681" y="2947492"/>
                </a:lnTo>
                <a:lnTo>
                  <a:pt x="6681470" y="2970580"/>
                </a:lnTo>
                <a:lnTo>
                  <a:pt x="6640703" y="2987802"/>
                </a:lnTo>
                <a:lnTo>
                  <a:pt x="6597015" y="2998558"/>
                </a:lnTo>
                <a:lnTo>
                  <a:pt x="6550914" y="3002280"/>
                </a:lnTo>
                <a:lnTo>
                  <a:pt x="5415026" y="3002280"/>
                </a:lnTo>
                <a:lnTo>
                  <a:pt x="5369052" y="2998558"/>
                </a:lnTo>
                <a:lnTo>
                  <a:pt x="5325364" y="2987802"/>
                </a:lnTo>
                <a:lnTo>
                  <a:pt x="5284597" y="2970580"/>
                </a:lnTo>
                <a:lnTo>
                  <a:pt x="5247386" y="2947492"/>
                </a:lnTo>
                <a:lnTo>
                  <a:pt x="5214239" y="2919107"/>
                </a:lnTo>
                <a:lnTo>
                  <a:pt x="5185918" y="2886011"/>
                </a:lnTo>
                <a:lnTo>
                  <a:pt x="5162804" y="2848813"/>
                </a:lnTo>
                <a:lnTo>
                  <a:pt x="5145659" y="2808058"/>
                </a:lnTo>
                <a:lnTo>
                  <a:pt x="5134864" y="2764370"/>
                </a:lnTo>
                <a:lnTo>
                  <a:pt x="5131181" y="2718308"/>
                </a:lnTo>
                <a:lnTo>
                  <a:pt x="5131181" y="634492"/>
                </a:lnTo>
                <a:close/>
              </a:path>
            </a:pathLst>
          </a:custGeom>
          <a:ln w="12192">
            <a:solidFill>
              <a:srgbClr val="5C5C5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3160" y="2126107"/>
            <a:ext cx="615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3272" y="2852166"/>
            <a:ext cx="713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704" y="3472637"/>
            <a:ext cx="4279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3272" y="4139590"/>
            <a:ext cx="713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Backend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6920" y="1874520"/>
            <a:ext cx="5440680" cy="676910"/>
          </a:xfrm>
          <a:custGeom>
            <a:avLst/>
            <a:gdLst/>
            <a:ahLst/>
            <a:cxnLst/>
            <a:rect l="l" t="t" r="r" b="b"/>
            <a:pathLst>
              <a:path w="5440680" h="676910">
                <a:moveTo>
                  <a:pt x="5440680" y="0"/>
                </a:moveTo>
                <a:lnTo>
                  <a:pt x="0" y="0"/>
                </a:lnTo>
                <a:lnTo>
                  <a:pt x="0" y="676401"/>
                </a:lnTo>
                <a:lnTo>
                  <a:pt x="5440680" y="676401"/>
                </a:lnTo>
                <a:lnTo>
                  <a:pt x="544068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16327" y="1997710"/>
            <a:ext cx="480695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BMP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20"/>
              </a:lnSpc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En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ine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6296" y="1905000"/>
            <a:ext cx="5584190" cy="1988820"/>
            <a:chOff x="1606296" y="1905000"/>
            <a:chExt cx="5584190" cy="19888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3143" y="1905000"/>
              <a:ext cx="783336" cy="5897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5624" y="2121408"/>
              <a:ext cx="473964" cy="4008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2867" y="2148840"/>
              <a:ext cx="379476" cy="3063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82867" y="2148840"/>
              <a:ext cx="379730" cy="306070"/>
            </a:xfrm>
            <a:custGeom>
              <a:avLst/>
              <a:gdLst/>
              <a:ahLst/>
              <a:cxnLst/>
              <a:rect l="l" t="t" r="r" b="b"/>
              <a:pathLst>
                <a:path w="379729" h="306069">
                  <a:moveTo>
                    <a:pt x="379222" y="38227"/>
                  </a:moveTo>
                  <a:lnTo>
                    <a:pt x="364363" y="53086"/>
                  </a:lnTo>
                  <a:lnTo>
                    <a:pt x="323723" y="65278"/>
                  </a:lnTo>
                  <a:lnTo>
                    <a:pt x="263398" y="73533"/>
                  </a:lnTo>
                  <a:lnTo>
                    <a:pt x="189611" y="76454"/>
                  </a:lnTo>
                  <a:lnTo>
                    <a:pt x="115824" y="73533"/>
                  </a:lnTo>
                  <a:lnTo>
                    <a:pt x="55499" y="65278"/>
                  </a:lnTo>
                  <a:lnTo>
                    <a:pt x="14859" y="53086"/>
                  </a:lnTo>
                  <a:lnTo>
                    <a:pt x="0" y="38227"/>
                  </a:lnTo>
                  <a:lnTo>
                    <a:pt x="14859" y="23368"/>
                  </a:lnTo>
                  <a:lnTo>
                    <a:pt x="55499" y="11176"/>
                  </a:lnTo>
                  <a:lnTo>
                    <a:pt x="115824" y="3048"/>
                  </a:lnTo>
                  <a:lnTo>
                    <a:pt x="189611" y="0"/>
                  </a:lnTo>
                  <a:lnTo>
                    <a:pt x="263398" y="3048"/>
                  </a:lnTo>
                  <a:lnTo>
                    <a:pt x="323723" y="11176"/>
                  </a:lnTo>
                  <a:lnTo>
                    <a:pt x="364363" y="23368"/>
                  </a:lnTo>
                  <a:lnTo>
                    <a:pt x="379222" y="38227"/>
                  </a:lnTo>
                  <a:close/>
                </a:path>
                <a:path w="379729" h="306069">
                  <a:moveTo>
                    <a:pt x="379222" y="38227"/>
                  </a:moveTo>
                  <a:lnTo>
                    <a:pt x="379222" y="267589"/>
                  </a:lnTo>
                  <a:lnTo>
                    <a:pt x="364363" y="282575"/>
                  </a:lnTo>
                  <a:lnTo>
                    <a:pt x="323723" y="294767"/>
                  </a:lnTo>
                  <a:lnTo>
                    <a:pt x="263398" y="302895"/>
                  </a:lnTo>
                  <a:lnTo>
                    <a:pt x="189611" y="305943"/>
                  </a:lnTo>
                  <a:lnTo>
                    <a:pt x="115824" y="302895"/>
                  </a:lnTo>
                  <a:lnTo>
                    <a:pt x="55499" y="294767"/>
                  </a:lnTo>
                  <a:lnTo>
                    <a:pt x="14859" y="282575"/>
                  </a:lnTo>
                  <a:lnTo>
                    <a:pt x="0" y="267589"/>
                  </a:lnTo>
                  <a:lnTo>
                    <a:pt x="0" y="38227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3143" y="1915667"/>
              <a:ext cx="1275715" cy="575945"/>
            </a:xfrm>
            <a:custGeom>
              <a:avLst/>
              <a:gdLst/>
              <a:ahLst/>
              <a:cxnLst/>
              <a:rect l="l" t="t" r="r" b="b"/>
              <a:pathLst>
                <a:path w="1275715" h="575944">
                  <a:moveTo>
                    <a:pt x="0" y="575563"/>
                  </a:moveTo>
                  <a:lnTo>
                    <a:pt x="1275461" y="575563"/>
                  </a:lnTo>
                  <a:lnTo>
                    <a:pt x="1275461" y="0"/>
                  </a:lnTo>
                  <a:lnTo>
                    <a:pt x="0" y="0"/>
                  </a:lnTo>
                  <a:lnTo>
                    <a:pt x="0" y="575563"/>
                  </a:lnTo>
                  <a:close/>
                </a:path>
              </a:pathLst>
            </a:custGeom>
            <a:ln w="12192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4436" y="2756916"/>
              <a:ext cx="1415795" cy="4023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1680" y="2784347"/>
              <a:ext cx="1321307" cy="3078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21680" y="2784347"/>
              <a:ext cx="1321435" cy="307975"/>
            </a:xfrm>
            <a:custGeom>
              <a:avLst/>
              <a:gdLst/>
              <a:ahLst/>
              <a:cxnLst/>
              <a:rect l="l" t="t" r="r" b="b"/>
              <a:pathLst>
                <a:path w="1321434" h="307975">
                  <a:moveTo>
                    <a:pt x="0" y="307720"/>
                  </a:moveTo>
                  <a:lnTo>
                    <a:pt x="1321180" y="307720"/>
                  </a:lnTo>
                  <a:lnTo>
                    <a:pt x="1321180" y="0"/>
                  </a:lnTo>
                  <a:lnTo>
                    <a:pt x="0" y="0"/>
                  </a:lnTo>
                  <a:lnTo>
                    <a:pt x="0" y="30772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6296" y="3366516"/>
              <a:ext cx="1086612" cy="5273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540" y="3393947"/>
              <a:ext cx="992124" cy="4328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53540" y="3393947"/>
              <a:ext cx="992505" cy="433070"/>
            </a:xfrm>
            <a:custGeom>
              <a:avLst/>
              <a:gdLst/>
              <a:ahLst/>
              <a:cxnLst/>
              <a:rect l="l" t="t" r="r" b="b"/>
              <a:pathLst>
                <a:path w="992505" h="433070">
                  <a:moveTo>
                    <a:pt x="0" y="432815"/>
                  </a:moveTo>
                  <a:lnTo>
                    <a:pt x="992124" y="432815"/>
                  </a:lnTo>
                  <a:lnTo>
                    <a:pt x="992124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67001" y="3467861"/>
            <a:ext cx="425450" cy="3390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195"/>
              </a:spcBef>
            </a:pP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Rules </a:t>
            </a:r>
            <a:r>
              <a:rPr sz="105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242424"/>
                </a:solidFill>
                <a:latin typeface="Tahoma"/>
                <a:cs typeface="Tahoma"/>
              </a:rPr>
              <a:t>ngine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8548" y="3465576"/>
            <a:ext cx="483234" cy="277495"/>
          </a:xfrm>
          <a:prstGeom prst="rect">
            <a:avLst/>
          </a:prstGeom>
          <a:solidFill>
            <a:srgbClr val="FAF9C1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Rule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16707" y="3406140"/>
            <a:ext cx="1252855" cy="419100"/>
            <a:chOff x="2616707" y="3406140"/>
            <a:chExt cx="1252855" cy="41910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6707" y="3410712"/>
              <a:ext cx="665988" cy="41452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686811" y="3479292"/>
              <a:ext cx="525780" cy="277495"/>
            </a:xfrm>
            <a:custGeom>
              <a:avLst/>
              <a:gdLst/>
              <a:ahLst/>
              <a:cxnLst/>
              <a:rect l="l" t="t" r="r" b="b"/>
              <a:pathLst>
                <a:path w="525780" h="277495">
                  <a:moveTo>
                    <a:pt x="525780" y="0"/>
                  </a:moveTo>
                  <a:lnTo>
                    <a:pt x="0" y="0"/>
                  </a:lnTo>
                  <a:lnTo>
                    <a:pt x="0" y="277240"/>
                  </a:lnTo>
                  <a:lnTo>
                    <a:pt x="525780" y="277240"/>
                  </a:lnTo>
                  <a:lnTo>
                    <a:pt x="525780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0587" y="3406140"/>
              <a:ext cx="688848" cy="41452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252215" y="3474720"/>
              <a:ext cx="545465" cy="277495"/>
            </a:xfrm>
            <a:custGeom>
              <a:avLst/>
              <a:gdLst/>
              <a:ahLst/>
              <a:cxnLst/>
              <a:rect l="l" t="t" r="r" b="b"/>
              <a:pathLst>
                <a:path w="545464" h="277495">
                  <a:moveTo>
                    <a:pt x="545084" y="0"/>
                  </a:moveTo>
                  <a:lnTo>
                    <a:pt x="0" y="0"/>
                  </a:lnTo>
                  <a:lnTo>
                    <a:pt x="0" y="277240"/>
                  </a:lnTo>
                  <a:lnTo>
                    <a:pt x="545084" y="277240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86811" y="3474720"/>
            <a:ext cx="1110615" cy="2774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  <a:tabLst>
                <a:tab pos="657225" algn="l"/>
              </a:tabLst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Read	</a:t>
            </a:r>
            <a:r>
              <a:rPr sz="1800" spc="-30" baseline="2314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endParaRPr sz="1800" baseline="2314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42232" y="3416808"/>
            <a:ext cx="1771014" cy="419100"/>
            <a:chOff x="4142232" y="3416808"/>
            <a:chExt cx="1771014" cy="41910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2232" y="3419856"/>
              <a:ext cx="623315" cy="41452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12336" y="3488436"/>
              <a:ext cx="483234" cy="277495"/>
            </a:xfrm>
            <a:custGeom>
              <a:avLst/>
              <a:gdLst/>
              <a:ahLst/>
              <a:cxnLst/>
              <a:rect l="l" t="t" r="r" b="b"/>
              <a:pathLst>
                <a:path w="483235" h="277495">
                  <a:moveTo>
                    <a:pt x="482981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482981" y="277241"/>
                  </a:lnTo>
                  <a:lnTo>
                    <a:pt x="482981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3440" y="3416808"/>
              <a:ext cx="665988" cy="41452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733544" y="3485388"/>
              <a:ext cx="525780" cy="277495"/>
            </a:xfrm>
            <a:custGeom>
              <a:avLst/>
              <a:gdLst/>
              <a:ahLst/>
              <a:cxnLst/>
              <a:rect l="l" t="t" r="r" b="b"/>
              <a:pathLst>
                <a:path w="525779" h="277495">
                  <a:moveTo>
                    <a:pt x="525779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525779" y="277241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4272" y="3422904"/>
              <a:ext cx="688848" cy="41300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95900" y="3491484"/>
              <a:ext cx="545465" cy="275590"/>
            </a:xfrm>
            <a:custGeom>
              <a:avLst/>
              <a:gdLst/>
              <a:ahLst/>
              <a:cxnLst/>
              <a:rect l="l" t="t" r="r" b="b"/>
              <a:pathLst>
                <a:path w="545464" h="275589">
                  <a:moveTo>
                    <a:pt x="545084" y="0"/>
                  </a:moveTo>
                  <a:lnTo>
                    <a:pt x="0" y="0"/>
                  </a:lnTo>
                  <a:lnTo>
                    <a:pt x="0" y="275463"/>
                  </a:lnTo>
                  <a:lnTo>
                    <a:pt x="545084" y="275463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212335" y="3516629"/>
            <a:ext cx="1610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  <a:tabLst>
                <a:tab pos="614680" algn="l"/>
                <a:tab pos="1175385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Rule	</a:t>
            </a:r>
            <a:r>
              <a:rPr sz="1800" spc="-30" baseline="2314" dirty="0">
                <a:solidFill>
                  <a:srgbClr val="242424"/>
                </a:solidFill>
                <a:latin typeface="Tahoma"/>
                <a:cs typeface="Tahoma"/>
              </a:rPr>
              <a:t>Read	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140196" y="3433571"/>
            <a:ext cx="1186180" cy="416559"/>
            <a:chOff x="6140196" y="3433571"/>
            <a:chExt cx="1186180" cy="416559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0196" y="3435095"/>
              <a:ext cx="623316" cy="41452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210300" y="3503675"/>
              <a:ext cx="483234" cy="277495"/>
            </a:xfrm>
            <a:custGeom>
              <a:avLst/>
              <a:gdLst/>
              <a:ahLst/>
              <a:cxnLst/>
              <a:rect l="l" t="t" r="r" b="b"/>
              <a:pathLst>
                <a:path w="483234" h="277495">
                  <a:moveTo>
                    <a:pt x="482980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482980" y="277241"/>
                  </a:lnTo>
                  <a:lnTo>
                    <a:pt x="482980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61404" y="3433571"/>
              <a:ext cx="664464" cy="4130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731508" y="3502151"/>
              <a:ext cx="524510" cy="275590"/>
            </a:xfrm>
            <a:custGeom>
              <a:avLst/>
              <a:gdLst/>
              <a:ahLst/>
              <a:cxnLst/>
              <a:rect l="l" t="t" r="r" b="b"/>
              <a:pathLst>
                <a:path w="524509" h="275589">
                  <a:moveTo>
                    <a:pt x="524001" y="0"/>
                  </a:moveTo>
                  <a:lnTo>
                    <a:pt x="0" y="0"/>
                  </a:lnTo>
                  <a:lnTo>
                    <a:pt x="0" y="275463"/>
                  </a:lnTo>
                  <a:lnTo>
                    <a:pt x="524001" y="275463"/>
                  </a:lnTo>
                  <a:lnTo>
                    <a:pt x="524001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210300" y="3529406"/>
            <a:ext cx="10458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  <a:tabLst>
                <a:tab pos="614680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Rule	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222235" y="3438144"/>
            <a:ext cx="688975" cy="414655"/>
            <a:chOff x="7222235" y="3438144"/>
            <a:chExt cx="688975" cy="414655"/>
          </a:xfrm>
        </p:grpSpPr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2235" y="3438144"/>
              <a:ext cx="688848" cy="41452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293863" y="3506724"/>
              <a:ext cx="545465" cy="277495"/>
            </a:xfrm>
            <a:custGeom>
              <a:avLst/>
              <a:gdLst/>
              <a:ahLst/>
              <a:cxnLst/>
              <a:rect l="l" t="t" r="r" b="b"/>
              <a:pathLst>
                <a:path w="545465" h="277495">
                  <a:moveTo>
                    <a:pt x="545083" y="0"/>
                  </a:moveTo>
                  <a:lnTo>
                    <a:pt x="0" y="0"/>
                  </a:lnTo>
                  <a:lnTo>
                    <a:pt x="0" y="277241"/>
                  </a:lnTo>
                  <a:lnTo>
                    <a:pt x="545083" y="277241"/>
                  </a:lnTo>
                  <a:lnTo>
                    <a:pt x="545083" y="0"/>
                  </a:lnTo>
                  <a:close/>
                </a:path>
              </a:pathLst>
            </a:custGeom>
            <a:solidFill>
              <a:srgbClr val="FAF9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731507" y="3532073"/>
            <a:ext cx="10883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636520" y="711708"/>
            <a:ext cx="4768850" cy="3834765"/>
            <a:chOff x="2636520" y="711708"/>
            <a:chExt cx="4768850" cy="3834765"/>
          </a:xfrm>
        </p:grpSpPr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36520" y="4024884"/>
              <a:ext cx="720852" cy="51358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83764" y="4052316"/>
              <a:ext cx="626363" cy="4191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683764" y="4052316"/>
              <a:ext cx="626110" cy="419100"/>
            </a:xfrm>
            <a:custGeom>
              <a:avLst/>
              <a:gdLst/>
              <a:ahLst/>
              <a:cxnLst/>
              <a:rect l="l" t="t" r="r" b="b"/>
              <a:pathLst>
                <a:path w="626110" h="419100">
                  <a:moveTo>
                    <a:pt x="625983" y="52387"/>
                  </a:moveTo>
                  <a:lnTo>
                    <a:pt x="594233" y="75425"/>
                  </a:lnTo>
                  <a:lnTo>
                    <a:pt x="557276" y="85153"/>
                  </a:lnTo>
                  <a:lnTo>
                    <a:pt x="508762" y="93268"/>
                  </a:lnTo>
                  <a:lnTo>
                    <a:pt x="450596" y="99453"/>
                  </a:lnTo>
                  <a:lnTo>
                    <a:pt x="384810" y="103390"/>
                  </a:lnTo>
                  <a:lnTo>
                    <a:pt x="312928" y="104775"/>
                  </a:lnTo>
                  <a:lnTo>
                    <a:pt x="241173" y="103390"/>
                  </a:lnTo>
                  <a:lnTo>
                    <a:pt x="175387" y="99453"/>
                  </a:lnTo>
                  <a:lnTo>
                    <a:pt x="117221" y="93268"/>
                  </a:lnTo>
                  <a:lnTo>
                    <a:pt x="68706" y="85153"/>
                  </a:lnTo>
                  <a:lnTo>
                    <a:pt x="31750" y="75425"/>
                  </a:lnTo>
                  <a:lnTo>
                    <a:pt x="0" y="52387"/>
                  </a:lnTo>
                  <a:lnTo>
                    <a:pt x="8255" y="40373"/>
                  </a:lnTo>
                  <a:lnTo>
                    <a:pt x="68706" y="19621"/>
                  </a:lnTo>
                  <a:lnTo>
                    <a:pt x="117221" y="11506"/>
                  </a:lnTo>
                  <a:lnTo>
                    <a:pt x="175387" y="5321"/>
                  </a:lnTo>
                  <a:lnTo>
                    <a:pt x="241173" y="1384"/>
                  </a:lnTo>
                  <a:lnTo>
                    <a:pt x="312928" y="0"/>
                  </a:lnTo>
                  <a:lnTo>
                    <a:pt x="384810" y="1384"/>
                  </a:lnTo>
                  <a:lnTo>
                    <a:pt x="450596" y="5321"/>
                  </a:lnTo>
                  <a:lnTo>
                    <a:pt x="508762" y="11506"/>
                  </a:lnTo>
                  <a:lnTo>
                    <a:pt x="557276" y="19621"/>
                  </a:lnTo>
                  <a:lnTo>
                    <a:pt x="594233" y="29349"/>
                  </a:lnTo>
                  <a:lnTo>
                    <a:pt x="625983" y="52387"/>
                  </a:lnTo>
                  <a:close/>
                </a:path>
                <a:path w="626110" h="419100">
                  <a:moveTo>
                    <a:pt x="625983" y="52387"/>
                  </a:moveTo>
                  <a:lnTo>
                    <a:pt x="625983" y="366712"/>
                  </a:lnTo>
                  <a:lnTo>
                    <a:pt x="617727" y="378726"/>
                  </a:lnTo>
                  <a:lnTo>
                    <a:pt x="557276" y="399478"/>
                  </a:lnTo>
                  <a:lnTo>
                    <a:pt x="508762" y="407593"/>
                  </a:lnTo>
                  <a:lnTo>
                    <a:pt x="450596" y="413778"/>
                  </a:lnTo>
                  <a:lnTo>
                    <a:pt x="384810" y="417715"/>
                  </a:lnTo>
                  <a:lnTo>
                    <a:pt x="312928" y="419100"/>
                  </a:lnTo>
                  <a:lnTo>
                    <a:pt x="241173" y="417715"/>
                  </a:lnTo>
                  <a:lnTo>
                    <a:pt x="175387" y="413778"/>
                  </a:lnTo>
                  <a:lnTo>
                    <a:pt x="117221" y="407593"/>
                  </a:lnTo>
                  <a:lnTo>
                    <a:pt x="68706" y="399478"/>
                  </a:lnTo>
                  <a:lnTo>
                    <a:pt x="31750" y="389750"/>
                  </a:lnTo>
                  <a:lnTo>
                    <a:pt x="0" y="366712"/>
                  </a:lnTo>
                  <a:lnTo>
                    <a:pt x="0" y="52387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6300" y="4020311"/>
              <a:ext cx="720851" cy="51358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33544" y="4047743"/>
              <a:ext cx="626363" cy="4191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733544" y="4047743"/>
              <a:ext cx="626110" cy="419100"/>
            </a:xfrm>
            <a:custGeom>
              <a:avLst/>
              <a:gdLst/>
              <a:ahLst/>
              <a:cxnLst/>
              <a:rect l="l" t="t" r="r" b="b"/>
              <a:pathLst>
                <a:path w="626110" h="419100">
                  <a:moveTo>
                    <a:pt x="625982" y="52387"/>
                  </a:moveTo>
                  <a:lnTo>
                    <a:pt x="594232" y="75425"/>
                  </a:lnTo>
                  <a:lnTo>
                    <a:pt x="557276" y="85153"/>
                  </a:lnTo>
                  <a:lnTo>
                    <a:pt x="508761" y="93268"/>
                  </a:lnTo>
                  <a:lnTo>
                    <a:pt x="450595" y="99453"/>
                  </a:lnTo>
                  <a:lnTo>
                    <a:pt x="384809" y="103390"/>
                  </a:lnTo>
                  <a:lnTo>
                    <a:pt x="312927" y="104774"/>
                  </a:lnTo>
                  <a:lnTo>
                    <a:pt x="241172" y="103390"/>
                  </a:lnTo>
                  <a:lnTo>
                    <a:pt x="175386" y="99453"/>
                  </a:lnTo>
                  <a:lnTo>
                    <a:pt x="117220" y="93268"/>
                  </a:lnTo>
                  <a:lnTo>
                    <a:pt x="68706" y="85153"/>
                  </a:lnTo>
                  <a:lnTo>
                    <a:pt x="31750" y="75425"/>
                  </a:lnTo>
                  <a:lnTo>
                    <a:pt x="0" y="52387"/>
                  </a:lnTo>
                  <a:lnTo>
                    <a:pt x="8254" y="40373"/>
                  </a:lnTo>
                  <a:lnTo>
                    <a:pt x="68706" y="19621"/>
                  </a:lnTo>
                  <a:lnTo>
                    <a:pt x="117220" y="11506"/>
                  </a:lnTo>
                  <a:lnTo>
                    <a:pt x="175386" y="5321"/>
                  </a:lnTo>
                  <a:lnTo>
                    <a:pt x="241172" y="1384"/>
                  </a:lnTo>
                  <a:lnTo>
                    <a:pt x="312927" y="0"/>
                  </a:lnTo>
                  <a:lnTo>
                    <a:pt x="384809" y="1384"/>
                  </a:lnTo>
                  <a:lnTo>
                    <a:pt x="450595" y="5321"/>
                  </a:lnTo>
                  <a:lnTo>
                    <a:pt x="508761" y="11506"/>
                  </a:lnTo>
                  <a:lnTo>
                    <a:pt x="557276" y="19621"/>
                  </a:lnTo>
                  <a:lnTo>
                    <a:pt x="594232" y="29349"/>
                  </a:lnTo>
                  <a:lnTo>
                    <a:pt x="625982" y="52387"/>
                  </a:lnTo>
                  <a:close/>
                </a:path>
                <a:path w="626110" h="419100">
                  <a:moveTo>
                    <a:pt x="625982" y="52387"/>
                  </a:moveTo>
                  <a:lnTo>
                    <a:pt x="625982" y="366712"/>
                  </a:lnTo>
                  <a:lnTo>
                    <a:pt x="617727" y="378726"/>
                  </a:lnTo>
                  <a:lnTo>
                    <a:pt x="557276" y="399478"/>
                  </a:lnTo>
                  <a:lnTo>
                    <a:pt x="508761" y="407593"/>
                  </a:lnTo>
                  <a:lnTo>
                    <a:pt x="450595" y="413778"/>
                  </a:lnTo>
                  <a:lnTo>
                    <a:pt x="384809" y="417715"/>
                  </a:lnTo>
                  <a:lnTo>
                    <a:pt x="312927" y="419099"/>
                  </a:lnTo>
                  <a:lnTo>
                    <a:pt x="241172" y="417715"/>
                  </a:lnTo>
                  <a:lnTo>
                    <a:pt x="175386" y="413778"/>
                  </a:lnTo>
                  <a:lnTo>
                    <a:pt x="117220" y="407593"/>
                  </a:lnTo>
                  <a:lnTo>
                    <a:pt x="68706" y="399478"/>
                  </a:lnTo>
                  <a:lnTo>
                    <a:pt x="31750" y="389750"/>
                  </a:lnTo>
                  <a:lnTo>
                    <a:pt x="0" y="366712"/>
                  </a:lnTo>
                  <a:lnTo>
                    <a:pt x="0" y="52387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84264" y="4030979"/>
              <a:ext cx="720851" cy="51511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1508" y="4058411"/>
              <a:ext cx="626364" cy="42062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731508" y="4058411"/>
              <a:ext cx="626110" cy="420370"/>
            </a:xfrm>
            <a:custGeom>
              <a:avLst/>
              <a:gdLst/>
              <a:ahLst/>
              <a:cxnLst/>
              <a:rect l="l" t="t" r="r" b="b"/>
              <a:pathLst>
                <a:path w="626109" h="420370">
                  <a:moveTo>
                    <a:pt x="625983" y="52527"/>
                  </a:moveTo>
                  <a:lnTo>
                    <a:pt x="594233" y="75628"/>
                  </a:lnTo>
                  <a:lnTo>
                    <a:pt x="557276" y="85382"/>
                  </a:lnTo>
                  <a:lnTo>
                    <a:pt x="508762" y="93522"/>
                  </a:lnTo>
                  <a:lnTo>
                    <a:pt x="450596" y="99720"/>
                  </a:lnTo>
                  <a:lnTo>
                    <a:pt x="384810" y="103670"/>
                  </a:lnTo>
                  <a:lnTo>
                    <a:pt x="313055" y="105054"/>
                  </a:lnTo>
                  <a:lnTo>
                    <a:pt x="241173" y="103670"/>
                  </a:lnTo>
                  <a:lnTo>
                    <a:pt x="175387" y="99720"/>
                  </a:lnTo>
                  <a:lnTo>
                    <a:pt x="117221" y="93522"/>
                  </a:lnTo>
                  <a:lnTo>
                    <a:pt x="68707" y="85382"/>
                  </a:lnTo>
                  <a:lnTo>
                    <a:pt x="31750" y="75628"/>
                  </a:lnTo>
                  <a:lnTo>
                    <a:pt x="0" y="52527"/>
                  </a:lnTo>
                  <a:lnTo>
                    <a:pt x="8255" y="40487"/>
                  </a:lnTo>
                  <a:lnTo>
                    <a:pt x="68707" y="19672"/>
                  </a:lnTo>
                  <a:lnTo>
                    <a:pt x="117221" y="11544"/>
                  </a:lnTo>
                  <a:lnTo>
                    <a:pt x="175387" y="5334"/>
                  </a:lnTo>
                  <a:lnTo>
                    <a:pt x="241173" y="1384"/>
                  </a:lnTo>
                  <a:lnTo>
                    <a:pt x="313055" y="0"/>
                  </a:lnTo>
                  <a:lnTo>
                    <a:pt x="384810" y="1384"/>
                  </a:lnTo>
                  <a:lnTo>
                    <a:pt x="450596" y="5334"/>
                  </a:lnTo>
                  <a:lnTo>
                    <a:pt x="508762" y="11544"/>
                  </a:lnTo>
                  <a:lnTo>
                    <a:pt x="557276" y="19672"/>
                  </a:lnTo>
                  <a:lnTo>
                    <a:pt x="594233" y="29425"/>
                  </a:lnTo>
                  <a:lnTo>
                    <a:pt x="625983" y="52527"/>
                  </a:lnTo>
                  <a:close/>
                </a:path>
                <a:path w="626109" h="420370">
                  <a:moveTo>
                    <a:pt x="625983" y="52527"/>
                  </a:moveTo>
                  <a:lnTo>
                    <a:pt x="625983" y="367715"/>
                  </a:lnTo>
                  <a:lnTo>
                    <a:pt x="617727" y="379755"/>
                  </a:lnTo>
                  <a:lnTo>
                    <a:pt x="557276" y="400570"/>
                  </a:lnTo>
                  <a:lnTo>
                    <a:pt x="508762" y="408698"/>
                  </a:lnTo>
                  <a:lnTo>
                    <a:pt x="450596" y="414896"/>
                  </a:lnTo>
                  <a:lnTo>
                    <a:pt x="384810" y="418858"/>
                  </a:lnTo>
                  <a:lnTo>
                    <a:pt x="313055" y="420242"/>
                  </a:lnTo>
                  <a:lnTo>
                    <a:pt x="241173" y="418858"/>
                  </a:lnTo>
                  <a:lnTo>
                    <a:pt x="175387" y="414896"/>
                  </a:lnTo>
                  <a:lnTo>
                    <a:pt x="117221" y="408698"/>
                  </a:lnTo>
                  <a:lnTo>
                    <a:pt x="68707" y="400570"/>
                  </a:lnTo>
                  <a:lnTo>
                    <a:pt x="31750" y="390817"/>
                  </a:lnTo>
                  <a:lnTo>
                    <a:pt x="0" y="367715"/>
                  </a:lnTo>
                  <a:lnTo>
                    <a:pt x="0" y="52527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12664" y="711708"/>
              <a:ext cx="777239" cy="40233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9908" y="739140"/>
              <a:ext cx="682751" cy="307848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729610" y="4607458"/>
            <a:ext cx="537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04028" y="4602886"/>
            <a:ext cx="537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03263" y="4595876"/>
            <a:ext cx="537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Dom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59908" y="739140"/>
            <a:ext cx="683260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645"/>
              </a:spcBef>
            </a:pP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Portal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205728" y="711708"/>
            <a:ext cx="775970" cy="402590"/>
            <a:chOff x="6205728" y="711708"/>
            <a:chExt cx="775970" cy="402590"/>
          </a:xfrm>
        </p:grpSpPr>
        <p:pic>
          <p:nvPicPr>
            <p:cNvPr id="67" name="object 6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05728" y="711708"/>
              <a:ext cx="775716" cy="40233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52972" y="739140"/>
              <a:ext cx="681227" cy="307848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252971" y="739140"/>
            <a:ext cx="681355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645"/>
              </a:spcBef>
            </a:pP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B2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0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Appl.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092695" y="707136"/>
            <a:ext cx="775970" cy="402590"/>
            <a:chOff x="7092695" y="707136"/>
            <a:chExt cx="775970" cy="402590"/>
          </a:xfrm>
        </p:grpSpPr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92695" y="707136"/>
              <a:ext cx="775716" cy="40233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39939" y="734568"/>
              <a:ext cx="681227" cy="307848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7139940" y="734568"/>
            <a:ext cx="681355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645"/>
              </a:spcBef>
            </a:pPr>
            <a:r>
              <a:rPr sz="1000" spc="-15" dirty="0">
                <a:solidFill>
                  <a:srgbClr val="242424"/>
                </a:solidFill>
                <a:latin typeface="Tahoma"/>
                <a:cs typeface="Tahoma"/>
              </a:rPr>
              <a:t>B2B</a:t>
            </a:r>
            <a:r>
              <a:rPr sz="10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Appl.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366772" y="1046988"/>
            <a:ext cx="5250180" cy="3075305"/>
            <a:chOff x="2366772" y="1046988"/>
            <a:chExt cx="5250180" cy="3075305"/>
          </a:xfrm>
        </p:grpSpPr>
        <p:sp>
          <p:nvSpPr>
            <p:cNvPr id="75" name="object 75"/>
            <p:cNvSpPr/>
            <p:nvPr/>
          </p:nvSpPr>
          <p:spPr>
            <a:xfrm>
              <a:off x="2366772" y="1638299"/>
              <a:ext cx="993775" cy="1842770"/>
            </a:xfrm>
            <a:custGeom>
              <a:avLst/>
              <a:gdLst/>
              <a:ahLst/>
              <a:cxnLst/>
              <a:rect l="l" t="t" r="r" b="b"/>
              <a:pathLst>
                <a:path w="993775" h="1842770">
                  <a:moveTo>
                    <a:pt x="850646" y="5334"/>
                  </a:moveTo>
                  <a:lnTo>
                    <a:pt x="839089" y="0"/>
                  </a:lnTo>
                  <a:lnTo>
                    <a:pt x="51943" y="1727454"/>
                  </a:lnTo>
                  <a:lnTo>
                    <a:pt x="0" y="1703705"/>
                  </a:lnTo>
                  <a:lnTo>
                    <a:pt x="26162" y="1799463"/>
                  </a:lnTo>
                  <a:lnTo>
                    <a:pt x="115570" y="1756537"/>
                  </a:lnTo>
                  <a:lnTo>
                    <a:pt x="63500" y="1732788"/>
                  </a:lnTo>
                  <a:lnTo>
                    <a:pt x="850646" y="5334"/>
                  </a:lnTo>
                  <a:close/>
                </a:path>
                <a:path w="993775" h="1842770">
                  <a:moveTo>
                    <a:pt x="993267" y="26924"/>
                  </a:moveTo>
                  <a:lnTo>
                    <a:pt x="980948" y="24130"/>
                  </a:lnTo>
                  <a:lnTo>
                    <a:pt x="592709" y="1766316"/>
                  </a:lnTo>
                  <a:lnTo>
                    <a:pt x="536956" y="1753997"/>
                  </a:lnTo>
                  <a:lnTo>
                    <a:pt x="582295" y="1842147"/>
                  </a:lnTo>
                  <a:lnTo>
                    <a:pt x="660908" y="1781556"/>
                  </a:lnTo>
                  <a:lnTo>
                    <a:pt x="605155" y="1769110"/>
                  </a:lnTo>
                  <a:lnTo>
                    <a:pt x="993267" y="26924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37275" y="1046988"/>
              <a:ext cx="128015" cy="23317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21195" y="1065276"/>
              <a:ext cx="128016" cy="23317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03592" y="1054608"/>
              <a:ext cx="128016" cy="23317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887980" y="1626107"/>
              <a:ext cx="4728845" cy="2496185"/>
            </a:xfrm>
            <a:custGeom>
              <a:avLst/>
              <a:gdLst/>
              <a:ahLst/>
              <a:cxnLst/>
              <a:rect l="l" t="t" r="r" b="b"/>
              <a:pathLst>
                <a:path w="4728845" h="2496185">
                  <a:moveTo>
                    <a:pt x="127000" y="2383104"/>
                  </a:moveTo>
                  <a:lnTo>
                    <a:pt x="69850" y="2383104"/>
                  </a:lnTo>
                  <a:lnTo>
                    <a:pt x="69850" y="2123059"/>
                  </a:lnTo>
                  <a:lnTo>
                    <a:pt x="57150" y="2123059"/>
                  </a:lnTo>
                  <a:lnTo>
                    <a:pt x="57150" y="2383104"/>
                  </a:lnTo>
                  <a:lnTo>
                    <a:pt x="0" y="2383104"/>
                  </a:lnTo>
                  <a:lnTo>
                    <a:pt x="63500" y="2459304"/>
                  </a:lnTo>
                  <a:lnTo>
                    <a:pt x="127000" y="2383104"/>
                  </a:lnTo>
                  <a:close/>
                </a:path>
                <a:path w="4728845" h="2496185">
                  <a:moveTo>
                    <a:pt x="633095" y="2132965"/>
                  </a:moveTo>
                  <a:lnTo>
                    <a:pt x="626364" y="2122297"/>
                  </a:lnTo>
                  <a:lnTo>
                    <a:pt x="169037" y="2406040"/>
                  </a:lnTo>
                  <a:lnTo>
                    <a:pt x="138938" y="2357475"/>
                  </a:lnTo>
                  <a:lnTo>
                    <a:pt x="107696" y="2451633"/>
                  </a:lnTo>
                  <a:lnTo>
                    <a:pt x="205867" y="2465387"/>
                  </a:lnTo>
                  <a:lnTo>
                    <a:pt x="175768" y="2416848"/>
                  </a:lnTo>
                  <a:lnTo>
                    <a:pt x="633095" y="2132965"/>
                  </a:lnTo>
                  <a:close/>
                </a:path>
                <a:path w="4728845" h="2496185">
                  <a:moveTo>
                    <a:pt x="692531" y="1772539"/>
                  </a:moveTo>
                  <a:lnTo>
                    <a:pt x="635381" y="1772539"/>
                  </a:lnTo>
                  <a:lnTo>
                    <a:pt x="635381" y="25908"/>
                  </a:lnTo>
                  <a:lnTo>
                    <a:pt x="622681" y="25908"/>
                  </a:lnTo>
                  <a:lnTo>
                    <a:pt x="622681" y="1772539"/>
                  </a:lnTo>
                  <a:lnTo>
                    <a:pt x="565531" y="1772539"/>
                  </a:lnTo>
                  <a:lnTo>
                    <a:pt x="629031" y="1848739"/>
                  </a:lnTo>
                  <a:lnTo>
                    <a:pt x="692531" y="1772539"/>
                  </a:lnTo>
                  <a:close/>
                </a:path>
                <a:path w="4728845" h="2496185">
                  <a:moveTo>
                    <a:pt x="1594612" y="1767205"/>
                  </a:moveTo>
                  <a:lnTo>
                    <a:pt x="1541907" y="1789176"/>
                  </a:lnTo>
                  <a:lnTo>
                    <a:pt x="808609" y="23495"/>
                  </a:lnTo>
                  <a:lnTo>
                    <a:pt x="796925" y="28321"/>
                  </a:lnTo>
                  <a:lnTo>
                    <a:pt x="1530096" y="1794002"/>
                  </a:lnTo>
                  <a:lnTo>
                    <a:pt x="1477391" y="1815973"/>
                  </a:lnTo>
                  <a:lnTo>
                    <a:pt x="1565275" y="1861947"/>
                  </a:lnTo>
                  <a:lnTo>
                    <a:pt x="1594612" y="1767205"/>
                  </a:lnTo>
                  <a:close/>
                </a:path>
                <a:path w="4728845" h="2496185">
                  <a:moveTo>
                    <a:pt x="2124075" y="1762125"/>
                  </a:moveTo>
                  <a:lnTo>
                    <a:pt x="2075053" y="1791462"/>
                  </a:lnTo>
                  <a:lnTo>
                    <a:pt x="1021588" y="34798"/>
                  </a:lnTo>
                  <a:lnTo>
                    <a:pt x="1010666" y="41402"/>
                  </a:lnTo>
                  <a:lnTo>
                    <a:pt x="2064131" y="1798066"/>
                  </a:lnTo>
                  <a:lnTo>
                    <a:pt x="2015236" y="1827403"/>
                  </a:lnTo>
                  <a:lnTo>
                    <a:pt x="2108835" y="1860169"/>
                  </a:lnTo>
                  <a:lnTo>
                    <a:pt x="2124075" y="1762125"/>
                  </a:lnTo>
                  <a:close/>
                </a:path>
                <a:path w="4728845" h="2496185">
                  <a:moveTo>
                    <a:pt x="2207641" y="2395296"/>
                  </a:moveTo>
                  <a:lnTo>
                    <a:pt x="2150491" y="2395296"/>
                  </a:lnTo>
                  <a:lnTo>
                    <a:pt x="2150491" y="2135251"/>
                  </a:lnTo>
                  <a:lnTo>
                    <a:pt x="2137791" y="2135251"/>
                  </a:lnTo>
                  <a:lnTo>
                    <a:pt x="2137791" y="2395296"/>
                  </a:lnTo>
                  <a:lnTo>
                    <a:pt x="2080641" y="2395296"/>
                  </a:lnTo>
                  <a:lnTo>
                    <a:pt x="2144141" y="2471496"/>
                  </a:lnTo>
                  <a:lnTo>
                    <a:pt x="2207641" y="2395296"/>
                  </a:lnTo>
                  <a:close/>
                </a:path>
                <a:path w="4728845" h="2496185">
                  <a:moveTo>
                    <a:pt x="2685415" y="1766062"/>
                  </a:moveTo>
                  <a:lnTo>
                    <a:pt x="2640076" y="1800606"/>
                  </a:lnTo>
                  <a:lnTo>
                    <a:pt x="1291082" y="34290"/>
                  </a:lnTo>
                  <a:lnTo>
                    <a:pt x="1280922" y="41910"/>
                  </a:lnTo>
                  <a:lnTo>
                    <a:pt x="2629916" y="1808353"/>
                  </a:lnTo>
                  <a:lnTo>
                    <a:pt x="2584450" y="1843024"/>
                  </a:lnTo>
                  <a:lnTo>
                    <a:pt x="2681224" y="1865122"/>
                  </a:lnTo>
                  <a:lnTo>
                    <a:pt x="2685415" y="1766062"/>
                  </a:lnTo>
                  <a:close/>
                </a:path>
                <a:path w="4728845" h="2496185">
                  <a:moveTo>
                    <a:pt x="2713609" y="2145157"/>
                  </a:moveTo>
                  <a:lnTo>
                    <a:pt x="2706878" y="2134489"/>
                  </a:lnTo>
                  <a:lnTo>
                    <a:pt x="2249678" y="2418232"/>
                  </a:lnTo>
                  <a:lnTo>
                    <a:pt x="2219579" y="2369667"/>
                  </a:lnTo>
                  <a:lnTo>
                    <a:pt x="2188337" y="2463825"/>
                  </a:lnTo>
                  <a:lnTo>
                    <a:pt x="2286508" y="2477579"/>
                  </a:lnTo>
                  <a:lnTo>
                    <a:pt x="2256409" y="2429040"/>
                  </a:lnTo>
                  <a:lnTo>
                    <a:pt x="2713609" y="2145157"/>
                  </a:lnTo>
                  <a:close/>
                </a:path>
                <a:path w="4728845" h="2496185">
                  <a:moveTo>
                    <a:pt x="3039872" y="76200"/>
                  </a:moveTo>
                  <a:lnTo>
                    <a:pt x="2976372" y="0"/>
                  </a:lnTo>
                  <a:lnTo>
                    <a:pt x="2912872" y="76200"/>
                  </a:lnTo>
                  <a:lnTo>
                    <a:pt x="2970022" y="76200"/>
                  </a:lnTo>
                  <a:lnTo>
                    <a:pt x="2970022" y="290322"/>
                  </a:lnTo>
                  <a:lnTo>
                    <a:pt x="2982722" y="290322"/>
                  </a:lnTo>
                  <a:lnTo>
                    <a:pt x="2982722" y="76200"/>
                  </a:lnTo>
                  <a:lnTo>
                    <a:pt x="3039872" y="76200"/>
                  </a:lnTo>
                  <a:close/>
                </a:path>
                <a:path w="4728845" h="2496185">
                  <a:moveTo>
                    <a:pt x="3302000" y="227088"/>
                  </a:moveTo>
                  <a:lnTo>
                    <a:pt x="3244850" y="227088"/>
                  </a:lnTo>
                  <a:lnTo>
                    <a:pt x="3244850" y="15240"/>
                  </a:lnTo>
                  <a:lnTo>
                    <a:pt x="3232150" y="15240"/>
                  </a:lnTo>
                  <a:lnTo>
                    <a:pt x="3232150" y="227088"/>
                  </a:lnTo>
                  <a:lnTo>
                    <a:pt x="3175000" y="227088"/>
                  </a:lnTo>
                  <a:lnTo>
                    <a:pt x="3238500" y="303276"/>
                  </a:lnTo>
                  <a:lnTo>
                    <a:pt x="3302000" y="227088"/>
                  </a:lnTo>
                  <a:close/>
                </a:path>
                <a:path w="4728845" h="2496185">
                  <a:moveTo>
                    <a:pt x="3937635" y="1081659"/>
                  </a:moveTo>
                  <a:lnTo>
                    <a:pt x="3880485" y="1081659"/>
                  </a:lnTo>
                  <a:lnTo>
                    <a:pt x="3880485" y="15240"/>
                  </a:lnTo>
                  <a:lnTo>
                    <a:pt x="3867785" y="15240"/>
                  </a:lnTo>
                  <a:lnTo>
                    <a:pt x="3867785" y="1081659"/>
                  </a:lnTo>
                  <a:lnTo>
                    <a:pt x="3810635" y="1081659"/>
                  </a:lnTo>
                  <a:lnTo>
                    <a:pt x="3874135" y="1157859"/>
                  </a:lnTo>
                  <a:lnTo>
                    <a:pt x="3937635" y="1081659"/>
                  </a:lnTo>
                  <a:close/>
                </a:path>
                <a:path w="4728845" h="2496185">
                  <a:moveTo>
                    <a:pt x="4109847" y="114300"/>
                  </a:moveTo>
                  <a:lnTo>
                    <a:pt x="4046347" y="38100"/>
                  </a:lnTo>
                  <a:lnTo>
                    <a:pt x="3982847" y="114300"/>
                  </a:lnTo>
                  <a:lnTo>
                    <a:pt x="4039997" y="114300"/>
                  </a:lnTo>
                  <a:lnTo>
                    <a:pt x="4039997" y="1158113"/>
                  </a:lnTo>
                  <a:lnTo>
                    <a:pt x="4052697" y="1158113"/>
                  </a:lnTo>
                  <a:lnTo>
                    <a:pt x="4052697" y="114300"/>
                  </a:lnTo>
                  <a:lnTo>
                    <a:pt x="4109847" y="114300"/>
                  </a:lnTo>
                  <a:close/>
                </a:path>
                <a:path w="4728845" h="2496185">
                  <a:moveTo>
                    <a:pt x="4176903" y="2412060"/>
                  </a:moveTo>
                  <a:lnTo>
                    <a:pt x="4119753" y="2412060"/>
                  </a:lnTo>
                  <a:lnTo>
                    <a:pt x="4119753" y="2152015"/>
                  </a:lnTo>
                  <a:lnTo>
                    <a:pt x="4107053" y="2152015"/>
                  </a:lnTo>
                  <a:lnTo>
                    <a:pt x="4107053" y="2412060"/>
                  </a:lnTo>
                  <a:lnTo>
                    <a:pt x="4049903" y="2412060"/>
                  </a:lnTo>
                  <a:lnTo>
                    <a:pt x="4113403" y="2488260"/>
                  </a:lnTo>
                  <a:lnTo>
                    <a:pt x="4176903" y="2412060"/>
                  </a:lnTo>
                  <a:close/>
                </a:path>
                <a:path w="4728845" h="2496185">
                  <a:moveTo>
                    <a:pt x="4681474" y="2163445"/>
                  </a:moveTo>
                  <a:lnTo>
                    <a:pt x="4674743" y="2152777"/>
                  </a:lnTo>
                  <a:lnTo>
                    <a:pt x="4217416" y="2436520"/>
                  </a:lnTo>
                  <a:lnTo>
                    <a:pt x="4187317" y="2387968"/>
                  </a:lnTo>
                  <a:lnTo>
                    <a:pt x="4156075" y="2482113"/>
                  </a:lnTo>
                  <a:lnTo>
                    <a:pt x="4254246" y="2495867"/>
                  </a:lnTo>
                  <a:lnTo>
                    <a:pt x="4224147" y="2447328"/>
                  </a:lnTo>
                  <a:lnTo>
                    <a:pt x="4681474" y="2163445"/>
                  </a:lnTo>
                  <a:close/>
                </a:path>
                <a:path w="4728845" h="2496185">
                  <a:moveTo>
                    <a:pt x="4728718" y="1792478"/>
                  </a:moveTo>
                  <a:lnTo>
                    <a:pt x="4671568" y="1792478"/>
                  </a:lnTo>
                  <a:lnTo>
                    <a:pt x="4671568" y="25908"/>
                  </a:lnTo>
                  <a:lnTo>
                    <a:pt x="4658868" y="25908"/>
                  </a:lnTo>
                  <a:lnTo>
                    <a:pt x="4658868" y="1792478"/>
                  </a:lnTo>
                  <a:lnTo>
                    <a:pt x="4601718" y="1792478"/>
                  </a:lnTo>
                  <a:lnTo>
                    <a:pt x="4665218" y="1868678"/>
                  </a:lnTo>
                  <a:lnTo>
                    <a:pt x="4728718" y="1792478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1" name="object 8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160096"/>
            <a:ext cx="392302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Technical</a:t>
            </a:r>
            <a:r>
              <a:rPr spc="-125" dirty="0"/>
              <a:t> </a:t>
            </a:r>
            <a:r>
              <a:rPr spc="-10" dirty="0"/>
              <a:t>Architecture</a:t>
            </a:r>
            <a:r>
              <a:rPr spc="-10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912" y="1076706"/>
            <a:ext cx="6532880" cy="1773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model,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details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view.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changes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view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0520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ESB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center.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0520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Domains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basic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composed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0520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separated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view.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160096"/>
            <a:ext cx="392302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Technical</a:t>
            </a:r>
            <a:r>
              <a:rPr spc="-125" dirty="0"/>
              <a:t> </a:t>
            </a:r>
            <a:r>
              <a:rPr spc="-10" dirty="0"/>
              <a:t>Architecture</a:t>
            </a:r>
            <a:r>
              <a:rPr spc="-10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347" y="2097023"/>
            <a:ext cx="7431405" cy="376555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92075" rIns="0" bIns="0" rtlCol="0">
            <a:spAutoFit/>
          </a:bodyPr>
          <a:lstStyle/>
          <a:p>
            <a:pPr marR="388620" algn="ctr">
              <a:lnSpc>
                <a:spcPct val="100000"/>
              </a:lnSpc>
              <a:spcBef>
                <a:spcPts val="725"/>
              </a:spcBef>
            </a:pPr>
            <a:r>
              <a:rPr sz="1400" b="1" spc="-5" dirty="0">
                <a:solidFill>
                  <a:srgbClr val="006EC0"/>
                </a:solidFill>
                <a:latin typeface="Tahoma"/>
                <a:cs typeface="Tahoma"/>
              </a:rPr>
              <a:t>ESB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90844" y="879347"/>
            <a:ext cx="2319655" cy="958850"/>
            <a:chOff x="5990844" y="879347"/>
            <a:chExt cx="2319655" cy="958850"/>
          </a:xfrm>
        </p:grpSpPr>
        <p:sp>
          <p:nvSpPr>
            <p:cNvPr id="5" name="object 5"/>
            <p:cNvSpPr/>
            <p:nvPr/>
          </p:nvSpPr>
          <p:spPr>
            <a:xfrm>
              <a:off x="5990844" y="879347"/>
              <a:ext cx="2319655" cy="958850"/>
            </a:xfrm>
            <a:custGeom>
              <a:avLst/>
              <a:gdLst/>
              <a:ahLst/>
              <a:cxnLst/>
              <a:rect l="l" t="t" r="r" b="b"/>
              <a:pathLst>
                <a:path w="2319654" h="958850">
                  <a:moveTo>
                    <a:pt x="2319401" y="0"/>
                  </a:moveTo>
                  <a:lnTo>
                    <a:pt x="0" y="0"/>
                  </a:lnTo>
                  <a:lnTo>
                    <a:pt x="0" y="958341"/>
                  </a:lnTo>
                  <a:lnTo>
                    <a:pt x="2319401" y="958341"/>
                  </a:lnTo>
                  <a:lnTo>
                    <a:pt x="231940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6060" y="1053083"/>
              <a:ext cx="815340" cy="6126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9311" y="1321307"/>
              <a:ext cx="473964" cy="3992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6555" y="1348739"/>
              <a:ext cx="379475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96555" y="1348739"/>
              <a:ext cx="379730" cy="304800"/>
            </a:xfrm>
            <a:custGeom>
              <a:avLst/>
              <a:gdLst/>
              <a:ahLst/>
              <a:cxnLst/>
              <a:rect l="l" t="t" r="r" b="b"/>
              <a:pathLst>
                <a:path w="379729" h="304800">
                  <a:moveTo>
                    <a:pt x="379222" y="38100"/>
                  </a:moveTo>
                  <a:lnTo>
                    <a:pt x="364363" y="52959"/>
                  </a:lnTo>
                  <a:lnTo>
                    <a:pt x="323723" y="65024"/>
                  </a:lnTo>
                  <a:lnTo>
                    <a:pt x="263398" y="73151"/>
                  </a:lnTo>
                  <a:lnTo>
                    <a:pt x="189611" y="76200"/>
                  </a:lnTo>
                  <a:lnTo>
                    <a:pt x="115824" y="73151"/>
                  </a:lnTo>
                  <a:lnTo>
                    <a:pt x="55499" y="65024"/>
                  </a:lnTo>
                  <a:lnTo>
                    <a:pt x="14859" y="52959"/>
                  </a:lnTo>
                  <a:lnTo>
                    <a:pt x="0" y="38100"/>
                  </a:lnTo>
                  <a:lnTo>
                    <a:pt x="14859" y="23240"/>
                  </a:lnTo>
                  <a:lnTo>
                    <a:pt x="55499" y="11175"/>
                  </a:lnTo>
                  <a:lnTo>
                    <a:pt x="115824" y="3048"/>
                  </a:lnTo>
                  <a:lnTo>
                    <a:pt x="189611" y="0"/>
                  </a:lnTo>
                  <a:lnTo>
                    <a:pt x="263398" y="3048"/>
                  </a:lnTo>
                  <a:lnTo>
                    <a:pt x="323723" y="11175"/>
                  </a:lnTo>
                  <a:lnTo>
                    <a:pt x="364363" y="23240"/>
                  </a:lnTo>
                  <a:lnTo>
                    <a:pt x="379222" y="38100"/>
                  </a:lnTo>
                  <a:close/>
                </a:path>
                <a:path w="379729" h="304800">
                  <a:moveTo>
                    <a:pt x="379222" y="38100"/>
                  </a:moveTo>
                  <a:lnTo>
                    <a:pt x="379222" y="266700"/>
                  </a:lnTo>
                  <a:lnTo>
                    <a:pt x="364363" y="281559"/>
                  </a:lnTo>
                  <a:lnTo>
                    <a:pt x="323723" y="293624"/>
                  </a:lnTo>
                  <a:lnTo>
                    <a:pt x="263398" y="301751"/>
                  </a:lnTo>
                  <a:lnTo>
                    <a:pt x="189611" y="304800"/>
                  </a:lnTo>
                  <a:lnTo>
                    <a:pt x="115824" y="301751"/>
                  </a:lnTo>
                  <a:lnTo>
                    <a:pt x="55499" y="293624"/>
                  </a:lnTo>
                  <a:lnTo>
                    <a:pt x="14859" y="281559"/>
                  </a:lnTo>
                  <a:lnTo>
                    <a:pt x="0" y="266700"/>
                  </a:lnTo>
                  <a:lnTo>
                    <a:pt x="0" y="38100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4724" y="967739"/>
              <a:ext cx="1398905" cy="781685"/>
            </a:xfrm>
            <a:custGeom>
              <a:avLst/>
              <a:gdLst/>
              <a:ahLst/>
              <a:cxnLst/>
              <a:rect l="l" t="t" r="r" b="b"/>
              <a:pathLst>
                <a:path w="1398904" h="781685">
                  <a:moveTo>
                    <a:pt x="0" y="781303"/>
                  </a:moveTo>
                  <a:lnTo>
                    <a:pt x="1398524" y="781303"/>
                  </a:lnTo>
                  <a:lnTo>
                    <a:pt x="1398524" y="0"/>
                  </a:lnTo>
                  <a:lnTo>
                    <a:pt x="0" y="0"/>
                  </a:lnTo>
                  <a:lnTo>
                    <a:pt x="0" y="781303"/>
                  </a:lnTo>
                  <a:close/>
                </a:path>
              </a:pathLst>
            </a:custGeom>
            <a:ln w="9143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31484" y="927608"/>
            <a:ext cx="48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BMP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Engine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2103" y="1394460"/>
            <a:ext cx="820419" cy="480059"/>
            <a:chOff x="832103" y="1394460"/>
            <a:chExt cx="820419" cy="48005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103" y="1394460"/>
              <a:ext cx="819911" cy="4800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347" y="1421892"/>
              <a:ext cx="725423" cy="3855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79347" y="1421892"/>
              <a:ext cx="725170" cy="385445"/>
            </a:xfrm>
            <a:custGeom>
              <a:avLst/>
              <a:gdLst/>
              <a:ahLst/>
              <a:cxnLst/>
              <a:rect l="l" t="t" r="r" b="b"/>
              <a:pathLst>
                <a:path w="725169" h="385444">
                  <a:moveTo>
                    <a:pt x="0" y="64135"/>
                  </a:moveTo>
                  <a:lnTo>
                    <a:pt x="5041" y="39243"/>
                  </a:lnTo>
                  <a:lnTo>
                    <a:pt x="18808" y="18796"/>
                  </a:lnTo>
                  <a:lnTo>
                    <a:pt x="39230" y="5080"/>
                  </a:lnTo>
                  <a:lnTo>
                    <a:pt x="64223" y="0"/>
                  </a:lnTo>
                  <a:lnTo>
                    <a:pt x="660781" y="0"/>
                  </a:lnTo>
                  <a:lnTo>
                    <a:pt x="685800" y="5080"/>
                  </a:lnTo>
                  <a:lnTo>
                    <a:pt x="706247" y="18796"/>
                  </a:lnTo>
                  <a:lnTo>
                    <a:pt x="719963" y="39243"/>
                  </a:lnTo>
                  <a:lnTo>
                    <a:pt x="725043" y="64135"/>
                  </a:lnTo>
                  <a:lnTo>
                    <a:pt x="725043" y="320929"/>
                  </a:lnTo>
                  <a:lnTo>
                    <a:pt x="719963" y="345821"/>
                  </a:lnTo>
                  <a:lnTo>
                    <a:pt x="706247" y="366268"/>
                  </a:lnTo>
                  <a:lnTo>
                    <a:pt x="685800" y="379984"/>
                  </a:lnTo>
                  <a:lnTo>
                    <a:pt x="660781" y="385063"/>
                  </a:lnTo>
                  <a:lnTo>
                    <a:pt x="64223" y="385063"/>
                  </a:lnTo>
                  <a:lnTo>
                    <a:pt x="39230" y="379984"/>
                  </a:lnTo>
                  <a:lnTo>
                    <a:pt x="18808" y="366268"/>
                  </a:lnTo>
                  <a:lnTo>
                    <a:pt x="5041" y="345821"/>
                  </a:lnTo>
                  <a:lnTo>
                    <a:pt x="0" y="320929"/>
                  </a:lnTo>
                  <a:lnTo>
                    <a:pt x="0" y="6413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662427" y="1394460"/>
            <a:ext cx="917575" cy="480059"/>
            <a:chOff x="2662427" y="1394460"/>
            <a:chExt cx="917575" cy="480059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2427" y="1394460"/>
              <a:ext cx="917448" cy="4800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9671" y="1421892"/>
              <a:ext cx="822960" cy="3855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09671" y="1421892"/>
              <a:ext cx="822960" cy="385445"/>
            </a:xfrm>
            <a:custGeom>
              <a:avLst/>
              <a:gdLst/>
              <a:ahLst/>
              <a:cxnLst/>
              <a:rect l="l" t="t" r="r" b="b"/>
              <a:pathLst>
                <a:path w="822960" h="385444">
                  <a:moveTo>
                    <a:pt x="0" y="64135"/>
                  </a:moveTo>
                  <a:lnTo>
                    <a:pt x="5079" y="39243"/>
                  </a:lnTo>
                  <a:lnTo>
                    <a:pt x="18795" y="18796"/>
                  </a:lnTo>
                  <a:lnTo>
                    <a:pt x="39242" y="5080"/>
                  </a:lnTo>
                  <a:lnTo>
                    <a:pt x="64261" y="0"/>
                  </a:lnTo>
                  <a:lnTo>
                    <a:pt x="758698" y="0"/>
                  </a:lnTo>
                  <a:lnTo>
                    <a:pt x="783716" y="5080"/>
                  </a:lnTo>
                  <a:lnTo>
                    <a:pt x="804163" y="18796"/>
                  </a:lnTo>
                  <a:lnTo>
                    <a:pt x="817879" y="39243"/>
                  </a:lnTo>
                  <a:lnTo>
                    <a:pt x="822960" y="64135"/>
                  </a:lnTo>
                  <a:lnTo>
                    <a:pt x="822960" y="320929"/>
                  </a:lnTo>
                  <a:lnTo>
                    <a:pt x="817879" y="345821"/>
                  </a:lnTo>
                  <a:lnTo>
                    <a:pt x="804163" y="366268"/>
                  </a:lnTo>
                  <a:lnTo>
                    <a:pt x="783716" y="379984"/>
                  </a:lnTo>
                  <a:lnTo>
                    <a:pt x="758698" y="385063"/>
                  </a:lnTo>
                  <a:lnTo>
                    <a:pt x="64261" y="385063"/>
                  </a:lnTo>
                  <a:lnTo>
                    <a:pt x="39242" y="379984"/>
                  </a:lnTo>
                  <a:lnTo>
                    <a:pt x="18795" y="366268"/>
                  </a:lnTo>
                  <a:lnTo>
                    <a:pt x="5079" y="345821"/>
                  </a:lnTo>
                  <a:lnTo>
                    <a:pt x="0" y="320929"/>
                  </a:lnTo>
                  <a:lnTo>
                    <a:pt x="0" y="6413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40383" y="1501266"/>
            <a:ext cx="40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46504" y="1394460"/>
            <a:ext cx="820419" cy="480059"/>
            <a:chOff x="1746504" y="1394460"/>
            <a:chExt cx="820419" cy="480059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6504" y="1394460"/>
              <a:ext cx="819912" cy="4800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3748" y="1421892"/>
              <a:ext cx="725424" cy="3855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93748" y="1421892"/>
              <a:ext cx="725170" cy="385445"/>
            </a:xfrm>
            <a:custGeom>
              <a:avLst/>
              <a:gdLst/>
              <a:ahLst/>
              <a:cxnLst/>
              <a:rect l="l" t="t" r="r" b="b"/>
              <a:pathLst>
                <a:path w="725169" h="385444">
                  <a:moveTo>
                    <a:pt x="0" y="64135"/>
                  </a:moveTo>
                  <a:lnTo>
                    <a:pt x="5079" y="39243"/>
                  </a:lnTo>
                  <a:lnTo>
                    <a:pt x="18795" y="18796"/>
                  </a:lnTo>
                  <a:lnTo>
                    <a:pt x="39243" y="5080"/>
                  </a:lnTo>
                  <a:lnTo>
                    <a:pt x="64262" y="0"/>
                  </a:lnTo>
                  <a:lnTo>
                    <a:pt x="660781" y="0"/>
                  </a:lnTo>
                  <a:lnTo>
                    <a:pt x="685800" y="5080"/>
                  </a:lnTo>
                  <a:lnTo>
                    <a:pt x="706246" y="18796"/>
                  </a:lnTo>
                  <a:lnTo>
                    <a:pt x="719963" y="39243"/>
                  </a:lnTo>
                  <a:lnTo>
                    <a:pt x="725043" y="64135"/>
                  </a:lnTo>
                  <a:lnTo>
                    <a:pt x="725043" y="320929"/>
                  </a:lnTo>
                  <a:lnTo>
                    <a:pt x="719963" y="345821"/>
                  </a:lnTo>
                  <a:lnTo>
                    <a:pt x="706246" y="366268"/>
                  </a:lnTo>
                  <a:lnTo>
                    <a:pt x="685800" y="379984"/>
                  </a:lnTo>
                  <a:lnTo>
                    <a:pt x="660781" y="385063"/>
                  </a:lnTo>
                  <a:lnTo>
                    <a:pt x="64262" y="385063"/>
                  </a:lnTo>
                  <a:lnTo>
                    <a:pt x="39243" y="379984"/>
                  </a:lnTo>
                  <a:lnTo>
                    <a:pt x="18795" y="366268"/>
                  </a:lnTo>
                  <a:lnTo>
                    <a:pt x="5079" y="345821"/>
                  </a:lnTo>
                  <a:lnTo>
                    <a:pt x="0" y="320929"/>
                  </a:lnTo>
                  <a:lnTo>
                    <a:pt x="0" y="6413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08123" y="1396695"/>
            <a:ext cx="364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B2B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0758" y="1408938"/>
            <a:ext cx="728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enter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78052" y="1807451"/>
            <a:ext cx="128015" cy="28931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77211" y="1807451"/>
            <a:ext cx="128015" cy="28931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70860" y="1807451"/>
            <a:ext cx="128015" cy="289318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879347" y="2791967"/>
            <a:ext cx="1969135" cy="948055"/>
            <a:chOff x="879347" y="2791967"/>
            <a:chExt cx="1969135" cy="948055"/>
          </a:xfrm>
        </p:grpSpPr>
        <p:sp>
          <p:nvSpPr>
            <p:cNvPr id="31" name="object 31"/>
            <p:cNvSpPr/>
            <p:nvPr/>
          </p:nvSpPr>
          <p:spPr>
            <a:xfrm>
              <a:off x="879347" y="2791967"/>
              <a:ext cx="1969135" cy="948055"/>
            </a:xfrm>
            <a:custGeom>
              <a:avLst/>
              <a:gdLst/>
              <a:ahLst/>
              <a:cxnLst/>
              <a:rect l="l" t="t" r="r" b="b"/>
              <a:pathLst>
                <a:path w="1969135" h="948054">
                  <a:moveTo>
                    <a:pt x="1968880" y="0"/>
                  </a:moveTo>
                  <a:lnTo>
                    <a:pt x="0" y="0"/>
                  </a:lnTo>
                  <a:lnTo>
                    <a:pt x="0" y="947801"/>
                  </a:lnTo>
                  <a:lnTo>
                    <a:pt x="1968880" y="947801"/>
                  </a:lnTo>
                  <a:lnTo>
                    <a:pt x="196888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303" y="3112007"/>
              <a:ext cx="667512" cy="4785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5547" y="3139439"/>
              <a:ext cx="573023" cy="3840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55547" y="3139439"/>
              <a:ext cx="572770" cy="384175"/>
            </a:xfrm>
            <a:custGeom>
              <a:avLst/>
              <a:gdLst/>
              <a:ahLst/>
              <a:cxnLst/>
              <a:rect l="l" t="t" r="r" b="b"/>
              <a:pathLst>
                <a:path w="572769" h="384175">
                  <a:moveTo>
                    <a:pt x="0" y="64008"/>
                  </a:moveTo>
                  <a:lnTo>
                    <a:pt x="5029" y="39116"/>
                  </a:lnTo>
                  <a:lnTo>
                    <a:pt x="18732" y="18796"/>
                  </a:lnTo>
                  <a:lnTo>
                    <a:pt x="39065" y="5080"/>
                  </a:lnTo>
                  <a:lnTo>
                    <a:pt x="63969" y="0"/>
                  </a:lnTo>
                  <a:lnTo>
                    <a:pt x="508635" y="0"/>
                  </a:lnTo>
                  <a:lnTo>
                    <a:pt x="533527" y="5080"/>
                  </a:lnTo>
                  <a:lnTo>
                    <a:pt x="553847" y="18796"/>
                  </a:lnTo>
                  <a:lnTo>
                    <a:pt x="567563" y="39116"/>
                  </a:lnTo>
                  <a:lnTo>
                    <a:pt x="572643" y="64008"/>
                  </a:lnTo>
                  <a:lnTo>
                    <a:pt x="572643" y="319913"/>
                  </a:lnTo>
                  <a:lnTo>
                    <a:pt x="567563" y="344805"/>
                  </a:lnTo>
                  <a:lnTo>
                    <a:pt x="553847" y="365125"/>
                  </a:lnTo>
                  <a:lnTo>
                    <a:pt x="533527" y="378841"/>
                  </a:lnTo>
                  <a:lnTo>
                    <a:pt x="508635" y="383921"/>
                  </a:lnTo>
                  <a:lnTo>
                    <a:pt x="63969" y="383921"/>
                  </a:lnTo>
                  <a:lnTo>
                    <a:pt x="39065" y="378841"/>
                  </a:lnTo>
                  <a:lnTo>
                    <a:pt x="18732" y="365125"/>
                  </a:lnTo>
                  <a:lnTo>
                    <a:pt x="5029" y="344805"/>
                  </a:lnTo>
                  <a:lnTo>
                    <a:pt x="0" y="319913"/>
                  </a:lnTo>
                  <a:lnTo>
                    <a:pt x="0" y="6400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0095" y="3124199"/>
              <a:ext cx="667512" cy="4785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7339" y="3151631"/>
              <a:ext cx="573023" cy="3840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77339" y="3151631"/>
              <a:ext cx="572770" cy="384175"/>
            </a:xfrm>
            <a:custGeom>
              <a:avLst/>
              <a:gdLst/>
              <a:ahLst/>
              <a:cxnLst/>
              <a:rect l="l" t="t" r="r" b="b"/>
              <a:pathLst>
                <a:path w="572769" h="384175">
                  <a:moveTo>
                    <a:pt x="0" y="64007"/>
                  </a:moveTo>
                  <a:lnTo>
                    <a:pt x="5079" y="39116"/>
                  </a:lnTo>
                  <a:lnTo>
                    <a:pt x="18796" y="18795"/>
                  </a:lnTo>
                  <a:lnTo>
                    <a:pt x="39115" y="5080"/>
                  </a:lnTo>
                  <a:lnTo>
                    <a:pt x="64008" y="0"/>
                  </a:lnTo>
                  <a:lnTo>
                    <a:pt x="508634" y="0"/>
                  </a:lnTo>
                  <a:lnTo>
                    <a:pt x="533527" y="5080"/>
                  </a:lnTo>
                  <a:lnTo>
                    <a:pt x="553847" y="18795"/>
                  </a:lnTo>
                  <a:lnTo>
                    <a:pt x="567562" y="39116"/>
                  </a:lnTo>
                  <a:lnTo>
                    <a:pt x="572642" y="64007"/>
                  </a:lnTo>
                  <a:lnTo>
                    <a:pt x="572642" y="319913"/>
                  </a:lnTo>
                  <a:lnTo>
                    <a:pt x="567562" y="344805"/>
                  </a:lnTo>
                  <a:lnTo>
                    <a:pt x="553847" y="365125"/>
                  </a:lnTo>
                  <a:lnTo>
                    <a:pt x="533527" y="378841"/>
                  </a:lnTo>
                  <a:lnTo>
                    <a:pt x="508634" y="383921"/>
                  </a:lnTo>
                  <a:lnTo>
                    <a:pt x="64008" y="383921"/>
                  </a:lnTo>
                  <a:lnTo>
                    <a:pt x="39115" y="378841"/>
                  </a:lnTo>
                  <a:lnTo>
                    <a:pt x="18796" y="365125"/>
                  </a:lnTo>
                  <a:lnTo>
                    <a:pt x="5079" y="344805"/>
                  </a:lnTo>
                  <a:lnTo>
                    <a:pt x="0" y="319913"/>
                  </a:lnTo>
                  <a:lnTo>
                    <a:pt x="0" y="64007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1219" y="3124199"/>
              <a:ext cx="669036" cy="4785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8463" y="3151631"/>
              <a:ext cx="574548" cy="3840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88463" y="3151631"/>
              <a:ext cx="574675" cy="384175"/>
            </a:xfrm>
            <a:custGeom>
              <a:avLst/>
              <a:gdLst/>
              <a:ahLst/>
              <a:cxnLst/>
              <a:rect l="l" t="t" r="r" b="b"/>
              <a:pathLst>
                <a:path w="574675" h="384175">
                  <a:moveTo>
                    <a:pt x="0" y="64007"/>
                  </a:moveTo>
                  <a:lnTo>
                    <a:pt x="5080" y="39116"/>
                  </a:lnTo>
                  <a:lnTo>
                    <a:pt x="18796" y="18795"/>
                  </a:lnTo>
                  <a:lnTo>
                    <a:pt x="39116" y="5080"/>
                  </a:lnTo>
                  <a:lnTo>
                    <a:pt x="64008" y="0"/>
                  </a:lnTo>
                  <a:lnTo>
                    <a:pt x="510413" y="0"/>
                  </a:lnTo>
                  <a:lnTo>
                    <a:pt x="535305" y="5080"/>
                  </a:lnTo>
                  <a:lnTo>
                    <a:pt x="555625" y="18795"/>
                  </a:lnTo>
                  <a:lnTo>
                    <a:pt x="569341" y="39116"/>
                  </a:lnTo>
                  <a:lnTo>
                    <a:pt x="574421" y="64007"/>
                  </a:lnTo>
                  <a:lnTo>
                    <a:pt x="574421" y="319913"/>
                  </a:lnTo>
                  <a:lnTo>
                    <a:pt x="569341" y="344805"/>
                  </a:lnTo>
                  <a:lnTo>
                    <a:pt x="555625" y="365125"/>
                  </a:lnTo>
                  <a:lnTo>
                    <a:pt x="535305" y="378841"/>
                  </a:lnTo>
                  <a:lnTo>
                    <a:pt x="510413" y="383921"/>
                  </a:lnTo>
                  <a:lnTo>
                    <a:pt x="64008" y="383921"/>
                  </a:lnTo>
                  <a:lnTo>
                    <a:pt x="39116" y="378841"/>
                  </a:lnTo>
                  <a:lnTo>
                    <a:pt x="18796" y="365125"/>
                  </a:lnTo>
                  <a:lnTo>
                    <a:pt x="5080" y="344805"/>
                  </a:lnTo>
                  <a:lnTo>
                    <a:pt x="0" y="319913"/>
                  </a:lnTo>
                  <a:lnTo>
                    <a:pt x="0" y="64007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318766" y="3244342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5662" y="2848101"/>
            <a:ext cx="113411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Rules</a:t>
            </a:r>
            <a:r>
              <a:rPr sz="12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Engine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207645">
              <a:lnSpc>
                <a:spcPct val="100000"/>
              </a:lnSpc>
              <a:tabLst>
                <a:tab pos="829310" algn="l"/>
              </a:tabLst>
            </a:pPr>
            <a:r>
              <a:rPr sz="1800" spc="-37" baseline="4629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800" baseline="4629" dirty="0">
                <a:solidFill>
                  <a:srgbClr val="242424"/>
                </a:solidFill>
                <a:latin typeface="Tahoma"/>
                <a:cs typeface="Tahoma"/>
              </a:rPr>
              <a:t>ule	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ule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34867" y="2791967"/>
            <a:ext cx="1524000" cy="1970405"/>
            <a:chOff x="3134867" y="2791967"/>
            <a:chExt cx="1524000" cy="1970405"/>
          </a:xfrm>
        </p:grpSpPr>
        <p:sp>
          <p:nvSpPr>
            <p:cNvPr id="44" name="object 44"/>
            <p:cNvSpPr/>
            <p:nvPr/>
          </p:nvSpPr>
          <p:spPr>
            <a:xfrm>
              <a:off x="3134867" y="2791967"/>
              <a:ext cx="1524000" cy="1970405"/>
            </a:xfrm>
            <a:custGeom>
              <a:avLst/>
              <a:gdLst/>
              <a:ahLst/>
              <a:cxnLst/>
              <a:rect l="l" t="t" r="r" b="b"/>
              <a:pathLst>
                <a:path w="1524000" h="1970404">
                  <a:moveTo>
                    <a:pt x="1524000" y="0"/>
                  </a:moveTo>
                  <a:lnTo>
                    <a:pt x="0" y="0"/>
                  </a:lnTo>
                  <a:lnTo>
                    <a:pt x="0" y="1970024"/>
                  </a:lnTo>
                  <a:lnTo>
                    <a:pt x="1524000" y="1970024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97351" y="3296411"/>
              <a:ext cx="667512" cy="47853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44595" y="3323843"/>
              <a:ext cx="573023" cy="3840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244595" y="3323843"/>
              <a:ext cx="572770" cy="384175"/>
            </a:xfrm>
            <a:custGeom>
              <a:avLst/>
              <a:gdLst/>
              <a:ahLst/>
              <a:cxnLst/>
              <a:rect l="l" t="t" r="r" b="b"/>
              <a:pathLst>
                <a:path w="572770" h="384175">
                  <a:moveTo>
                    <a:pt x="0" y="64007"/>
                  </a:moveTo>
                  <a:lnTo>
                    <a:pt x="5080" y="39115"/>
                  </a:lnTo>
                  <a:lnTo>
                    <a:pt x="18795" y="18795"/>
                  </a:lnTo>
                  <a:lnTo>
                    <a:pt x="39116" y="5079"/>
                  </a:lnTo>
                  <a:lnTo>
                    <a:pt x="64007" y="0"/>
                  </a:lnTo>
                  <a:lnTo>
                    <a:pt x="508634" y="0"/>
                  </a:lnTo>
                  <a:lnTo>
                    <a:pt x="533527" y="5079"/>
                  </a:lnTo>
                  <a:lnTo>
                    <a:pt x="553846" y="18795"/>
                  </a:lnTo>
                  <a:lnTo>
                    <a:pt x="567563" y="39115"/>
                  </a:lnTo>
                  <a:lnTo>
                    <a:pt x="572643" y="64007"/>
                  </a:lnTo>
                  <a:lnTo>
                    <a:pt x="572643" y="319912"/>
                  </a:lnTo>
                  <a:lnTo>
                    <a:pt x="567563" y="344804"/>
                  </a:lnTo>
                  <a:lnTo>
                    <a:pt x="553846" y="365124"/>
                  </a:lnTo>
                  <a:lnTo>
                    <a:pt x="533527" y="378840"/>
                  </a:lnTo>
                  <a:lnTo>
                    <a:pt x="508634" y="383920"/>
                  </a:lnTo>
                  <a:lnTo>
                    <a:pt x="64007" y="383920"/>
                  </a:lnTo>
                  <a:lnTo>
                    <a:pt x="39116" y="378840"/>
                  </a:lnTo>
                  <a:lnTo>
                    <a:pt x="18795" y="365124"/>
                  </a:lnTo>
                  <a:lnTo>
                    <a:pt x="5080" y="344804"/>
                  </a:lnTo>
                  <a:lnTo>
                    <a:pt x="0" y="319912"/>
                  </a:lnTo>
                  <a:lnTo>
                    <a:pt x="0" y="64007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356864" y="3417189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902964" y="3299459"/>
            <a:ext cx="669290" cy="480059"/>
            <a:chOff x="3902964" y="3299459"/>
            <a:chExt cx="669290" cy="480059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02964" y="3299459"/>
              <a:ext cx="669036" cy="48005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50208" y="3326891"/>
              <a:ext cx="574548" cy="38557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950208" y="3326891"/>
              <a:ext cx="574675" cy="385445"/>
            </a:xfrm>
            <a:custGeom>
              <a:avLst/>
              <a:gdLst/>
              <a:ahLst/>
              <a:cxnLst/>
              <a:rect l="l" t="t" r="r" b="b"/>
              <a:pathLst>
                <a:path w="574675" h="385445">
                  <a:moveTo>
                    <a:pt x="0" y="64134"/>
                  </a:moveTo>
                  <a:lnTo>
                    <a:pt x="5079" y="39242"/>
                  </a:lnTo>
                  <a:lnTo>
                    <a:pt x="18795" y="18795"/>
                  </a:lnTo>
                  <a:lnTo>
                    <a:pt x="39242" y="5079"/>
                  </a:lnTo>
                  <a:lnTo>
                    <a:pt x="64262" y="0"/>
                  </a:lnTo>
                  <a:lnTo>
                    <a:pt x="510158" y="0"/>
                  </a:lnTo>
                  <a:lnTo>
                    <a:pt x="535177" y="5079"/>
                  </a:lnTo>
                  <a:lnTo>
                    <a:pt x="555625" y="18795"/>
                  </a:lnTo>
                  <a:lnTo>
                    <a:pt x="569340" y="39242"/>
                  </a:lnTo>
                  <a:lnTo>
                    <a:pt x="574420" y="64134"/>
                  </a:lnTo>
                  <a:lnTo>
                    <a:pt x="574420" y="320928"/>
                  </a:lnTo>
                  <a:lnTo>
                    <a:pt x="569340" y="345820"/>
                  </a:lnTo>
                  <a:lnTo>
                    <a:pt x="555625" y="366267"/>
                  </a:lnTo>
                  <a:lnTo>
                    <a:pt x="535177" y="379983"/>
                  </a:lnTo>
                  <a:lnTo>
                    <a:pt x="510158" y="385063"/>
                  </a:lnTo>
                  <a:lnTo>
                    <a:pt x="64262" y="385063"/>
                  </a:lnTo>
                  <a:lnTo>
                    <a:pt x="39242" y="379983"/>
                  </a:lnTo>
                  <a:lnTo>
                    <a:pt x="18795" y="366267"/>
                  </a:lnTo>
                  <a:lnTo>
                    <a:pt x="5079" y="345820"/>
                  </a:lnTo>
                  <a:lnTo>
                    <a:pt x="0" y="320928"/>
                  </a:lnTo>
                  <a:lnTo>
                    <a:pt x="0" y="6413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62729" y="3421126"/>
            <a:ext cx="375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526535" y="3703320"/>
            <a:ext cx="714375" cy="871855"/>
            <a:chOff x="3526535" y="3703320"/>
            <a:chExt cx="714375" cy="871855"/>
          </a:xfrm>
        </p:grpSpPr>
        <p:sp>
          <p:nvSpPr>
            <p:cNvPr id="55" name="object 55"/>
            <p:cNvSpPr/>
            <p:nvPr/>
          </p:nvSpPr>
          <p:spPr>
            <a:xfrm>
              <a:off x="3526536" y="3703320"/>
              <a:ext cx="714375" cy="335280"/>
            </a:xfrm>
            <a:custGeom>
              <a:avLst/>
              <a:gdLst/>
              <a:ahLst/>
              <a:cxnLst/>
              <a:rect l="l" t="t" r="r" b="b"/>
              <a:pathLst>
                <a:path w="714375" h="335279">
                  <a:moveTo>
                    <a:pt x="323850" y="334378"/>
                  </a:moveTo>
                  <a:lnTo>
                    <a:pt x="316484" y="235280"/>
                  </a:lnTo>
                  <a:lnTo>
                    <a:pt x="275463" y="275183"/>
                  </a:lnTo>
                  <a:lnTo>
                    <a:pt x="9144" y="0"/>
                  </a:lnTo>
                  <a:lnTo>
                    <a:pt x="0" y="8890"/>
                  </a:lnTo>
                  <a:lnTo>
                    <a:pt x="266319" y="284060"/>
                  </a:lnTo>
                  <a:lnTo>
                    <a:pt x="225298" y="323875"/>
                  </a:lnTo>
                  <a:lnTo>
                    <a:pt x="323850" y="334378"/>
                  </a:lnTo>
                  <a:close/>
                </a:path>
                <a:path w="714375" h="335279">
                  <a:moveTo>
                    <a:pt x="714248" y="13716"/>
                  </a:moveTo>
                  <a:lnTo>
                    <a:pt x="705612" y="4318"/>
                  </a:lnTo>
                  <a:lnTo>
                    <a:pt x="409575" y="278549"/>
                  </a:lnTo>
                  <a:lnTo>
                    <a:pt x="370840" y="236512"/>
                  </a:lnTo>
                  <a:lnTo>
                    <a:pt x="358013" y="335051"/>
                  </a:lnTo>
                  <a:lnTo>
                    <a:pt x="457073" y="329946"/>
                  </a:lnTo>
                  <a:lnTo>
                    <a:pt x="418211" y="287909"/>
                  </a:lnTo>
                  <a:lnTo>
                    <a:pt x="714248" y="1371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76827" y="4023360"/>
              <a:ext cx="640079" cy="55168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24071" y="4050792"/>
              <a:ext cx="545591" cy="45719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624071" y="4050792"/>
              <a:ext cx="545465" cy="457200"/>
            </a:xfrm>
            <a:custGeom>
              <a:avLst/>
              <a:gdLst/>
              <a:ahLst/>
              <a:cxnLst/>
              <a:rect l="l" t="t" r="r" b="b"/>
              <a:pathLst>
                <a:path w="545464" h="457200">
                  <a:moveTo>
                    <a:pt x="545083" y="57150"/>
                  </a:moveTo>
                  <a:lnTo>
                    <a:pt x="507873" y="85991"/>
                  </a:lnTo>
                  <a:lnTo>
                    <a:pt x="465200" y="97561"/>
                  </a:lnTo>
                  <a:lnTo>
                    <a:pt x="410082" y="106489"/>
                  </a:lnTo>
                  <a:lnTo>
                    <a:pt x="344931" y="112255"/>
                  </a:lnTo>
                  <a:lnTo>
                    <a:pt x="272541" y="114300"/>
                  </a:lnTo>
                  <a:lnTo>
                    <a:pt x="200151" y="112255"/>
                  </a:lnTo>
                  <a:lnTo>
                    <a:pt x="135000" y="106489"/>
                  </a:lnTo>
                  <a:lnTo>
                    <a:pt x="79882" y="97561"/>
                  </a:lnTo>
                  <a:lnTo>
                    <a:pt x="37211" y="85991"/>
                  </a:lnTo>
                  <a:lnTo>
                    <a:pt x="0" y="57150"/>
                  </a:lnTo>
                  <a:lnTo>
                    <a:pt x="9778" y="41960"/>
                  </a:lnTo>
                  <a:lnTo>
                    <a:pt x="79882" y="16738"/>
                  </a:lnTo>
                  <a:lnTo>
                    <a:pt x="135000" y="7797"/>
                  </a:lnTo>
                  <a:lnTo>
                    <a:pt x="200151" y="2044"/>
                  </a:lnTo>
                  <a:lnTo>
                    <a:pt x="272541" y="0"/>
                  </a:lnTo>
                  <a:lnTo>
                    <a:pt x="344931" y="2044"/>
                  </a:lnTo>
                  <a:lnTo>
                    <a:pt x="410082" y="7797"/>
                  </a:lnTo>
                  <a:lnTo>
                    <a:pt x="465200" y="16738"/>
                  </a:lnTo>
                  <a:lnTo>
                    <a:pt x="507873" y="28308"/>
                  </a:lnTo>
                  <a:lnTo>
                    <a:pt x="545083" y="57150"/>
                  </a:lnTo>
                  <a:close/>
                </a:path>
                <a:path w="545464" h="457200">
                  <a:moveTo>
                    <a:pt x="545083" y="57150"/>
                  </a:moveTo>
                  <a:lnTo>
                    <a:pt x="545083" y="400050"/>
                  </a:lnTo>
                  <a:lnTo>
                    <a:pt x="535304" y="415239"/>
                  </a:lnTo>
                  <a:lnTo>
                    <a:pt x="465200" y="440461"/>
                  </a:lnTo>
                  <a:lnTo>
                    <a:pt x="410082" y="449389"/>
                  </a:lnTo>
                  <a:lnTo>
                    <a:pt x="344931" y="455155"/>
                  </a:lnTo>
                  <a:lnTo>
                    <a:pt x="272541" y="457200"/>
                  </a:lnTo>
                  <a:lnTo>
                    <a:pt x="200151" y="455155"/>
                  </a:lnTo>
                  <a:lnTo>
                    <a:pt x="135000" y="449389"/>
                  </a:lnTo>
                  <a:lnTo>
                    <a:pt x="79882" y="440461"/>
                  </a:lnTo>
                  <a:lnTo>
                    <a:pt x="37211" y="428891"/>
                  </a:lnTo>
                  <a:lnTo>
                    <a:pt x="0" y="400050"/>
                  </a:lnTo>
                  <a:lnTo>
                    <a:pt x="0" y="57150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623564" y="4522723"/>
            <a:ext cx="537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Dom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942332" y="2791967"/>
            <a:ext cx="1524000" cy="1970405"/>
            <a:chOff x="4942332" y="2791967"/>
            <a:chExt cx="1524000" cy="1970405"/>
          </a:xfrm>
        </p:grpSpPr>
        <p:sp>
          <p:nvSpPr>
            <p:cNvPr id="61" name="object 61"/>
            <p:cNvSpPr/>
            <p:nvPr/>
          </p:nvSpPr>
          <p:spPr>
            <a:xfrm>
              <a:off x="4942332" y="2791967"/>
              <a:ext cx="1524000" cy="1970405"/>
            </a:xfrm>
            <a:custGeom>
              <a:avLst/>
              <a:gdLst/>
              <a:ahLst/>
              <a:cxnLst/>
              <a:rect l="l" t="t" r="r" b="b"/>
              <a:pathLst>
                <a:path w="1524000" h="1970404">
                  <a:moveTo>
                    <a:pt x="1524000" y="0"/>
                  </a:moveTo>
                  <a:lnTo>
                    <a:pt x="0" y="0"/>
                  </a:lnTo>
                  <a:lnTo>
                    <a:pt x="0" y="1970024"/>
                  </a:lnTo>
                  <a:lnTo>
                    <a:pt x="1524000" y="1970024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3960" y="3291839"/>
              <a:ext cx="667512" cy="47853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1204" y="3319271"/>
              <a:ext cx="573024" cy="38404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061204" y="3319271"/>
              <a:ext cx="572770" cy="384175"/>
            </a:xfrm>
            <a:custGeom>
              <a:avLst/>
              <a:gdLst/>
              <a:ahLst/>
              <a:cxnLst/>
              <a:rect l="l" t="t" r="r" b="b"/>
              <a:pathLst>
                <a:path w="572770" h="384175">
                  <a:moveTo>
                    <a:pt x="0" y="64007"/>
                  </a:moveTo>
                  <a:lnTo>
                    <a:pt x="5080" y="39115"/>
                  </a:lnTo>
                  <a:lnTo>
                    <a:pt x="18796" y="18795"/>
                  </a:lnTo>
                  <a:lnTo>
                    <a:pt x="39116" y="5079"/>
                  </a:lnTo>
                  <a:lnTo>
                    <a:pt x="64008" y="0"/>
                  </a:lnTo>
                  <a:lnTo>
                    <a:pt x="508635" y="0"/>
                  </a:lnTo>
                  <a:lnTo>
                    <a:pt x="533526" y="5079"/>
                  </a:lnTo>
                  <a:lnTo>
                    <a:pt x="553847" y="18795"/>
                  </a:lnTo>
                  <a:lnTo>
                    <a:pt x="567563" y="39115"/>
                  </a:lnTo>
                  <a:lnTo>
                    <a:pt x="572643" y="64007"/>
                  </a:lnTo>
                  <a:lnTo>
                    <a:pt x="572643" y="319912"/>
                  </a:lnTo>
                  <a:lnTo>
                    <a:pt x="567563" y="344804"/>
                  </a:lnTo>
                  <a:lnTo>
                    <a:pt x="553847" y="365124"/>
                  </a:lnTo>
                  <a:lnTo>
                    <a:pt x="533526" y="378840"/>
                  </a:lnTo>
                  <a:lnTo>
                    <a:pt x="508635" y="383920"/>
                  </a:lnTo>
                  <a:lnTo>
                    <a:pt x="64008" y="383920"/>
                  </a:lnTo>
                  <a:lnTo>
                    <a:pt x="39116" y="378840"/>
                  </a:lnTo>
                  <a:lnTo>
                    <a:pt x="18796" y="365124"/>
                  </a:lnTo>
                  <a:lnTo>
                    <a:pt x="5080" y="344804"/>
                  </a:lnTo>
                  <a:lnTo>
                    <a:pt x="0" y="319912"/>
                  </a:lnTo>
                  <a:lnTo>
                    <a:pt x="0" y="64007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174360" y="3412616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719571" y="3294888"/>
            <a:ext cx="669290" cy="480059"/>
            <a:chOff x="5719571" y="3294888"/>
            <a:chExt cx="669290" cy="480059"/>
          </a:xfrm>
        </p:grpSpPr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19571" y="3294888"/>
              <a:ext cx="669036" cy="48005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6815" y="3322320"/>
              <a:ext cx="574548" cy="38557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766815" y="3322320"/>
              <a:ext cx="574675" cy="385445"/>
            </a:xfrm>
            <a:custGeom>
              <a:avLst/>
              <a:gdLst/>
              <a:ahLst/>
              <a:cxnLst/>
              <a:rect l="l" t="t" r="r" b="b"/>
              <a:pathLst>
                <a:path w="574675" h="385445">
                  <a:moveTo>
                    <a:pt x="0" y="64134"/>
                  </a:moveTo>
                  <a:lnTo>
                    <a:pt x="5080" y="39242"/>
                  </a:lnTo>
                  <a:lnTo>
                    <a:pt x="18796" y="18795"/>
                  </a:lnTo>
                  <a:lnTo>
                    <a:pt x="39243" y="5079"/>
                  </a:lnTo>
                  <a:lnTo>
                    <a:pt x="64262" y="0"/>
                  </a:lnTo>
                  <a:lnTo>
                    <a:pt x="510159" y="0"/>
                  </a:lnTo>
                  <a:lnTo>
                    <a:pt x="535178" y="5079"/>
                  </a:lnTo>
                  <a:lnTo>
                    <a:pt x="555625" y="18795"/>
                  </a:lnTo>
                  <a:lnTo>
                    <a:pt x="569341" y="39242"/>
                  </a:lnTo>
                  <a:lnTo>
                    <a:pt x="574421" y="64134"/>
                  </a:lnTo>
                  <a:lnTo>
                    <a:pt x="574421" y="320928"/>
                  </a:lnTo>
                  <a:lnTo>
                    <a:pt x="569341" y="345820"/>
                  </a:lnTo>
                  <a:lnTo>
                    <a:pt x="555625" y="366267"/>
                  </a:lnTo>
                  <a:lnTo>
                    <a:pt x="535178" y="379983"/>
                  </a:lnTo>
                  <a:lnTo>
                    <a:pt x="510159" y="385063"/>
                  </a:lnTo>
                  <a:lnTo>
                    <a:pt x="64262" y="385063"/>
                  </a:lnTo>
                  <a:lnTo>
                    <a:pt x="39243" y="379983"/>
                  </a:lnTo>
                  <a:lnTo>
                    <a:pt x="18796" y="366267"/>
                  </a:lnTo>
                  <a:lnTo>
                    <a:pt x="5080" y="345820"/>
                  </a:lnTo>
                  <a:lnTo>
                    <a:pt x="0" y="320928"/>
                  </a:lnTo>
                  <a:lnTo>
                    <a:pt x="0" y="6413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880353" y="3415665"/>
            <a:ext cx="374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343144" y="3698747"/>
            <a:ext cx="716280" cy="871855"/>
            <a:chOff x="5343144" y="3698747"/>
            <a:chExt cx="716280" cy="871855"/>
          </a:xfrm>
        </p:grpSpPr>
        <p:sp>
          <p:nvSpPr>
            <p:cNvPr id="72" name="object 72"/>
            <p:cNvSpPr/>
            <p:nvPr/>
          </p:nvSpPr>
          <p:spPr>
            <a:xfrm>
              <a:off x="5343144" y="3698747"/>
              <a:ext cx="716280" cy="335280"/>
            </a:xfrm>
            <a:custGeom>
              <a:avLst/>
              <a:gdLst/>
              <a:ahLst/>
              <a:cxnLst/>
              <a:rect l="l" t="t" r="r" b="b"/>
              <a:pathLst>
                <a:path w="716279" h="335279">
                  <a:moveTo>
                    <a:pt x="323977" y="334378"/>
                  </a:moveTo>
                  <a:lnTo>
                    <a:pt x="316611" y="235280"/>
                  </a:lnTo>
                  <a:lnTo>
                    <a:pt x="275590" y="275183"/>
                  </a:lnTo>
                  <a:lnTo>
                    <a:pt x="9144" y="0"/>
                  </a:lnTo>
                  <a:lnTo>
                    <a:pt x="0" y="8890"/>
                  </a:lnTo>
                  <a:lnTo>
                    <a:pt x="266446" y="284060"/>
                  </a:lnTo>
                  <a:lnTo>
                    <a:pt x="225425" y="323875"/>
                  </a:lnTo>
                  <a:lnTo>
                    <a:pt x="323977" y="334378"/>
                  </a:lnTo>
                  <a:close/>
                </a:path>
                <a:path w="716279" h="335279">
                  <a:moveTo>
                    <a:pt x="716026" y="13716"/>
                  </a:moveTo>
                  <a:lnTo>
                    <a:pt x="707390" y="4318"/>
                  </a:lnTo>
                  <a:lnTo>
                    <a:pt x="411226" y="278549"/>
                  </a:lnTo>
                  <a:lnTo>
                    <a:pt x="372491" y="236512"/>
                  </a:lnTo>
                  <a:lnTo>
                    <a:pt x="359664" y="335051"/>
                  </a:lnTo>
                  <a:lnTo>
                    <a:pt x="458724" y="329946"/>
                  </a:lnTo>
                  <a:lnTo>
                    <a:pt x="419862" y="287909"/>
                  </a:lnTo>
                  <a:lnTo>
                    <a:pt x="716026" y="1371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93436" y="4018787"/>
              <a:ext cx="640079" cy="55168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40680" y="4046219"/>
              <a:ext cx="545591" cy="4572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440680" y="4046219"/>
              <a:ext cx="545465" cy="457200"/>
            </a:xfrm>
            <a:custGeom>
              <a:avLst/>
              <a:gdLst/>
              <a:ahLst/>
              <a:cxnLst/>
              <a:rect l="l" t="t" r="r" b="b"/>
              <a:pathLst>
                <a:path w="545464" h="457200">
                  <a:moveTo>
                    <a:pt x="545084" y="57149"/>
                  </a:moveTo>
                  <a:lnTo>
                    <a:pt x="507873" y="85991"/>
                  </a:lnTo>
                  <a:lnTo>
                    <a:pt x="465200" y="97561"/>
                  </a:lnTo>
                  <a:lnTo>
                    <a:pt x="410083" y="106489"/>
                  </a:lnTo>
                  <a:lnTo>
                    <a:pt x="344932" y="112255"/>
                  </a:lnTo>
                  <a:lnTo>
                    <a:pt x="272542" y="114299"/>
                  </a:lnTo>
                  <a:lnTo>
                    <a:pt x="200152" y="112255"/>
                  </a:lnTo>
                  <a:lnTo>
                    <a:pt x="135000" y="106489"/>
                  </a:lnTo>
                  <a:lnTo>
                    <a:pt x="79883" y="97561"/>
                  </a:lnTo>
                  <a:lnTo>
                    <a:pt x="37211" y="85991"/>
                  </a:lnTo>
                  <a:lnTo>
                    <a:pt x="0" y="57149"/>
                  </a:lnTo>
                  <a:lnTo>
                    <a:pt x="9779" y="41960"/>
                  </a:lnTo>
                  <a:lnTo>
                    <a:pt x="79883" y="16738"/>
                  </a:lnTo>
                  <a:lnTo>
                    <a:pt x="135000" y="7797"/>
                  </a:lnTo>
                  <a:lnTo>
                    <a:pt x="200152" y="2044"/>
                  </a:lnTo>
                  <a:lnTo>
                    <a:pt x="272542" y="0"/>
                  </a:lnTo>
                  <a:lnTo>
                    <a:pt x="344932" y="2044"/>
                  </a:lnTo>
                  <a:lnTo>
                    <a:pt x="410083" y="7797"/>
                  </a:lnTo>
                  <a:lnTo>
                    <a:pt x="465200" y="16738"/>
                  </a:lnTo>
                  <a:lnTo>
                    <a:pt x="507873" y="28308"/>
                  </a:lnTo>
                  <a:lnTo>
                    <a:pt x="545084" y="57149"/>
                  </a:lnTo>
                  <a:close/>
                </a:path>
                <a:path w="545464" h="457200">
                  <a:moveTo>
                    <a:pt x="545084" y="57149"/>
                  </a:moveTo>
                  <a:lnTo>
                    <a:pt x="545084" y="400049"/>
                  </a:lnTo>
                  <a:lnTo>
                    <a:pt x="535305" y="415239"/>
                  </a:lnTo>
                  <a:lnTo>
                    <a:pt x="465200" y="440461"/>
                  </a:lnTo>
                  <a:lnTo>
                    <a:pt x="410083" y="449389"/>
                  </a:lnTo>
                  <a:lnTo>
                    <a:pt x="344932" y="455155"/>
                  </a:lnTo>
                  <a:lnTo>
                    <a:pt x="272542" y="457199"/>
                  </a:lnTo>
                  <a:lnTo>
                    <a:pt x="200152" y="455155"/>
                  </a:lnTo>
                  <a:lnTo>
                    <a:pt x="135000" y="449389"/>
                  </a:lnTo>
                  <a:lnTo>
                    <a:pt x="79883" y="440461"/>
                  </a:lnTo>
                  <a:lnTo>
                    <a:pt x="37211" y="428891"/>
                  </a:lnTo>
                  <a:lnTo>
                    <a:pt x="0" y="400049"/>
                  </a:lnTo>
                  <a:lnTo>
                    <a:pt x="0" y="57149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441060" y="4517542"/>
            <a:ext cx="537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Dom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768083" y="2795016"/>
            <a:ext cx="1524000" cy="1970405"/>
            <a:chOff x="6768083" y="2795016"/>
            <a:chExt cx="1524000" cy="1970405"/>
          </a:xfrm>
        </p:grpSpPr>
        <p:sp>
          <p:nvSpPr>
            <p:cNvPr id="78" name="object 78"/>
            <p:cNvSpPr/>
            <p:nvPr/>
          </p:nvSpPr>
          <p:spPr>
            <a:xfrm>
              <a:off x="6768083" y="2795016"/>
              <a:ext cx="1524000" cy="1970405"/>
            </a:xfrm>
            <a:custGeom>
              <a:avLst/>
              <a:gdLst/>
              <a:ahLst/>
              <a:cxnLst/>
              <a:rect l="l" t="t" r="r" b="b"/>
              <a:pathLst>
                <a:path w="1524000" h="1970404">
                  <a:moveTo>
                    <a:pt x="1524000" y="0"/>
                  </a:moveTo>
                  <a:lnTo>
                    <a:pt x="0" y="0"/>
                  </a:lnTo>
                  <a:lnTo>
                    <a:pt x="0" y="1970024"/>
                  </a:lnTo>
                  <a:lnTo>
                    <a:pt x="1524000" y="1970024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39711" y="3293364"/>
              <a:ext cx="667511" cy="48006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86955" y="3320796"/>
              <a:ext cx="573024" cy="38557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886955" y="3320796"/>
              <a:ext cx="572770" cy="385445"/>
            </a:xfrm>
            <a:custGeom>
              <a:avLst/>
              <a:gdLst/>
              <a:ahLst/>
              <a:cxnLst/>
              <a:rect l="l" t="t" r="r" b="b"/>
              <a:pathLst>
                <a:path w="572770" h="385445">
                  <a:moveTo>
                    <a:pt x="0" y="64134"/>
                  </a:moveTo>
                  <a:lnTo>
                    <a:pt x="5079" y="39242"/>
                  </a:lnTo>
                  <a:lnTo>
                    <a:pt x="18796" y="18795"/>
                  </a:lnTo>
                  <a:lnTo>
                    <a:pt x="39243" y="5079"/>
                  </a:lnTo>
                  <a:lnTo>
                    <a:pt x="64262" y="0"/>
                  </a:lnTo>
                  <a:lnTo>
                    <a:pt x="508380" y="0"/>
                  </a:lnTo>
                  <a:lnTo>
                    <a:pt x="533400" y="5079"/>
                  </a:lnTo>
                  <a:lnTo>
                    <a:pt x="553847" y="18795"/>
                  </a:lnTo>
                  <a:lnTo>
                    <a:pt x="567563" y="39242"/>
                  </a:lnTo>
                  <a:lnTo>
                    <a:pt x="572643" y="64134"/>
                  </a:lnTo>
                  <a:lnTo>
                    <a:pt x="572643" y="320928"/>
                  </a:lnTo>
                  <a:lnTo>
                    <a:pt x="567563" y="345820"/>
                  </a:lnTo>
                  <a:lnTo>
                    <a:pt x="553847" y="366267"/>
                  </a:lnTo>
                  <a:lnTo>
                    <a:pt x="533400" y="379983"/>
                  </a:lnTo>
                  <a:lnTo>
                    <a:pt x="508380" y="385063"/>
                  </a:lnTo>
                  <a:lnTo>
                    <a:pt x="64262" y="385063"/>
                  </a:lnTo>
                  <a:lnTo>
                    <a:pt x="39243" y="379983"/>
                  </a:lnTo>
                  <a:lnTo>
                    <a:pt x="18796" y="366267"/>
                  </a:lnTo>
                  <a:lnTo>
                    <a:pt x="5079" y="345820"/>
                  </a:lnTo>
                  <a:lnTo>
                    <a:pt x="0" y="320928"/>
                  </a:lnTo>
                  <a:lnTo>
                    <a:pt x="0" y="6413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999858" y="3415029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545323" y="3297935"/>
            <a:ext cx="668020" cy="478790"/>
            <a:chOff x="7545323" y="3297935"/>
            <a:chExt cx="668020" cy="478790"/>
          </a:xfrm>
        </p:grpSpPr>
        <p:pic>
          <p:nvPicPr>
            <p:cNvPr id="84" name="object 8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5323" y="3297935"/>
              <a:ext cx="667512" cy="47853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92567" y="3325367"/>
              <a:ext cx="573024" cy="38404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592567" y="3325367"/>
              <a:ext cx="572770" cy="384175"/>
            </a:xfrm>
            <a:custGeom>
              <a:avLst/>
              <a:gdLst/>
              <a:ahLst/>
              <a:cxnLst/>
              <a:rect l="l" t="t" r="r" b="b"/>
              <a:pathLst>
                <a:path w="572770" h="384175">
                  <a:moveTo>
                    <a:pt x="0" y="64007"/>
                  </a:moveTo>
                  <a:lnTo>
                    <a:pt x="5079" y="39115"/>
                  </a:lnTo>
                  <a:lnTo>
                    <a:pt x="18796" y="18795"/>
                  </a:lnTo>
                  <a:lnTo>
                    <a:pt x="39115" y="5079"/>
                  </a:lnTo>
                  <a:lnTo>
                    <a:pt x="64007" y="0"/>
                  </a:lnTo>
                  <a:lnTo>
                    <a:pt x="508634" y="0"/>
                  </a:lnTo>
                  <a:lnTo>
                    <a:pt x="533526" y="5079"/>
                  </a:lnTo>
                  <a:lnTo>
                    <a:pt x="553847" y="18795"/>
                  </a:lnTo>
                  <a:lnTo>
                    <a:pt x="567562" y="39115"/>
                  </a:lnTo>
                  <a:lnTo>
                    <a:pt x="572642" y="64007"/>
                  </a:lnTo>
                  <a:lnTo>
                    <a:pt x="572642" y="319912"/>
                  </a:lnTo>
                  <a:lnTo>
                    <a:pt x="567562" y="344804"/>
                  </a:lnTo>
                  <a:lnTo>
                    <a:pt x="553847" y="365124"/>
                  </a:lnTo>
                  <a:lnTo>
                    <a:pt x="533526" y="378840"/>
                  </a:lnTo>
                  <a:lnTo>
                    <a:pt x="508634" y="383920"/>
                  </a:lnTo>
                  <a:lnTo>
                    <a:pt x="64007" y="383920"/>
                  </a:lnTo>
                  <a:lnTo>
                    <a:pt x="39115" y="378840"/>
                  </a:lnTo>
                  <a:lnTo>
                    <a:pt x="18796" y="365124"/>
                  </a:lnTo>
                  <a:lnTo>
                    <a:pt x="5079" y="344804"/>
                  </a:lnTo>
                  <a:lnTo>
                    <a:pt x="0" y="319912"/>
                  </a:lnTo>
                  <a:lnTo>
                    <a:pt x="0" y="64007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705725" y="3419094"/>
            <a:ext cx="375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rit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168895" y="3701796"/>
            <a:ext cx="714375" cy="871855"/>
            <a:chOff x="7168895" y="3701796"/>
            <a:chExt cx="714375" cy="871855"/>
          </a:xfrm>
        </p:grpSpPr>
        <p:sp>
          <p:nvSpPr>
            <p:cNvPr id="89" name="object 89"/>
            <p:cNvSpPr/>
            <p:nvPr/>
          </p:nvSpPr>
          <p:spPr>
            <a:xfrm>
              <a:off x="7168896" y="3701796"/>
              <a:ext cx="714375" cy="334010"/>
            </a:xfrm>
            <a:custGeom>
              <a:avLst/>
              <a:gdLst/>
              <a:ahLst/>
              <a:cxnLst/>
              <a:rect l="l" t="t" r="r" b="b"/>
              <a:pathLst>
                <a:path w="714375" h="334010">
                  <a:moveTo>
                    <a:pt x="323850" y="333489"/>
                  </a:moveTo>
                  <a:lnTo>
                    <a:pt x="316484" y="234657"/>
                  </a:lnTo>
                  <a:lnTo>
                    <a:pt x="275463" y="274447"/>
                  </a:lnTo>
                  <a:lnTo>
                    <a:pt x="9144" y="0"/>
                  </a:lnTo>
                  <a:lnTo>
                    <a:pt x="0" y="8890"/>
                  </a:lnTo>
                  <a:lnTo>
                    <a:pt x="266319" y="283311"/>
                  </a:lnTo>
                  <a:lnTo>
                    <a:pt x="225298" y="323024"/>
                  </a:lnTo>
                  <a:lnTo>
                    <a:pt x="323850" y="333489"/>
                  </a:lnTo>
                  <a:close/>
                </a:path>
                <a:path w="714375" h="334010">
                  <a:moveTo>
                    <a:pt x="714248" y="12192"/>
                  </a:moveTo>
                  <a:lnTo>
                    <a:pt x="705612" y="2794"/>
                  </a:lnTo>
                  <a:lnTo>
                    <a:pt x="409575" y="276288"/>
                  </a:lnTo>
                  <a:lnTo>
                    <a:pt x="370840" y="234365"/>
                  </a:lnTo>
                  <a:lnTo>
                    <a:pt x="358013" y="332638"/>
                  </a:lnTo>
                  <a:lnTo>
                    <a:pt x="457073" y="327545"/>
                  </a:lnTo>
                  <a:lnTo>
                    <a:pt x="418211" y="285623"/>
                  </a:lnTo>
                  <a:lnTo>
                    <a:pt x="714248" y="12192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17663" y="4021836"/>
              <a:ext cx="640079" cy="55168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64907" y="4049268"/>
              <a:ext cx="545592" cy="4572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264907" y="4049268"/>
              <a:ext cx="545465" cy="457200"/>
            </a:xfrm>
            <a:custGeom>
              <a:avLst/>
              <a:gdLst/>
              <a:ahLst/>
              <a:cxnLst/>
              <a:rect l="l" t="t" r="r" b="b"/>
              <a:pathLst>
                <a:path w="545465" h="457200">
                  <a:moveTo>
                    <a:pt x="545084" y="57149"/>
                  </a:moveTo>
                  <a:lnTo>
                    <a:pt x="507873" y="85991"/>
                  </a:lnTo>
                  <a:lnTo>
                    <a:pt x="465200" y="97561"/>
                  </a:lnTo>
                  <a:lnTo>
                    <a:pt x="410083" y="106489"/>
                  </a:lnTo>
                  <a:lnTo>
                    <a:pt x="344932" y="112255"/>
                  </a:lnTo>
                  <a:lnTo>
                    <a:pt x="272542" y="114299"/>
                  </a:lnTo>
                  <a:lnTo>
                    <a:pt x="200151" y="112255"/>
                  </a:lnTo>
                  <a:lnTo>
                    <a:pt x="135000" y="106489"/>
                  </a:lnTo>
                  <a:lnTo>
                    <a:pt x="79883" y="97561"/>
                  </a:lnTo>
                  <a:lnTo>
                    <a:pt x="37211" y="85991"/>
                  </a:lnTo>
                  <a:lnTo>
                    <a:pt x="0" y="57149"/>
                  </a:lnTo>
                  <a:lnTo>
                    <a:pt x="9778" y="41960"/>
                  </a:lnTo>
                  <a:lnTo>
                    <a:pt x="79883" y="16738"/>
                  </a:lnTo>
                  <a:lnTo>
                    <a:pt x="135000" y="7797"/>
                  </a:lnTo>
                  <a:lnTo>
                    <a:pt x="200151" y="2044"/>
                  </a:lnTo>
                  <a:lnTo>
                    <a:pt x="272542" y="0"/>
                  </a:lnTo>
                  <a:lnTo>
                    <a:pt x="344932" y="2044"/>
                  </a:lnTo>
                  <a:lnTo>
                    <a:pt x="410083" y="7797"/>
                  </a:lnTo>
                  <a:lnTo>
                    <a:pt x="465200" y="16738"/>
                  </a:lnTo>
                  <a:lnTo>
                    <a:pt x="507873" y="28308"/>
                  </a:lnTo>
                  <a:lnTo>
                    <a:pt x="545084" y="57149"/>
                  </a:lnTo>
                  <a:close/>
                </a:path>
                <a:path w="545465" h="457200">
                  <a:moveTo>
                    <a:pt x="545084" y="57149"/>
                  </a:moveTo>
                  <a:lnTo>
                    <a:pt x="545084" y="400049"/>
                  </a:lnTo>
                  <a:lnTo>
                    <a:pt x="535305" y="415239"/>
                  </a:lnTo>
                  <a:lnTo>
                    <a:pt x="465200" y="440461"/>
                  </a:lnTo>
                  <a:lnTo>
                    <a:pt x="410083" y="449389"/>
                  </a:lnTo>
                  <a:lnTo>
                    <a:pt x="344932" y="455155"/>
                  </a:lnTo>
                  <a:lnTo>
                    <a:pt x="272542" y="457199"/>
                  </a:lnTo>
                  <a:lnTo>
                    <a:pt x="200151" y="455155"/>
                  </a:lnTo>
                  <a:lnTo>
                    <a:pt x="135000" y="449389"/>
                  </a:lnTo>
                  <a:lnTo>
                    <a:pt x="79883" y="440461"/>
                  </a:lnTo>
                  <a:lnTo>
                    <a:pt x="37211" y="428891"/>
                  </a:lnTo>
                  <a:lnTo>
                    <a:pt x="0" y="400049"/>
                  </a:lnTo>
                  <a:lnTo>
                    <a:pt x="0" y="57149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266558" y="4520590"/>
            <a:ext cx="5378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Dom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799844" y="2462783"/>
            <a:ext cx="723900" cy="688975"/>
          </a:xfrm>
          <a:custGeom>
            <a:avLst/>
            <a:gdLst/>
            <a:ahLst/>
            <a:cxnLst/>
            <a:rect l="l" t="t" r="r" b="b"/>
            <a:pathLst>
              <a:path w="723900" h="688975">
                <a:moveTo>
                  <a:pt x="127127" y="612648"/>
                </a:moveTo>
                <a:lnTo>
                  <a:pt x="69850" y="612648"/>
                </a:lnTo>
                <a:lnTo>
                  <a:pt x="69850" y="3048"/>
                </a:lnTo>
                <a:lnTo>
                  <a:pt x="57150" y="3048"/>
                </a:lnTo>
                <a:lnTo>
                  <a:pt x="57150" y="612648"/>
                </a:lnTo>
                <a:lnTo>
                  <a:pt x="0" y="612648"/>
                </a:lnTo>
                <a:lnTo>
                  <a:pt x="63500" y="688848"/>
                </a:lnTo>
                <a:lnTo>
                  <a:pt x="127127" y="612648"/>
                </a:lnTo>
                <a:close/>
              </a:path>
              <a:path w="723900" h="688975">
                <a:moveTo>
                  <a:pt x="723519" y="609600"/>
                </a:moveTo>
                <a:lnTo>
                  <a:pt x="666369" y="609600"/>
                </a:lnTo>
                <a:lnTo>
                  <a:pt x="666369" y="0"/>
                </a:lnTo>
                <a:lnTo>
                  <a:pt x="653669" y="0"/>
                </a:lnTo>
                <a:lnTo>
                  <a:pt x="653669" y="609600"/>
                </a:lnTo>
                <a:lnTo>
                  <a:pt x="596392" y="609600"/>
                </a:lnTo>
                <a:lnTo>
                  <a:pt x="660019" y="685800"/>
                </a:lnTo>
                <a:lnTo>
                  <a:pt x="723519" y="609600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67100" y="2455163"/>
            <a:ext cx="833119" cy="868680"/>
          </a:xfrm>
          <a:custGeom>
            <a:avLst/>
            <a:gdLst/>
            <a:ahLst/>
            <a:cxnLst/>
            <a:rect l="l" t="t" r="r" b="b"/>
            <a:pathLst>
              <a:path w="833120" h="868679">
                <a:moveTo>
                  <a:pt x="127127" y="792099"/>
                </a:moveTo>
                <a:lnTo>
                  <a:pt x="69850" y="792099"/>
                </a:lnTo>
                <a:lnTo>
                  <a:pt x="69850" y="6096"/>
                </a:lnTo>
                <a:lnTo>
                  <a:pt x="57150" y="6096"/>
                </a:lnTo>
                <a:lnTo>
                  <a:pt x="57150" y="792099"/>
                </a:lnTo>
                <a:lnTo>
                  <a:pt x="0" y="792099"/>
                </a:lnTo>
                <a:lnTo>
                  <a:pt x="63500" y="868299"/>
                </a:lnTo>
                <a:lnTo>
                  <a:pt x="127127" y="792099"/>
                </a:lnTo>
                <a:close/>
              </a:path>
              <a:path w="833120" h="868679">
                <a:moveTo>
                  <a:pt x="833120" y="786003"/>
                </a:moveTo>
                <a:lnTo>
                  <a:pt x="775970" y="786003"/>
                </a:lnTo>
                <a:lnTo>
                  <a:pt x="775970" y="0"/>
                </a:lnTo>
                <a:lnTo>
                  <a:pt x="763270" y="0"/>
                </a:lnTo>
                <a:lnTo>
                  <a:pt x="763270" y="786003"/>
                </a:lnTo>
                <a:lnTo>
                  <a:pt x="705993" y="786003"/>
                </a:lnTo>
                <a:lnTo>
                  <a:pt x="769620" y="862203"/>
                </a:lnTo>
                <a:lnTo>
                  <a:pt x="833120" y="786003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5279135" y="2452116"/>
            <a:ext cx="2661285" cy="876300"/>
            <a:chOff x="5279135" y="2452116"/>
            <a:chExt cx="2661285" cy="876300"/>
          </a:xfrm>
        </p:grpSpPr>
        <p:pic>
          <p:nvPicPr>
            <p:cNvPr id="97" name="object 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26123" y="2837688"/>
              <a:ext cx="1112520" cy="36576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73367" y="2865120"/>
              <a:ext cx="1018032" cy="271271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6373367" y="2865120"/>
              <a:ext cx="1017905" cy="271145"/>
            </a:xfrm>
            <a:custGeom>
              <a:avLst/>
              <a:gdLst/>
              <a:ahLst/>
              <a:cxnLst/>
              <a:rect l="l" t="t" r="r" b="b"/>
              <a:pathLst>
                <a:path w="1017904" h="271144">
                  <a:moveTo>
                    <a:pt x="0" y="270763"/>
                  </a:moveTo>
                  <a:lnTo>
                    <a:pt x="1017524" y="270763"/>
                  </a:lnTo>
                  <a:lnTo>
                    <a:pt x="1017524" y="0"/>
                  </a:lnTo>
                  <a:lnTo>
                    <a:pt x="0" y="0"/>
                  </a:lnTo>
                  <a:lnTo>
                    <a:pt x="0" y="270763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79136" y="2452115"/>
              <a:ext cx="2661285" cy="876300"/>
            </a:xfrm>
            <a:custGeom>
              <a:avLst/>
              <a:gdLst/>
              <a:ahLst/>
              <a:cxnLst/>
              <a:rect l="l" t="t" r="r" b="b"/>
              <a:pathLst>
                <a:path w="2661284" h="876300">
                  <a:moveTo>
                    <a:pt x="127000" y="795147"/>
                  </a:moveTo>
                  <a:lnTo>
                    <a:pt x="69850" y="795147"/>
                  </a:lnTo>
                  <a:lnTo>
                    <a:pt x="69850" y="9144"/>
                  </a:lnTo>
                  <a:lnTo>
                    <a:pt x="57150" y="9144"/>
                  </a:lnTo>
                  <a:lnTo>
                    <a:pt x="57150" y="795147"/>
                  </a:lnTo>
                  <a:lnTo>
                    <a:pt x="0" y="795147"/>
                  </a:lnTo>
                  <a:lnTo>
                    <a:pt x="63500" y="871347"/>
                  </a:lnTo>
                  <a:lnTo>
                    <a:pt x="127000" y="795147"/>
                  </a:lnTo>
                  <a:close/>
                </a:path>
                <a:path w="2661284" h="876300">
                  <a:moveTo>
                    <a:pt x="838962" y="799719"/>
                  </a:moveTo>
                  <a:lnTo>
                    <a:pt x="781812" y="799719"/>
                  </a:lnTo>
                  <a:lnTo>
                    <a:pt x="781812" y="13716"/>
                  </a:lnTo>
                  <a:lnTo>
                    <a:pt x="769112" y="13716"/>
                  </a:lnTo>
                  <a:lnTo>
                    <a:pt x="769112" y="799719"/>
                  </a:lnTo>
                  <a:lnTo>
                    <a:pt x="711962" y="799719"/>
                  </a:lnTo>
                  <a:lnTo>
                    <a:pt x="775462" y="875919"/>
                  </a:lnTo>
                  <a:lnTo>
                    <a:pt x="838962" y="799719"/>
                  </a:lnTo>
                  <a:close/>
                </a:path>
                <a:path w="2661284" h="876300">
                  <a:moveTo>
                    <a:pt x="1534160" y="328676"/>
                  </a:moveTo>
                  <a:lnTo>
                    <a:pt x="1477010" y="328676"/>
                  </a:lnTo>
                  <a:lnTo>
                    <a:pt x="1477010" y="9144"/>
                  </a:lnTo>
                  <a:lnTo>
                    <a:pt x="1464310" y="9144"/>
                  </a:lnTo>
                  <a:lnTo>
                    <a:pt x="1464310" y="328676"/>
                  </a:lnTo>
                  <a:lnTo>
                    <a:pt x="1407160" y="328676"/>
                  </a:lnTo>
                  <a:lnTo>
                    <a:pt x="1470660" y="404876"/>
                  </a:lnTo>
                  <a:lnTo>
                    <a:pt x="1534160" y="328676"/>
                  </a:lnTo>
                  <a:close/>
                </a:path>
                <a:path w="2661284" h="876300">
                  <a:moveTo>
                    <a:pt x="1782699" y="86868"/>
                  </a:moveTo>
                  <a:lnTo>
                    <a:pt x="1719199" y="10668"/>
                  </a:lnTo>
                  <a:lnTo>
                    <a:pt x="1655572" y="86868"/>
                  </a:lnTo>
                  <a:lnTo>
                    <a:pt x="1712849" y="86868"/>
                  </a:lnTo>
                  <a:lnTo>
                    <a:pt x="1712849" y="406400"/>
                  </a:lnTo>
                  <a:lnTo>
                    <a:pt x="1725549" y="406400"/>
                  </a:lnTo>
                  <a:lnTo>
                    <a:pt x="1725549" y="86868"/>
                  </a:lnTo>
                  <a:lnTo>
                    <a:pt x="1782699" y="86868"/>
                  </a:lnTo>
                  <a:close/>
                </a:path>
                <a:path w="2661284" h="876300">
                  <a:moveTo>
                    <a:pt x="2660777" y="786130"/>
                  </a:moveTo>
                  <a:lnTo>
                    <a:pt x="2603627" y="786130"/>
                  </a:lnTo>
                  <a:lnTo>
                    <a:pt x="2603627" y="0"/>
                  </a:lnTo>
                  <a:lnTo>
                    <a:pt x="2590927" y="0"/>
                  </a:lnTo>
                  <a:lnTo>
                    <a:pt x="2590927" y="786130"/>
                  </a:lnTo>
                  <a:lnTo>
                    <a:pt x="2533777" y="786130"/>
                  </a:lnTo>
                  <a:lnTo>
                    <a:pt x="2597277" y="862203"/>
                  </a:lnTo>
                  <a:lnTo>
                    <a:pt x="2660777" y="78613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/>
          <p:nvPr/>
        </p:nvSpPr>
        <p:spPr>
          <a:xfrm>
            <a:off x="6696456" y="1737359"/>
            <a:ext cx="352425" cy="367665"/>
          </a:xfrm>
          <a:custGeom>
            <a:avLst/>
            <a:gdLst/>
            <a:ahLst/>
            <a:cxnLst/>
            <a:rect l="l" t="t" r="r" b="b"/>
            <a:pathLst>
              <a:path w="352425" h="367664">
                <a:moveTo>
                  <a:pt x="127381" y="291211"/>
                </a:moveTo>
                <a:lnTo>
                  <a:pt x="69977" y="291211"/>
                </a:lnTo>
                <a:lnTo>
                  <a:pt x="69977" y="7620"/>
                </a:lnTo>
                <a:lnTo>
                  <a:pt x="57277" y="7620"/>
                </a:lnTo>
                <a:lnTo>
                  <a:pt x="57277" y="291211"/>
                </a:lnTo>
                <a:lnTo>
                  <a:pt x="0" y="291211"/>
                </a:lnTo>
                <a:lnTo>
                  <a:pt x="63627" y="367284"/>
                </a:lnTo>
                <a:lnTo>
                  <a:pt x="127381" y="291211"/>
                </a:lnTo>
                <a:close/>
              </a:path>
              <a:path w="352425" h="367664">
                <a:moveTo>
                  <a:pt x="351917" y="76073"/>
                </a:moveTo>
                <a:lnTo>
                  <a:pt x="288290" y="0"/>
                </a:lnTo>
                <a:lnTo>
                  <a:pt x="224536" y="76073"/>
                </a:lnTo>
                <a:lnTo>
                  <a:pt x="281940" y="76073"/>
                </a:lnTo>
                <a:lnTo>
                  <a:pt x="281940" y="359664"/>
                </a:lnTo>
                <a:lnTo>
                  <a:pt x="294640" y="359664"/>
                </a:lnTo>
                <a:lnTo>
                  <a:pt x="294640" y="76073"/>
                </a:lnTo>
                <a:lnTo>
                  <a:pt x="351917" y="76073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3" name="object 10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52" y="149478"/>
            <a:ext cx="37249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Message</a:t>
            </a:r>
            <a:r>
              <a:rPr spc="-125" dirty="0"/>
              <a:t> </a:t>
            </a:r>
            <a:r>
              <a:rPr spc="-15" dirty="0"/>
              <a:t>Exchange</a:t>
            </a:r>
            <a:r>
              <a:rPr spc="-50" dirty="0"/>
              <a:t> </a:t>
            </a:r>
            <a:r>
              <a:rPr spc="-1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368" y="1068705"/>
            <a:ext cx="7427595" cy="2381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ways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exchanging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distributed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316865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approach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dealing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differences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categorize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way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chunks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exchanged.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chunks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 messages.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ways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exchanging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messages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Exchange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Patterns.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MEPs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sequence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messages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being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called.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specify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order,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direction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those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messages.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20" y="137921"/>
            <a:ext cx="57683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35" dirty="0"/>
              <a:t> </a:t>
            </a:r>
            <a:r>
              <a:rPr dirty="0"/>
              <a:t>MEP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5" dirty="0"/>
              <a:t>Request</a:t>
            </a:r>
            <a:r>
              <a:rPr spc="-7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5" dirty="0"/>
              <a:t>Response</a:t>
            </a:r>
            <a:r>
              <a:rPr spc="-100" dirty="0"/>
              <a:t> </a:t>
            </a:r>
            <a:r>
              <a:rPr spc="-30" dirty="0"/>
              <a:t>(Two</a:t>
            </a:r>
            <a:r>
              <a:rPr spc="-70" dirty="0"/>
              <a:t> </a:t>
            </a:r>
            <a:r>
              <a:rPr spc="-20" dirty="0"/>
              <a:t>way)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44267" y="1082039"/>
            <a:ext cx="5055235" cy="3724275"/>
            <a:chOff x="2144267" y="1082039"/>
            <a:chExt cx="5055235" cy="3724275"/>
          </a:xfrm>
        </p:grpSpPr>
        <p:sp>
          <p:nvSpPr>
            <p:cNvPr id="4" name="object 4"/>
            <p:cNvSpPr/>
            <p:nvPr/>
          </p:nvSpPr>
          <p:spPr>
            <a:xfrm>
              <a:off x="4227575" y="1082039"/>
              <a:ext cx="0" cy="3724275"/>
            </a:xfrm>
            <a:custGeom>
              <a:avLst/>
              <a:gdLst/>
              <a:ahLst/>
              <a:cxnLst/>
              <a:rect l="l" t="t" r="r" b="b"/>
              <a:pathLst>
                <a:path h="3724275">
                  <a:moveTo>
                    <a:pt x="0" y="0"/>
                  </a:moveTo>
                  <a:lnTo>
                    <a:pt x="0" y="3724249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4967" y="2147315"/>
              <a:ext cx="563879" cy="4785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2211" y="2174747"/>
              <a:ext cx="469391" cy="3840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82211" y="2174747"/>
              <a:ext cx="469265" cy="384175"/>
            </a:xfrm>
            <a:custGeom>
              <a:avLst/>
              <a:gdLst/>
              <a:ahLst/>
              <a:cxnLst/>
              <a:rect l="l" t="t" r="r" b="b"/>
              <a:pathLst>
                <a:path w="469264" h="384175">
                  <a:moveTo>
                    <a:pt x="0" y="383920"/>
                  </a:moveTo>
                  <a:lnTo>
                    <a:pt x="468884" y="383920"/>
                  </a:lnTo>
                  <a:lnTo>
                    <a:pt x="468884" y="0"/>
                  </a:lnTo>
                  <a:lnTo>
                    <a:pt x="0" y="0"/>
                  </a:lnTo>
                  <a:lnTo>
                    <a:pt x="0" y="383920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4967" y="3313175"/>
              <a:ext cx="563879" cy="4541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2211" y="3340607"/>
              <a:ext cx="469391" cy="3596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82211" y="3340607"/>
              <a:ext cx="469265" cy="359410"/>
            </a:xfrm>
            <a:custGeom>
              <a:avLst/>
              <a:gdLst/>
              <a:ahLst/>
              <a:cxnLst/>
              <a:rect l="l" t="t" r="r" b="b"/>
              <a:pathLst>
                <a:path w="469264" h="359410">
                  <a:moveTo>
                    <a:pt x="0" y="359283"/>
                  </a:moveTo>
                  <a:lnTo>
                    <a:pt x="468884" y="359283"/>
                  </a:lnTo>
                  <a:lnTo>
                    <a:pt x="468884" y="0"/>
                  </a:lnTo>
                  <a:lnTo>
                    <a:pt x="0" y="0"/>
                  </a:lnTo>
                  <a:lnTo>
                    <a:pt x="0" y="359283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6751" y="1082039"/>
              <a:ext cx="0" cy="3724275"/>
            </a:xfrm>
            <a:custGeom>
              <a:avLst/>
              <a:gdLst/>
              <a:ahLst/>
              <a:cxnLst/>
              <a:rect l="l" t="t" r="r" b="b"/>
              <a:pathLst>
                <a:path h="3724275">
                  <a:moveTo>
                    <a:pt x="0" y="0"/>
                  </a:moveTo>
                  <a:lnTo>
                    <a:pt x="0" y="3724249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4268" y="1360931"/>
              <a:ext cx="2061845" cy="3088005"/>
            </a:xfrm>
            <a:custGeom>
              <a:avLst/>
              <a:gdLst/>
              <a:ahLst/>
              <a:cxnLst/>
              <a:rect l="l" t="t" r="r" b="b"/>
              <a:pathLst>
                <a:path w="2061845" h="3088004">
                  <a:moveTo>
                    <a:pt x="127000" y="3011322"/>
                  </a:moveTo>
                  <a:lnTo>
                    <a:pt x="73406" y="3011322"/>
                  </a:lnTo>
                  <a:lnTo>
                    <a:pt x="73406" y="2339975"/>
                  </a:lnTo>
                  <a:lnTo>
                    <a:pt x="53594" y="2339975"/>
                  </a:lnTo>
                  <a:lnTo>
                    <a:pt x="53594" y="3011322"/>
                  </a:lnTo>
                  <a:lnTo>
                    <a:pt x="0" y="3011322"/>
                  </a:lnTo>
                  <a:lnTo>
                    <a:pt x="63500" y="3087547"/>
                  </a:lnTo>
                  <a:lnTo>
                    <a:pt x="127000" y="3011322"/>
                  </a:lnTo>
                  <a:close/>
                </a:path>
                <a:path w="2061845" h="3088004">
                  <a:moveTo>
                    <a:pt x="1826387" y="813308"/>
                  </a:moveTo>
                  <a:lnTo>
                    <a:pt x="1750187" y="749808"/>
                  </a:lnTo>
                  <a:lnTo>
                    <a:pt x="1750187" y="806958"/>
                  </a:lnTo>
                  <a:lnTo>
                    <a:pt x="75730" y="806958"/>
                  </a:lnTo>
                  <a:lnTo>
                    <a:pt x="133096" y="738124"/>
                  </a:lnTo>
                  <a:lnTo>
                    <a:pt x="79502" y="738124"/>
                  </a:lnTo>
                  <a:lnTo>
                    <a:pt x="79502" y="0"/>
                  </a:lnTo>
                  <a:lnTo>
                    <a:pt x="59690" y="0"/>
                  </a:lnTo>
                  <a:lnTo>
                    <a:pt x="59690" y="738124"/>
                  </a:lnTo>
                  <a:lnTo>
                    <a:pt x="6096" y="738124"/>
                  </a:lnTo>
                  <a:lnTo>
                    <a:pt x="63449" y="806958"/>
                  </a:lnTo>
                  <a:lnTo>
                    <a:pt x="62484" y="806958"/>
                  </a:lnTo>
                  <a:lnTo>
                    <a:pt x="62484" y="819658"/>
                  </a:lnTo>
                  <a:lnTo>
                    <a:pt x="1750187" y="819658"/>
                  </a:lnTo>
                  <a:lnTo>
                    <a:pt x="1750187" y="876808"/>
                  </a:lnTo>
                  <a:lnTo>
                    <a:pt x="1826387" y="813308"/>
                  </a:lnTo>
                  <a:close/>
                </a:path>
                <a:path w="2061845" h="3088004">
                  <a:moveTo>
                    <a:pt x="2061845" y="2333117"/>
                  </a:moveTo>
                  <a:lnTo>
                    <a:pt x="156972" y="2333117"/>
                  </a:lnTo>
                  <a:lnTo>
                    <a:pt x="156972" y="2275967"/>
                  </a:lnTo>
                  <a:lnTo>
                    <a:pt x="80772" y="2339467"/>
                  </a:lnTo>
                  <a:lnTo>
                    <a:pt x="156972" y="2402967"/>
                  </a:lnTo>
                  <a:lnTo>
                    <a:pt x="156972" y="2345817"/>
                  </a:lnTo>
                  <a:lnTo>
                    <a:pt x="2061845" y="2345817"/>
                  </a:lnTo>
                  <a:lnTo>
                    <a:pt x="2061845" y="233311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0967" y="1082039"/>
              <a:ext cx="0" cy="3724275"/>
            </a:xfrm>
            <a:custGeom>
              <a:avLst/>
              <a:gdLst/>
              <a:ahLst/>
              <a:cxnLst/>
              <a:rect l="l" t="t" r="r" b="b"/>
              <a:pathLst>
                <a:path h="3724275">
                  <a:moveTo>
                    <a:pt x="0" y="0"/>
                  </a:moveTo>
                  <a:lnTo>
                    <a:pt x="0" y="3724249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6647" y="2519172"/>
              <a:ext cx="562355" cy="8778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3891" y="2546603"/>
              <a:ext cx="467867" cy="7833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93891" y="2546603"/>
              <a:ext cx="467995" cy="783590"/>
            </a:xfrm>
            <a:custGeom>
              <a:avLst/>
              <a:gdLst/>
              <a:ahLst/>
              <a:cxnLst/>
              <a:rect l="l" t="t" r="r" b="b"/>
              <a:pathLst>
                <a:path w="467995" h="783589">
                  <a:moveTo>
                    <a:pt x="0" y="783082"/>
                  </a:moveTo>
                  <a:lnTo>
                    <a:pt x="467740" y="783082"/>
                  </a:lnTo>
                  <a:lnTo>
                    <a:pt x="467740" y="0"/>
                  </a:lnTo>
                  <a:lnTo>
                    <a:pt x="0" y="0"/>
                  </a:lnTo>
                  <a:lnTo>
                    <a:pt x="0" y="783082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2112" y="2494914"/>
              <a:ext cx="1543050" cy="909319"/>
            </a:xfrm>
            <a:custGeom>
              <a:avLst/>
              <a:gdLst/>
              <a:ahLst/>
              <a:cxnLst/>
              <a:rect l="l" t="t" r="r" b="b"/>
              <a:pathLst>
                <a:path w="1543050" h="909320">
                  <a:moveTo>
                    <a:pt x="1542034" y="63500"/>
                  </a:moveTo>
                  <a:lnTo>
                    <a:pt x="1465834" y="0"/>
                  </a:lnTo>
                  <a:lnTo>
                    <a:pt x="1465834" y="57150"/>
                  </a:lnTo>
                  <a:lnTo>
                    <a:pt x="4572" y="57150"/>
                  </a:lnTo>
                  <a:lnTo>
                    <a:pt x="4572" y="69850"/>
                  </a:lnTo>
                  <a:lnTo>
                    <a:pt x="1465834" y="69850"/>
                  </a:lnTo>
                  <a:lnTo>
                    <a:pt x="1465834" y="127000"/>
                  </a:lnTo>
                  <a:lnTo>
                    <a:pt x="1542034" y="63500"/>
                  </a:lnTo>
                  <a:close/>
                </a:path>
                <a:path w="1543050" h="909320">
                  <a:moveTo>
                    <a:pt x="1542796" y="839089"/>
                  </a:moveTo>
                  <a:lnTo>
                    <a:pt x="76200" y="839089"/>
                  </a:lnTo>
                  <a:lnTo>
                    <a:pt x="76200" y="781939"/>
                  </a:lnTo>
                  <a:lnTo>
                    <a:pt x="0" y="845439"/>
                  </a:lnTo>
                  <a:lnTo>
                    <a:pt x="76200" y="909066"/>
                  </a:lnTo>
                  <a:lnTo>
                    <a:pt x="76200" y="851789"/>
                  </a:lnTo>
                  <a:lnTo>
                    <a:pt x="1542796" y="851789"/>
                  </a:lnTo>
                  <a:lnTo>
                    <a:pt x="1542796" y="839089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61759" y="2732532"/>
              <a:ext cx="732790" cy="413384"/>
            </a:xfrm>
            <a:custGeom>
              <a:avLst/>
              <a:gdLst/>
              <a:ahLst/>
              <a:cxnLst/>
              <a:rect l="l" t="t" r="r" b="b"/>
              <a:pathLst>
                <a:path w="732790" h="413385">
                  <a:moveTo>
                    <a:pt x="0" y="0"/>
                  </a:moveTo>
                  <a:lnTo>
                    <a:pt x="731900" y="0"/>
                  </a:lnTo>
                </a:path>
                <a:path w="732790" h="413385">
                  <a:moveTo>
                    <a:pt x="732663" y="0"/>
                  </a:moveTo>
                  <a:lnTo>
                    <a:pt x="732663" y="412876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1760" y="3080003"/>
              <a:ext cx="732790" cy="128270"/>
            </a:xfrm>
            <a:custGeom>
              <a:avLst/>
              <a:gdLst/>
              <a:ahLst/>
              <a:cxnLst/>
              <a:rect l="l" t="t" r="r" b="b"/>
              <a:pathLst>
                <a:path w="732790" h="128269">
                  <a:moveTo>
                    <a:pt x="732510" y="57556"/>
                  </a:moveTo>
                  <a:lnTo>
                    <a:pt x="76200" y="57556"/>
                  </a:lnTo>
                  <a:lnTo>
                    <a:pt x="76187" y="0"/>
                  </a:lnTo>
                  <a:lnTo>
                    <a:pt x="0" y="64008"/>
                  </a:lnTo>
                  <a:lnTo>
                    <a:pt x="76187" y="128016"/>
                  </a:lnTo>
                  <a:lnTo>
                    <a:pt x="76187" y="70358"/>
                  </a:lnTo>
                  <a:lnTo>
                    <a:pt x="732510" y="70358"/>
                  </a:lnTo>
                  <a:lnTo>
                    <a:pt x="732510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79219" y="891285"/>
            <a:ext cx="702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Consumer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4479" y="891285"/>
            <a:ext cx="285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ESB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9221" y="891285"/>
            <a:ext cx="57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Provider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1394" y="1905126"/>
            <a:ext cx="902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82951" y="3434918"/>
            <a:ext cx="10617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Route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5415" y="2278760"/>
            <a:ext cx="958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57673" y="3412947"/>
            <a:ext cx="9023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42607" y="2268473"/>
            <a:ext cx="53213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7751" y="1144524"/>
            <a:ext cx="6109970" cy="3491865"/>
            <a:chOff x="2587751" y="1144524"/>
            <a:chExt cx="6109970" cy="3491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7751" y="1149095"/>
              <a:ext cx="3877055" cy="34869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00344" y="1149096"/>
              <a:ext cx="2892425" cy="2000885"/>
            </a:xfrm>
            <a:custGeom>
              <a:avLst/>
              <a:gdLst/>
              <a:ahLst/>
              <a:cxnLst/>
              <a:rect l="l" t="t" r="r" b="b"/>
              <a:pathLst>
                <a:path w="2892425" h="2000885">
                  <a:moveTo>
                    <a:pt x="1051305" y="306704"/>
                  </a:moveTo>
                  <a:lnTo>
                    <a:pt x="1055370" y="257048"/>
                  </a:lnTo>
                  <a:lnTo>
                    <a:pt x="1067053" y="209803"/>
                  </a:lnTo>
                  <a:lnTo>
                    <a:pt x="1085596" y="165862"/>
                  </a:lnTo>
                  <a:lnTo>
                    <a:pt x="1110614" y="125602"/>
                  </a:lnTo>
                  <a:lnTo>
                    <a:pt x="1141222" y="89915"/>
                  </a:lnTo>
                  <a:lnTo>
                    <a:pt x="1177035" y="59181"/>
                  </a:lnTo>
                  <a:lnTo>
                    <a:pt x="1217167" y="34289"/>
                  </a:lnTo>
                  <a:lnTo>
                    <a:pt x="1261236" y="15620"/>
                  </a:lnTo>
                  <a:lnTo>
                    <a:pt x="1308480" y="4063"/>
                  </a:lnTo>
                  <a:lnTo>
                    <a:pt x="1358137" y="0"/>
                  </a:lnTo>
                  <a:lnTo>
                    <a:pt x="1818512" y="0"/>
                  </a:lnTo>
                  <a:lnTo>
                    <a:pt x="2585592" y="0"/>
                  </a:lnTo>
                  <a:lnTo>
                    <a:pt x="2635377" y="4063"/>
                  </a:lnTo>
                  <a:lnTo>
                    <a:pt x="2682494" y="15620"/>
                  </a:lnTo>
                  <a:lnTo>
                    <a:pt x="2726562" y="34289"/>
                  </a:lnTo>
                  <a:lnTo>
                    <a:pt x="2766822" y="59181"/>
                  </a:lnTo>
                  <a:lnTo>
                    <a:pt x="2802508" y="89915"/>
                  </a:lnTo>
                  <a:lnTo>
                    <a:pt x="2833242" y="125602"/>
                  </a:lnTo>
                  <a:lnTo>
                    <a:pt x="2858134" y="165862"/>
                  </a:lnTo>
                  <a:lnTo>
                    <a:pt x="2876804" y="209803"/>
                  </a:lnTo>
                  <a:lnTo>
                    <a:pt x="2888360" y="257048"/>
                  </a:lnTo>
                  <a:lnTo>
                    <a:pt x="2892425" y="306704"/>
                  </a:lnTo>
                  <a:lnTo>
                    <a:pt x="2892425" y="333375"/>
                  </a:lnTo>
                  <a:lnTo>
                    <a:pt x="2892425" y="833501"/>
                  </a:lnTo>
                  <a:lnTo>
                    <a:pt x="2892425" y="1693798"/>
                  </a:lnTo>
                  <a:lnTo>
                    <a:pt x="2888360" y="1743455"/>
                  </a:lnTo>
                  <a:lnTo>
                    <a:pt x="2876804" y="1790699"/>
                  </a:lnTo>
                  <a:lnTo>
                    <a:pt x="2858134" y="1834641"/>
                  </a:lnTo>
                  <a:lnTo>
                    <a:pt x="2833242" y="1874901"/>
                  </a:lnTo>
                  <a:lnTo>
                    <a:pt x="2802508" y="1910587"/>
                  </a:lnTo>
                  <a:lnTo>
                    <a:pt x="2766822" y="1941321"/>
                  </a:lnTo>
                  <a:lnTo>
                    <a:pt x="2726562" y="1966214"/>
                  </a:lnTo>
                  <a:lnTo>
                    <a:pt x="2682494" y="1984883"/>
                  </a:lnTo>
                  <a:lnTo>
                    <a:pt x="2635377" y="1996439"/>
                  </a:lnTo>
                  <a:lnTo>
                    <a:pt x="2585592" y="2000503"/>
                  </a:lnTo>
                  <a:lnTo>
                    <a:pt x="1818512" y="2000503"/>
                  </a:lnTo>
                  <a:lnTo>
                    <a:pt x="1358137" y="2000503"/>
                  </a:lnTo>
                  <a:lnTo>
                    <a:pt x="1308480" y="1996439"/>
                  </a:lnTo>
                  <a:lnTo>
                    <a:pt x="1261236" y="1984883"/>
                  </a:lnTo>
                  <a:lnTo>
                    <a:pt x="1217167" y="1966214"/>
                  </a:lnTo>
                  <a:lnTo>
                    <a:pt x="1177035" y="1941321"/>
                  </a:lnTo>
                  <a:lnTo>
                    <a:pt x="1141222" y="1910587"/>
                  </a:lnTo>
                  <a:lnTo>
                    <a:pt x="1110614" y="1874901"/>
                  </a:lnTo>
                  <a:lnTo>
                    <a:pt x="1085596" y="1834641"/>
                  </a:lnTo>
                  <a:lnTo>
                    <a:pt x="1067053" y="1790699"/>
                  </a:lnTo>
                  <a:lnTo>
                    <a:pt x="1055370" y="1743455"/>
                  </a:lnTo>
                  <a:lnTo>
                    <a:pt x="1051305" y="1693798"/>
                  </a:lnTo>
                  <a:lnTo>
                    <a:pt x="1051305" y="833501"/>
                  </a:lnTo>
                  <a:lnTo>
                    <a:pt x="0" y="905636"/>
                  </a:lnTo>
                  <a:lnTo>
                    <a:pt x="1051305" y="333375"/>
                  </a:lnTo>
                  <a:lnTo>
                    <a:pt x="1051305" y="306704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78142" y="1303146"/>
            <a:ext cx="16522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John, one of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my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applications requires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process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request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online</a:t>
            </a:r>
            <a:r>
              <a:rPr sz="1200" spc="3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bank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transactions.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li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wri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  in some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other platform.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platform?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209" y="154381"/>
            <a:ext cx="23298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Mark</a:t>
            </a:r>
            <a:r>
              <a:rPr spc="-60" dirty="0"/>
              <a:t> </a:t>
            </a:r>
            <a:r>
              <a:rPr spc="-5" dirty="0"/>
              <a:t>seeks</a:t>
            </a:r>
            <a:r>
              <a:rPr spc="-145" dirty="0"/>
              <a:t> </a:t>
            </a:r>
            <a:r>
              <a:rPr spc="-5" dirty="0"/>
              <a:t>Help!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49478"/>
            <a:ext cx="21609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MEP</a:t>
            </a:r>
            <a:r>
              <a:rPr spc="-7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5" dirty="0"/>
              <a:t>One</a:t>
            </a:r>
            <a:r>
              <a:rPr spc="-90" dirty="0"/>
              <a:t> </a:t>
            </a:r>
            <a:r>
              <a:rPr spc="-35" dirty="0"/>
              <a:t>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72" y="877062"/>
            <a:ext cx="7346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see 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communication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happening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way.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returned.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0932" y="1397634"/>
            <a:ext cx="285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ESB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988" y="1410970"/>
            <a:ext cx="702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Consumer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6483" y="1671827"/>
            <a:ext cx="5844540" cy="3058795"/>
            <a:chOff x="1586483" y="1671827"/>
            <a:chExt cx="5844540" cy="3058795"/>
          </a:xfrm>
        </p:grpSpPr>
        <p:sp>
          <p:nvSpPr>
            <p:cNvPr id="7" name="object 7"/>
            <p:cNvSpPr/>
            <p:nvPr/>
          </p:nvSpPr>
          <p:spPr>
            <a:xfrm>
              <a:off x="1658111" y="1671827"/>
              <a:ext cx="2386330" cy="3058795"/>
            </a:xfrm>
            <a:custGeom>
              <a:avLst/>
              <a:gdLst/>
              <a:ahLst/>
              <a:cxnLst/>
              <a:rect l="l" t="t" r="r" b="b"/>
              <a:pathLst>
                <a:path w="2386329" h="3058795">
                  <a:moveTo>
                    <a:pt x="0" y="0"/>
                  </a:moveTo>
                  <a:lnTo>
                    <a:pt x="0" y="3058528"/>
                  </a:lnTo>
                </a:path>
                <a:path w="2386329" h="3058795">
                  <a:moveTo>
                    <a:pt x="2386203" y="0"/>
                  </a:moveTo>
                  <a:lnTo>
                    <a:pt x="2386203" y="3058528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523" y="2711195"/>
              <a:ext cx="467868" cy="4282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8767" y="2738627"/>
              <a:ext cx="373379" cy="3337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58767" y="2738627"/>
              <a:ext cx="373380" cy="334010"/>
            </a:xfrm>
            <a:custGeom>
              <a:avLst/>
              <a:gdLst/>
              <a:ahLst/>
              <a:cxnLst/>
              <a:rect l="l" t="t" r="r" b="b"/>
              <a:pathLst>
                <a:path w="373379" h="334010">
                  <a:moveTo>
                    <a:pt x="0" y="333501"/>
                  </a:moveTo>
                  <a:lnTo>
                    <a:pt x="373379" y="333501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333501"/>
                  </a:lnTo>
                  <a:close/>
                </a:path>
              </a:pathLst>
            </a:custGeom>
            <a:ln w="9144">
              <a:solidFill>
                <a:srgbClr val="78C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3838" y="2674619"/>
              <a:ext cx="68579" cy="1280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86484" y="1953767"/>
              <a:ext cx="2273935" cy="2327275"/>
            </a:xfrm>
            <a:custGeom>
              <a:avLst/>
              <a:gdLst/>
              <a:ahLst/>
              <a:cxnLst/>
              <a:rect l="l" t="t" r="r" b="b"/>
              <a:pathLst>
                <a:path w="2273935" h="2327275">
                  <a:moveTo>
                    <a:pt x="2197354" y="778408"/>
                  </a:moveTo>
                  <a:lnTo>
                    <a:pt x="77863" y="778408"/>
                  </a:lnTo>
                  <a:lnTo>
                    <a:pt x="144780" y="698119"/>
                  </a:lnTo>
                  <a:lnTo>
                    <a:pt x="86868" y="698119"/>
                  </a:lnTo>
                  <a:lnTo>
                    <a:pt x="86868" y="0"/>
                  </a:lnTo>
                  <a:lnTo>
                    <a:pt x="57899" y="0"/>
                  </a:lnTo>
                  <a:lnTo>
                    <a:pt x="57899" y="698119"/>
                  </a:lnTo>
                  <a:lnTo>
                    <a:pt x="0" y="698119"/>
                  </a:lnTo>
                  <a:lnTo>
                    <a:pt x="71628" y="784072"/>
                  </a:lnTo>
                  <a:lnTo>
                    <a:pt x="71628" y="785241"/>
                  </a:lnTo>
                  <a:lnTo>
                    <a:pt x="57899" y="785241"/>
                  </a:lnTo>
                  <a:lnTo>
                    <a:pt x="57899" y="2240026"/>
                  </a:lnTo>
                  <a:lnTo>
                    <a:pt x="0" y="2240026"/>
                  </a:lnTo>
                  <a:lnTo>
                    <a:pt x="72390" y="2326932"/>
                  </a:lnTo>
                  <a:lnTo>
                    <a:pt x="144780" y="2240026"/>
                  </a:lnTo>
                  <a:lnTo>
                    <a:pt x="86868" y="2240026"/>
                  </a:lnTo>
                  <a:lnTo>
                    <a:pt x="86868" y="791210"/>
                  </a:lnTo>
                  <a:lnTo>
                    <a:pt x="2197354" y="791210"/>
                  </a:lnTo>
                  <a:lnTo>
                    <a:pt x="2197354" y="778408"/>
                  </a:lnTo>
                  <a:close/>
                </a:path>
                <a:path w="2273935" h="2327275">
                  <a:moveTo>
                    <a:pt x="2273554" y="784860"/>
                  </a:moveTo>
                  <a:lnTo>
                    <a:pt x="2265934" y="778510"/>
                  </a:lnTo>
                  <a:lnTo>
                    <a:pt x="2210054" y="778510"/>
                  </a:lnTo>
                  <a:lnTo>
                    <a:pt x="2210054" y="791210"/>
                  </a:lnTo>
                  <a:lnTo>
                    <a:pt x="2265934" y="791210"/>
                  </a:lnTo>
                  <a:lnTo>
                    <a:pt x="2273554" y="78486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8524" y="1671827"/>
              <a:ext cx="0" cy="3058795"/>
            </a:xfrm>
            <a:custGeom>
              <a:avLst/>
              <a:gdLst/>
              <a:ahLst/>
              <a:cxnLst/>
              <a:rect l="l" t="t" r="r" b="b"/>
              <a:pathLst>
                <a:path h="3058795">
                  <a:moveTo>
                    <a:pt x="0" y="0"/>
                  </a:moveTo>
                  <a:lnTo>
                    <a:pt x="0" y="3058528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3827" y="3044952"/>
              <a:ext cx="467868" cy="11094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1072" y="3072383"/>
              <a:ext cx="373379" cy="10149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91072" y="3072383"/>
              <a:ext cx="373380" cy="1014730"/>
            </a:xfrm>
            <a:custGeom>
              <a:avLst/>
              <a:gdLst/>
              <a:ahLst/>
              <a:cxnLst/>
              <a:rect l="l" t="t" r="r" b="b"/>
              <a:pathLst>
                <a:path w="373379" h="1014729">
                  <a:moveTo>
                    <a:pt x="0" y="1014602"/>
                  </a:moveTo>
                  <a:lnTo>
                    <a:pt x="373379" y="1014602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1014602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275" y="3008630"/>
              <a:ext cx="2060575" cy="127635"/>
            </a:xfrm>
            <a:custGeom>
              <a:avLst/>
              <a:gdLst/>
              <a:ahLst/>
              <a:cxnLst/>
              <a:rect l="l" t="t" r="r" b="b"/>
              <a:pathLst>
                <a:path w="2060575" h="127635">
                  <a:moveTo>
                    <a:pt x="1983994" y="0"/>
                  </a:moveTo>
                  <a:lnTo>
                    <a:pt x="1983994" y="57150"/>
                  </a:lnTo>
                  <a:lnTo>
                    <a:pt x="0" y="57150"/>
                  </a:lnTo>
                  <a:lnTo>
                    <a:pt x="0" y="69850"/>
                  </a:lnTo>
                  <a:lnTo>
                    <a:pt x="1983994" y="69850"/>
                  </a:lnTo>
                  <a:lnTo>
                    <a:pt x="1983994" y="127126"/>
                  </a:lnTo>
                  <a:lnTo>
                    <a:pt x="2060194" y="63500"/>
                  </a:lnTo>
                  <a:lnTo>
                    <a:pt x="1983994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64451" y="3410711"/>
              <a:ext cx="762000" cy="384175"/>
            </a:xfrm>
            <a:custGeom>
              <a:avLst/>
              <a:gdLst/>
              <a:ahLst/>
              <a:cxnLst/>
              <a:rect l="l" t="t" r="r" b="b"/>
              <a:pathLst>
                <a:path w="762000" h="384175">
                  <a:moveTo>
                    <a:pt x="0" y="0"/>
                  </a:moveTo>
                  <a:lnTo>
                    <a:pt x="762000" y="0"/>
                  </a:lnTo>
                </a:path>
                <a:path w="762000" h="384175">
                  <a:moveTo>
                    <a:pt x="762000" y="0"/>
                  </a:moveTo>
                  <a:lnTo>
                    <a:pt x="762000" y="383666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64452" y="3730751"/>
              <a:ext cx="762000" cy="128270"/>
            </a:xfrm>
            <a:custGeom>
              <a:avLst/>
              <a:gdLst/>
              <a:ahLst/>
              <a:cxnLst/>
              <a:rect l="l" t="t" r="r" b="b"/>
              <a:pathLst>
                <a:path w="762000" h="128270">
                  <a:moveTo>
                    <a:pt x="762000" y="57556"/>
                  </a:moveTo>
                  <a:lnTo>
                    <a:pt x="76200" y="57556"/>
                  </a:lnTo>
                  <a:lnTo>
                    <a:pt x="76200" y="0"/>
                  </a:lnTo>
                  <a:lnTo>
                    <a:pt x="0" y="64008"/>
                  </a:lnTo>
                  <a:lnTo>
                    <a:pt x="76200" y="128016"/>
                  </a:lnTo>
                  <a:lnTo>
                    <a:pt x="76200" y="70358"/>
                  </a:lnTo>
                  <a:lnTo>
                    <a:pt x="762000" y="70358"/>
                  </a:lnTo>
                  <a:lnTo>
                    <a:pt x="762000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87185" y="1418920"/>
            <a:ext cx="5651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Pr</a:t>
            </a: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vi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1983" y="2431160"/>
            <a:ext cx="9029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2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9235" y="2789935"/>
            <a:ext cx="958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31838" y="2964560"/>
            <a:ext cx="53213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5" name="object 2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332" y="149478"/>
            <a:ext cx="2994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MEP</a:t>
            </a:r>
            <a:r>
              <a:rPr spc="-5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Fault</a:t>
            </a:r>
            <a:r>
              <a:rPr spc="-65" dirty="0"/>
              <a:t> </a:t>
            </a:r>
            <a:r>
              <a:rPr spc="-5" dirty="0"/>
              <a:t>Messages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87" y="880617"/>
            <a:ext cx="764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error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input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error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processing,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provider can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specify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faulty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rather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generic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consumer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fix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4563" y="1808988"/>
            <a:ext cx="6217920" cy="2868295"/>
            <a:chOff x="1464563" y="1808988"/>
            <a:chExt cx="6217920" cy="2868295"/>
          </a:xfrm>
        </p:grpSpPr>
        <p:sp>
          <p:nvSpPr>
            <p:cNvPr id="5" name="object 5"/>
            <p:cNvSpPr/>
            <p:nvPr/>
          </p:nvSpPr>
          <p:spPr>
            <a:xfrm>
              <a:off x="1536191" y="1808988"/>
              <a:ext cx="2523490" cy="2868295"/>
            </a:xfrm>
            <a:custGeom>
              <a:avLst/>
              <a:gdLst/>
              <a:ahLst/>
              <a:cxnLst/>
              <a:rect l="l" t="t" r="r" b="b"/>
              <a:pathLst>
                <a:path w="2523490" h="2868295">
                  <a:moveTo>
                    <a:pt x="0" y="0"/>
                  </a:moveTo>
                  <a:lnTo>
                    <a:pt x="0" y="2867888"/>
                  </a:lnTo>
                </a:path>
                <a:path w="2523490" h="2868295">
                  <a:moveTo>
                    <a:pt x="2523363" y="0"/>
                  </a:moveTo>
                  <a:lnTo>
                    <a:pt x="2523363" y="2867888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40" y="2522220"/>
              <a:ext cx="467867" cy="426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84" y="2549652"/>
              <a:ext cx="373379" cy="332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72484" y="2549652"/>
              <a:ext cx="373380" cy="332105"/>
            </a:xfrm>
            <a:custGeom>
              <a:avLst/>
              <a:gdLst/>
              <a:ahLst/>
              <a:cxnLst/>
              <a:rect l="l" t="t" r="r" b="b"/>
              <a:pathLst>
                <a:path w="373379" h="332105">
                  <a:moveTo>
                    <a:pt x="0" y="331724"/>
                  </a:moveTo>
                  <a:lnTo>
                    <a:pt x="373379" y="331724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331724"/>
                  </a:lnTo>
                  <a:close/>
                </a:path>
              </a:pathLst>
            </a:custGeom>
            <a:ln w="9143">
              <a:solidFill>
                <a:srgbClr val="78C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40" y="3564636"/>
              <a:ext cx="467867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84" y="3592067"/>
              <a:ext cx="373379" cy="3322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72484" y="3592067"/>
              <a:ext cx="373380" cy="332105"/>
            </a:xfrm>
            <a:custGeom>
              <a:avLst/>
              <a:gdLst/>
              <a:ahLst/>
              <a:cxnLst/>
              <a:rect l="l" t="t" r="r" b="b"/>
              <a:pathLst>
                <a:path w="373379" h="332104">
                  <a:moveTo>
                    <a:pt x="0" y="331724"/>
                  </a:moveTo>
                  <a:lnTo>
                    <a:pt x="373379" y="331724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331724"/>
                  </a:lnTo>
                  <a:close/>
                </a:path>
              </a:pathLst>
            </a:custGeom>
            <a:ln w="9143">
              <a:solidFill>
                <a:srgbClr val="78C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6192" y="2485643"/>
              <a:ext cx="2337435" cy="1503045"/>
            </a:xfrm>
            <a:custGeom>
              <a:avLst/>
              <a:gdLst/>
              <a:ahLst/>
              <a:cxnLst/>
              <a:rect l="l" t="t" r="r" b="b"/>
              <a:pathLst>
                <a:path w="2337435" h="1503045">
                  <a:moveTo>
                    <a:pt x="2337054" y="1432648"/>
                  </a:moveTo>
                  <a:lnTo>
                    <a:pt x="76200" y="1432648"/>
                  </a:lnTo>
                  <a:lnTo>
                    <a:pt x="76200" y="1375410"/>
                  </a:lnTo>
                  <a:lnTo>
                    <a:pt x="0" y="1438998"/>
                  </a:lnTo>
                  <a:lnTo>
                    <a:pt x="76200" y="1502537"/>
                  </a:lnTo>
                  <a:lnTo>
                    <a:pt x="76200" y="1445348"/>
                  </a:lnTo>
                  <a:lnTo>
                    <a:pt x="2337054" y="1445348"/>
                  </a:lnTo>
                  <a:lnTo>
                    <a:pt x="2337054" y="1432648"/>
                  </a:lnTo>
                  <a:close/>
                </a:path>
                <a:path w="2337435" h="1503045">
                  <a:moveTo>
                    <a:pt x="2337054" y="63500"/>
                  </a:moveTo>
                  <a:lnTo>
                    <a:pt x="2260854" y="0"/>
                  </a:lnTo>
                  <a:lnTo>
                    <a:pt x="2260854" y="57150"/>
                  </a:lnTo>
                  <a:lnTo>
                    <a:pt x="0" y="57150"/>
                  </a:lnTo>
                  <a:lnTo>
                    <a:pt x="0" y="69850"/>
                  </a:lnTo>
                  <a:lnTo>
                    <a:pt x="2260854" y="69850"/>
                  </a:lnTo>
                  <a:lnTo>
                    <a:pt x="2260854" y="127127"/>
                  </a:lnTo>
                  <a:lnTo>
                    <a:pt x="2337054" y="635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8084" y="1808988"/>
              <a:ext cx="0" cy="2868295"/>
            </a:xfrm>
            <a:custGeom>
              <a:avLst/>
              <a:gdLst/>
              <a:ahLst/>
              <a:cxnLst/>
              <a:rect l="l" t="t" r="r" b="b"/>
              <a:pathLst>
                <a:path h="2868295">
                  <a:moveTo>
                    <a:pt x="0" y="0"/>
                  </a:moveTo>
                  <a:lnTo>
                    <a:pt x="0" y="2867888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4911" y="2843784"/>
              <a:ext cx="467868" cy="8366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2155" y="2871216"/>
              <a:ext cx="373379" cy="7421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82155" y="2871216"/>
              <a:ext cx="373380" cy="742315"/>
            </a:xfrm>
            <a:custGeom>
              <a:avLst/>
              <a:gdLst/>
              <a:ahLst/>
              <a:cxnLst/>
              <a:rect l="l" t="t" r="r" b="b"/>
              <a:pathLst>
                <a:path w="373379" h="742314">
                  <a:moveTo>
                    <a:pt x="0" y="742060"/>
                  </a:moveTo>
                  <a:lnTo>
                    <a:pt x="373379" y="742060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74206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46118" y="2818129"/>
              <a:ext cx="2337435" cy="848360"/>
            </a:xfrm>
            <a:custGeom>
              <a:avLst/>
              <a:gdLst/>
              <a:ahLst/>
              <a:cxnLst/>
              <a:rect l="l" t="t" r="r" b="b"/>
              <a:pathLst>
                <a:path w="2337434" h="848360">
                  <a:moveTo>
                    <a:pt x="2337054" y="778383"/>
                  </a:moveTo>
                  <a:lnTo>
                    <a:pt x="76200" y="778383"/>
                  </a:lnTo>
                  <a:lnTo>
                    <a:pt x="76200" y="721233"/>
                  </a:lnTo>
                  <a:lnTo>
                    <a:pt x="0" y="784733"/>
                  </a:lnTo>
                  <a:lnTo>
                    <a:pt x="76200" y="848360"/>
                  </a:lnTo>
                  <a:lnTo>
                    <a:pt x="76200" y="791083"/>
                  </a:lnTo>
                  <a:lnTo>
                    <a:pt x="2337054" y="791083"/>
                  </a:lnTo>
                  <a:lnTo>
                    <a:pt x="2337054" y="778383"/>
                  </a:lnTo>
                  <a:close/>
                </a:path>
                <a:path w="2337434" h="848360">
                  <a:moveTo>
                    <a:pt x="2337054" y="63500"/>
                  </a:moveTo>
                  <a:lnTo>
                    <a:pt x="2260854" y="0"/>
                  </a:lnTo>
                  <a:lnTo>
                    <a:pt x="2260854" y="57150"/>
                  </a:lnTo>
                  <a:lnTo>
                    <a:pt x="0" y="57150"/>
                  </a:lnTo>
                  <a:lnTo>
                    <a:pt x="0" y="69850"/>
                  </a:lnTo>
                  <a:lnTo>
                    <a:pt x="2260854" y="69850"/>
                  </a:lnTo>
                  <a:lnTo>
                    <a:pt x="2260854" y="127000"/>
                  </a:lnTo>
                  <a:lnTo>
                    <a:pt x="2337054" y="635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55535" y="3072384"/>
              <a:ext cx="722630" cy="384175"/>
            </a:xfrm>
            <a:custGeom>
              <a:avLst/>
              <a:gdLst/>
              <a:ahLst/>
              <a:cxnLst/>
              <a:rect l="l" t="t" r="r" b="b"/>
              <a:pathLst>
                <a:path w="722629" h="384175">
                  <a:moveTo>
                    <a:pt x="0" y="0"/>
                  </a:moveTo>
                  <a:lnTo>
                    <a:pt x="722249" y="0"/>
                  </a:lnTo>
                </a:path>
                <a:path w="722629" h="384175">
                  <a:moveTo>
                    <a:pt x="722122" y="0"/>
                  </a:moveTo>
                  <a:lnTo>
                    <a:pt x="722122" y="383667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4564" y="2001011"/>
              <a:ext cx="6213475" cy="2473325"/>
            </a:xfrm>
            <a:custGeom>
              <a:avLst/>
              <a:gdLst/>
              <a:ahLst/>
              <a:cxnLst/>
              <a:rect l="l" t="t" r="r" b="b"/>
              <a:pathLst>
                <a:path w="6213475" h="2473325">
                  <a:moveTo>
                    <a:pt x="144780" y="2385987"/>
                  </a:moveTo>
                  <a:lnTo>
                    <a:pt x="86868" y="2385987"/>
                  </a:lnTo>
                  <a:lnTo>
                    <a:pt x="86868" y="1923884"/>
                  </a:lnTo>
                  <a:lnTo>
                    <a:pt x="57912" y="1923884"/>
                  </a:lnTo>
                  <a:lnTo>
                    <a:pt x="57912" y="2385987"/>
                  </a:lnTo>
                  <a:lnTo>
                    <a:pt x="0" y="2385987"/>
                  </a:lnTo>
                  <a:lnTo>
                    <a:pt x="72390" y="2472880"/>
                  </a:lnTo>
                  <a:lnTo>
                    <a:pt x="144780" y="2385987"/>
                  </a:lnTo>
                  <a:close/>
                </a:path>
                <a:path w="6213475" h="2473325">
                  <a:moveTo>
                    <a:pt x="144780" y="462026"/>
                  </a:moveTo>
                  <a:lnTo>
                    <a:pt x="86868" y="462026"/>
                  </a:lnTo>
                  <a:lnTo>
                    <a:pt x="86868" y="0"/>
                  </a:lnTo>
                  <a:lnTo>
                    <a:pt x="57912" y="0"/>
                  </a:lnTo>
                  <a:lnTo>
                    <a:pt x="57912" y="462026"/>
                  </a:lnTo>
                  <a:lnTo>
                    <a:pt x="0" y="462026"/>
                  </a:lnTo>
                  <a:lnTo>
                    <a:pt x="72390" y="548894"/>
                  </a:lnTo>
                  <a:lnTo>
                    <a:pt x="144780" y="462026"/>
                  </a:lnTo>
                  <a:close/>
                </a:path>
                <a:path w="6213475" h="2473325">
                  <a:moveTo>
                    <a:pt x="6213348" y="1448816"/>
                  </a:moveTo>
                  <a:lnTo>
                    <a:pt x="5567045" y="1448816"/>
                  </a:lnTo>
                  <a:lnTo>
                    <a:pt x="5567045" y="1391539"/>
                  </a:lnTo>
                  <a:lnTo>
                    <a:pt x="5490845" y="1455166"/>
                  </a:lnTo>
                  <a:lnTo>
                    <a:pt x="5567045" y="1518666"/>
                  </a:lnTo>
                  <a:lnTo>
                    <a:pt x="5567045" y="1461516"/>
                  </a:lnTo>
                  <a:lnTo>
                    <a:pt x="6213348" y="1461516"/>
                  </a:lnTo>
                  <a:lnTo>
                    <a:pt x="6213348" y="144881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35783" y="2297683"/>
            <a:ext cx="902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4123" y="3489705"/>
            <a:ext cx="106299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735" marR="5080" indent="-280670">
              <a:lnSpc>
                <a:spcPts val="1400"/>
              </a:lnSpc>
              <a:spcBef>
                <a:spcPts val="18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Route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response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fault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5661" y="2601544"/>
            <a:ext cx="958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5585" y="3663188"/>
            <a:ext cx="118618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49580" marR="5080" indent="-437515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esp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fault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3193" y="2632329"/>
            <a:ext cx="53213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ess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4902" y="1582673"/>
            <a:ext cx="285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ESB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9372" y="1583182"/>
            <a:ext cx="702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Consumer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77761" y="1557273"/>
            <a:ext cx="572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Provider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7" y="149478"/>
            <a:ext cx="25349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Service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pc="-20" dirty="0"/>
              <a:t>Life</a:t>
            </a:r>
            <a:r>
              <a:rPr spc="-75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30" y="1093419"/>
            <a:ext cx="5858510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Implementing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Services: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has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usual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software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development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Life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cycle as: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Analysis,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design,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implementation,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Integration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deploying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production.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5652" y="2580132"/>
            <a:ext cx="1278890" cy="873760"/>
            <a:chOff x="1025652" y="2580132"/>
            <a:chExt cx="1278890" cy="873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652" y="2580132"/>
              <a:ext cx="1278636" cy="8732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896" y="2607564"/>
              <a:ext cx="1184148" cy="7787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72896" y="2607564"/>
              <a:ext cx="1184275" cy="778510"/>
            </a:xfrm>
            <a:custGeom>
              <a:avLst/>
              <a:gdLst/>
              <a:ahLst/>
              <a:cxnLst/>
              <a:rect l="l" t="t" r="r" b="b"/>
              <a:pathLst>
                <a:path w="1184275" h="778510">
                  <a:moveTo>
                    <a:pt x="0" y="129667"/>
                  </a:moveTo>
                  <a:lnTo>
                    <a:pt x="10198" y="79248"/>
                  </a:lnTo>
                  <a:lnTo>
                    <a:pt x="38011" y="37973"/>
                  </a:lnTo>
                  <a:lnTo>
                    <a:pt x="79260" y="10160"/>
                  </a:lnTo>
                  <a:lnTo>
                    <a:pt x="129781" y="0"/>
                  </a:lnTo>
                  <a:lnTo>
                    <a:pt x="1054227" y="0"/>
                  </a:lnTo>
                  <a:lnTo>
                    <a:pt x="1104773" y="10160"/>
                  </a:lnTo>
                  <a:lnTo>
                    <a:pt x="1146048" y="37973"/>
                  </a:lnTo>
                  <a:lnTo>
                    <a:pt x="1173861" y="79248"/>
                  </a:lnTo>
                  <a:lnTo>
                    <a:pt x="1184021" y="129667"/>
                  </a:lnTo>
                  <a:lnTo>
                    <a:pt x="1184021" y="648588"/>
                  </a:lnTo>
                  <a:lnTo>
                    <a:pt x="1173861" y="699135"/>
                  </a:lnTo>
                  <a:lnTo>
                    <a:pt x="1146048" y="740410"/>
                  </a:lnTo>
                  <a:lnTo>
                    <a:pt x="1104773" y="768223"/>
                  </a:lnTo>
                  <a:lnTo>
                    <a:pt x="1054227" y="778383"/>
                  </a:lnTo>
                  <a:lnTo>
                    <a:pt x="129781" y="778383"/>
                  </a:lnTo>
                  <a:lnTo>
                    <a:pt x="79260" y="768223"/>
                  </a:lnTo>
                  <a:lnTo>
                    <a:pt x="38011" y="740410"/>
                  </a:lnTo>
                  <a:lnTo>
                    <a:pt x="10198" y="699135"/>
                  </a:lnTo>
                  <a:lnTo>
                    <a:pt x="0" y="648588"/>
                  </a:lnTo>
                  <a:lnTo>
                    <a:pt x="0" y="12966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3030" y="2867406"/>
            <a:ext cx="5594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37688" y="2580132"/>
            <a:ext cx="1278890" cy="873760"/>
            <a:chOff x="2837688" y="2580132"/>
            <a:chExt cx="1278890" cy="8737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7688" y="2580132"/>
              <a:ext cx="1278636" cy="8732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4932" y="2607564"/>
              <a:ext cx="1184147" cy="7787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84932" y="2607564"/>
              <a:ext cx="1184275" cy="778510"/>
            </a:xfrm>
            <a:custGeom>
              <a:avLst/>
              <a:gdLst/>
              <a:ahLst/>
              <a:cxnLst/>
              <a:rect l="l" t="t" r="r" b="b"/>
              <a:pathLst>
                <a:path w="1184275" h="778510">
                  <a:moveTo>
                    <a:pt x="0" y="129667"/>
                  </a:moveTo>
                  <a:lnTo>
                    <a:pt x="10160" y="79248"/>
                  </a:lnTo>
                  <a:lnTo>
                    <a:pt x="37973" y="37973"/>
                  </a:lnTo>
                  <a:lnTo>
                    <a:pt x="79248" y="10160"/>
                  </a:lnTo>
                  <a:lnTo>
                    <a:pt x="129793" y="0"/>
                  </a:lnTo>
                  <a:lnTo>
                    <a:pt x="1054227" y="0"/>
                  </a:lnTo>
                  <a:lnTo>
                    <a:pt x="1104772" y="10160"/>
                  </a:lnTo>
                  <a:lnTo>
                    <a:pt x="1146047" y="37973"/>
                  </a:lnTo>
                  <a:lnTo>
                    <a:pt x="1173860" y="79248"/>
                  </a:lnTo>
                  <a:lnTo>
                    <a:pt x="1184020" y="129667"/>
                  </a:lnTo>
                  <a:lnTo>
                    <a:pt x="1184020" y="648588"/>
                  </a:lnTo>
                  <a:lnTo>
                    <a:pt x="1173860" y="699135"/>
                  </a:lnTo>
                  <a:lnTo>
                    <a:pt x="1146047" y="740410"/>
                  </a:lnTo>
                  <a:lnTo>
                    <a:pt x="1104772" y="768223"/>
                  </a:lnTo>
                  <a:lnTo>
                    <a:pt x="1054227" y="778383"/>
                  </a:lnTo>
                  <a:lnTo>
                    <a:pt x="129793" y="778383"/>
                  </a:lnTo>
                  <a:lnTo>
                    <a:pt x="79248" y="768223"/>
                  </a:lnTo>
                  <a:lnTo>
                    <a:pt x="37973" y="740410"/>
                  </a:lnTo>
                  <a:lnTo>
                    <a:pt x="10160" y="699135"/>
                  </a:lnTo>
                  <a:lnTo>
                    <a:pt x="0" y="648588"/>
                  </a:lnTo>
                  <a:lnTo>
                    <a:pt x="0" y="12966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46857" y="2868930"/>
            <a:ext cx="876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mpl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74108" y="2580132"/>
            <a:ext cx="1278890" cy="873760"/>
            <a:chOff x="4674108" y="2580132"/>
            <a:chExt cx="1278890" cy="8737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4108" y="2580132"/>
              <a:ext cx="1278636" cy="873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1352" y="2607564"/>
              <a:ext cx="1184148" cy="7787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21352" y="2607564"/>
              <a:ext cx="1184275" cy="778510"/>
            </a:xfrm>
            <a:custGeom>
              <a:avLst/>
              <a:gdLst/>
              <a:ahLst/>
              <a:cxnLst/>
              <a:rect l="l" t="t" r="r" b="b"/>
              <a:pathLst>
                <a:path w="1184275" h="778510">
                  <a:moveTo>
                    <a:pt x="0" y="129667"/>
                  </a:moveTo>
                  <a:lnTo>
                    <a:pt x="10160" y="79248"/>
                  </a:lnTo>
                  <a:lnTo>
                    <a:pt x="37973" y="37973"/>
                  </a:lnTo>
                  <a:lnTo>
                    <a:pt x="79248" y="10160"/>
                  </a:lnTo>
                  <a:lnTo>
                    <a:pt x="129794" y="0"/>
                  </a:lnTo>
                  <a:lnTo>
                    <a:pt x="1054227" y="0"/>
                  </a:lnTo>
                  <a:lnTo>
                    <a:pt x="1104773" y="10160"/>
                  </a:lnTo>
                  <a:lnTo>
                    <a:pt x="1146048" y="37973"/>
                  </a:lnTo>
                  <a:lnTo>
                    <a:pt x="1173861" y="79248"/>
                  </a:lnTo>
                  <a:lnTo>
                    <a:pt x="1184021" y="129667"/>
                  </a:lnTo>
                  <a:lnTo>
                    <a:pt x="1184021" y="648588"/>
                  </a:lnTo>
                  <a:lnTo>
                    <a:pt x="1173861" y="699135"/>
                  </a:lnTo>
                  <a:lnTo>
                    <a:pt x="1146048" y="740410"/>
                  </a:lnTo>
                  <a:lnTo>
                    <a:pt x="1104773" y="768223"/>
                  </a:lnTo>
                  <a:lnTo>
                    <a:pt x="1054227" y="778383"/>
                  </a:lnTo>
                  <a:lnTo>
                    <a:pt x="129794" y="778383"/>
                  </a:lnTo>
                  <a:lnTo>
                    <a:pt x="79248" y="768223"/>
                  </a:lnTo>
                  <a:lnTo>
                    <a:pt x="37973" y="740410"/>
                  </a:lnTo>
                  <a:lnTo>
                    <a:pt x="10160" y="699135"/>
                  </a:lnTo>
                  <a:lnTo>
                    <a:pt x="0" y="648588"/>
                  </a:lnTo>
                  <a:lnTo>
                    <a:pt x="0" y="129667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29378" y="2789047"/>
            <a:ext cx="798830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e, 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86144" y="2580132"/>
            <a:ext cx="1278890" cy="873760"/>
            <a:chOff x="6486144" y="2580132"/>
            <a:chExt cx="1278890" cy="87376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6144" y="2580132"/>
              <a:ext cx="1278636" cy="8732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3388" y="2607564"/>
              <a:ext cx="1184148" cy="7787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33388" y="2607564"/>
              <a:ext cx="1184275" cy="778510"/>
            </a:xfrm>
            <a:custGeom>
              <a:avLst/>
              <a:gdLst/>
              <a:ahLst/>
              <a:cxnLst/>
              <a:rect l="l" t="t" r="r" b="b"/>
              <a:pathLst>
                <a:path w="1184275" h="778510">
                  <a:moveTo>
                    <a:pt x="0" y="129667"/>
                  </a:moveTo>
                  <a:lnTo>
                    <a:pt x="10159" y="79248"/>
                  </a:lnTo>
                  <a:lnTo>
                    <a:pt x="37972" y="37973"/>
                  </a:lnTo>
                  <a:lnTo>
                    <a:pt x="79247" y="10160"/>
                  </a:lnTo>
                  <a:lnTo>
                    <a:pt x="129793" y="0"/>
                  </a:lnTo>
                  <a:lnTo>
                    <a:pt x="1054227" y="0"/>
                  </a:lnTo>
                  <a:lnTo>
                    <a:pt x="1104772" y="10160"/>
                  </a:lnTo>
                  <a:lnTo>
                    <a:pt x="1146047" y="37973"/>
                  </a:lnTo>
                  <a:lnTo>
                    <a:pt x="1173860" y="79248"/>
                  </a:lnTo>
                  <a:lnTo>
                    <a:pt x="1184020" y="129667"/>
                  </a:lnTo>
                  <a:lnTo>
                    <a:pt x="1184020" y="648588"/>
                  </a:lnTo>
                  <a:lnTo>
                    <a:pt x="1173860" y="699135"/>
                  </a:lnTo>
                  <a:lnTo>
                    <a:pt x="1146047" y="740410"/>
                  </a:lnTo>
                  <a:lnTo>
                    <a:pt x="1104772" y="768223"/>
                  </a:lnTo>
                  <a:lnTo>
                    <a:pt x="1054227" y="778383"/>
                  </a:lnTo>
                  <a:lnTo>
                    <a:pt x="129793" y="778383"/>
                  </a:lnTo>
                  <a:lnTo>
                    <a:pt x="79247" y="768223"/>
                  </a:lnTo>
                  <a:lnTo>
                    <a:pt x="37972" y="740410"/>
                  </a:lnTo>
                  <a:lnTo>
                    <a:pt x="10159" y="699135"/>
                  </a:lnTo>
                  <a:lnTo>
                    <a:pt x="0" y="648588"/>
                  </a:lnTo>
                  <a:lnTo>
                    <a:pt x="0" y="129667"/>
                  </a:lnTo>
                  <a:close/>
                </a:path>
              </a:pathLst>
            </a:custGeom>
            <a:ln w="9144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67473" y="2886202"/>
            <a:ext cx="332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57044" y="2933699"/>
            <a:ext cx="4274820" cy="149225"/>
          </a:xfrm>
          <a:custGeom>
            <a:avLst/>
            <a:gdLst/>
            <a:ahLst/>
            <a:cxnLst/>
            <a:rect l="l" t="t" r="r" b="b"/>
            <a:pathLst>
              <a:path w="4274820" h="149225">
                <a:moveTo>
                  <a:pt x="626364" y="63881"/>
                </a:moveTo>
                <a:lnTo>
                  <a:pt x="550164" y="0"/>
                </a:lnTo>
                <a:lnTo>
                  <a:pt x="550164" y="57404"/>
                </a:lnTo>
                <a:lnTo>
                  <a:pt x="0" y="57404"/>
                </a:lnTo>
                <a:lnTo>
                  <a:pt x="0" y="70231"/>
                </a:lnTo>
                <a:lnTo>
                  <a:pt x="550164" y="70231"/>
                </a:lnTo>
                <a:lnTo>
                  <a:pt x="550164" y="127635"/>
                </a:lnTo>
                <a:lnTo>
                  <a:pt x="626364" y="63881"/>
                </a:lnTo>
                <a:close/>
              </a:path>
              <a:path w="4274820" h="149225">
                <a:moveTo>
                  <a:pt x="2438146" y="82169"/>
                </a:moveTo>
                <a:lnTo>
                  <a:pt x="2361946" y="18415"/>
                </a:lnTo>
                <a:lnTo>
                  <a:pt x="2361946" y="75819"/>
                </a:lnTo>
                <a:lnTo>
                  <a:pt x="1811782" y="75819"/>
                </a:lnTo>
                <a:lnTo>
                  <a:pt x="1811782" y="88646"/>
                </a:lnTo>
                <a:lnTo>
                  <a:pt x="2361946" y="88646"/>
                </a:lnTo>
                <a:lnTo>
                  <a:pt x="2361946" y="146050"/>
                </a:lnTo>
                <a:lnTo>
                  <a:pt x="2438146" y="82169"/>
                </a:lnTo>
                <a:close/>
              </a:path>
              <a:path w="4274820" h="149225">
                <a:moveTo>
                  <a:pt x="4274312" y="85217"/>
                </a:moveTo>
                <a:lnTo>
                  <a:pt x="4198112" y="21463"/>
                </a:lnTo>
                <a:lnTo>
                  <a:pt x="4198112" y="78867"/>
                </a:lnTo>
                <a:lnTo>
                  <a:pt x="3647948" y="78867"/>
                </a:lnTo>
                <a:lnTo>
                  <a:pt x="3647948" y="91694"/>
                </a:lnTo>
                <a:lnTo>
                  <a:pt x="4198112" y="91694"/>
                </a:lnTo>
                <a:lnTo>
                  <a:pt x="4198112" y="149098"/>
                </a:lnTo>
                <a:lnTo>
                  <a:pt x="4274312" y="85217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6" name="object 2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149478"/>
            <a:ext cx="28390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Service</a:t>
            </a:r>
            <a:r>
              <a:rPr spc="-105" dirty="0"/>
              <a:t> </a:t>
            </a:r>
            <a:r>
              <a:rPr spc="-5" dirty="0"/>
              <a:t>Identification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3945" y="1705736"/>
            <a:ext cx="3069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As some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companies wants to provide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some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services.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These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services will be identified and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developed.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3945" y="2437892"/>
            <a:ext cx="3152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identified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3945" y="2803651"/>
            <a:ext cx="3052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picture,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identified.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designed.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implemented.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3945" y="3352545"/>
            <a:ext cx="3277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iterated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again for the changes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iterative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development. After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completion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coding service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tested and bugs are fixed 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deployed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usage.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6903" y="2206751"/>
            <a:ext cx="975360" cy="579120"/>
            <a:chOff x="1136903" y="2206751"/>
            <a:chExt cx="975360" cy="5791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903" y="2206751"/>
              <a:ext cx="975360" cy="579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147" y="2234183"/>
              <a:ext cx="880872" cy="48463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84147" y="2234183"/>
            <a:ext cx="881380" cy="48514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8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Identify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3044" y="1647444"/>
            <a:ext cx="2577465" cy="889000"/>
            <a:chOff x="733044" y="1647444"/>
            <a:chExt cx="2577465" cy="8890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5938" y="1853184"/>
              <a:ext cx="68453" cy="1280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4584" y="1910740"/>
              <a:ext cx="757555" cy="13335"/>
            </a:xfrm>
            <a:custGeom>
              <a:avLst/>
              <a:gdLst/>
              <a:ahLst/>
              <a:cxnLst/>
              <a:rect l="l" t="t" r="r" b="b"/>
              <a:pathLst>
                <a:path w="757555" h="13335">
                  <a:moveTo>
                    <a:pt x="681304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681304" y="12801"/>
                  </a:lnTo>
                  <a:lnTo>
                    <a:pt x="681304" y="0"/>
                  </a:lnTo>
                  <a:close/>
                </a:path>
                <a:path w="757555" h="13335">
                  <a:moveTo>
                    <a:pt x="757428" y="6451"/>
                  </a:moveTo>
                  <a:lnTo>
                    <a:pt x="749808" y="101"/>
                  </a:lnTo>
                  <a:lnTo>
                    <a:pt x="694055" y="101"/>
                  </a:lnTo>
                  <a:lnTo>
                    <a:pt x="694055" y="12801"/>
                  </a:lnTo>
                  <a:lnTo>
                    <a:pt x="749808" y="12801"/>
                  </a:lnTo>
                  <a:lnTo>
                    <a:pt x="757428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768" y="1647444"/>
              <a:ext cx="975359" cy="579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2011" y="1674876"/>
              <a:ext cx="880872" cy="4846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4583" y="1917192"/>
              <a:ext cx="0" cy="316865"/>
            </a:xfrm>
            <a:custGeom>
              <a:avLst/>
              <a:gdLst/>
              <a:ahLst/>
              <a:cxnLst/>
              <a:rect l="l" t="t" r="r" b="b"/>
              <a:pathLst>
                <a:path h="316864">
                  <a:moveTo>
                    <a:pt x="0" y="31686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8824" y="2407920"/>
              <a:ext cx="68656" cy="1280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3044" y="2465476"/>
              <a:ext cx="452120" cy="13335"/>
            </a:xfrm>
            <a:custGeom>
              <a:avLst/>
              <a:gdLst/>
              <a:ahLst/>
              <a:cxnLst/>
              <a:rect l="l" t="t" r="r" b="b"/>
              <a:pathLst>
                <a:path w="452119" h="13335">
                  <a:moveTo>
                    <a:pt x="375780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375780" y="12801"/>
                  </a:lnTo>
                  <a:lnTo>
                    <a:pt x="375780" y="0"/>
                  </a:lnTo>
                  <a:close/>
                </a:path>
                <a:path w="452119" h="13335">
                  <a:moveTo>
                    <a:pt x="452069" y="6451"/>
                  </a:moveTo>
                  <a:lnTo>
                    <a:pt x="444436" y="101"/>
                  </a:lnTo>
                  <a:lnTo>
                    <a:pt x="388493" y="101"/>
                  </a:lnTo>
                  <a:lnTo>
                    <a:pt x="388493" y="12801"/>
                  </a:lnTo>
                  <a:lnTo>
                    <a:pt x="444436" y="12801"/>
                  </a:lnTo>
                  <a:lnTo>
                    <a:pt x="452069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82011" y="1674876"/>
            <a:ext cx="881380" cy="48514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8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58121" y="1912429"/>
            <a:ext cx="1303655" cy="873760"/>
            <a:chOff x="3258121" y="1912429"/>
            <a:chExt cx="1303655" cy="873760"/>
          </a:xfrm>
        </p:grpSpPr>
        <p:sp>
          <p:nvSpPr>
            <p:cNvPr id="21" name="object 21"/>
            <p:cNvSpPr/>
            <p:nvPr/>
          </p:nvSpPr>
          <p:spPr>
            <a:xfrm>
              <a:off x="3262884" y="1917192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>
                  <a:moveTo>
                    <a:pt x="0" y="0"/>
                  </a:moveTo>
                  <a:lnTo>
                    <a:pt x="810767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9644" y="1917217"/>
              <a:ext cx="128015" cy="3168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5972" y="2206752"/>
              <a:ext cx="975360" cy="5791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3216" y="2234184"/>
              <a:ext cx="880872" cy="48463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33215" y="2234183"/>
            <a:ext cx="881380" cy="485140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8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93591" y="2718816"/>
            <a:ext cx="975360" cy="981710"/>
            <a:chOff x="3593591" y="2718816"/>
            <a:chExt cx="975360" cy="981710"/>
          </a:xfrm>
        </p:grpSpPr>
        <p:sp>
          <p:nvSpPr>
            <p:cNvPr id="27" name="object 27"/>
            <p:cNvSpPr/>
            <p:nvPr/>
          </p:nvSpPr>
          <p:spPr>
            <a:xfrm>
              <a:off x="3864864" y="271881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60" h="429894">
                  <a:moveTo>
                    <a:pt x="127127" y="353187"/>
                  </a:moveTo>
                  <a:lnTo>
                    <a:pt x="69977" y="353187"/>
                  </a:lnTo>
                  <a:lnTo>
                    <a:pt x="69977" y="0"/>
                  </a:lnTo>
                  <a:lnTo>
                    <a:pt x="57277" y="0"/>
                  </a:lnTo>
                  <a:lnTo>
                    <a:pt x="57277" y="353187"/>
                  </a:lnTo>
                  <a:lnTo>
                    <a:pt x="0" y="353187"/>
                  </a:lnTo>
                  <a:lnTo>
                    <a:pt x="63627" y="429514"/>
                  </a:lnTo>
                  <a:lnTo>
                    <a:pt x="127127" y="353187"/>
                  </a:lnTo>
                  <a:close/>
                </a:path>
                <a:path w="441960" h="429894">
                  <a:moveTo>
                    <a:pt x="441579" y="76327"/>
                  </a:moveTo>
                  <a:lnTo>
                    <a:pt x="377952" y="0"/>
                  </a:lnTo>
                  <a:lnTo>
                    <a:pt x="314452" y="76327"/>
                  </a:lnTo>
                  <a:lnTo>
                    <a:pt x="371602" y="76327"/>
                  </a:lnTo>
                  <a:lnTo>
                    <a:pt x="371602" y="429514"/>
                  </a:lnTo>
                  <a:lnTo>
                    <a:pt x="384302" y="429514"/>
                  </a:lnTo>
                  <a:lnTo>
                    <a:pt x="384302" y="76327"/>
                  </a:lnTo>
                  <a:lnTo>
                    <a:pt x="441579" y="7632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3591" y="3121152"/>
              <a:ext cx="975360" cy="5791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0835" y="3148584"/>
              <a:ext cx="880872" cy="48463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640835" y="3148583"/>
            <a:ext cx="881380" cy="485140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27000">
              <a:lnSpc>
                <a:spcPts val="1420"/>
              </a:lnSpc>
              <a:spcBef>
                <a:spcPts val="560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Integrate,</a:t>
            </a:r>
            <a:endParaRPr sz="1200">
              <a:latin typeface="Tahoma"/>
              <a:cs typeface="Tahoma"/>
            </a:endParaRPr>
          </a:p>
          <a:p>
            <a:pPr marL="187960">
              <a:lnSpc>
                <a:spcPts val="1420"/>
              </a:lnSpc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QA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81783" y="3628453"/>
            <a:ext cx="1997075" cy="721360"/>
            <a:chOff x="2081783" y="3628453"/>
            <a:chExt cx="1997075" cy="721360"/>
          </a:xfrm>
        </p:grpSpPr>
        <p:sp>
          <p:nvSpPr>
            <p:cNvPr id="32" name="object 32"/>
            <p:cNvSpPr/>
            <p:nvPr/>
          </p:nvSpPr>
          <p:spPr>
            <a:xfrm>
              <a:off x="3023616" y="3976115"/>
              <a:ext cx="1050290" cy="128270"/>
            </a:xfrm>
            <a:custGeom>
              <a:avLst/>
              <a:gdLst/>
              <a:ahLst/>
              <a:cxnLst/>
              <a:rect l="l" t="t" r="r" b="b"/>
              <a:pathLst>
                <a:path w="1050289" h="128270">
                  <a:moveTo>
                    <a:pt x="76200" y="0"/>
                  </a:moveTo>
                  <a:lnTo>
                    <a:pt x="0" y="64008"/>
                  </a:lnTo>
                  <a:lnTo>
                    <a:pt x="76200" y="128016"/>
                  </a:lnTo>
                  <a:lnTo>
                    <a:pt x="76200" y="70408"/>
                  </a:lnTo>
                  <a:lnTo>
                    <a:pt x="76187" y="57607"/>
                  </a:lnTo>
                  <a:lnTo>
                    <a:pt x="76200" y="0"/>
                  </a:lnTo>
                  <a:close/>
                </a:path>
                <a:path w="1050289" h="128270">
                  <a:moveTo>
                    <a:pt x="1049667" y="57607"/>
                  </a:moveTo>
                  <a:lnTo>
                    <a:pt x="76200" y="57607"/>
                  </a:lnTo>
                  <a:lnTo>
                    <a:pt x="76200" y="70408"/>
                  </a:lnTo>
                  <a:lnTo>
                    <a:pt x="1049667" y="70408"/>
                  </a:lnTo>
                  <a:lnTo>
                    <a:pt x="1049667" y="5760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73651" y="3633215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0"/>
                  </a:moveTo>
                  <a:lnTo>
                    <a:pt x="0" y="406908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1783" y="3768851"/>
              <a:ext cx="975359" cy="5806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9027" y="3796283"/>
              <a:ext cx="880872" cy="48615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129027" y="3796284"/>
            <a:ext cx="881380" cy="486409"/>
          </a:xfrm>
          <a:prstGeom prst="rect">
            <a:avLst/>
          </a:prstGeom>
          <a:ln w="9144">
            <a:solidFill>
              <a:srgbClr val="7D7D7D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13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58439" y="2159507"/>
            <a:ext cx="875030" cy="318770"/>
            <a:chOff x="2758439" y="2159507"/>
            <a:chExt cx="875030" cy="318770"/>
          </a:xfrm>
        </p:grpSpPr>
        <p:sp>
          <p:nvSpPr>
            <p:cNvPr id="38" name="object 38"/>
            <p:cNvSpPr/>
            <p:nvPr/>
          </p:nvSpPr>
          <p:spPr>
            <a:xfrm>
              <a:off x="2822447" y="2473451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>
                  <a:moveTo>
                    <a:pt x="810767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8439" y="2159507"/>
              <a:ext cx="128016" cy="312039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1" name="object 4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59" y="149478"/>
            <a:ext cx="26289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Service</a:t>
            </a:r>
            <a:r>
              <a:rPr spc="-8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dirty="0"/>
              <a:t>Withdraw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975" y="1046733"/>
            <a:ext cx="7514590" cy="2175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 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longer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version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available.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7493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old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version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service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marked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deprecated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informed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customers.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release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deprecated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removed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customers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migrated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version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406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large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companies,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takes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customers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would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old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willing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move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version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050416"/>
            <a:ext cx="722757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different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places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performance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comes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play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context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architecture.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performance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becomes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critical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usually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 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high.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must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taken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while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designing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components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(Business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Technical)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which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should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less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possible.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80" y="137921"/>
            <a:ext cx="26187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10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5" dirty="0"/>
              <a:t>Performance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85" dirty="0">
                <a:solidFill>
                  <a:srgbClr val="001F5F"/>
                </a:solidFill>
                <a:latin typeface="Georgia"/>
                <a:cs typeface="Georgia"/>
              </a:rPr>
              <a:t>Q</a:t>
            </a:r>
            <a:r>
              <a:rPr sz="2500" b="1" spc="-95" dirty="0">
                <a:solidFill>
                  <a:srgbClr val="001F5F"/>
                </a:solidFill>
                <a:latin typeface="Georgia"/>
                <a:cs typeface="Georgia"/>
              </a:rPr>
              <a:t>UE</a:t>
            </a:r>
            <a:r>
              <a:rPr sz="2500" b="1" spc="-90" dirty="0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r>
              <a:rPr sz="2500" b="1" spc="-95" dirty="0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sz="2500" b="1" spc="-90" dirty="0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sz="2500" b="1" spc="-85" dirty="0">
                <a:solidFill>
                  <a:srgbClr val="001F5F"/>
                </a:solidFill>
                <a:latin typeface="Georgia"/>
                <a:cs typeface="Georgia"/>
              </a:rPr>
              <a:t>ON</a:t>
            </a:r>
            <a:r>
              <a:rPr sz="2500" b="1" spc="-5" dirty="0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572" y="120853"/>
            <a:ext cx="15875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</a:t>
            </a:r>
            <a:r>
              <a:rPr spc="-10" dirty="0"/>
              <a:t>g</a:t>
            </a:r>
            <a:r>
              <a:rPr spc="-15" dirty="0"/>
              <a:t>nmen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572" y="960501"/>
            <a:ext cx="7352030" cy="872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Assume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Credit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Card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customers.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Customers can check their credit card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information/amount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paid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internet.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functionality,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Technical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Level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572" y="120853"/>
            <a:ext cx="36550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</a:t>
            </a:r>
            <a:r>
              <a:rPr spc="-45" dirty="0"/>
              <a:t>o</a:t>
            </a:r>
            <a:r>
              <a:rPr spc="-40" dirty="0"/>
              <a:t>pi</a:t>
            </a:r>
            <a:r>
              <a:rPr spc="-35" dirty="0"/>
              <a:t>c</a:t>
            </a:r>
            <a:r>
              <a:rPr dirty="0"/>
              <a:t>s</a:t>
            </a:r>
            <a:r>
              <a:rPr spc="-120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2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5" dirty="0"/>
              <a:t>N</a:t>
            </a:r>
            <a:r>
              <a:rPr spc="-10" dirty="0"/>
              <a:t>e</a:t>
            </a:r>
            <a:r>
              <a:rPr spc="-15" dirty="0"/>
              <a:t>x</a:t>
            </a:r>
            <a:r>
              <a:rPr dirty="0"/>
              <a:t>t</a:t>
            </a:r>
            <a:r>
              <a:rPr spc="-65" dirty="0"/>
              <a:t> </a:t>
            </a:r>
            <a:r>
              <a:rPr dirty="0"/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6419" y="902334"/>
            <a:ext cx="290893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modules,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Web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WSDL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RESTful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glimpse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final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048" y="1003172"/>
            <a:ext cx="58959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Preparation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next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module: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Go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through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concepts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web</a:t>
            </a:r>
            <a:r>
              <a:rPr sz="1400" spc="-5" dirty="0">
                <a:latin typeface="Tahoma"/>
                <a:cs typeface="Tahoma"/>
              </a:rPr>
              <a:t> Services.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572" y="120853"/>
            <a:ext cx="12350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spc="-7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65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" y="1144524"/>
            <a:ext cx="5939155" cy="3482340"/>
            <a:chOff x="525780" y="1144524"/>
            <a:chExt cx="5939155" cy="3482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7752" y="1149096"/>
              <a:ext cx="3877055" cy="34777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0352" y="1149096"/>
              <a:ext cx="3407410" cy="1978025"/>
            </a:xfrm>
            <a:custGeom>
              <a:avLst/>
              <a:gdLst/>
              <a:ahLst/>
              <a:cxnLst/>
              <a:rect l="l" t="t" r="r" b="b"/>
              <a:pathLst>
                <a:path w="3407410" h="1978025">
                  <a:moveTo>
                    <a:pt x="0" y="310261"/>
                  </a:moveTo>
                  <a:lnTo>
                    <a:pt x="3365" y="264413"/>
                  </a:lnTo>
                  <a:lnTo>
                    <a:pt x="13144" y="220725"/>
                  </a:lnTo>
                  <a:lnTo>
                    <a:pt x="28841" y="179450"/>
                  </a:lnTo>
                  <a:lnTo>
                    <a:pt x="49999" y="141350"/>
                  </a:lnTo>
                  <a:lnTo>
                    <a:pt x="76123" y="106679"/>
                  </a:lnTo>
                  <a:lnTo>
                    <a:pt x="106743" y="76073"/>
                  </a:lnTo>
                  <a:lnTo>
                    <a:pt x="141363" y="50037"/>
                  </a:lnTo>
                  <a:lnTo>
                    <a:pt x="179514" y="28828"/>
                  </a:lnTo>
                  <a:lnTo>
                    <a:pt x="220726" y="13080"/>
                  </a:lnTo>
                  <a:lnTo>
                    <a:pt x="264502" y="3301"/>
                  </a:lnTo>
                  <a:lnTo>
                    <a:pt x="310362" y="0"/>
                  </a:lnTo>
                  <a:lnTo>
                    <a:pt x="1086231" y="0"/>
                  </a:lnTo>
                  <a:lnTo>
                    <a:pt x="1551813" y="0"/>
                  </a:lnTo>
                  <a:lnTo>
                    <a:pt x="1597660" y="3301"/>
                  </a:lnTo>
                  <a:lnTo>
                    <a:pt x="1641348" y="13080"/>
                  </a:lnTo>
                  <a:lnTo>
                    <a:pt x="1682623" y="28828"/>
                  </a:lnTo>
                  <a:lnTo>
                    <a:pt x="1720723" y="50037"/>
                  </a:lnTo>
                  <a:lnTo>
                    <a:pt x="1755394" y="76073"/>
                  </a:lnTo>
                  <a:lnTo>
                    <a:pt x="1786001" y="106679"/>
                  </a:lnTo>
                  <a:lnTo>
                    <a:pt x="1812163" y="141350"/>
                  </a:lnTo>
                  <a:lnTo>
                    <a:pt x="1833245" y="179450"/>
                  </a:lnTo>
                  <a:lnTo>
                    <a:pt x="1848993" y="220725"/>
                  </a:lnTo>
                  <a:lnTo>
                    <a:pt x="1858772" y="264413"/>
                  </a:lnTo>
                  <a:lnTo>
                    <a:pt x="1862074" y="310261"/>
                  </a:lnTo>
                  <a:lnTo>
                    <a:pt x="1862074" y="329564"/>
                  </a:lnTo>
                  <a:lnTo>
                    <a:pt x="3407410" y="668781"/>
                  </a:lnTo>
                  <a:lnTo>
                    <a:pt x="1862074" y="823976"/>
                  </a:lnTo>
                  <a:lnTo>
                    <a:pt x="1862074" y="1667383"/>
                  </a:lnTo>
                  <a:lnTo>
                    <a:pt x="1858772" y="1713229"/>
                  </a:lnTo>
                  <a:lnTo>
                    <a:pt x="1848993" y="1756917"/>
                  </a:lnTo>
                  <a:lnTo>
                    <a:pt x="1833245" y="1798192"/>
                  </a:lnTo>
                  <a:lnTo>
                    <a:pt x="1812163" y="1836292"/>
                  </a:lnTo>
                  <a:lnTo>
                    <a:pt x="1786001" y="1870964"/>
                  </a:lnTo>
                  <a:lnTo>
                    <a:pt x="1755394" y="1901570"/>
                  </a:lnTo>
                  <a:lnTo>
                    <a:pt x="1720723" y="1927605"/>
                  </a:lnTo>
                  <a:lnTo>
                    <a:pt x="1682623" y="1948814"/>
                  </a:lnTo>
                  <a:lnTo>
                    <a:pt x="1641348" y="1964562"/>
                  </a:lnTo>
                  <a:lnTo>
                    <a:pt x="1597660" y="1974341"/>
                  </a:lnTo>
                  <a:lnTo>
                    <a:pt x="1551813" y="1977643"/>
                  </a:lnTo>
                  <a:lnTo>
                    <a:pt x="1086231" y="1977643"/>
                  </a:lnTo>
                  <a:lnTo>
                    <a:pt x="310362" y="1977643"/>
                  </a:lnTo>
                  <a:lnTo>
                    <a:pt x="264502" y="1974341"/>
                  </a:lnTo>
                  <a:lnTo>
                    <a:pt x="220726" y="1964562"/>
                  </a:lnTo>
                  <a:lnTo>
                    <a:pt x="179514" y="1948814"/>
                  </a:lnTo>
                  <a:lnTo>
                    <a:pt x="141363" y="1927605"/>
                  </a:lnTo>
                  <a:lnTo>
                    <a:pt x="106743" y="1901570"/>
                  </a:lnTo>
                  <a:lnTo>
                    <a:pt x="76123" y="1870964"/>
                  </a:lnTo>
                  <a:lnTo>
                    <a:pt x="49999" y="1836292"/>
                  </a:lnTo>
                  <a:lnTo>
                    <a:pt x="28841" y="1798192"/>
                  </a:lnTo>
                  <a:lnTo>
                    <a:pt x="13144" y="1756917"/>
                  </a:lnTo>
                  <a:lnTo>
                    <a:pt x="3365" y="1713229"/>
                  </a:lnTo>
                  <a:lnTo>
                    <a:pt x="0" y="1667383"/>
                  </a:lnTo>
                  <a:lnTo>
                    <a:pt x="0" y="823976"/>
                  </a:lnTo>
                  <a:lnTo>
                    <a:pt x="0" y="329564"/>
                  </a:lnTo>
                  <a:lnTo>
                    <a:pt x="0" y="310261"/>
                  </a:lnTo>
                  <a:close/>
                </a:path>
              </a:pathLst>
            </a:custGeom>
            <a:ln w="9143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1647" y="1522603"/>
            <a:ext cx="16998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you.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software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design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methodology,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which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 follow to provide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your application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functionality as services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209" y="154381"/>
            <a:ext cx="23736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John</a:t>
            </a:r>
            <a:r>
              <a:rPr spc="-100" dirty="0"/>
              <a:t> </a:t>
            </a:r>
            <a:r>
              <a:rPr spc="-5" dirty="0"/>
              <a:t>helps</a:t>
            </a:r>
            <a:r>
              <a:rPr spc="-114" dirty="0"/>
              <a:t> </a:t>
            </a:r>
            <a:r>
              <a:rPr dirty="0"/>
              <a:t>Mark..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44690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4690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" y="1144524"/>
            <a:ext cx="5939155" cy="3482340"/>
            <a:chOff x="525780" y="1144524"/>
            <a:chExt cx="5939155" cy="3482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7752" y="1149096"/>
              <a:ext cx="3877055" cy="34777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0352" y="1149096"/>
              <a:ext cx="3407410" cy="1978025"/>
            </a:xfrm>
            <a:custGeom>
              <a:avLst/>
              <a:gdLst/>
              <a:ahLst/>
              <a:cxnLst/>
              <a:rect l="l" t="t" r="r" b="b"/>
              <a:pathLst>
                <a:path w="3407410" h="1978025">
                  <a:moveTo>
                    <a:pt x="0" y="310261"/>
                  </a:moveTo>
                  <a:lnTo>
                    <a:pt x="3365" y="264413"/>
                  </a:lnTo>
                  <a:lnTo>
                    <a:pt x="13144" y="220725"/>
                  </a:lnTo>
                  <a:lnTo>
                    <a:pt x="28841" y="179450"/>
                  </a:lnTo>
                  <a:lnTo>
                    <a:pt x="49999" y="141350"/>
                  </a:lnTo>
                  <a:lnTo>
                    <a:pt x="76123" y="106679"/>
                  </a:lnTo>
                  <a:lnTo>
                    <a:pt x="106743" y="76073"/>
                  </a:lnTo>
                  <a:lnTo>
                    <a:pt x="141363" y="50037"/>
                  </a:lnTo>
                  <a:lnTo>
                    <a:pt x="179514" y="28828"/>
                  </a:lnTo>
                  <a:lnTo>
                    <a:pt x="220726" y="13080"/>
                  </a:lnTo>
                  <a:lnTo>
                    <a:pt x="264502" y="3301"/>
                  </a:lnTo>
                  <a:lnTo>
                    <a:pt x="310362" y="0"/>
                  </a:lnTo>
                  <a:lnTo>
                    <a:pt x="1086231" y="0"/>
                  </a:lnTo>
                  <a:lnTo>
                    <a:pt x="1551813" y="0"/>
                  </a:lnTo>
                  <a:lnTo>
                    <a:pt x="1597660" y="3301"/>
                  </a:lnTo>
                  <a:lnTo>
                    <a:pt x="1641348" y="13080"/>
                  </a:lnTo>
                  <a:lnTo>
                    <a:pt x="1682623" y="28828"/>
                  </a:lnTo>
                  <a:lnTo>
                    <a:pt x="1720723" y="50037"/>
                  </a:lnTo>
                  <a:lnTo>
                    <a:pt x="1755394" y="76073"/>
                  </a:lnTo>
                  <a:lnTo>
                    <a:pt x="1786001" y="106679"/>
                  </a:lnTo>
                  <a:lnTo>
                    <a:pt x="1812163" y="141350"/>
                  </a:lnTo>
                  <a:lnTo>
                    <a:pt x="1833245" y="179450"/>
                  </a:lnTo>
                  <a:lnTo>
                    <a:pt x="1848993" y="220725"/>
                  </a:lnTo>
                  <a:lnTo>
                    <a:pt x="1858772" y="264413"/>
                  </a:lnTo>
                  <a:lnTo>
                    <a:pt x="1862074" y="310261"/>
                  </a:lnTo>
                  <a:lnTo>
                    <a:pt x="1862074" y="329564"/>
                  </a:lnTo>
                  <a:lnTo>
                    <a:pt x="3407410" y="668781"/>
                  </a:lnTo>
                  <a:lnTo>
                    <a:pt x="1862074" y="823976"/>
                  </a:lnTo>
                  <a:lnTo>
                    <a:pt x="1862074" y="1667383"/>
                  </a:lnTo>
                  <a:lnTo>
                    <a:pt x="1858772" y="1713229"/>
                  </a:lnTo>
                  <a:lnTo>
                    <a:pt x="1848993" y="1756917"/>
                  </a:lnTo>
                  <a:lnTo>
                    <a:pt x="1833245" y="1798192"/>
                  </a:lnTo>
                  <a:lnTo>
                    <a:pt x="1812163" y="1836292"/>
                  </a:lnTo>
                  <a:lnTo>
                    <a:pt x="1786001" y="1870964"/>
                  </a:lnTo>
                  <a:lnTo>
                    <a:pt x="1755394" y="1901570"/>
                  </a:lnTo>
                  <a:lnTo>
                    <a:pt x="1720723" y="1927605"/>
                  </a:lnTo>
                  <a:lnTo>
                    <a:pt x="1682623" y="1948814"/>
                  </a:lnTo>
                  <a:lnTo>
                    <a:pt x="1641348" y="1964562"/>
                  </a:lnTo>
                  <a:lnTo>
                    <a:pt x="1597660" y="1974341"/>
                  </a:lnTo>
                  <a:lnTo>
                    <a:pt x="1551813" y="1977643"/>
                  </a:lnTo>
                  <a:lnTo>
                    <a:pt x="1086231" y="1977643"/>
                  </a:lnTo>
                  <a:lnTo>
                    <a:pt x="310362" y="1977643"/>
                  </a:lnTo>
                  <a:lnTo>
                    <a:pt x="264502" y="1974341"/>
                  </a:lnTo>
                  <a:lnTo>
                    <a:pt x="220726" y="1964562"/>
                  </a:lnTo>
                  <a:lnTo>
                    <a:pt x="179514" y="1948814"/>
                  </a:lnTo>
                  <a:lnTo>
                    <a:pt x="141363" y="1927605"/>
                  </a:lnTo>
                  <a:lnTo>
                    <a:pt x="106743" y="1901570"/>
                  </a:lnTo>
                  <a:lnTo>
                    <a:pt x="76123" y="1870964"/>
                  </a:lnTo>
                  <a:lnTo>
                    <a:pt x="49999" y="1836292"/>
                  </a:lnTo>
                  <a:lnTo>
                    <a:pt x="28841" y="1798192"/>
                  </a:lnTo>
                  <a:lnTo>
                    <a:pt x="13144" y="1756917"/>
                  </a:lnTo>
                  <a:lnTo>
                    <a:pt x="3365" y="1713229"/>
                  </a:lnTo>
                  <a:lnTo>
                    <a:pt x="0" y="1667383"/>
                  </a:lnTo>
                  <a:lnTo>
                    <a:pt x="0" y="823976"/>
                  </a:lnTo>
                  <a:lnTo>
                    <a:pt x="0" y="329564"/>
                  </a:lnTo>
                  <a:lnTo>
                    <a:pt x="0" y="310261"/>
                  </a:lnTo>
                  <a:close/>
                </a:path>
              </a:pathLst>
            </a:custGeom>
            <a:ln w="9143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0123" y="1420495"/>
            <a:ext cx="16700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written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 keeping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 design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mind</a:t>
            </a:r>
            <a:r>
              <a:rPr sz="12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published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others 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regardless of 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technology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platform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209" y="154381"/>
            <a:ext cx="23736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John</a:t>
            </a:r>
            <a:r>
              <a:rPr spc="-100" dirty="0"/>
              <a:t> </a:t>
            </a:r>
            <a:r>
              <a:rPr spc="-5" dirty="0"/>
              <a:t>helps</a:t>
            </a:r>
            <a:r>
              <a:rPr spc="-114" dirty="0"/>
              <a:t> </a:t>
            </a:r>
            <a:r>
              <a:rPr dirty="0"/>
              <a:t>Mark..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09" y="154381"/>
            <a:ext cx="26727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Introduction</a:t>
            </a:r>
            <a:r>
              <a:rPr spc="-80" dirty="0"/>
              <a:t> </a:t>
            </a:r>
            <a:r>
              <a:rPr spc="-5" dirty="0"/>
              <a:t>to</a:t>
            </a:r>
            <a:r>
              <a:rPr spc="-50" dirty="0"/>
              <a:t> </a:t>
            </a:r>
            <a:r>
              <a:rPr spc="-5" dirty="0"/>
              <a:t>SOA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134" y="976376"/>
            <a:ext cx="6309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meet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business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large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distributed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3344" y="1982723"/>
            <a:ext cx="2563495" cy="586740"/>
            <a:chOff x="3133344" y="1982723"/>
            <a:chExt cx="2563495" cy="586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3344" y="1982723"/>
              <a:ext cx="2563368" cy="5867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0588" y="2010155"/>
              <a:ext cx="2468880" cy="4922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80588" y="2010155"/>
              <a:ext cx="2468880" cy="492125"/>
            </a:xfrm>
            <a:custGeom>
              <a:avLst/>
              <a:gdLst/>
              <a:ahLst/>
              <a:cxnLst/>
              <a:rect l="l" t="t" r="r" b="b"/>
              <a:pathLst>
                <a:path w="2468879" h="492125">
                  <a:moveTo>
                    <a:pt x="0" y="81914"/>
                  </a:moveTo>
                  <a:lnTo>
                    <a:pt x="6476" y="50037"/>
                  </a:lnTo>
                  <a:lnTo>
                    <a:pt x="24003" y="24002"/>
                  </a:lnTo>
                  <a:lnTo>
                    <a:pt x="50037" y="6476"/>
                  </a:lnTo>
                  <a:lnTo>
                    <a:pt x="82041" y="0"/>
                  </a:lnTo>
                  <a:lnTo>
                    <a:pt x="2386838" y="0"/>
                  </a:lnTo>
                  <a:lnTo>
                    <a:pt x="2418841" y="6476"/>
                  </a:lnTo>
                  <a:lnTo>
                    <a:pt x="2444877" y="24002"/>
                  </a:lnTo>
                  <a:lnTo>
                    <a:pt x="2462403" y="50037"/>
                  </a:lnTo>
                  <a:lnTo>
                    <a:pt x="2468879" y="81914"/>
                  </a:lnTo>
                  <a:lnTo>
                    <a:pt x="2468879" y="409829"/>
                  </a:lnTo>
                  <a:lnTo>
                    <a:pt x="2462403" y="441706"/>
                  </a:lnTo>
                  <a:lnTo>
                    <a:pt x="2444877" y="467741"/>
                  </a:lnTo>
                  <a:lnTo>
                    <a:pt x="2418841" y="485267"/>
                  </a:lnTo>
                  <a:lnTo>
                    <a:pt x="2386838" y="491744"/>
                  </a:lnTo>
                  <a:lnTo>
                    <a:pt x="82041" y="491744"/>
                  </a:lnTo>
                  <a:lnTo>
                    <a:pt x="50037" y="485267"/>
                  </a:lnTo>
                  <a:lnTo>
                    <a:pt x="24003" y="467741"/>
                  </a:lnTo>
                  <a:lnTo>
                    <a:pt x="6476" y="441706"/>
                  </a:lnTo>
                  <a:lnTo>
                    <a:pt x="0" y="409829"/>
                  </a:lnTo>
                  <a:lnTo>
                    <a:pt x="0" y="81914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81934" y="2133727"/>
            <a:ext cx="2276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Concepts: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06424" y="2497645"/>
            <a:ext cx="6216015" cy="1408430"/>
            <a:chOff x="1106424" y="2497645"/>
            <a:chExt cx="6216015" cy="1408430"/>
          </a:xfrm>
        </p:grpSpPr>
        <p:sp>
          <p:nvSpPr>
            <p:cNvPr id="10" name="object 10"/>
            <p:cNvSpPr/>
            <p:nvPr/>
          </p:nvSpPr>
          <p:spPr>
            <a:xfrm>
              <a:off x="1661160" y="2502407"/>
              <a:ext cx="5597525" cy="504190"/>
            </a:xfrm>
            <a:custGeom>
              <a:avLst/>
              <a:gdLst/>
              <a:ahLst/>
              <a:cxnLst/>
              <a:rect l="l" t="t" r="r" b="b"/>
              <a:pathLst>
                <a:path w="5597525" h="504189">
                  <a:moveTo>
                    <a:pt x="2753614" y="0"/>
                  </a:moveTo>
                  <a:lnTo>
                    <a:pt x="2753614" y="503681"/>
                  </a:lnTo>
                </a:path>
                <a:path w="5597525" h="504189">
                  <a:moveTo>
                    <a:pt x="0" y="504063"/>
                  </a:moveTo>
                  <a:lnTo>
                    <a:pt x="5597397" y="504063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7152" y="3006851"/>
              <a:ext cx="5725160" cy="372110"/>
            </a:xfrm>
            <a:custGeom>
              <a:avLst/>
              <a:gdLst/>
              <a:ahLst/>
              <a:cxnLst/>
              <a:rect l="l" t="t" r="r" b="b"/>
              <a:pathLst>
                <a:path w="5725159" h="372110">
                  <a:moveTo>
                    <a:pt x="127000" y="295656"/>
                  </a:moveTo>
                  <a:lnTo>
                    <a:pt x="69850" y="295656"/>
                  </a:lnTo>
                  <a:lnTo>
                    <a:pt x="69850" y="0"/>
                  </a:lnTo>
                  <a:lnTo>
                    <a:pt x="57137" y="0"/>
                  </a:lnTo>
                  <a:lnTo>
                    <a:pt x="57137" y="295656"/>
                  </a:lnTo>
                  <a:lnTo>
                    <a:pt x="0" y="295656"/>
                  </a:lnTo>
                  <a:lnTo>
                    <a:pt x="63487" y="371856"/>
                  </a:lnTo>
                  <a:lnTo>
                    <a:pt x="127000" y="295656"/>
                  </a:lnTo>
                  <a:close/>
                </a:path>
                <a:path w="5725159" h="372110">
                  <a:moveTo>
                    <a:pt x="2881122" y="295656"/>
                  </a:moveTo>
                  <a:lnTo>
                    <a:pt x="2823972" y="295656"/>
                  </a:lnTo>
                  <a:lnTo>
                    <a:pt x="2823972" y="0"/>
                  </a:lnTo>
                  <a:lnTo>
                    <a:pt x="2811272" y="0"/>
                  </a:lnTo>
                  <a:lnTo>
                    <a:pt x="2811272" y="295656"/>
                  </a:lnTo>
                  <a:lnTo>
                    <a:pt x="2754122" y="295656"/>
                  </a:lnTo>
                  <a:lnTo>
                    <a:pt x="2817622" y="371856"/>
                  </a:lnTo>
                  <a:lnTo>
                    <a:pt x="2881122" y="295656"/>
                  </a:lnTo>
                  <a:close/>
                </a:path>
                <a:path w="5725159" h="372110">
                  <a:moveTo>
                    <a:pt x="5725160" y="295656"/>
                  </a:moveTo>
                  <a:lnTo>
                    <a:pt x="5668010" y="295656"/>
                  </a:lnTo>
                  <a:lnTo>
                    <a:pt x="5668010" y="0"/>
                  </a:lnTo>
                  <a:lnTo>
                    <a:pt x="5655310" y="0"/>
                  </a:lnTo>
                  <a:lnTo>
                    <a:pt x="5655310" y="295656"/>
                  </a:lnTo>
                  <a:lnTo>
                    <a:pt x="5598160" y="295656"/>
                  </a:lnTo>
                  <a:lnTo>
                    <a:pt x="5661660" y="371856"/>
                  </a:lnTo>
                  <a:lnTo>
                    <a:pt x="5725160" y="2956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424" y="3358895"/>
              <a:ext cx="1107948" cy="5471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668" y="3386327"/>
              <a:ext cx="1013459" cy="4526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53668" y="3386327"/>
              <a:ext cx="1013460" cy="452755"/>
            </a:xfrm>
            <a:custGeom>
              <a:avLst/>
              <a:gdLst/>
              <a:ahLst/>
              <a:cxnLst/>
              <a:rect l="l" t="t" r="r" b="b"/>
              <a:pathLst>
                <a:path w="1013460" h="452754">
                  <a:moveTo>
                    <a:pt x="0" y="75438"/>
                  </a:moveTo>
                  <a:lnTo>
                    <a:pt x="5930" y="46101"/>
                  </a:lnTo>
                  <a:lnTo>
                    <a:pt x="22097" y="22098"/>
                  </a:lnTo>
                  <a:lnTo>
                    <a:pt x="46075" y="5969"/>
                  </a:lnTo>
                  <a:lnTo>
                    <a:pt x="75437" y="0"/>
                  </a:lnTo>
                  <a:lnTo>
                    <a:pt x="938021" y="0"/>
                  </a:lnTo>
                  <a:lnTo>
                    <a:pt x="967358" y="5969"/>
                  </a:lnTo>
                  <a:lnTo>
                    <a:pt x="991362" y="22098"/>
                  </a:lnTo>
                  <a:lnTo>
                    <a:pt x="1007490" y="46101"/>
                  </a:lnTo>
                  <a:lnTo>
                    <a:pt x="1013459" y="75438"/>
                  </a:lnTo>
                  <a:lnTo>
                    <a:pt x="1013459" y="377063"/>
                  </a:lnTo>
                  <a:lnTo>
                    <a:pt x="1007490" y="406400"/>
                  </a:lnTo>
                  <a:lnTo>
                    <a:pt x="991362" y="430403"/>
                  </a:lnTo>
                  <a:lnTo>
                    <a:pt x="967358" y="446532"/>
                  </a:lnTo>
                  <a:lnTo>
                    <a:pt x="938021" y="452501"/>
                  </a:lnTo>
                  <a:lnTo>
                    <a:pt x="75437" y="452501"/>
                  </a:lnTo>
                  <a:lnTo>
                    <a:pt x="46075" y="446532"/>
                  </a:lnTo>
                  <a:lnTo>
                    <a:pt x="22097" y="430403"/>
                  </a:lnTo>
                  <a:lnTo>
                    <a:pt x="5930" y="406400"/>
                  </a:lnTo>
                  <a:lnTo>
                    <a:pt x="0" y="377063"/>
                  </a:lnTo>
                  <a:lnTo>
                    <a:pt x="0" y="7543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2394" y="3511041"/>
            <a:ext cx="575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77539" y="3377184"/>
            <a:ext cx="2475230" cy="561340"/>
            <a:chOff x="3177539" y="3377184"/>
            <a:chExt cx="2475230" cy="56134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7539" y="3377184"/>
              <a:ext cx="2474976" cy="5608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4783" y="3404616"/>
              <a:ext cx="2380488" cy="4663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24783" y="3404616"/>
              <a:ext cx="2380615" cy="466090"/>
            </a:xfrm>
            <a:custGeom>
              <a:avLst/>
              <a:gdLst/>
              <a:ahLst/>
              <a:cxnLst/>
              <a:rect l="l" t="t" r="r" b="b"/>
              <a:pathLst>
                <a:path w="2380615" h="466089">
                  <a:moveTo>
                    <a:pt x="0" y="77596"/>
                  </a:moveTo>
                  <a:lnTo>
                    <a:pt x="6096" y="47370"/>
                  </a:lnTo>
                  <a:lnTo>
                    <a:pt x="22733" y="22732"/>
                  </a:lnTo>
                  <a:lnTo>
                    <a:pt x="47498" y="6095"/>
                  </a:lnTo>
                  <a:lnTo>
                    <a:pt x="77724" y="0"/>
                  </a:lnTo>
                  <a:lnTo>
                    <a:pt x="2302637" y="0"/>
                  </a:lnTo>
                  <a:lnTo>
                    <a:pt x="2332863" y="6095"/>
                  </a:lnTo>
                  <a:lnTo>
                    <a:pt x="2357628" y="22732"/>
                  </a:lnTo>
                  <a:lnTo>
                    <a:pt x="2374265" y="47370"/>
                  </a:lnTo>
                  <a:lnTo>
                    <a:pt x="2380361" y="77596"/>
                  </a:lnTo>
                  <a:lnTo>
                    <a:pt x="2380361" y="388238"/>
                  </a:lnTo>
                  <a:lnTo>
                    <a:pt x="2374265" y="418591"/>
                  </a:lnTo>
                  <a:lnTo>
                    <a:pt x="2357628" y="443229"/>
                  </a:lnTo>
                  <a:lnTo>
                    <a:pt x="2332863" y="459866"/>
                  </a:lnTo>
                  <a:lnTo>
                    <a:pt x="2302637" y="465962"/>
                  </a:lnTo>
                  <a:lnTo>
                    <a:pt x="77724" y="465962"/>
                  </a:lnTo>
                  <a:lnTo>
                    <a:pt x="47498" y="459866"/>
                  </a:lnTo>
                  <a:lnTo>
                    <a:pt x="22733" y="443229"/>
                  </a:lnTo>
                  <a:lnTo>
                    <a:pt x="6096" y="418591"/>
                  </a:lnTo>
                  <a:lnTo>
                    <a:pt x="0" y="388238"/>
                  </a:lnTo>
                  <a:lnTo>
                    <a:pt x="0" y="77596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37001" y="3444316"/>
            <a:ext cx="194627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Interoperability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Enterprise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Bus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(ESB)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04076" y="3377184"/>
            <a:ext cx="1109980" cy="528955"/>
            <a:chOff x="6704076" y="3377184"/>
            <a:chExt cx="1109980" cy="52895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4076" y="3377184"/>
              <a:ext cx="1109472" cy="5288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1320" y="3404616"/>
              <a:ext cx="1014983" cy="4343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51320" y="3404616"/>
              <a:ext cx="1014730" cy="434340"/>
            </a:xfrm>
            <a:custGeom>
              <a:avLst/>
              <a:gdLst/>
              <a:ahLst/>
              <a:cxnLst/>
              <a:rect l="l" t="t" r="r" b="b"/>
              <a:pathLst>
                <a:path w="1014729" h="434339">
                  <a:moveTo>
                    <a:pt x="0" y="72389"/>
                  </a:moveTo>
                  <a:lnTo>
                    <a:pt x="5714" y="44195"/>
                  </a:lnTo>
                  <a:lnTo>
                    <a:pt x="21208" y="21208"/>
                  </a:lnTo>
                  <a:lnTo>
                    <a:pt x="44196" y="5714"/>
                  </a:lnTo>
                  <a:lnTo>
                    <a:pt x="72389" y="0"/>
                  </a:lnTo>
                  <a:lnTo>
                    <a:pt x="942212" y="0"/>
                  </a:lnTo>
                  <a:lnTo>
                    <a:pt x="970406" y="5714"/>
                  </a:lnTo>
                  <a:lnTo>
                    <a:pt x="993394" y="21208"/>
                  </a:lnTo>
                  <a:lnTo>
                    <a:pt x="1008887" y="44195"/>
                  </a:lnTo>
                  <a:lnTo>
                    <a:pt x="1014602" y="72389"/>
                  </a:lnTo>
                  <a:lnTo>
                    <a:pt x="1014602" y="361949"/>
                  </a:lnTo>
                  <a:lnTo>
                    <a:pt x="1008887" y="390143"/>
                  </a:lnTo>
                  <a:lnTo>
                    <a:pt x="993394" y="413130"/>
                  </a:lnTo>
                  <a:lnTo>
                    <a:pt x="970406" y="428624"/>
                  </a:lnTo>
                  <a:lnTo>
                    <a:pt x="942212" y="434339"/>
                  </a:lnTo>
                  <a:lnTo>
                    <a:pt x="72389" y="434339"/>
                  </a:lnTo>
                  <a:lnTo>
                    <a:pt x="44196" y="428624"/>
                  </a:lnTo>
                  <a:lnTo>
                    <a:pt x="21208" y="413130"/>
                  </a:lnTo>
                  <a:lnTo>
                    <a:pt x="5714" y="390143"/>
                  </a:lnTo>
                  <a:lnTo>
                    <a:pt x="0" y="361949"/>
                  </a:lnTo>
                  <a:lnTo>
                    <a:pt x="0" y="7238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78522" y="3418458"/>
            <a:ext cx="586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Loose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upling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316" y="144018"/>
            <a:ext cx="36963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7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5" dirty="0"/>
              <a:t>based</a:t>
            </a:r>
            <a:r>
              <a:rPr spc="-90" dirty="0"/>
              <a:t> </a:t>
            </a:r>
            <a:r>
              <a:rPr spc="-5" dirty="0"/>
              <a:t>on</a:t>
            </a:r>
            <a:r>
              <a:rPr spc="-25" dirty="0"/>
              <a:t> </a:t>
            </a:r>
            <a:r>
              <a:rPr dirty="0"/>
              <a:t>3</a:t>
            </a:r>
            <a:r>
              <a:rPr spc="-5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26" y="924814"/>
            <a:ext cx="7386955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functionality/work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eases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work of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user/client.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ahoma"/>
              <a:cs typeface="Tahoma"/>
            </a:endParaRPr>
          </a:p>
          <a:p>
            <a:pPr marL="641985" marR="5080" indent="-287020">
              <a:lnSpc>
                <a:spcPct val="100000"/>
              </a:lnSpc>
              <a:tabLst>
                <a:tab pos="641985" algn="l"/>
              </a:tabLst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provided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could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simple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fetching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required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 the db 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could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 complicated as 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entire business process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organization.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299085" marR="96520" indent="-287020">
              <a:lnSpc>
                <a:spcPct val="101699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Enterprise</a:t>
            </a:r>
            <a:r>
              <a:rPr sz="1200" spc="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bus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enables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interoperability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systems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services.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 makes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easier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running</a:t>
            </a:r>
            <a:r>
              <a:rPr sz="12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systems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platforms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technologies.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ahoma"/>
              <a:cs typeface="Tahoma"/>
            </a:endParaRPr>
          </a:p>
          <a:p>
            <a:pPr marL="299085" marR="62230" indent="-287020">
              <a:lnSpc>
                <a:spcPct val="101699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Loose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Coupling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tight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coupling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systems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very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high.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loosely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coupled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dependency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low.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641985" marR="97790" indent="-287020">
              <a:lnSpc>
                <a:spcPct val="100000"/>
              </a:lnSpc>
              <a:tabLst>
                <a:tab pos="641985" algn="l"/>
              </a:tabLst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places.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specify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external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dependency.</a:t>
            </a:r>
            <a:endParaRPr sz="1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688975" algn="l"/>
              </a:tabLst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change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external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modified.</a:t>
            </a:r>
            <a:endParaRPr sz="1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641985" algn="l"/>
              </a:tabLst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Loose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coupling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help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minimizing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risk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modifications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failures.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16" y="143078"/>
            <a:ext cx="38455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SOA</a:t>
            </a:r>
            <a:r>
              <a:rPr spc="-7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Policies</a:t>
            </a:r>
            <a:r>
              <a:rPr spc="-7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272" y="971803"/>
            <a:ext cx="7191375" cy="1517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Introducing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new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organization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simple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task.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different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teams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organization.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defining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policy,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roles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processes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example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policy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credit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card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authorization.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involves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various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departments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including</a:t>
            </a:r>
            <a:r>
              <a:rPr sz="1400" spc="40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Marketing,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HR,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Credit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card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authorization,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support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3128</Words>
  <Application>Microsoft Office PowerPoint</Application>
  <PresentationFormat>On-screen Show (16:9)</PresentationFormat>
  <Paragraphs>550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Georgia</vt:lpstr>
      <vt:lpstr>Symbol</vt:lpstr>
      <vt:lpstr>Tahoma</vt:lpstr>
      <vt:lpstr>Times New Roman</vt:lpstr>
      <vt:lpstr>Office Theme</vt:lpstr>
      <vt:lpstr>PowerPoint Presentation</vt:lpstr>
      <vt:lpstr>Course Topics</vt:lpstr>
      <vt:lpstr>Objectives</vt:lpstr>
      <vt:lpstr>Mark seeks Help!</vt:lpstr>
      <vt:lpstr>John helps Mark..</vt:lpstr>
      <vt:lpstr>John helps Mark..</vt:lpstr>
      <vt:lpstr>Introduction to SOA</vt:lpstr>
      <vt:lpstr>SOA is based on 3 Concepts</vt:lpstr>
      <vt:lpstr>SOA – Policies and Processes</vt:lpstr>
      <vt:lpstr>SOA Services</vt:lpstr>
      <vt:lpstr>SOA Services – Additional Attributes</vt:lpstr>
      <vt:lpstr>SOA Services – Additional Attributes</vt:lpstr>
      <vt:lpstr>SOA – Loose Coupling</vt:lpstr>
      <vt:lpstr>Asynchronous Communication</vt:lpstr>
      <vt:lpstr>Loose Coupling – Forms</vt:lpstr>
      <vt:lpstr>Enterprise Service Bus (ESB)</vt:lpstr>
      <vt:lpstr>ESB – Architecture</vt:lpstr>
      <vt:lpstr>PowerPoint Presentation</vt:lpstr>
      <vt:lpstr>Responsibilities of ESB</vt:lpstr>
      <vt:lpstr>SOA – Services</vt:lpstr>
      <vt:lpstr>Services - Basic Services</vt:lpstr>
      <vt:lpstr>Basic Services</vt:lpstr>
      <vt:lpstr>Services - Composed Services</vt:lpstr>
      <vt:lpstr>Services - Process Services</vt:lpstr>
      <vt:lpstr>Business Process Management (BPM)</vt:lpstr>
      <vt:lpstr>BPM and Workflow</vt:lpstr>
      <vt:lpstr>BPM and SOA</vt:lpstr>
      <vt:lpstr>Example of BPM with Services</vt:lpstr>
      <vt:lpstr>Business Process – High level or Solution Design</vt:lpstr>
      <vt:lpstr>Business Process with Service View</vt:lpstr>
      <vt:lpstr>SOA Based Architecture Models</vt:lpstr>
      <vt:lpstr>SOA – Logical Architecture Model</vt:lpstr>
      <vt:lpstr>SOA – Logical Architecture Model</vt:lpstr>
      <vt:lpstr>Mixed Architecture Models</vt:lpstr>
      <vt:lpstr>Mixed Architecture Model</vt:lpstr>
      <vt:lpstr>Technical Architecture Model</vt:lpstr>
      <vt:lpstr>Technical Architecture Model</vt:lpstr>
      <vt:lpstr>Message Exchange Patterns</vt:lpstr>
      <vt:lpstr>Basic MEP – Request / Response (Two way)</vt:lpstr>
      <vt:lpstr>MEP – One Way</vt:lpstr>
      <vt:lpstr>MEP – Fault Messages</vt:lpstr>
      <vt:lpstr>Service – Life Cycle</vt:lpstr>
      <vt:lpstr>Service Identification</vt:lpstr>
      <vt:lpstr>Service – Withdraw</vt:lpstr>
      <vt:lpstr>SOA – Performance</vt:lpstr>
      <vt:lpstr>QUESTIONS</vt:lpstr>
      <vt:lpstr>Assignment</vt:lpstr>
      <vt:lpstr>Topics of the Next Modules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kabiraj shrestha</cp:lastModifiedBy>
  <cp:revision>1</cp:revision>
  <dcterms:created xsi:type="dcterms:W3CDTF">2023-03-30T02:12:34Z</dcterms:created>
  <dcterms:modified xsi:type="dcterms:W3CDTF">2023-04-27T06:01:06Z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