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7808"/>
            <a:ext cx="10357510" cy="96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ajkamal029/au810021102029rajkamal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91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337439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Rajkamal</a:t>
            </a:r>
            <a:r>
              <a:rPr dirty="0" sz="2000" spc="-5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</a:t>
            </a:r>
            <a:r>
              <a:rPr dirty="0" sz="2000" spc="-2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-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810021102029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9897" y="2481452"/>
            <a:ext cx="10050780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machine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40763" y="2909061"/>
            <a:ext cx="7771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https://github.com/rajkamal029/au810021102029rajkamal.git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783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0"/>
              <a:t> </a:t>
            </a:r>
            <a:r>
              <a:rPr dirty="0" sz="3600"/>
              <a:t>Demo</a:t>
            </a:r>
            <a:r>
              <a:rPr dirty="0" sz="3600" spc="-5"/>
              <a:t> </a:t>
            </a:r>
            <a:r>
              <a:rPr dirty="0" sz="3600"/>
              <a:t>(</a:t>
            </a:r>
            <a:r>
              <a:rPr dirty="0" sz="3600" spc="-5"/>
              <a:t> </a:t>
            </a:r>
            <a:r>
              <a:rPr dirty="0" sz="3600"/>
              <a:t>Recorded</a:t>
            </a:r>
            <a:r>
              <a:rPr dirty="0" sz="3600" spc="-5"/>
              <a:t> </a:t>
            </a:r>
            <a:r>
              <a:rPr dirty="0" sz="3600"/>
              <a:t>Video</a:t>
            </a:r>
            <a:r>
              <a:rPr dirty="0" sz="3600" spc="-5"/>
              <a:t> </a:t>
            </a:r>
            <a:r>
              <a:rPr dirty="0" sz="3600" spc="-50"/>
              <a:t>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1735835"/>
            <a:ext cx="1134313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2024-04-22T16:06:49Z</dcterms:created>
  <dcterms:modified xsi:type="dcterms:W3CDTF">2024-04-22T16:06:49Z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