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D491FC-99D6-42EA-8409-A7EDC425F48D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09A8-523C-46BF-B3F5-88744FB63564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404B9-1AD5-4EF1-AEF4-EC4674107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23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5A7-5A0B-40EC-91D1-FD015782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FC1-BC8B-45A2-B3B0-691EC868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FC5D-67C5-43A3-9B06-AA7E2C6F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F25F-70A8-49AF-80C6-188DDD98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0EB8-9263-4479-8874-6F5434D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292" y="6338026"/>
            <a:ext cx="2743200" cy="365125"/>
          </a:xfrm>
        </p:spPr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1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84F-FCD1-41AC-BCBB-2AD941D5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78E26-24E2-491F-A9A5-471A15EC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6C43-B286-42E4-B399-756131D9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BE786-3737-4433-91E9-A1D10398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08C4-A4D0-4775-BB50-66A793A1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54C46-E985-4288-B623-ECA44DA6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4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B808-4562-4AC8-8D87-D01C9BCD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E1ADB-480E-412E-86B4-D924E91BF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AFC0-9103-42BF-AB7C-BFADA893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C74A-904F-444A-B5D7-B1885BA8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AA22-35AE-4AAA-B912-9F3BB9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59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24604-C645-463E-85FA-84F1380F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EC724-34DA-4BAE-B677-95F3B6B8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7AAA-31BD-4966-853C-66226B2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B073-94E3-43DB-BBC1-FF75802C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1D76-693F-4D29-B6DE-F1932822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89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DFD9-8F11-4510-8CB8-539717E9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51E0C-D21E-42B0-B02F-54A3ACDE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ED64-2820-43AD-80E6-CC0B5338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A3FE-A6C2-4739-B635-8891B70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99FC-C89F-4657-AB07-4F3583E0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47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992-C466-4A7C-AE7B-6E0BED31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96D7-593E-45CC-B561-406B94F0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522F-83AC-4088-8041-A6362030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C985-5F47-4D51-BCDD-3FAAEA1D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A48-F2EC-479C-9BEA-ADC5DA53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79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175D-65C5-4FB5-BE6F-A7409A4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F01D-1878-46B3-A4CE-F7A8810A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F1FB-99CC-4D45-93C0-FF91B2EB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AA8C-EE98-4B43-A1F8-9865C66C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2122-20EF-4EDC-BBC0-98B5EF0C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22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A5FA-14AF-4FC6-811D-31569CF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48F8-F935-451F-94F5-4F56CD3C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BFD6-46D7-48C4-B314-C14A842E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7D57-EBDA-42C1-8F3C-DE28A765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BBB6-973F-42C8-BC87-89194193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E7A1A-A078-4FF6-AAD9-62B7D815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650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E5B-31C5-4A3D-BBFA-5E663D34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AC85B-9DF9-44CF-BF9D-BA2A54D7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31CC-8B94-4AAA-BEFD-B2B16489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F5644-C466-4FE0-A4B2-733353D9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CC821-45C8-4AED-84FC-949B158F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642F5-B677-42A0-B19D-05BEF325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BFBE8-9C67-4CDF-AF5D-4817C6F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35C79-EF5F-49A4-B905-4137E97D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008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B703-0BF9-4D9B-8010-9060308B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4C4AA-16EB-4298-8719-F9648E93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C9F50-1FC1-4098-9117-DDF640C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504A-E50C-4CF9-A6E5-610A4387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47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5778D-429D-4563-AEAC-E3AE6816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67F3E-9420-42D1-B956-EA2FAE00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A46BB-CD23-44B4-803E-AA09EB33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A99B-2976-4599-B829-16DE072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477D-AB42-4AFF-BA7E-DE98DEB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3372-58B9-453B-8A38-99A67E58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EB82-E312-44C4-AFD5-CBF7EF9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D321-A124-487E-BF66-DFE4C505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4DE30-5C2C-45F4-9804-5E850CDDB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97" y="365125"/>
            <a:ext cx="27432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8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7066-D2A4-480B-B49F-AD32A403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5F2D-7480-4B20-A214-BBB9C088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0C0BE-3C30-48C6-9B1C-46C6D078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946D-A003-497E-89E6-5B06EFA5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F1E71-4B66-43B9-8A72-20B7134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571F-68A5-4D92-9153-EF7AA45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382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0A20-2702-403C-94DA-4DAA7066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838F9-13CB-4E83-A707-AA19726E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0E045-81C9-4D1D-BECF-A4C22F3A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1AE3-6042-4A31-BA0C-F6AAD51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6513-21D1-4796-80E0-CBF91BB5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7FB7D-13F4-49F6-B1B0-37CA725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840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93BE-AFA9-4C10-8042-CE1884E7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7434-370C-48E5-AF27-6B570AC6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F05F-2052-47A9-844D-03583D61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A34-EA77-4070-A943-9135EB26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288B-0D42-4936-A7CD-68E3B15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9000F-3CFB-4CCB-9408-FF0DCDE8E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90A5C-A08B-4319-BABD-799F133F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3247-9276-4B9A-86EC-30ECBB4F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E10B-4D8F-47F4-8494-A51A9EA8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CA3B-0577-41F2-90F6-D7B7FDF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4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A1AC-638D-491A-BB20-F3975D8C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9E3F-3BFD-4209-A820-CA70FCC6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75EE2-BEE5-4DA1-9F39-95FEF029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5E02-DCC5-4CA5-A2E5-D4A260E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EE48-4526-4AE8-AB3F-CE1ECF80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A4CD-E283-40B4-8505-9DCC5E20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8F9C-7EC8-40F3-B56E-9B545295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F9ED-CB1A-43E8-8BC2-5E3260C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3722-6905-4496-914D-CC2EC17A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9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BE3E-FB1B-4296-8FB9-F1318189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2E4A-8550-43E3-8182-72237948D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DFF5E-0497-4168-9793-600C9B20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E05FB-6AC6-4A59-8B55-07DEB0B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C6AEE-D13D-448F-BB5E-307C4835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4226-DE05-4B1F-BF4F-71C2BBA9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928A-45D7-4809-B5C4-216A6D5F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DE9-42E9-4FAE-ABAF-24AFB570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3E38E-CBCA-4052-8151-C58E07559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4D297-35E5-4755-B564-D2FF9C21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112C7-EA46-4FBC-861F-F0871A3B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D4A9-95DA-48B0-BC3A-0337EDB6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C2B70-3419-4732-893B-A575D2E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BD812-1182-4C5B-AD0A-0C114897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70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BE84-FF97-4FAD-9A31-458A762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66A27-E068-4AE9-9604-4E6EA50A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515BC-77B6-4B71-9493-7A217DB2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5D2A1-03FB-4230-8E26-A0B2BB46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25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382E5-E4AB-4FBD-B86D-5A9ABC8D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283C-2631-44D7-843F-85E208ED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99F8-95BA-4703-9743-7CE24BEC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5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C37B-0D87-4CC5-8E2D-162CD701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7C31-2B5B-4AC5-AB61-D219677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12DFD-1D68-4630-8DAF-8A2EBC53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13EF-F3EA-451F-954E-A6632A8F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1166C-E06A-404D-9536-09BAB322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2AC07-DC13-46EA-A7F8-82825055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9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673E-36B8-4229-A97D-825332E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2216-FE90-43DB-9848-8CA578A3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F49C-1D72-49C0-AAE5-C532F0CE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6321-CB9F-451F-9521-D88D5A92F690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B880-B4AE-4BC1-BCCC-280E8F38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F8EF-DCC4-486A-B0B7-7962342F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52B3B-C0DA-4693-B14F-7990328CA2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6145757"/>
            <a:ext cx="2667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012D4-B796-4963-8C59-AD80573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4E46-76CB-42B5-9D6E-46364A44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03E9-BD7B-413A-8A8D-9EB6D38E0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5E79-99CB-4B23-8DA2-49C6A17E7B48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43D1-FB2D-45DE-AC50-AF84DB7CD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8455-9710-46E1-91DB-997B7F8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E6C50-DBC8-4397-B759-06695218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337729"/>
            <a:ext cx="11025807" cy="5871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1122363"/>
            <a:ext cx="10018643" cy="2614750"/>
          </a:xfrm>
        </p:spPr>
        <p:txBody>
          <a:bodyPr>
            <a:norm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Analysis on Forbes-2000 Companies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1CBC8-F3EE-413B-948F-A134EE48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9988"/>
            <a:ext cx="9144000" cy="585649"/>
          </a:xfrm>
        </p:spPr>
        <p:txBody>
          <a:bodyPr/>
          <a:lstStyle/>
          <a:p>
            <a:r>
              <a:rPr lang="en-CA" dirty="0">
                <a:latin typeface="Arial Rounded MT Bold" panose="020F0704030504030204" pitchFamily="34" charset="0"/>
              </a:rPr>
              <a:t>Project by Team VARS ( Vijay, Amber, Raj and Suhas)</a:t>
            </a:r>
          </a:p>
        </p:txBody>
      </p:sp>
    </p:spTree>
    <p:extLst>
      <p:ext uri="{BB962C8B-B14F-4D97-AF65-F5344CB8AC3E}">
        <p14:creationId xmlns:p14="http://schemas.microsoft.com/office/powerpoint/2010/main" val="19371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4A6DB-1525-458E-A23C-8E1A49197DCB}"/>
              </a:ext>
            </a:extLst>
          </p:cNvPr>
          <p:cNvSpPr/>
          <p:nvPr/>
        </p:nvSpPr>
        <p:spPr>
          <a:xfrm>
            <a:off x="1771764" y="1472819"/>
            <a:ext cx="2872053" cy="1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Data Source</a:t>
            </a:r>
            <a:br>
              <a:rPr lang="en-CA" dirty="0"/>
            </a:br>
            <a:r>
              <a:rPr lang="en-CA" dirty="0"/>
              <a:t>Kaggle, Wikipedia and </a:t>
            </a:r>
            <a:r>
              <a:rPr lang="en-CA" dirty="0" err="1"/>
              <a:t>Worldbank</a:t>
            </a:r>
            <a:r>
              <a:rPr lang="en-CA" dirty="0"/>
              <a:t> API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150CCC-B539-40E7-8627-8FED23E52761}"/>
              </a:ext>
            </a:extLst>
          </p:cNvPr>
          <p:cNvSpPr/>
          <p:nvPr/>
        </p:nvSpPr>
        <p:spPr>
          <a:xfrm>
            <a:off x="4664051" y="1969698"/>
            <a:ext cx="2224939" cy="5735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Pandas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6EB6DB7F-F1F6-4FE3-8492-7806C92C7C42}"/>
              </a:ext>
            </a:extLst>
          </p:cNvPr>
          <p:cNvSpPr/>
          <p:nvPr/>
        </p:nvSpPr>
        <p:spPr>
          <a:xfrm>
            <a:off x="6888990" y="1387585"/>
            <a:ext cx="2305878" cy="168302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Postgres Database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BAE8CE7-C9C8-4425-90DD-02D626CA00D1}"/>
              </a:ext>
            </a:extLst>
          </p:cNvPr>
          <p:cNvSpPr/>
          <p:nvPr/>
        </p:nvSpPr>
        <p:spPr>
          <a:xfrm>
            <a:off x="6690206" y="5091927"/>
            <a:ext cx="2703443" cy="135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Flask API 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91E316D-D512-439D-9C1A-DE85CA870EE9}"/>
              </a:ext>
            </a:extLst>
          </p:cNvPr>
          <p:cNvSpPr/>
          <p:nvPr/>
        </p:nvSpPr>
        <p:spPr>
          <a:xfrm>
            <a:off x="1574459" y="4820253"/>
            <a:ext cx="3266662" cy="17923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Final Dashboard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EFFEAC7-6D1D-45DF-A95F-55EF0368845F}"/>
              </a:ext>
            </a:extLst>
          </p:cNvPr>
          <p:cNvSpPr/>
          <p:nvPr/>
        </p:nvSpPr>
        <p:spPr>
          <a:xfrm>
            <a:off x="2674597" y="3741545"/>
            <a:ext cx="2438398" cy="901148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HTML,CSS,D3, Mapbox, Leaflet and </a:t>
            </a:r>
            <a:r>
              <a:rPr lang="en-CA" dirty="0" err="1"/>
              <a:t>Plotly</a:t>
            </a:r>
            <a:endParaRPr lang="en-CA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44D1AC6-E849-4BA4-B725-2D4D5B2DD17A}"/>
              </a:ext>
            </a:extLst>
          </p:cNvPr>
          <p:cNvSpPr/>
          <p:nvPr/>
        </p:nvSpPr>
        <p:spPr>
          <a:xfrm>
            <a:off x="4841121" y="5544696"/>
            <a:ext cx="1849085" cy="475991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JavaScript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3EC9259-2EE4-420E-B2D5-853447700F39}"/>
              </a:ext>
            </a:extLst>
          </p:cNvPr>
          <p:cNvSpPr/>
          <p:nvPr/>
        </p:nvSpPr>
        <p:spPr>
          <a:xfrm>
            <a:off x="7823267" y="3068016"/>
            <a:ext cx="437322" cy="2023913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Python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F31BB82-F44D-42A7-8D5A-996D7F847476}"/>
              </a:ext>
            </a:extLst>
          </p:cNvPr>
          <p:cNvSpPr/>
          <p:nvPr/>
        </p:nvSpPr>
        <p:spPr>
          <a:xfrm>
            <a:off x="4664051" y="1147207"/>
            <a:ext cx="2305878" cy="83488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Data Transformation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FC9F1-65C2-4A70-B9BA-17185D414752}"/>
              </a:ext>
            </a:extLst>
          </p:cNvPr>
          <p:cNvSpPr txBox="1"/>
          <p:nvPr/>
        </p:nvSpPr>
        <p:spPr>
          <a:xfrm>
            <a:off x="3893796" y="265178"/>
            <a:ext cx="5749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34824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3" y="751488"/>
            <a:ext cx="9144000" cy="848139"/>
          </a:xfrm>
        </p:spPr>
        <p:txBody>
          <a:bodyPr>
            <a:normAutofit fontScale="90000"/>
          </a:bodyPr>
          <a:lstStyle/>
          <a:p>
            <a:r>
              <a:rPr lang="en-CA" dirty="0"/>
              <a:t>Final Dashboard Explained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97F48-F164-405A-AE7B-00370EA9038E}"/>
              </a:ext>
            </a:extLst>
          </p:cNvPr>
          <p:cNvSpPr txBox="1"/>
          <p:nvPr/>
        </p:nvSpPr>
        <p:spPr>
          <a:xfrm>
            <a:off x="2126974" y="1987825"/>
            <a:ext cx="7938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World and Country dropdown.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Profit vs Revenue/Market Cap scatter plots.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Histogram for Sectors.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Company info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ten Companies Profit and Revenue Bar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ten Companies Assets and Market Cap line chart.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Marker Distribution for companies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Heat map of world wide Assets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Heat map of world wide Revenue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9816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Arial Rounded MT Bold</vt:lpstr>
      <vt:lpstr>Calibri</vt:lpstr>
      <vt:lpstr>Calibri Light</vt:lpstr>
      <vt:lpstr>Office Theme</vt:lpstr>
      <vt:lpstr>Custom Design</vt:lpstr>
      <vt:lpstr>Analysis on Forbes-2000 Companies 2019</vt:lpstr>
      <vt:lpstr>PowerPoint Presentation</vt:lpstr>
      <vt:lpstr>Final Dashboard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Forbes-2000 Companies 2019</dc:title>
  <dc:creator>vijay.ghanapaati@outlook.com</dc:creator>
  <cp:lastModifiedBy>vijay.ghanapaati@outlook.com</cp:lastModifiedBy>
  <cp:revision>8</cp:revision>
  <dcterms:created xsi:type="dcterms:W3CDTF">2020-06-13T00:44:20Z</dcterms:created>
  <dcterms:modified xsi:type="dcterms:W3CDTF">2020-06-13T01:59:39Z</dcterms:modified>
</cp:coreProperties>
</file>