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14109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DED7F-63BA-425B-B100-994E6E78B29D}" v="6" dt="2023-06-15T15:26:18.9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Fahey" userId="3f971acc-e507-499e-844b-5fae095513b3" providerId="ADAL" clId="{2D9DED7F-63BA-425B-B100-994E6E78B29D}"/>
    <pc:docChg chg="modSld">
      <pc:chgData name="Anne Fahey" userId="3f971acc-e507-499e-844b-5fae095513b3" providerId="ADAL" clId="{2D9DED7F-63BA-425B-B100-994E6E78B29D}" dt="2023-06-15T15:26:18.957" v="5" actId="207"/>
      <pc:docMkLst>
        <pc:docMk/>
      </pc:docMkLst>
      <pc:sldChg chg="modSp">
        <pc:chgData name="Anne Fahey" userId="3f971acc-e507-499e-844b-5fae095513b3" providerId="ADAL" clId="{2D9DED7F-63BA-425B-B100-994E6E78B29D}" dt="2023-06-15T15:26:18.957" v="5" actId="207"/>
        <pc:sldMkLst>
          <pc:docMk/>
          <pc:sldMk cId="3712472408" sldId="2141410971"/>
        </pc:sldMkLst>
        <pc:graphicFrameChg chg="mod">
          <ac:chgData name="Anne Fahey" userId="3f971acc-e507-499e-844b-5fae095513b3" providerId="ADAL" clId="{2D9DED7F-63BA-425B-B100-994E6E78B29D}" dt="2023-06-15T15:26:18.957" v="5" actId="207"/>
          <ac:graphicFrameMkLst>
            <pc:docMk/>
            <pc:sldMk cId="3712472408" sldId="2141410971"/>
            <ac:graphicFrameMk id="3" creationId="{BDC0319D-0970-4B19-C98E-AD32400697FD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45D233-BD48-4759-9101-0A648B7333D0}" type="doc">
      <dgm:prSet loTypeId="urn:microsoft.com/office/officeart/2005/8/layout/bProcess3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A7762E5-DAF3-4558-ACBD-FC5D5BD0B28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Grade 4 and below </a:t>
          </a:r>
          <a:r>
            <a:rPr lang="en-US" dirty="0">
              <a:solidFill>
                <a:schemeClr val="tx1"/>
              </a:solidFill>
            </a:rPr>
            <a:t>or up to grade level 7 for approved positions/locations</a:t>
          </a:r>
          <a:r>
            <a:rPr lang="en-US" dirty="0"/>
            <a:t> is required to be opened by the Pfizer Recruiter (manual)</a:t>
          </a:r>
        </a:p>
      </dgm:t>
    </dgm:pt>
    <dgm:pt modelId="{64D44518-4C62-4A6A-8330-02C0BF13899C}" type="parTrans" cxnId="{C8A3B69C-2333-46EA-BAD7-18BFBCBCD881}">
      <dgm:prSet/>
      <dgm:spPr/>
      <dgm:t>
        <a:bodyPr/>
        <a:lstStyle/>
        <a:p>
          <a:endParaRPr lang="en-US"/>
        </a:p>
      </dgm:t>
    </dgm:pt>
    <dgm:pt modelId="{A717452D-8F12-4E90-9EB3-CEBB3C90F59B}" type="sibTrans" cxnId="{C8A3B69C-2333-46EA-BAD7-18BFBCBCD881}">
      <dgm:prSet/>
      <dgm:spPr/>
      <dgm:t>
        <a:bodyPr/>
        <a:lstStyle/>
        <a:p>
          <a:endParaRPr lang="en-US"/>
        </a:p>
      </dgm:t>
    </dgm:pt>
    <dgm:pt modelId="{14DADC2F-9155-4EB5-AA96-3F378C2022C9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SA SM submits talent up to 3 candidates per req and informs Pfizer recruiter, Pfizer Core Team, and Site Specific Contacts of submission (manual)</a:t>
          </a:r>
        </a:p>
      </dgm:t>
    </dgm:pt>
    <dgm:pt modelId="{2BEC8DFB-D209-40DC-AE55-C99821EF092A}" type="parTrans" cxnId="{EC8FAEC5-6D5C-45B1-8B97-8FE914BE3661}">
      <dgm:prSet/>
      <dgm:spPr/>
      <dgm:t>
        <a:bodyPr/>
        <a:lstStyle/>
        <a:p>
          <a:endParaRPr lang="en-US"/>
        </a:p>
      </dgm:t>
    </dgm:pt>
    <dgm:pt modelId="{0747650A-BECF-4F45-8E9F-17622233ACB2}" type="sibTrans" cxnId="{EC8FAEC5-6D5C-45B1-8B97-8FE914BE3661}">
      <dgm:prSet/>
      <dgm:spPr/>
      <dgm:t>
        <a:bodyPr/>
        <a:lstStyle/>
        <a:p>
          <a:endParaRPr lang="en-US"/>
        </a:p>
      </dgm:t>
    </dgm:pt>
    <dgm:pt modelId="{144507FA-C752-4DA0-A4B3-EC7801ACC28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trike="noStrike" dirty="0"/>
            <a:t>The SA SM receives the application verification from talent that they applied (manual)</a:t>
          </a:r>
        </a:p>
      </dgm:t>
    </dgm:pt>
    <dgm:pt modelId="{5910BAB6-9E48-484B-BC56-A4F3031FB694}" type="parTrans" cxnId="{8382B0AE-F7B1-4FA9-B643-6D0460E7EDF9}">
      <dgm:prSet/>
      <dgm:spPr/>
      <dgm:t>
        <a:bodyPr/>
        <a:lstStyle/>
        <a:p>
          <a:endParaRPr lang="en-US"/>
        </a:p>
      </dgm:t>
    </dgm:pt>
    <dgm:pt modelId="{4BFCB88C-1A6B-44DD-8442-C67FB2218B12}" type="sibTrans" cxnId="{8382B0AE-F7B1-4FA9-B643-6D0460E7EDF9}">
      <dgm:prSet/>
      <dgm:spPr/>
      <dgm:t>
        <a:bodyPr/>
        <a:lstStyle/>
        <a:p>
          <a:endParaRPr lang="en-US"/>
        </a:p>
      </dgm:t>
    </dgm:pt>
    <dgm:pt modelId="{E6E13120-91B8-4AB5-8A81-021C2C82983D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trike="noStrike" dirty="0"/>
            <a:t>If the SA team is not able to get 100% verification of the application, then the SA SM will ask the Recruiter to </a:t>
          </a:r>
        </a:p>
      </dgm:t>
    </dgm:pt>
    <dgm:pt modelId="{24EE862F-2152-458C-9B87-F7070454F4AD}" type="parTrans" cxnId="{DBEB99D8-82D4-4991-9CB2-CFBE76A12FBE}">
      <dgm:prSet/>
      <dgm:spPr/>
      <dgm:t>
        <a:bodyPr/>
        <a:lstStyle/>
        <a:p>
          <a:endParaRPr lang="en-US"/>
        </a:p>
      </dgm:t>
    </dgm:pt>
    <dgm:pt modelId="{17E5FA03-AF1A-45C0-9398-092C609E178E}" type="sibTrans" cxnId="{DBEB99D8-82D4-4991-9CB2-CFBE76A12FBE}">
      <dgm:prSet/>
      <dgm:spPr/>
      <dgm:t>
        <a:bodyPr/>
        <a:lstStyle/>
        <a:p>
          <a:endParaRPr lang="en-US"/>
        </a:p>
      </dgm:t>
    </dgm:pt>
    <dgm:pt modelId="{2D41518E-DE92-4B31-98ED-65848E8F218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trike="noStrike" dirty="0"/>
            <a:t>Check/Verify application in system</a:t>
          </a:r>
        </a:p>
      </dgm:t>
    </dgm:pt>
    <dgm:pt modelId="{755A359B-931E-41BA-AF47-A001AC02813B}" type="parTrans" cxnId="{EF7BCCF4-1E08-4A81-A59C-F8BDE652BB6E}">
      <dgm:prSet/>
      <dgm:spPr/>
      <dgm:t>
        <a:bodyPr/>
        <a:lstStyle/>
        <a:p>
          <a:endParaRPr lang="en-US"/>
        </a:p>
      </dgm:t>
    </dgm:pt>
    <dgm:pt modelId="{E74AFECA-CA33-462F-AD07-5FE30BBA2D9E}" type="sibTrans" cxnId="{EF7BCCF4-1E08-4A81-A59C-F8BDE652BB6E}">
      <dgm:prSet/>
      <dgm:spPr/>
      <dgm:t>
        <a:bodyPr/>
        <a:lstStyle/>
        <a:p>
          <a:endParaRPr lang="en-US"/>
        </a:p>
      </dgm:t>
    </dgm:pt>
    <dgm:pt modelId="{752D3D6D-6221-4329-A994-E2AC4D975E51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trike="noStrike" dirty="0"/>
            <a:t>Verify right SA code was used</a:t>
          </a:r>
        </a:p>
      </dgm:t>
    </dgm:pt>
    <dgm:pt modelId="{7B5D4C39-111B-47E5-A712-7F6709585D2A}" type="parTrans" cxnId="{05059080-CB51-4733-8CEF-501007DC33AF}">
      <dgm:prSet/>
      <dgm:spPr/>
      <dgm:t>
        <a:bodyPr/>
        <a:lstStyle/>
        <a:p>
          <a:endParaRPr lang="en-US"/>
        </a:p>
      </dgm:t>
    </dgm:pt>
    <dgm:pt modelId="{2030E795-22DC-4125-A2A1-0EE8E312EFA5}" type="sibTrans" cxnId="{05059080-CB51-4733-8CEF-501007DC33AF}">
      <dgm:prSet/>
      <dgm:spPr/>
      <dgm:t>
        <a:bodyPr/>
        <a:lstStyle/>
        <a:p>
          <a:endParaRPr lang="en-US"/>
        </a:p>
      </dgm:t>
    </dgm:pt>
    <dgm:pt modelId="{3C3204E0-374C-4D12-83A5-DFBBE49B850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trike="noStrike" dirty="0"/>
            <a:t>If SA code not used, change in system unless a referral code was used</a:t>
          </a:r>
        </a:p>
      </dgm:t>
    </dgm:pt>
    <dgm:pt modelId="{3F41AFAD-4CEA-4869-AC8A-297EEB01F909}" type="parTrans" cxnId="{449571CB-6B06-415F-A3EE-245D9E73A37D}">
      <dgm:prSet/>
      <dgm:spPr/>
      <dgm:t>
        <a:bodyPr/>
        <a:lstStyle/>
        <a:p>
          <a:endParaRPr lang="en-US"/>
        </a:p>
      </dgm:t>
    </dgm:pt>
    <dgm:pt modelId="{3C02C97B-DCC0-4348-8DA1-54A452B87585}" type="sibTrans" cxnId="{449571CB-6B06-415F-A3EE-245D9E73A37D}">
      <dgm:prSet/>
      <dgm:spPr/>
      <dgm:t>
        <a:bodyPr/>
        <a:lstStyle/>
        <a:p>
          <a:endParaRPr lang="en-US"/>
        </a:p>
      </dgm:t>
    </dgm:pt>
    <dgm:pt modelId="{47A5735B-1DD0-4B71-BEB2-48E6A8DA083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Pfizer SA Staffing Manager schedules candidate submittal call with the HM and Recruiter to review talent and schedule interview</a:t>
          </a:r>
        </a:p>
      </dgm:t>
    </dgm:pt>
    <dgm:pt modelId="{5D9D9C44-4AB6-4BE2-B948-1327945CAE28}" type="parTrans" cxnId="{ADF31EEE-02F8-4E24-AE6F-CA23AB446562}">
      <dgm:prSet/>
      <dgm:spPr/>
      <dgm:t>
        <a:bodyPr/>
        <a:lstStyle/>
        <a:p>
          <a:endParaRPr lang="en-US"/>
        </a:p>
      </dgm:t>
    </dgm:pt>
    <dgm:pt modelId="{0E343CF4-C6F4-4700-9DC6-1B2F607D14BB}" type="sibTrans" cxnId="{ADF31EEE-02F8-4E24-AE6F-CA23AB446562}">
      <dgm:prSet/>
      <dgm:spPr/>
      <dgm:t>
        <a:bodyPr/>
        <a:lstStyle/>
        <a:p>
          <a:endParaRPr lang="en-US"/>
        </a:p>
      </dgm:t>
    </dgm:pt>
    <dgm:pt modelId="{5AF7ED60-19E0-4F05-8B30-E6396F36445C}">
      <dgm:prSet phldrT="[Text]"/>
      <dgm:spPr>
        <a:solidFill>
          <a:schemeClr val="accent2">
            <a:lumMod val="40000"/>
            <a:lumOff val="60000"/>
          </a:schemeClr>
        </a:solidFill>
        <a:ln>
          <a:solidFill>
            <a:schemeClr val="tx2"/>
          </a:solidFill>
        </a:ln>
      </dgm:spPr>
      <dgm:t>
        <a:bodyPr/>
        <a:lstStyle/>
        <a:p>
          <a:r>
            <a:rPr lang="en-US" strike="noStrike" dirty="0"/>
            <a:t>The SA SM will submit up to 3 top candidates to the HM and copy the Pfizer Recruiter</a:t>
          </a:r>
        </a:p>
      </dgm:t>
    </dgm:pt>
    <dgm:pt modelId="{936280C3-01BD-4E86-B20A-E973C28A25F9}" type="parTrans" cxnId="{91158903-87D7-4A02-B016-EFFDEBFF4A94}">
      <dgm:prSet/>
      <dgm:spPr/>
      <dgm:t>
        <a:bodyPr/>
        <a:lstStyle/>
        <a:p>
          <a:endParaRPr lang="en-US"/>
        </a:p>
      </dgm:t>
    </dgm:pt>
    <dgm:pt modelId="{A4370EE4-9E05-4A11-8C6C-71C0249C57C4}" type="sibTrans" cxnId="{91158903-87D7-4A02-B016-EFFDEBFF4A94}">
      <dgm:prSet/>
      <dgm:spPr/>
      <dgm:t>
        <a:bodyPr/>
        <a:lstStyle/>
        <a:p>
          <a:endParaRPr lang="en-US"/>
        </a:p>
      </dgm:t>
    </dgm:pt>
    <dgm:pt modelId="{DA6AD1A6-F68A-4647-ACB4-DD787947C273}" type="pres">
      <dgm:prSet presAssocID="{DD45D233-BD48-4759-9101-0A648B7333D0}" presName="Name0" presStyleCnt="0">
        <dgm:presLayoutVars>
          <dgm:dir/>
          <dgm:resizeHandles val="exact"/>
        </dgm:presLayoutVars>
      </dgm:prSet>
      <dgm:spPr/>
    </dgm:pt>
    <dgm:pt modelId="{358432D3-2988-40CB-B173-5148CC997B28}" type="pres">
      <dgm:prSet presAssocID="{9A7762E5-DAF3-4558-ACBD-FC5D5BD0B284}" presName="node" presStyleLbl="node1" presStyleIdx="0" presStyleCnt="6">
        <dgm:presLayoutVars>
          <dgm:bulletEnabled val="1"/>
        </dgm:presLayoutVars>
      </dgm:prSet>
      <dgm:spPr/>
    </dgm:pt>
    <dgm:pt modelId="{E270563B-1602-4DD9-BD97-F415C9A57BDE}" type="pres">
      <dgm:prSet presAssocID="{A717452D-8F12-4E90-9EB3-CEBB3C90F59B}" presName="sibTrans" presStyleLbl="sibTrans1D1" presStyleIdx="0" presStyleCnt="5"/>
      <dgm:spPr/>
    </dgm:pt>
    <dgm:pt modelId="{776973A0-0D44-4EC7-A721-E44FF45406ED}" type="pres">
      <dgm:prSet presAssocID="{A717452D-8F12-4E90-9EB3-CEBB3C90F59B}" presName="connectorText" presStyleLbl="sibTrans1D1" presStyleIdx="0" presStyleCnt="5"/>
      <dgm:spPr/>
    </dgm:pt>
    <dgm:pt modelId="{8DECC834-E88E-4345-AE3B-EFAD257DCA40}" type="pres">
      <dgm:prSet presAssocID="{14DADC2F-9155-4EB5-AA96-3F378C2022C9}" presName="node" presStyleLbl="node1" presStyleIdx="1" presStyleCnt="6">
        <dgm:presLayoutVars>
          <dgm:bulletEnabled val="1"/>
        </dgm:presLayoutVars>
      </dgm:prSet>
      <dgm:spPr/>
    </dgm:pt>
    <dgm:pt modelId="{7F9F462F-2B5F-433F-A30D-258EBB62D289}" type="pres">
      <dgm:prSet presAssocID="{0747650A-BECF-4F45-8E9F-17622233ACB2}" presName="sibTrans" presStyleLbl="sibTrans1D1" presStyleIdx="1" presStyleCnt="5"/>
      <dgm:spPr/>
    </dgm:pt>
    <dgm:pt modelId="{C905F282-48ED-46F8-9915-28282F573FD4}" type="pres">
      <dgm:prSet presAssocID="{0747650A-BECF-4F45-8E9F-17622233ACB2}" presName="connectorText" presStyleLbl="sibTrans1D1" presStyleIdx="1" presStyleCnt="5"/>
      <dgm:spPr/>
    </dgm:pt>
    <dgm:pt modelId="{F03D5931-42D4-46D3-A5E2-1A8208F31BFF}" type="pres">
      <dgm:prSet presAssocID="{47A5735B-1DD0-4B71-BEB2-48E6A8DA0831}" presName="node" presStyleLbl="node1" presStyleIdx="2" presStyleCnt="6">
        <dgm:presLayoutVars>
          <dgm:bulletEnabled val="1"/>
        </dgm:presLayoutVars>
      </dgm:prSet>
      <dgm:spPr/>
    </dgm:pt>
    <dgm:pt modelId="{DC6C7835-38F4-49EF-B118-658A31C8B416}" type="pres">
      <dgm:prSet presAssocID="{0E343CF4-C6F4-4700-9DC6-1B2F607D14BB}" presName="sibTrans" presStyleLbl="sibTrans1D1" presStyleIdx="2" presStyleCnt="5"/>
      <dgm:spPr/>
    </dgm:pt>
    <dgm:pt modelId="{2D63F23B-8F0F-429A-831F-A8025557297B}" type="pres">
      <dgm:prSet presAssocID="{0E343CF4-C6F4-4700-9DC6-1B2F607D14BB}" presName="connectorText" presStyleLbl="sibTrans1D1" presStyleIdx="2" presStyleCnt="5"/>
      <dgm:spPr/>
    </dgm:pt>
    <dgm:pt modelId="{4139293F-D459-4A2A-98DC-AEE13239350F}" type="pres">
      <dgm:prSet presAssocID="{144507FA-C752-4DA0-A4B3-EC7801ACC28D}" presName="node" presStyleLbl="node1" presStyleIdx="3" presStyleCnt="6">
        <dgm:presLayoutVars>
          <dgm:bulletEnabled val="1"/>
        </dgm:presLayoutVars>
      </dgm:prSet>
      <dgm:spPr/>
    </dgm:pt>
    <dgm:pt modelId="{A52B6CF4-CB8B-4022-A0C1-FC6EBBBCF8E8}" type="pres">
      <dgm:prSet presAssocID="{4BFCB88C-1A6B-44DD-8442-C67FB2218B12}" presName="sibTrans" presStyleLbl="sibTrans1D1" presStyleIdx="3" presStyleCnt="5"/>
      <dgm:spPr/>
    </dgm:pt>
    <dgm:pt modelId="{0E1196DB-B27C-4387-951C-0826ED7FD75C}" type="pres">
      <dgm:prSet presAssocID="{4BFCB88C-1A6B-44DD-8442-C67FB2218B12}" presName="connectorText" presStyleLbl="sibTrans1D1" presStyleIdx="3" presStyleCnt="5"/>
      <dgm:spPr/>
    </dgm:pt>
    <dgm:pt modelId="{7319466F-FB6F-4B34-8879-ED45B81114D6}" type="pres">
      <dgm:prSet presAssocID="{E6E13120-91B8-4AB5-8A81-021C2C82983D}" presName="node" presStyleLbl="node1" presStyleIdx="4" presStyleCnt="6">
        <dgm:presLayoutVars>
          <dgm:bulletEnabled val="1"/>
        </dgm:presLayoutVars>
      </dgm:prSet>
      <dgm:spPr/>
    </dgm:pt>
    <dgm:pt modelId="{4DC60888-29D3-4836-820B-6A9D4D156638}" type="pres">
      <dgm:prSet presAssocID="{17E5FA03-AF1A-45C0-9398-092C609E178E}" presName="sibTrans" presStyleLbl="sibTrans1D1" presStyleIdx="4" presStyleCnt="5"/>
      <dgm:spPr/>
    </dgm:pt>
    <dgm:pt modelId="{1CD04FD7-8F3D-4168-8A78-E50DBF76144A}" type="pres">
      <dgm:prSet presAssocID="{17E5FA03-AF1A-45C0-9398-092C609E178E}" presName="connectorText" presStyleLbl="sibTrans1D1" presStyleIdx="4" presStyleCnt="5"/>
      <dgm:spPr/>
    </dgm:pt>
    <dgm:pt modelId="{085D4F51-B6D8-476B-9EC4-4655973E7EF8}" type="pres">
      <dgm:prSet presAssocID="{5AF7ED60-19E0-4F05-8B30-E6396F36445C}" presName="node" presStyleLbl="node1" presStyleIdx="5" presStyleCnt="6">
        <dgm:presLayoutVars>
          <dgm:bulletEnabled val="1"/>
        </dgm:presLayoutVars>
      </dgm:prSet>
      <dgm:spPr/>
    </dgm:pt>
  </dgm:ptLst>
  <dgm:cxnLst>
    <dgm:cxn modelId="{91158903-87D7-4A02-B016-EFFDEBFF4A94}" srcId="{DD45D233-BD48-4759-9101-0A648B7333D0}" destId="{5AF7ED60-19E0-4F05-8B30-E6396F36445C}" srcOrd="5" destOrd="0" parTransId="{936280C3-01BD-4E86-B20A-E973C28A25F9}" sibTransId="{A4370EE4-9E05-4A11-8C6C-71C0249C57C4}"/>
    <dgm:cxn modelId="{6F8DF005-5A77-4ECB-9460-D139A518849F}" type="presOf" srcId="{0E343CF4-C6F4-4700-9DC6-1B2F607D14BB}" destId="{DC6C7835-38F4-49EF-B118-658A31C8B416}" srcOrd="0" destOrd="0" presId="urn:microsoft.com/office/officeart/2005/8/layout/bProcess3"/>
    <dgm:cxn modelId="{B3A2642F-30A1-4919-9FA8-6BF134A01821}" type="presOf" srcId="{17E5FA03-AF1A-45C0-9398-092C609E178E}" destId="{1CD04FD7-8F3D-4168-8A78-E50DBF76144A}" srcOrd="1" destOrd="0" presId="urn:microsoft.com/office/officeart/2005/8/layout/bProcess3"/>
    <dgm:cxn modelId="{9DB4825D-01FA-4A9E-956B-A5EB7A0500E5}" type="presOf" srcId="{4BFCB88C-1A6B-44DD-8442-C67FB2218B12}" destId="{0E1196DB-B27C-4387-951C-0826ED7FD75C}" srcOrd="1" destOrd="0" presId="urn:microsoft.com/office/officeart/2005/8/layout/bProcess3"/>
    <dgm:cxn modelId="{39515762-647C-4E6B-9DCA-22CFD72E6DF5}" type="presOf" srcId="{4BFCB88C-1A6B-44DD-8442-C67FB2218B12}" destId="{A52B6CF4-CB8B-4022-A0C1-FC6EBBBCF8E8}" srcOrd="0" destOrd="0" presId="urn:microsoft.com/office/officeart/2005/8/layout/bProcess3"/>
    <dgm:cxn modelId="{383BEB42-A8B4-47A6-BE03-F1AA6531AF2C}" type="presOf" srcId="{0747650A-BECF-4F45-8E9F-17622233ACB2}" destId="{C905F282-48ED-46F8-9915-28282F573FD4}" srcOrd="1" destOrd="0" presId="urn:microsoft.com/office/officeart/2005/8/layout/bProcess3"/>
    <dgm:cxn modelId="{AF364767-87A1-4C2C-8E54-84EBE9245140}" type="presOf" srcId="{17E5FA03-AF1A-45C0-9398-092C609E178E}" destId="{4DC60888-29D3-4836-820B-6A9D4D156638}" srcOrd="0" destOrd="0" presId="urn:microsoft.com/office/officeart/2005/8/layout/bProcess3"/>
    <dgm:cxn modelId="{BEAD5A6B-1214-400A-8D8F-350BBC456C4C}" type="presOf" srcId="{144507FA-C752-4DA0-A4B3-EC7801ACC28D}" destId="{4139293F-D459-4A2A-98DC-AEE13239350F}" srcOrd="0" destOrd="0" presId="urn:microsoft.com/office/officeart/2005/8/layout/bProcess3"/>
    <dgm:cxn modelId="{FE89794F-9CE6-4D83-BFFF-0CA5077305AA}" type="presOf" srcId="{DD45D233-BD48-4759-9101-0A648B7333D0}" destId="{DA6AD1A6-F68A-4647-ACB4-DD787947C273}" srcOrd="0" destOrd="0" presId="urn:microsoft.com/office/officeart/2005/8/layout/bProcess3"/>
    <dgm:cxn modelId="{4A85F97C-1C3A-43DF-885F-BC4A17FF3EE2}" type="presOf" srcId="{752D3D6D-6221-4329-A994-E2AC4D975E51}" destId="{7319466F-FB6F-4B34-8879-ED45B81114D6}" srcOrd="0" destOrd="2" presId="urn:microsoft.com/office/officeart/2005/8/layout/bProcess3"/>
    <dgm:cxn modelId="{82128380-70C6-4134-B696-1D666DD43D15}" type="presOf" srcId="{47A5735B-1DD0-4B71-BEB2-48E6A8DA0831}" destId="{F03D5931-42D4-46D3-A5E2-1A8208F31BFF}" srcOrd="0" destOrd="0" presId="urn:microsoft.com/office/officeart/2005/8/layout/bProcess3"/>
    <dgm:cxn modelId="{05059080-CB51-4733-8CEF-501007DC33AF}" srcId="{E6E13120-91B8-4AB5-8A81-021C2C82983D}" destId="{752D3D6D-6221-4329-A994-E2AC4D975E51}" srcOrd="1" destOrd="0" parTransId="{7B5D4C39-111B-47E5-A712-7F6709585D2A}" sibTransId="{2030E795-22DC-4125-A2A1-0EE8E312EFA5}"/>
    <dgm:cxn modelId="{A3984C94-0595-4F8C-B34D-80EE743E90C3}" type="presOf" srcId="{5AF7ED60-19E0-4F05-8B30-E6396F36445C}" destId="{085D4F51-B6D8-476B-9EC4-4655973E7EF8}" srcOrd="0" destOrd="0" presId="urn:microsoft.com/office/officeart/2005/8/layout/bProcess3"/>
    <dgm:cxn modelId="{51F5959C-4F3D-40B8-95BC-C8910E11D61F}" type="presOf" srcId="{0E343CF4-C6F4-4700-9DC6-1B2F607D14BB}" destId="{2D63F23B-8F0F-429A-831F-A8025557297B}" srcOrd="1" destOrd="0" presId="urn:microsoft.com/office/officeart/2005/8/layout/bProcess3"/>
    <dgm:cxn modelId="{C8A3B69C-2333-46EA-BAD7-18BFBCBCD881}" srcId="{DD45D233-BD48-4759-9101-0A648B7333D0}" destId="{9A7762E5-DAF3-4558-ACBD-FC5D5BD0B284}" srcOrd="0" destOrd="0" parTransId="{64D44518-4C62-4A6A-8330-02C0BF13899C}" sibTransId="{A717452D-8F12-4E90-9EB3-CEBB3C90F59B}"/>
    <dgm:cxn modelId="{8382B0AE-F7B1-4FA9-B643-6D0460E7EDF9}" srcId="{DD45D233-BD48-4759-9101-0A648B7333D0}" destId="{144507FA-C752-4DA0-A4B3-EC7801ACC28D}" srcOrd="3" destOrd="0" parTransId="{5910BAB6-9E48-484B-BC56-A4F3031FB694}" sibTransId="{4BFCB88C-1A6B-44DD-8442-C67FB2218B12}"/>
    <dgm:cxn modelId="{38FCC4B2-881C-4EB6-A04B-24C84DA9D15E}" type="presOf" srcId="{A717452D-8F12-4E90-9EB3-CEBB3C90F59B}" destId="{776973A0-0D44-4EC7-A721-E44FF45406ED}" srcOrd="1" destOrd="0" presId="urn:microsoft.com/office/officeart/2005/8/layout/bProcess3"/>
    <dgm:cxn modelId="{0486EDC1-BE5E-4F70-8EF4-B9BA22F811CC}" type="presOf" srcId="{9A7762E5-DAF3-4558-ACBD-FC5D5BD0B284}" destId="{358432D3-2988-40CB-B173-5148CC997B28}" srcOrd="0" destOrd="0" presId="urn:microsoft.com/office/officeart/2005/8/layout/bProcess3"/>
    <dgm:cxn modelId="{E6BA02C3-4204-4C76-8DF6-F9F55C6EC8FD}" type="presOf" srcId="{A717452D-8F12-4E90-9EB3-CEBB3C90F59B}" destId="{E270563B-1602-4DD9-BD97-F415C9A57BDE}" srcOrd="0" destOrd="0" presId="urn:microsoft.com/office/officeart/2005/8/layout/bProcess3"/>
    <dgm:cxn modelId="{EC8FAEC5-6D5C-45B1-8B97-8FE914BE3661}" srcId="{DD45D233-BD48-4759-9101-0A648B7333D0}" destId="{14DADC2F-9155-4EB5-AA96-3F378C2022C9}" srcOrd="1" destOrd="0" parTransId="{2BEC8DFB-D209-40DC-AE55-C99821EF092A}" sibTransId="{0747650A-BECF-4F45-8E9F-17622233ACB2}"/>
    <dgm:cxn modelId="{449571CB-6B06-415F-A3EE-245D9E73A37D}" srcId="{E6E13120-91B8-4AB5-8A81-021C2C82983D}" destId="{3C3204E0-374C-4D12-83A5-DFBBE49B8504}" srcOrd="2" destOrd="0" parTransId="{3F41AFAD-4CEA-4869-AC8A-297EEB01F909}" sibTransId="{3C02C97B-DCC0-4348-8DA1-54A452B87585}"/>
    <dgm:cxn modelId="{DBEB99D8-82D4-4991-9CB2-CFBE76A12FBE}" srcId="{DD45D233-BD48-4759-9101-0A648B7333D0}" destId="{E6E13120-91B8-4AB5-8A81-021C2C82983D}" srcOrd="4" destOrd="0" parTransId="{24EE862F-2152-458C-9B87-F7070454F4AD}" sibTransId="{17E5FA03-AF1A-45C0-9398-092C609E178E}"/>
    <dgm:cxn modelId="{E35D62E3-72F9-492E-AF57-62A38E430C36}" type="presOf" srcId="{14DADC2F-9155-4EB5-AA96-3F378C2022C9}" destId="{8DECC834-E88E-4345-AE3B-EFAD257DCA40}" srcOrd="0" destOrd="0" presId="urn:microsoft.com/office/officeart/2005/8/layout/bProcess3"/>
    <dgm:cxn modelId="{6DA2C0E6-1522-4C04-8588-CD55BD69B1A4}" type="presOf" srcId="{2D41518E-DE92-4B31-98ED-65848E8F2188}" destId="{7319466F-FB6F-4B34-8879-ED45B81114D6}" srcOrd="0" destOrd="1" presId="urn:microsoft.com/office/officeart/2005/8/layout/bProcess3"/>
    <dgm:cxn modelId="{5EE04DE7-274D-4705-A37F-2FB80C88FCAF}" type="presOf" srcId="{0747650A-BECF-4F45-8E9F-17622233ACB2}" destId="{7F9F462F-2B5F-433F-A30D-258EBB62D289}" srcOrd="0" destOrd="0" presId="urn:microsoft.com/office/officeart/2005/8/layout/bProcess3"/>
    <dgm:cxn modelId="{35325FEC-AE76-461B-ADC5-4DA4F3141E4D}" type="presOf" srcId="{E6E13120-91B8-4AB5-8A81-021C2C82983D}" destId="{7319466F-FB6F-4B34-8879-ED45B81114D6}" srcOrd="0" destOrd="0" presId="urn:microsoft.com/office/officeart/2005/8/layout/bProcess3"/>
    <dgm:cxn modelId="{ADF31EEE-02F8-4E24-AE6F-CA23AB446562}" srcId="{DD45D233-BD48-4759-9101-0A648B7333D0}" destId="{47A5735B-1DD0-4B71-BEB2-48E6A8DA0831}" srcOrd="2" destOrd="0" parTransId="{5D9D9C44-4AB6-4BE2-B948-1327945CAE28}" sibTransId="{0E343CF4-C6F4-4700-9DC6-1B2F607D14BB}"/>
    <dgm:cxn modelId="{607CCEF3-35E9-4BEC-AA60-7A60BF50EEC3}" type="presOf" srcId="{3C3204E0-374C-4D12-83A5-DFBBE49B8504}" destId="{7319466F-FB6F-4B34-8879-ED45B81114D6}" srcOrd="0" destOrd="3" presId="urn:microsoft.com/office/officeart/2005/8/layout/bProcess3"/>
    <dgm:cxn modelId="{EF7BCCF4-1E08-4A81-A59C-F8BDE652BB6E}" srcId="{E6E13120-91B8-4AB5-8A81-021C2C82983D}" destId="{2D41518E-DE92-4B31-98ED-65848E8F2188}" srcOrd="0" destOrd="0" parTransId="{755A359B-931E-41BA-AF47-A001AC02813B}" sibTransId="{E74AFECA-CA33-462F-AD07-5FE30BBA2D9E}"/>
    <dgm:cxn modelId="{6F17ED33-F929-4320-99D7-F31F9D19A3A6}" type="presParOf" srcId="{DA6AD1A6-F68A-4647-ACB4-DD787947C273}" destId="{358432D3-2988-40CB-B173-5148CC997B28}" srcOrd="0" destOrd="0" presId="urn:microsoft.com/office/officeart/2005/8/layout/bProcess3"/>
    <dgm:cxn modelId="{6DD83900-1D94-4A7C-8C08-46C895B9F177}" type="presParOf" srcId="{DA6AD1A6-F68A-4647-ACB4-DD787947C273}" destId="{E270563B-1602-4DD9-BD97-F415C9A57BDE}" srcOrd="1" destOrd="0" presId="urn:microsoft.com/office/officeart/2005/8/layout/bProcess3"/>
    <dgm:cxn modelId="{5E6CF811-8D1E-4573-8964-F7F4B5BF2249}" type="presParOf" srcId="{E270563B-1602-4DD9-BD97-F415C9A57BDE}" destId="{776973A0-0D44-4EC7-A721-E44FF45406ED}" srcOrd="0" destOrd="0" presId="urn:microsoft.com/office/officeart/2005/8/layout/bProcess3"/>
    <dgm:cxn modelId="{3E9411CD-FECB-4DB9-A1E4-B8D5CA070AAD}" type="presParOf" srcId="{DA6AD1A6-F68A-4647-ACB4-DD787947C273}" destId="{8DECC834-E88E-4345-AE3B-EFAD257DCA40}" srcOrd="2" destOrd="0" presId="urn:microsoft.com/office/officeart/2005/8/layout/bProcess3"/>
    <dgm:cxn modelId="{1830B69E-34D1-44A4-9D0C-C7ED87625E0E}" type="presParOf" srcId="{DA6AD1A6-F68A-4647-ACB4-DD787947C273}" destId="{7F9F462F-2B5F-433F-A30D-258EBB62D289}" srcOrd="3" destOrd="0" presId="urn:microsoft.com/office/officeart/2005/8/layout/bProcess3"/>
    <dgm:cxn modelId="{92420D7B-58EC-457F-BDC4-F0546C6D5CAE}" type="presParOf" srcId="{7F9F462F-2B5F-433F-A30D-258EBB62D289}" destId="{C905F282-48ED-46F8-9915-28282F573FD4}" srcOrd="0" destOrd="0" presId="urn:microsoft.com/office/officeart/2005/8/layout/bProcess3"/>
    <dgm:cxn modelId="{F110F863-0917-4BCD-9720-7575804DA1A3}" type="presParOf" srcId="{DA6AD1A6-F68A-4647-ACB4-DD787947C273}" destId="{F03D5931-42D4-46D3-A5E2-1A8208F31BFF}" srcOrd="4" destOrd="0" presId="urn:microsoft.com/office/officeart/2005/8/layout/bProcess3"/>
    <dgm:cxn modelId="{74E0B9BD-EDB7-443D-AE20-55B58A701D68}" type="presParOf" srcId="{DA6AD1A6-F68A-4647-ACB4-DD787947C273}" destId="{DC6C7835-38F4-49EF-B118-658A31C8B416}" srcOrd="5" destOrd="0" presId="urn:microsoft.com/office/officeart/2005/8/layout/bProcess3"/>
    <dgm:cxn modelId="{0FBB81E5-36DC-49F2-9DE0-7F0153094244}" type="presParOf" srcId="{DC6C7835-38F4-49EF-B118-658A31C8B416}" destId="{2D63F23B-8F0F-429A-831F-A8025557297B}" srcOrd="0" destOrd="0" presId="urn:microsoft.com/office/officeart/2005/8/layout/bProcess3"/>
    <dgm:cxn modelId="{2803849A-4349-4916-9C38-C95AA51A3BEB}" type="presParOf" srcId="{DA6AD1A6-F68A-4647-ACB4-DD787947C273}" destId="{4139293F-D459-4A2A-98DC-AEE13239350F}" srcOrd="6" destOrd="0" presId="urn:microsoft.com/office/officeart/2005/8/layout/bProcess3"/>
    <dgm:cxn modelId="{5A6E5CB5-CD5E-4839-953D-E7F878123086}" type="presParOf" srcId="{DA6AD1A6-F68A-4647-ACB4-DD787947C273}" destId="{A52B6CF4-CB8B-4022-A0C1-FC6EBBBCF8E8}" srcOrd="7" destOrd="0" presId="urn:microsoft.com/office/officeart/2005/8/layout/bProcess3"/>
    <dgm:cxn modelId="{EC9A82FF-AE8C-439F-B2AC-B74600AC967C}" type="presParOf" srcId="{A52B6CF4-CB8B-4022-A0C1-FC6EBBBCF8E8}" destId="{0E1196DB-B27C-4387-951C-0826ED7FD75C}" srcOrd="0" destOrd="0" presId="urn:microsoft.com/office/officeart/2005/8/layout/bProcess3"/>
    <dgm:cxn modelId="{DE37CFE1-71EF-444C-AA22-DCEB78783EA5}" type="presParOf" srcId="{DA6AD1A6-F68A-4647-ACB4-DD787947C273}" destId="{7319466F-FB6F-4B34-8879-ED45B81114D6}" srcOrd="8" destOrd="0" presId="urn:microsoft.com/office/officeart/2005/8/layout/bProcess3"/>
    <dgm:cxn modelId="{6906AE47-92F4-4F7D-97FA-F9D9301E3F24}" type="presParOf" srcId="{DA6AD1A6-F68A-4647-ACB4-DD787947C273}" destId="{4DC60888-29D3-4836-820B-6A9D4D156638}" srcOrd="9" destOrd="0" presId="urn:microsoft.com/office/officeart/2005/8/layout/bProcess3"/>
    <dgm:cxn modelId="{0AF8629A-2E47-48D6-A6D4-243F5D5E7247}" type="presParOf" srcId="{4DC60888-29D3-4836-820B-6A9D4D156638}" destId="{1CD04FD7-8F3D-4168-8A78-E50DBF76144A}" srcOrd="0" destOrd="0" presId="urn:microsoft.com/office/officeart/2005/8/layout/bProcess3"/>
    <dgm:cxn modelId="{6513C24C-FFED-4EEE-BD7C-3ED3D0F10E98}" type="presParOf" srcId="{DA6AD1A6-F68A-4647-ACB4-DD787947C273}" destId="{085D4F51-B6D8-476B-9EC4-4655973E7EF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0563B-1602-4DD9-BD97-F415C9A57BDE}">
      <dsp:nvSpPr>
        <dsp:cNvPr id="0" name=""/>
        <dsp:cNvSpPr/>
      </dsp:nvSpPr>
      <dsp:spPr>
        <a:xfrm>
          <a:off x="2942042" y="1122408"/>
          <a:ext cx="6446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6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7505" y="1164751"/>
        <a:ext cx="33764" cy="6752"/>
      </dsp:txXfrm>
    </dsp:sp>
    <dsp:sp modelId="{358432D3-2988-40CB-B173-5148CC997B28}">
      <dsp:nvSpPr>
        <dsp:cNvPr id="0" name=""/>
        <dsp:cNvSpPr/>
      </dsp:nvSpPr>
      <dsp:spPr>
        <a:xfrm>
          <a:off x="7799" y="287315"/>
          <a:ext cx="2936043" cy="176162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Grade 4 and below </a:t>
          </a:r>
          <a:r>
            <a:rPr lang="en-US" sz="1400" kern="1200" dirty="0">
              <a:solidFill>
                <a:schemeClr val="tx1"/>
              </a:solidFill>
            </a:rPr>
            <a:t>or up to grade level 7 for approved positions/locations</a:t>
          </a:r>
          <a:r>
            <a:rPr lang="en-US" sz="1400" kern="1200" dirty="0"/>
            <a:t> is required to be opened by the Pfizer Recruiter (manual)</a:t>
          </a:r>
        </a:p>
      </dsp:txBody>
      <dsp:txXfrm>
        <a:off x="7799" y="287315"/>
        <a:ext cx="2936043" cy="1761625"/>
      </dsp:txXfrm>
    </dsp:sp>
    <dsp:sp modelId="{7F9F462F-2B5F-433F-A30D-258EBB62D289}">
      <dsp:nvSpPr>
        <dsp:cNvPr id="0" name=""/>
        <dsp:cNvSpPr/>
      </dsp:nvSpPr>
      <dsp:spPr>
        <a:xfrm>
          <a:off x="6553376" y="1122408"/>
          <a:ext cx="6446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6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58838" y="1164751"/>
        <a:ext cx="33764" cy="6752"/>
      </dsp:txXfrm>
    </dsp:sp>
    <dsp:sp modelId="{8DECC834-E88E-4345-AE3B-EFAD257DCA40}">
      <dsp:nvSpPr>
        <dsp:cNvPr id="0" name=""/>
        <dsp:cNvSpPr/>
      </dsp:nvSpPr>
      <dsp:spPr>
        <a:xfrm>
          <a:off x="3619132" y="287315"/>
          <a:ext cx="2936043" cy="17616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 SM submits talent up to 3 candidates per req and informs Pfizer recruiter, Pfizer Core Team, and Site Specific Contacts of submission (manual)</a:t>
          </a:r>
        </a:p>
      </dsp:txBody>
      <dsp:txXfrm>
        <a:off x="3619132" y="287315"/>
        <a:ext cx="2936043" cy="1761625"/>
      </dsp:txXfrm>
    </dsp:sp>
    <dsp:sp modelId="{DC6C7835-38F4-49EF-B118-658A31C8B416}">
      <dsp:nvSpPr>
        <dsp:cNvPr id="0" name=""/>
        <dsp:cNvSpPr/>
      </dsp:nvSpPr>
      <dsp:spPr>
        <a:xfrm>
          <a:off x="1475821" y="2047141"/>
          <a:ext cx="7222666" cy="644689"/>
        </a:xfrm>
        <a:custGeom>
          <a:avLst/>
          <a:gdLst/>
          <a:ahLst/>
          <a:cxnLst/>
          <a:rect l="0" t="0" r="0" b="0"/>
          <a:pathLst>
            <a:path>
              <a:moveTo>
                <a:pt x="7222666" y="0"/>
              </a:moveTo>
              <a:lnTo>
                <a:pt x="7222666" y="339444"/>
              </a:lnTo>
              <a:lnTo>
                <a:pt x="0" y="339444"/>
              </a:lnTo>
              <a:lnTo>
                <a:pt x="0" y="644689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5800" y="2366109"/>
        <a:ext cx="362708" cy="6752"/>
      </dsp:txXfrm>
    </dsp:sp>
    <dsp:sp modelId="{F03D5931-42D4-46D3-A5E2-1A8208F31BFF}">
      <dsp:nvSpPr>
        <dsp:cNvPr id="0" name=""/>
        <dsp:cNvSpPr/>
      </dsp:nvSpPr>
      <dsp:spPr>
        <a:xfrm>
          <a:off x="7230466" y="287315"/>
          <a:ext cx="2936043" cy="17616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Pfizer SA Staffing Manager schedules candidate submittal call with the HM and Recruiter to review talent and schedule interview</a:t>
          </a:r>
        </a:p>
      </dsp:txBody>
      <dsp:txXfrm>
        <a:off x="7230466" y="287315"/>
        <a:ext cx="2936043" cy="1761625"/>
      </dsp:txXfrm>
    </dsp:sp>
    <dsp:sp modelId="{A52B6CF4-CB8B-4022-A0C1-FC6EBBBCF8E8}">
      <dsp:nvSpPr>
        <dsp:cNvPr id="0" name=""/>
        <dsp:cNvSpPr/>
      </dsp:nvSpPr>
      <dsp:spPr>
        <a:xfrm>
          <a:off x="2942042" y="3559323"/>
          <a:ext cx="6446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6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7505" y="3601667"/>
        <a:ext cx="33764" cy="6752"/>
      </dsp:txXfrm>
    </dsp:sp>
    <dsp:sp modelId="{4139293F-D459-4A2A-98DC-AEE13239350F}">
      <dsp:nvSpPr>
        <dsp:cNvPr id="0" name=""/>
        <dsp:cNvSpPr/>
      </dsp:nvSpPr>
      <dsp:spPr>
        <a:xfrm>
          <a:off x="7799" y="2724230"/>
          <a:ext cx="2936043" cy="17616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dirty="0"/>
            <a:t>The SA SM receives the application verification from talent that they applied (manual)</a:t>
          </a:r>
        </a:p>
      </dsp:txBody>
      <dsp:txXfrm>
        <a:off x="7799" y="2724230"/>
        <a:ext cx="2936043" cy="1761625"/>
      </dsp:txXfrm>
    </dsp:sp>
    <dsp:sp modelId="{4DC60888-29D3-4836-820B-6A9D4D156638}">
      <dsp:nvSpPr>
        <dsp:cNvPr id="0" name=""/>
        <dsp:cNvSpPr/>
      </dsp:nvSpPr>
      <dsp:spPr>
        <a:xfrm>
          <a:off x="6553376" y="3559323"/>
          <a:ext cx="6446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4689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858838" y="3601667"/>
        <a:ext cx="33764" cy="6752"/>
      </dsp:txXfrm>
    </dsp:sp>
    <dsp:sp modelId="{7319466F-FB6F-4B34-8879-ED45B81114D6}">
      <dsp:nvSpPr>
        <dsp:cNvPr id="0" name=""/>
        <dsp:cNvSpPr/>
      </dsp:nvSpPr>
      <dsp:spPr>
        <a:xfrm>
          <a:off x="3619132" y="2724230"/>
          <a:ext cx="2936043" cy="1761625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dirty="0"/>
            <a:t>If the SA team is not able to get 100% verification of the application, then the SA SM will ask the Recruiter to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noStrike" kern="1200" dirty="0"/>
            <a:t>Check/Verify application in system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noStrike" kern="1200" dirty="0"/>
            <a:t>Verify right SA code was used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strike="noStrike" kern="1200" dirty="0"/>
            <a:t>If SA code not used, change in system unless a referral code was used</a:t>
          </a:r>
        </a:p>
      </dsp:txBody>
      <dsp:txXfrm>
        <a:off x="3619132" y="2724230"/>
        <a:ext cx="2936043" cy="1761625"/>
      </dsp:txXfrm>
    </dsp:sp>
    <dsp:sp modelId="{085D4F51-B6D8-476B-9EC4-4655973E7EF8}">
      <dsp:nvSpPr>
        <dsp:cNvPr id="0" name=""/>
        <dsp:cNvSpPr/>
      </dsp:nvSpPr>
      <dsp:spPr>
        <a:xfrm>
          <a:off x="7230466" y="2724230"/>
          <a:ext cx="2936043" cy="1761625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solidFill>
            <a:schemeClr val="tx2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strike="noStrike" kern="1200" dirty="0"/>
            <a:t>The SA SM will submit up to 3 top candidates to the HM and copy the Pfizer Recruiter</a:t>
          </a:r>
        </a:p>
      </dsp:txBody>
      <dsp:txXfrm>
        <a:off x="7230466" y="2724230"/>
        <a:ext cx="2936043" cy="1761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2AFAC-158D-9496-760C-FF4A037B6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DE48F-9F31-F8A9-7C67-BE5F6179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7FD23-7C3D-9EA8-BA2E-71823C00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92F79-B7F6-BF87-1CB8-D086C0954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3AD7-A6C6-24A1-48EA-656D9DA0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5647-6DD3-4EF3-CEF3-E1DDA5BD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F547F-AD53-0021-5718-0A939857C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CB1E0-B530-63C4-796D-99B8CA06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6B167-B84E-67F1-2E4F-778A396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9033B-65A0-CB62-85D9-B14DED72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F20C6-B6EB-8E6B-EEC6-EC4E00406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B0E51-2FE7-8090-E2DF-6BBF49773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A8383-92B2-1C68-B553-3264BDDA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DD2E-B8B7-A50E-172D-62107332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87BEE-9697-E6C5-4A90-4E5CBDA4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6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3EDC-B6CA-1CE8-0B6D-2A0A6BF8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8435-0623-5FB7-730E-2D0504D9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BF237-2289-AAA9-BA01-090D5114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59FD6-AD5C-2AC5-4F52-6D5216EC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9D5E0-7D32-96F8-7DDA-1D47F161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6FED-DD59-BA89-DC88-AD27C10BC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09C6-CEF7-B052-9430-F112722A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1036-A8EE-C8D1-C087-ACB24CAE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A222-3BEC-6E0B-B409-8E2362DF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E58F-49A6-58ED-1E2E-BB2EDA8D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5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D159-5E71-1456-9DA1-A84D1020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2A3D-1B2F-98F5-D9C3-D64FC0C99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7FD66-BC56-91D9-F0CF-1D96EEF69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BEA2-8575-35B4-5673-20C75F26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01921-2869-17DB-5565-AA8CCD1C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F613D-9CC0-0B95-ADDC-6929A5F3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BA49-666A-DD17-9D30-110E166B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B6F5E-DEE1-E071-0AF1-0EB72D237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3DE8D-92E8-5089-B61F-9166D5FB5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7585A-9A23-9DC9-6D7F-EA035D5DB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5E62-140B-61F7-CA5F-C16D2569B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9E4C3-C345-41B2-2F8E-DDEAEA01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9D217-7F2C-7B2B-ED95-EE80360A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FE918-10B1-3CF7-CB6E-8636BD34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E86A-F58A-7E26-AB37-C3E3D832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96F99-C9BE-7EEE-E7F5-E670F73C6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075B6-54BC-E886-D7F0-0A77480F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5480D-41A6-C674-51B4-E21DE495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1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2E7A9-FE3A-95C2-8AE2-E2641F27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95693E-8E48-AA43-51F5-E9756D2E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937B1-2769-B95D-2BAD-665E9F0B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D2E3-7698-580F-C1B4-D06462D6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05B7-B0BA-DD82-24A9-1BF9867A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CA41-F947-AB41-E4DE-BBCD1E2C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B674D-9031-5D00-34D6-672A87E4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033E5-A6EB-32D3-316D-AC30E61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FBC8E-7775-7710-4D63-3D756BBB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0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B06-4758-4EFF-B332-A079979F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9249B-66B8-5210-2D6F-19B8DB7AB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D69E9-37D1-EC36-A5F5-DD8B2CC92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1791-92C9-D29E-3159-E7076543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BAEE-855C-9462-6D6C-43847AEB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388E9-2C8A-219C-595A-7D065E00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C93F0-3B34-AD1D-783B-3EDCDC17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144D9-E052-4EE8-3476-7D712C1FC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2C319-8D40-080B-DF0C-61BC58D67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037E2-6663-4F60-B721-9F67AF9D817B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3C78C-9097-2DCD-2995-CE4E2778D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13AB7-DA09-77E3-CC3A-26A5EE936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B920-D727-4B08-BFEC-27FECBB52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BB80-BA08-B3B7-BF60-810BADA96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Talent Submission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DC0319D-0970-4B19-C98E-AD32400697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877108"/>
              </p:ext>
            </p:extLst>
          </p:nvPr>
        </p:nvGraphicFramePr>
        <p:xfrm>
          <a:off x="1129048" y="1150513"/>
          <a:ext cx="10174309" cy="4773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47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Talent 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Talent Submission</dc:title>
  <dc:creator>Anne Fahey</dc:creator>
  <cp:lastModifiedBy>Anne Fahey</cp:lastModifiedBy>
  <cp:revision>1</cp:revision>
  <dcterms:created xsi:type="dcterms:W3CDTF">2023-06-15T14:41:37Z</dcterms:created>
  <dcterms:modified xsi:type="dcterms:W3CDTF">2023-06-15T15:26:24Z</dcterms:modified>
</cp:coreProperties>
</file>