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14109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E4D68B-26B0-45B2-822F-2AEFA431F588}" v="7" dt="2023-06-15T15:25:14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e Fahey" userId="3f971acc-e507-499e-844b-5fae095513b3" providerId="ADAL" clId="{F9E4D68B-26B0-45B2-822F-2AEFA431F588}"/>
    <pc:docChg chg="modSld">
      <pc:chgData name="Anne Fahey" userId="3f971acc-e507-499e-844b-5fae095513b3" providerId="ADAL" clId="{F9E4D68B-26B0-45B2-822F-2AEFA431F588}" dt="2023-06-15T15:25:14.579" v="6" actId="207"/>
      <pc:docMkLst>
        <pc:docMk/>
      </pc:docMkLst>
      <pc:sldChg chg="modSp">
        <pc:chgData name="Anne Fahey" userId="3f971acc-e507-499e-844b-5fae095513b3" providerId="ADAL" clId="{F9E4D68B-26B0-45B2-822F-2AEFA431F588}" dt="2023-06-15T15:25:14.579" v="6" actId="207"/>
        <pc:sldMkLst>
          <pc:docMk/>
          <pc:sldMk cId="172067212" sldId="2141410970"/>
        </pc:sldMkLst>
        <pc:graphicFrameChg chg="mod">
          <ac:chgData name="Anne Fahey" userId="3f971acc-e507-499e-844b-5fae095513b3" providerId="ADAL" clId="{F9E4D68B-26B0-45B2-822F-2AEFA431F588}" dt="2023-06-15T15:25:14.579" v="6" actId="207"/>
          <ac:graphicFrameMkLst>
            <pc:docMk/>
            <pc:sldMk cId="172067212" sldId="2141410970"/>
            <ac:graphicFrameMk id="3" creationId="{BA29D373-19EE-32DA-B199-C2CD6ACD3C4F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DAB5EE-D880-4CCA-90EF-344125EE5402}" type="doc">
      <dgm:prSet loTypeId="urn:microsoft.com/office/officeart/2005/8/layout/bProcess3" loCatId="process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F649FAE-3E32-40F5-B750-14BC4AE9148B}">
      <dgm:prSet phldrT="[Text]"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sz="1500" kern="1200" dirty="0"/>
            <a:t>Pfizer Recruiter </a:t>
          </a:r>
          <a:r>
            <a:rPr lang="en-US" sz="1500" kern="1200" dirty="0">
              <a:latin typeface="Arial" panose="020B0604020202020204"/>
              <a:ea typeface="+mn-ea"/>
              <a:cs typeface="+mn-cs"/>
            </a:rPr>
            <a:t>invites</a:t>
          </a:r>
          <a:r>
            <a:rPr lang="en-US" sz="1500" kern="1200" dirty="0"/>
            <a:t> SA Staffing Manager (SM) and Hiring Manager to intake meeting (manual)</a:t>
          </a:r>
        </a:p>
      </dgm:t>
    </dgm:pt>
    <dgm:pt modelId="{92D60D26-2156-42DD-B310-7048FE8123BD}" type="parTrans" cxnId="{623653C6-0F52-4953-83C3-829E314F589F}">
      <dgm:prSet/>
      <dgm:spPr/>
      <dgm:t>
        <a:bodyPr/>
        <a:lstStyle/>
        <a:p>
          <a:endParaRPr lang="en-US"/>
        </a:p>
      </dgm:t>
    </dgm:pt>
    <dgm:pt modelId="{D5E0E177-49ED-4475-A6C1-EBEF0DCBC54D}" type="sibTrans" cxnId="{623653C6-0F52-4953-83C3-829E314F589F}">
      <dgm:prSet/>
      <dgm:spPr/>
      <dgm:t>
        <a:bodyPr/>
        <a:lstStyle/>
        <a:p>
          <a:endParaRPr lang="en-US"/>
        </a:p>
      </dgm:t>
    </dgm:pt>
    <dgm:pt modelId="{0960EC39-4731-48A8-8A1A-C2673792C145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SA SM sends Intake Meeting Document to HM and copies Recruiter Prior to meeting (manual)</a:t>
          </a:r>
        </a:p>
      </dgm:t>
    </dgm:pt>
    <dgm:pt modelId="{AC4EE138-7D97-4778-9417-3071AAA60760}" type="parTrans" cxnId="{C717255E-456A-45C6-9E4C-D3042185AC5D}">
      <dgm:prSet/>
      <dgm:spPr/>
      <dgm:t>
        <a:bodyPr/>
        <a:lstStyle/>
        <a:p>
          <a:endParaRPr lang="en-US"/>
        </a:p>
      </dgm:t>
    </dgm:pt>
    <dgm:pt modelId="{4AAF3C71-09F3-490C-AEFA-81E3FBE45964}" type="sibTrans" cxnId="{C717255E-456A-45C6-9E4C-D3042185AC5D}">
      <dgm:prSet/>
      <dgm:spPr/>
      <dgm:t>
        <a:bodyPr/>
        <a:lstStyle/>
        <a:p>
          <a:endParaRPr lang="en-US"/>
        </a:p>
      </dgm:t>
    </dgm:pt>
    <dgm:pt modelId="{BB6ADB8B-9505-4A3E-AF47-931AB37D17B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Pfizer Recruiter uploads intake notes into Pfizer Teams Channel (manual)</a:t>
          </a:r>
        </a:p>
      </dgm:t>
    </dgm:pt>
    <dgm:pt modelId="{7072D64B-A1F4-4829-ABEC-18127335EFB6}" type="parTrans" cxnId="{9230A565-1523-4199-89CE-3D0D14F035A8}">
      <dgm:prSet/>
      <dgm:spPr/>
      <dgm:t>
        <a:bodyPr/>
        <a:lstStyle/>
        <a:p>
          <a:endParaRPr lang="en-US"/>
        </a:p>
      </dgm:t>
    </dgm:pt>
    <dgm:pt modelId="{5C2DE008-331E-4413-90A2-0BF403E28A30}" type="sibTrans" cxnId="{9230A565-1523-4199-89CE-3D0D14F035A8}">
      <dgm:prSet/>
      <dgm:spPr/>
      <dgm:t>
        <a:bodyPr/>
        <a:lstStyle/>
        <a:p>
          <a:endParaRPr lang="en-US"/>
        </a:p>
      </dgm:t>
    </dgm:pt>
    <dgm:pt modelId="{441BA6CB-AA73-458C-AAAF-9A4E3DBB99E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Action items from intake meeting should be clearly identified in the action Teams tab in the appropriate Teams page by the recruiter (manual)</a:t>
          </a:r>
        </a:p>
      </dgm:t>
    </dgm:pt>
    <dgm:pt modelId="{0E82ACBE-3F6F-48DE-B7FB-AE822C09FC36}" type="parTrans" cxnId="{28584E17-AF5E-4D42-8384-511AF6ED9E61}">
      <dgm:prSet/>
      <dgm:spPr/>
      <dgm:t>
        <a:bodyPr/>
        <a:lstStyle/>
        <a:p>
          <a:endParaRPr lang="en-US"/>
        </a:p>
      </dgm:t>
    </dgm:pt>
    <dgm:pt modelId="{8EABBE5C-094D-4BAF-AE98-FF601904A60E}" type="sibTrans" cxnId="{28584E17-AF5E-4D42-8384-511AF6ED9E61}">
      <dgm:prSet/>
      <dgm:spPr/>
      <dgm:t>
        <a:bodyPr/>
        <a:lstStyle/>
        <a:p>
          <a:endParaRPr lang="en-US"/>
        </a:p>
      </dgm:t>
    </dgm:pt>
    <dgm:pt modelId="{360AC5FF-2079-43B6-BA21-F571338B8BC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If the SA SM is unable to attend the intake meeting, then a Position overview form will be sent to HM with the recruiter copied. The form will then be uploaded to the Teams channel by SA SM(manual)</a:t>
          </a:r>
        </a:p>
      </dgm:t>
    </dgm:pt>
    <dgm:pt modelId="{5E5AE0BD-6163-41B7-BD11-719096618C1D}" type="parTrans" cxnId="{B7271B56-D714-4AD7-BD8C-5CC2AD9607F1}">
      <dgm:prSet/>
      <dgm:spPr/>
      <dgm:t>
        <a:bodyPr/>
        <a:lstStyle/>
        <a:p>
          <a:endParaRPr lang="en-US"/>
        </a:p>
      </dgm:t>
    </dgm:pt>
    <dgm:pt modelId="{81280916-F76A-41F8-B337-ACAD6B04ADEA}" type="sibTrans" cxnId="{B7271B56-D714-4AD7-BD8C-5CC2AD9607F1}">
      <dgm:prSet/>
      <dgm:spPr/>
      <dgm:t>
        <a:bodyPr/>
        <a:lstStyle/>
        <a:p>
          <a:endParaRPr lang="en-US"/>
        </a:p>
      </dgm:t>
    </dgm:pt>
    <dgm:pt modelId="{8623080F-2C01-480F-B9E7-913EDD93B291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/>
            <a:t>Intake meeting document used if SA SM is unable to join the intake meeting (manual)</a:t>
          </a:r>
        </a:p>
      </dgm:t>
    </dgm:pt>
    <dgm:pt modelId="{3948C01B-9A79-4B38-8F07-66593076A24B}" type="parTrans" cxnId="{AE68DDE8-7872-4A28-AC9C-90EC0D93F8EF}">
      <dgm:prSet/>
      <dgm:spPr/>
      <dgm:t>
        <a:bodyPr/>
        <a:lstStyle/>
        <a:p>
          <a:endParaRPr lang="en-US"/>
        </a:p>
      </dgm:t>
    </dgm:pt>
    <dgm:pt modelId="{8DDF2EE7-4911-4574-813A-F806372978A5}" type="sibTrans" cxnId="{AE68DDE8-7872-4A28-AC9C-90EC0D93F8EF}">
      <dgm:prSet/>
      <dgm:spPr/>
      <dgm:t>
        <a:bodyPr/>
        <a:lstStyle/>
        <a:p>
          <a:endParaRPr lang="en-US"/>
        </a:p>
      </dgm:t>
    </dgm:pt>
    <dgm:pt modelId="{2E22CFB3-0BFE-4534-9FEB-0DD32D5A8C06}" type="pres">
      <dgm:prSet presAssocID="{5ADAB5EE-D880-4CCA-90EF-344125EE5402}" presName="Name0" presStyleCnt="0">
        <dgm:presLayoutVars>
          <dgm:dir/>
          <dgm:resizeHandles val="exact"/>
        </dgm:presLayoutVars>
      </dgm:prSet>
      <dgm:spPr/>
    </dgm:pt>
    <dgm:pt modelId="{794A8247-B506-4610-AFC3-6AA6E6020AF9}" type="pres">
      <dgm:prSet presAssocID="{5F649FAE-3E32-40F5-B750-14BC4AE9148B}" presName="node" presStyleLbl="node1" presStyleIdx="0" presStyleCnt="6" custLinFactNeighborX="-591" custLinFactNeighborY="6412">
        <dgm:presLayoutVars>
          <dgm:bulletEnabled val="1"/>
        </dgm:presLayoutVars>
      </dgm:prSet>
      <dgm:spPr/>
    </dgm:pt>
    <dgm:pt modelId="{F32ABC94-96AD-4A51-B310-AC23DADC763D}" type="pres">
      <dgm:prSet presAssocID="{D5E0E177-49ED-4475-A6C1-EBEF0DCBC54D}" presName="sibTrans" presStyleLbl="sibTrans1D1" presStyleIdx="0" presStyleCnt="5"/>
      <dgm:spPr/>
    </dgm:pt>
    <dgm:pt modelId="{4887A045-CF68-4A0F-8E95-A1167497BC32}" type="pres">
      <dgm:prSet presAssocID="{D5E0E177-49ED-4475-A6C1-EBEF0DCBC54D}" presName="connectorText" presStyleLbl="sibTrans1D1" presStyleIdx="0" presStyleCnt="5"/>
      <dgm:spPr/>
    </dgm:pt>
    <dgm:pt modelId="{683528A1-8261-4B13-841F-8693A3597B03}" type="pres">
      <dgm:prSet presAssocID="{0960EC39-4731-48A8-8A1A-C2673792C145}" presName="node" presStyleLbl="node1" presStyleIdx="1" presStyleCnt="6">
        <dgm:presLayoutVars>
          <dgm:bulletEnabled val="1"/>
        </dgm:presLayoutVars>
      </dgm:prSet>
      <dgm:spPr/>
    </dgm:pt>
    <dgm:pt modelId="{6F98E129-BD18-4F3F-B1A8-9649870FE529}" type="pres">
      <dgm:prSet presAssocID="{4AAF3C71-09F3-490C-AEFA-81E3FBE45964}" presName="sibTrans" presStyleLbl="sibTrans1D1" presStyleIdx="1" presStyleCnt="5"/>
      <dgm:spPr/>
    </dgm:pt>
    <dgm:pt modelId="{BA4513C3-9677-4F56-A96D-C9DDC8CF5620}" type="pres">
      <dgm:prSet presAssocID="{4AAF3C71-09F3-490C-AEFA-81E3FBE45964}" presName="connectorText" presStyleLbl="sibTrans1D1" presStyleIdx="1" presStyleCnt="5"/>
      <dgm:spPr/>
    </dgm:pt>
    <dgm:pt modelId="{FFD4A8BC-390C-4741-BF50-BFC5C86CCFA8}" type="pres">
      <dgm:prSet presAssocID="{8623080F-2C01-480F-B9E7-913EDD93B291}" presName="node" presStyleLbl="node1" presStyleIdx="2" presStyleCnt="6">
        <dgm:presLayoutVars>
          <dgm:bulletEnabled val="1"/>
        </dgm:presLayoutVars>
      </dgm:prSet>
      <dgm:spPr/>
    </dgm:pt>
    <dgm:pt modelId="{6B0DDB91-1A51-43D3-92B5-9EC8849E2471}" type="pres">
      <dgm:prSet presAssocID="{8DDF2EE7-4911-4574-813A-F806372978A5}" presName="sibTrans" presStyleLbl="sibTrans1D1" presStyleIdx="2" presStyleCnt="5"/>
      <dgm:spPr/>
    </dgm:pt>
    <dgm:pt modelId="{3DE16897-97BB-436C-8600-356DECA5E486}" type="pres">
      <dgm:prSet presAssocID="{8DDF2EE7-4911-4574-813A-F806372978A5}" presName="connectorText" presStyleLbl="sibTrans1D1" presStyleIdx="2" presStyleCnt="5"/>
      <dgm:spPr/>
    </dgm:pt>
    <dgm:pt modelId="{27DAF23E-E2CF-434B-8835-1D2760210849}" type="pres">
      <dgm:prSet presAssocID="{BB6ADB8B-9505-4A3E-AF47-931AB37D17B5}" presName="node" presStyleLbl="node1" presStyleIdx="3" presStyleCnt="6">
        <dgm:presLayoutVars>
          <dgm:bulletEnabled val="1"/>
        </dgm:presLayoutVars>
      </dgm:prSet>
      <dgm:spPr/>
    </dgm:pt>
    <dgm:pt modelId="{15E31D5C-AC3B-48D4-A785-0C6319780F8D}" type="pres">
      <dgm:prSet presAssocID="{5C2DE008-331E-4413-90A2-0BF403E28A30}" presName="sibTrans" presStyleLbl="sibTrans1D1" presStyleIdx="3" presStyleCnt="5"/>
      <dgm:spPr/>
    </dgm:pt>
    <dgm:pt modelId="{99DCA035-0A3C-459B-9CA0-5162330E10A9}" type="pres">
      <dgm:prSet presAssocID="{5C2DE008-331E-4413-90A2-0BF403E28A30}" presName="connectorText" presStyleLbl="sibTrans1D1" presStyleIdx="3" presStyleCnt="5"/>
      <dgm:spPr/>
    </dgm:pt>
    <dgm:pt modelId="{E1B754FA-16F0-4385-8447-B19CE86348D6}" type="pres">
      <dgm:prSet presAssocID="{441BA6CB-AA73-458C-AAAF-9A4E3DBB99E5}" presName="node" presStyleLbl="node1" presStyleIdx="4" presStyleCnt="6">
        <dgm:presLayoutVars>
          <dgm:bulletEnabled val="1"/>
        </dgm:presLayoutVars>
      </dgm:prSet>
      <dgm:spPr/>
    </dgm:pt>
    <dgm:pt modelId="{A3768445-F759-43EE-8938-B58802E30184}" type="pres">
      <dgm:prSet presAssocID="{8EABBE5C-094D-4BAF-AE98-FF601904A60E}" presName="sibTrans" presStyleLbl="sibTrans1D1" presStyleIdx="4" presStyleCnt="5"/>
      <dgm:spPr/>
    </dgm:pt>
    <dgm:pt modelId="{1C262FB1-5954-4AC2-87D3-A43AE95C32D6}" type="pres">
      <dgm:prSet presAssocID="{8EABBE5C-094D-4BAF-AE98-FF601904A60E}" presName="connectorText" presStyleLbl="sibTrans1D1" presStyleIdx="4" presStyleCnt="5"/>
      <dgm:spPr/>
    </dgm:pt>
    <dgm:pt modelId="{F265D7D7-8E72-4F15-958B-837209A19E6E}" type="pres">
      <dgm:prSet presAssocID="{360AC5FF-2079-43B6-BA21-F571338B8BCD}" presName="node" presStyleLbl="node1" presStyleIdx="5" presStyleCnt="6">
        <dgm:presLayoutVars>
          <dgm:bulletEnabled val="1"/>
        </dgm:presLayoutVars>
      </dgm:prSet>
      <dgm:spPr/>
    </dgm:pt>
  </dgm:ptLst>
  <dgm:cxnLst>
    <dgm:cxn modelId="{8C0AC50C-A1DF-4617-8407-1318028E682B}" type="presOf" srcId="{5C2DE008-331E-4413-90A2-0BF403E28A30}" destId="{99DCA035-0A3C-459B-9CA0-5162330E10A9}" srcOrd="1" destOrd="0" presId="urn:microsoft.com/office/officeart/2005/8/layout/bProcess3"/>
    <dgm:cxn modelId="{90EEA611-D327-4317-B056-06E91775F4F0}" type="presOf" srcId="{BB6ADB8B-9505-4A3E-AF47-931AB37D17B5}" destId="{27DAF23E-E2CF-434B-8835-1D2760210849}" srcOrd="0" destOrd="0" presId="urn:microsoft.com/office/officeart/2005/8/layout/bProcess3"/>
    <dgm:cxn modelId="{28584E17-AF5E-4D42-8384-511AF6ED9E61}" srcId="{5ADAB5EE-D880-4CCA-90EF-344125EE5402}" destId="{441BA6CB-AA73-458C-AAAF-9A4E3DBB99E5}" srcOrd="4" destOrd="0" parTransId="{0E82ACBE-3F6F-48DE-B7FB-AE822C09FC36}" sibTransId="{8EABBE5C-094D-4BAF-AE98-FF601904A60E}"/>
    <dgm:cxn modelId="{0BCB242E-2A4A-4A55-A808-051C1427E4D3}" type="presOf" srcId="{4AAF3C71-09F3-490C-AEFA-81E3FBE45964}" destId="{BA4513C3-9677-4F56-A96D-C9DDC8CF5620}" srcOrd="1" destOrd="0" presId="urn:microsoft.com/office/officeart/2005/8/layout/bProcess3"/>
    <dgm:cxn modelId="{85465131-894C-4F9E-B03D-3F793067503B}" type="presOf" srcId="{4AAF3C71-09F3-490C-AEFA-81E3FBE45964}" destId="{6F98E129-BD18-4F3F-B1A8-9649870FE529}" srcOrd="0" destOrd="0" presId="urn:microsoft.com/office/officeart/2005/8/layout/bProcess3"/>
    <dgm:cxn modelId="{1A65713E-EFC3-428F-8EE4-80DD29D85A64}" type="presOf" srcId="{5C2DE008-331E-4413-90A2-0BF403E28A30}" destId="{15E31D5C-AC3B-48D4-A785-0C6319780F8D}" srcOrd="0" destOrd="0" presId="urn:microsoft.com/office/officeart/2005/8/layout/bProcess3"/>
    <dgm:cxn modelId="{C717255E-456A-45C6-9E4C-D3042185AC5D}" srcId="{5ADAB5EE-D880-4CCA-90EF-344125EE5402}" destId="{0960EC39-4731-48A8-8A1A-C2673792C145}" srcOrd="1" destOrd="0" parTransId="{AC4EE138-7D97-4778-9417-3071AAA60760}" sibTransId="{4AAF3C71-09F3-490C-AEFA-81E3FBE45964}"/>
    <dgm:cxn modelId="{9230A565-1523-4199-89CE-3D0D14F035A8}" srcId="{5ADAB5EE-D880-4CCA-90EF-344125EE5402}" destId="{BB6ADB8B-9505-4A3E-AF47-931AB37D17B5}" srcOrd="3" destOrd="0" parTransId="{7072D64B-A1F4-4829-ABEC-18127335EFB6}" sibTransId="{5C2DE008-331E-4413-90A2-0BF403E28A30}"/>
    <dgm:cxn modelId="{E3CEF367-8296-478F-934A-746365789F68}" type="presOf" srcId="{8DDF2EE7-4911-4574-813A-F806372978A5}" destId="{6B0DDB91-1A51-43D3-92B5-9EC8849E2471}" srcOrd="0" destOrd="0" presId="urn:microsoft.com/office/officeart/2005/8/layout/bProcess3"/>
    <dgm:cxn modelId="{11EAEB6A-2ACB-46F4-A89E-3F1A03805B14}" type="presOf" srcId="{D5E0E177-49ED-4475-A6C1-EBEF0DCBC54D}" destId="{4887A045-CF68-4A0F-8E95-A1167497BC32}" srcOrd="1" destOrd="0" presId="urn:microsoft.com/office/officeart/2005/8/layout/bProcess3"/>
    <dgm:cxn modelId="{B7271B56-D714-4AD7-BD8C-5CC2AD9607F1}" srcId="{5ADAB5EE-D880-4CCA-90EF-344125EE5402}" destId="{360AC5FF-2079-43B6-BA21-F571338B8BCD}" srcOrd="5" destOrd="0" parTransId="{5E5AE0BD-6163-41B7-BD11-719096618C1D}" sibTransId="{81280916-F76A-41F8-B337-ACAD6B04ADEA}"/>
    <dgm:cxn modelId="{882E2D7A-47A9-4342-BD42-FBD000542AB2}" type="presOf" srcId="{8DDF2EE7-4911-4574-813A-F806372978A5}" destId="{3DE16897-97BB-436C-8600-356DECA5E486}" srcOrd="1" destOrd="0" presId="urn:microsoft.com/office/officeart/2005/8/layout/bProcess3"/>
    <dgm:cxn modelId="{13D2B37A-948B-423C-A047-4339A2E039EF}" type="presOf" srcId="{5ADAB5EE-D880-4CCA-90EF-344125EE5402}" destId="{2E22CFB3-0BFE-4534-9FEB-0DD32D5A8C06}" srcOrd="0" destOrd="0" presId="urn:microsoft.com/office/officeart/2005/8/layout/bProcess3"/>
    <dgm:cxn modelId="{B84A7DA5-F4B5-4E19-81BC-CE8B6C2258D7}" type="presOf" srcId="{8623080F-2C01-480F-B9E7-913EDD93B291}" destId="{FFD4A8BC-390C-4741-BF50-BFC5C86CCFA8}" srcOrd="0" destOrd="0" presId="urn:microsoft.com/office/officeart/2005/8/layout/bProcess3"/>
    <dgm:cxn modelId="{7783B9B2-6A4E-4C84-B418-6DCC249E33C3}" type="presOf" srcId="{8EABBE5C-094D-4BAF-AE98-FF601904A60E}" destId="{1C262FB1-5954-4AC2-87D3-A43AE95C32D6}" srcOrd="1" destOrd="0" presId="urn:microsoft.com/office/officeart/2005/8/layout/bProcess3"/>
    <dgm:cxn modelId="{E7D300B3-5BED-4794-9DF3-3299222EBE04}" type="presOf" srcId="{5F649FAE-3E32-40F5-B750-14BC4AE9148B}" destId="{794A8247-B506-4610-AFC3-6AA6E6020AF9}" srcOrd="0" destOrd="0" presId="urn:microsoft.com/office/officeart/2005/8/layout/bProcess3"/>
    <dgm:cxn modelId="{7416E6C0-C061-4A80-8CD9-B8D1D83C0B78}" type="presOf" srcId="{441BA6CB-AA73-458C-AAAF-9A4E3DBB99E5}" destId="{E1B754FA-16F0-4385-8447-B19CE86348D6}" srcOrd="0" destOrd="0" presId="urn:microsoft.com/office/officeart/2005/8/layout/bProcess3"/>
    <dgm:cxn modelId="{F48602C6-7DDB-489F-A97A-A793ECE10D4B}" type="presOf" srcId="{D5E0E177-49ED-4475-A6C1-EBEF0DCBC54D}" destId="{F32ABC94-96AD-4A51-B310-AC23DADC763D}" srcOrd="0" destOrd="0" presId="urn:microsoft.com/office/officeart/2005/8/layout/bProcess3"/>
    <dgm:cxn modelId="{623653C6-0F52-4953-83C3-829E314F589F}" srcId="{5ADAB5EE-D880-4CCA-90EF-344125EE5402}" destId="{5F649FAE-3E32-40F5-B750-14BC4AE9148B}" srcOrd="0" destOrd="0" parTransId="{92D60D26-2156-42DD-B310-7048FE8123BD}" sibTransId="{D5E0E177-49ED-4475-A6C1-EBEF0DCBC54D}"/>
    <dgm:cxn modelId="{F444B9CD-7D6B-41AA-8F93-E920A2D1DEE9}" type="presOf" srcId="{360AC5FF-2079-43B6-BA21-F571338B8BCD}" destId="{F265D7D7-8E72-4F15-958B-837209A19E6E}" srcOrd="0" destOrd="0" presId="urn:microsoft.com/office/officeart/2005/8/layout/bProcess3"/>
    <dgm:cxn modelId="{AE68DDE8-7872-4A28-AC9C-90EC0D93F8EF}" srcId="{5ADAB5EE-D880-4CCA-90EF-344125EE5402}" destId="{8623080F-2C01-480F-B9E7-913EDD93B291}" srcOrd="2" destOrd="0" parTransId="{3948C01B-9A79-4B38-8F07-66593076A24B}" sibTransId="{8DDF2EE7-4911-4574-813A-F806372978A5}"/>
    <dgm:cxn modelId="{136371F5-F6AC-44B0-A2FC-D4B1169FE56A}" type="presOf" srcId="{0960EC39-4731-48A8-8A1A-C2673792C145}" destId="{683528A1-8261-4B13-841F-8693A3597B03}" srcOrd="0" destOrd="0" presId="urn:microsoft.com/office/officeart/2005/8/layout/bProcess3"/>
    <dgm:cxn modelId="{D599BAF8-8687-47EA-87E0-744408849C76}" type="presOf" srcId="{8EABBE5C-094D-4BAF-AE98-FF601904A60E}" destId="{A3768445-F759-43EE-8938-B58802E30184}" srcOrd="0" destOrd="0" presId="urn:microsoft.com/office/officeart/2005/8/layout/bProcess3"/>
    <dgm:cxn modelId="{DB8737A5-6BF6-4F98-A116-2EF460F21915}" type="presParOf" srcId="{2E22CFB3-0BFE-4534-9FEB-0DD32D5A8C06}" destId="{794A8247-B506-4610-AFC3-6AA6E6020AF9}" srcOrd="0" destOrd="0" presId="urn:microsoft.com/office/officeart/2005/8/layout/bProcess3"/>
    <dgm:cxn modelId="{C47B56DB-0F04-44FF-8FDB-D3D60CC91E56}" type="presParOf" srcId="{2E22CFB3-0BFE-4534-9FEB-0DD32D5A8C06}" destId="{F32ABC94-96AD-4A51-B310-AC23DADC763D}" srcOrd="1" destOrd="0" presId="urn:microsoft.com/office/officeart/2005/8/layout/bProcess3"/>
    <dgm:cxn modelId="{C34B9575-EA74-4096-9ADE-FE8132F877F8}" type="presParOf" srcId="{F32ABC94-96AD-4A51-B310-AC23DADC763D}" destId="{4887A045-CF68-4A0F-8E95-A1167497BC32}" srcOrd="0" destOrd="0" presId="urn:microsoft.com/office/officeart/2005/8/layout/bProcess3"/>
    <dgm:cxn modelId="{A182D1E6-BD4F-47A9-BD0C-3B517C3FF74E}" type="presParOf" srcId="{2E22CFB3-0BFE-4534-9FEB-0DD32D5A8C06}" destId="{683528A1-8261-4B13-841F-8693A3597B03}" srcOrd="2" destOrd="0" presId="urn:microsoft.com/office/officeart/2005/8/layout/bProcess3"/>
    <dgm:cxn modelId="{7302E0F3-43B2-46B3-A569-E13319F92215}" type="presParOf" srcId="{2E22CFB3-0BFE-4534-9FEB-0DD32D5A8C06}" destId="{6F98E129-BD18-4F3F-B1A8-9649870FE529}" srcOrd="3" destOrd="0" presId="urn:microsoft.com/office/officeart/2005/8/layout/bProcess3"/>
    <dgm:cxn modelId="{B63FDEA3-B03E-4F8B-B1FF-735A6DCAEF24}" type="presParOf" srcId="{6F98E129-BD18-4F3F-B1A8-9649870FE529}" destId="{BA4513C3-9677-4F56-A96D-C9DDC8CF5620}" srcOrd="0" destOrd="0" presId="urn:microsoft.com/office/officeart/2005/8/layout/bProcess3"/>
    <dgm:cxn modelId="{972BEA8C-F53A-4DB8-A551-A6BAC0D2BD8D}" type="presParOf" srcId="{2E22CFB3-0BFE-4534-9FEB-0DD32D5A8C06}" destId="{FFD4A8BC-390C-4741-BF50-BFC5C86CCFA8}" srcOrd="4" destOrd="0" presId="urn:microsoft.com/office/officeart/2005/8/layout/bProcess3"/>
    <dgm:cxn modelId="{912F6CD6-12FD-43C3-BD22-CCBE512381EB}" type="presParOf" srcId="{2E22CFB3-0BFE-4534-9FEB-0DD32D5A8C06}" destId="{6B0DDB91-1A51-43D3-92B5-9EC8849E2471}" srcOrd="5" destOrd="0" presId="urn:microsoft.com/office/officeart/2005/8/layout/bProcess3"/>
    <dgm:cxn modelId="{E95DFD64-9BEA-4D18-BE66-15E5E40C04AB}" type="presParOf" srcId="{6B0DDB91-1A51-43D3-92B5-9EC8849E2471}" destId="{3DE16897-97BB-436C-8600-356DECA5E486}" srcOrd="0" destOrd="0" presId="urn:microsoft.com/office/officeart/2005/8/layout/bProcess3"/>
    <dgm:cxn modelId="{04ED4A3B-E7B8-45B9-9A15-7B540268E18F}" type="presParOf" srcId="{2E22CFB3-0BFE-4534-9FEB-0DD32D5A8C06}" destId="{27DAF23E-E2CF-434B-8835-1D2760210849}" srcOrd="6" destOrd="0" presId="urn:microsoft.com/office/officeart/2005/8/layout/bProcess3"/>
    <dgm:cxn modelId="{51EE54F5-1BD7-41AB-B659-1C68ABC37884}" type="presParOf" srcId="{2E22CFB3-0BFE-4534-9FEB-0DD32D5A8C06}" destId="{15E31D5C-AC3B-48D4-A785-0C6319780F8D}" srcOrd="7" destOrd="0" presId="urn:microsoft.com/office/officeart/2005/8/layout/bProcess3"/>
    <dgm:cxn modelId="{A9DA6313-ABCB-413E-A684-6763AEF15A5E}" type="presParOf" srcId="{15E31D5C-AC3B-48D4-A785-0C6319780F8D}" destId="{99DCA035-0A3C-459B-9CA0-5162330E10A9}" srcOrd="0" destOrd="0" presId="urn:microsoft.com/office/officeart/2005/8/layout/bProcess3"/>
    <dgm:cxn modelId="{8EB3DD0E-4462-48E2-BF62-84E99A322D44}" type="presParOf" srcId="{2E22CFB3-0BFE-4534-9FEB-0DD32D5A8C06}" destId="{E1B754FA-16F0-4385-8447-B19CE86348D6}" srcOrd="8" destOrd="0" presId="urn:microsoft.com/office/officeart/2005/8/layout/bProcess3"/>
    <dgm:cxn modelId="{E2BB0130-258C-4CD9-A941-A92564F47DCB}" type="presParOf" srcId="{2E22CFB3-0BFE-4534-9FEB-0DD32D5A8C06}" destId="{A3768445-F759-43EE-8938-B58802E30184}" srcOrd="9" destOrd="0" presId="urn:microsoft.com/office/officeart/2005/8/layout/bProcess3"/>
    <dgm:cxn modelId="{50A8BB87-D69A-49C5-B3E5-5E74B4AE7AAE}" type="presParOf" srcId="{A3768445-F759-43EE-8938-B58802E30184}" destId="{1C262FB1-5954-4AC2-87D3-A43AE95C32D6}" srcOrd="0" destOrd="0" presId="urn:microsoft.com/office/officeart/2005/8/layout/bProcess3"/>
    <dgm:cxn modelId="{D0B7BE16-7298-4451-A476-F80AF9DCB71B}" type="presParOf" srcId="{2E22CFB3-0BFE-4534-9FEB-0DD32D5A8C06}" destId="{F265D7D7-8E72-4F15-958B-837209A19E6E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2ABC94-96AD-4A51-B310-AC23DADC763D}">
      <dsp:nvSpPr>
        <dsp:cNvPr id="0" name=""/>
        <dsp:cNvSpPr/>
      </dsp:nvSpPr>
      <dsp:spPr>
        <a:xfrm>
          <a:off x="2969534" y="1269365"/>
          <a:ext cx="660700" cy="114313"/>
        </a:xfrm>
        <a:custGeom>
          <a:avLst/>
          <a:gdLst/>
          <a:ahLst/>
          <a:cxnLst/>
          <a:rect l="0" t="0" r="0" b="0"/>
          <a:pathLst>
            <a:path>
              <a:moveTo>
                <a:pt x="0" y="114313"/>
              </a:moveTo>
              <a:lnTo>
                <a:pt x="347450" y="114313"/>
              </a:lnTo>
              <a:lnTo>
                <a:pt x="347450" y="0"/>
              </a:lnTo>
              <a:lnTo>
                <a:pt x="660700" y="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2367" y="1323104"/>
        <a:ext cx="35034" cy="6834"/>
      </dsp:txXfrm>
    </dsp:sp>
    <dsp:sp modelId="{794A8247-B506-4610-AFC3-6AA6E6020AF9}">
      <dsp:nvSpPr>
        <dsp:cNvPr id="0" name=""/>
        <dsp:cNvSpPr/>
      </dsp:nvSpPr>
      <dsp:spPr>
        <a:xfrm>
          <a:off x="0" y="492277"/>
          <a:ext cx="2971334" cy="1782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Pfizer Recruiter </a:t>
          </a:r>
          <a:r>
            <a:rPr lang="en-US" sz="1500" kern="1200" dirty="0">
              <a:latin typeface="Arial" panose="020B0604020202020204"/>
              <a:ea typeface="+mn-ea"/>
              <a:cs typeface="+mn-cs"/>
            </a:rPr>
            <a:t>invites</a:t>
          </a:r>
          <a:r>
            <a:rPr lang="en-US" sz="1500" kern="1200" dirty="0"/>
            <a:t> SA Staffing Manager (SM) and Hiring Manager to intake meeting (manual)</a:t>
          </a:r>
        </a:p>
      </dsp:txBody>
      <dsp:txXfrm>
        <a:off x="0" y="492277"/>
        <a:ext cx="2971334" cy="1782800"/>
      </dsp:txXfrm>
    </dsp:sp>
    <dsp:sp modelId="{6F98E129-BD18-4F3F-B1A8-9649870FE529}">
      <dsp:nvSpPr>
        <dsp:cNvPr id="0" name=""/>
        <dsp:cNvSpPr/>
      </dsp:nvSpPr>
      <dsp:spPr>
        <a:xfrm>
          <a:off x="6632169" y="1223645"/>
          <a:ext cx="65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8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41488" y="1265948"/>
        <a:ext cx="34170" cy="6834"/>
      </dsp:txXfrm>
    </dsp:sp>
    <dsp:sp modelId="{683528A1-8261-4B13-841F-8693A3597B03}">
      <dsp:nvSpPr>
        <dsp:cNvPr id="0" name=""/>
        <dsp:cNvSpPr/>
      </dsp:nvSpPr>
      <dsp:spPr>
        <a:xfrm>
          <a:off x="3662635" y="377964"/>
          <a:ext cx="2971334" cy="178280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SA SM sends Intake Meeting Document to HM and copies Recruiter Prior to meeting (manual)</a:t>
          </a:r>
        </a:p>
      </dsp:txBody>
      <dsp:txXfrm>
        <a:off x="3662635" y="377964"/>
        <a:ext cx="2971334" cy="1782800"/>
      </dsp:txXfrm>
    </dsp:sp>
    <dsp:sp modelId="{6B0DDB91-1A51-43D3-92B5-9EC8849E2471}">
      <dsp:nvSpPr>
        <dsp:cNvPr id="0" name=""/>
        <dsp:cNvSpPr/>
      </dsp:nvSpPr>
      <dsp:spPr>
        <a:xfrm>
          <a:off x="1493560" y="2158965"/>
          <a:ext cx="7309483" cy="652806"/>
        </a:xfrm>
        <a:custGeom>
          <a:avLst/>
          <a:gdLst/>
          <a:ahLst/>
          <a:cxnLst/>
          <a:rect l="0" t="0" r="0" b="0"/>
          <a:pathLst>
            <a:path>
              <a:moveTo>
                <a:pt x="7309483" y="0"/>
              </a:moveTo>
              <a:lnTo>
                <a:pt x="7309483" y="343503"/>
              </a:lnTo>
              <a:lnTo>
                <a:pt x="0" y="343503"/>
              </a:lnTo>
              <a:lnTo>
                <a:pt x="0" y="65280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64768" y="2481951"/>
        <a:ext cx="367068" cy="6834"/>
      </dsp:txXfrm>
    </dsp:sp>
    <dsp:sp modelId="{FFD4A8BC-390C-4741-BF50-BFC5C86CCFA8}">
      <dsp:nvSpPr>
        <dsp:cNvPr id="0" name=""/>
        <dsp:cNvSpPr/>
      </dsp:nvSpPr>
      <dsp:spPr>
        <a:xfrm>
          <a:off x="7317376" y="377964"/>
          <a:ext cx="2971334" cy="178280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Intake meeting document used if SA SM is unable to join the intake meeting (manual)</a:t>
          </a:r>
        </a:p>
      </dsp:txBody>
      <dsp:txXfrm>
        <a:off x="7317376" y="377964"/>
        <a:ext cx="2971334" cy="1782800"/>
      </dsp:txXfrm>
    </dsp:sp>
    <dsp:sp modelId="{15E31D5C-AC3B-48D4-A785-0C6319780F8D}">
      <dsp:nvSpPr>
        <dsp:cNvPr id="0" name=""/>
        <dsp:cNvSpPr/>
      </dsp:nvSpPr>
      <dsp:spPr>
        <a:xfrm>
          <a:off x="2977428" y="3689852"/>
          <a:ext cx="65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8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86746" y="3732155"/>
        <a:ext cx="34170" cy="6834"/>
      </dsp:txXfrm>
    </dsp:sp>
    <dsp:sp modelId="{27DAF23E-E2CF-434B-8835-1D2760210849}">
      <dsp:nvSpPr>
        <dsp:cNvPr id="0" name=""/>
        <dsp:cNvSpPr/>
      </dsp:nvSpPr>
      <dsp:spPr>
        <a:xfrm>
          <a:off x="7893" y="2844172"/>
          <a:ext cx="2971334" cy="1782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Pfizer Recruiter uploads intake notes into Pfizer Teams Channel (manual)</a:t>
          </a:r>
        </a:p>
      </dsp:txBody>
      <dsp:txXfrm>
        <a:off x="7893" y="2844172"/>
        <a:ext cx="2971334" cy="1782800"/>
      </dsp:txXfrm>
    </dsp:sp>
    <dsp:sp modelId="{A3768445-F759-43EE-8938-B58802E30184}">
      <dsp:nvSpPr>
        <dsp:cNvPr id="0" name=""/>
        <dsp:cNvSpPr/>
      </dsp:nvSpPr>
      <dsp:spPr>
        <a:xfrm>
          <a:off x="6632169" y="3689852"/>
          <a:ext cx="652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5280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41488" y="3732155"/>
        <a:ext cx="34170" cy="6834"/>
      </dsp:txXfrm>
    </dsp:sp>
    <dsp:sp modelId="{E1B754FA-16F0-4385-8447-B19CE86348D6}">
      <dsp:nvSpPr>
        <dsp:cNvPr id="0" name=""/>
        <dsp:cNvSpPr/>
      </dsp:nvSpPr>
      <dsp:spPr>
        <a:xfrm>
          <a:off x="3662635" y="2844172"/>
          <a:ext cx="2971334" cy="17828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Action items from intake meeting should be clearly identified in the action Teams tab in the appropriate Teams page by the recruiter (manual)</a:t>
          </a:r>
        </a:p>
      </dsp:txBody>
      <dsp:txXfrm>
        <a:off x="3662635" y="2844172"/>
        <a:ext cx="2971334" cy="1782800"/>
      </dsp:txXfrm>
    </dsp:sp>
    <dsp:sp modelId="{F265D7D7-8E72-4F15-958B-837209A19E6E}">
      <dsp:nvSpPr>
        <dsp:cNvPr id="0" name=""/>
        <dsp:cNvSpPr/>
      </dsp:nvSpPr>
      <dsp:spPr>
        <a:xfrm>
          <a:off x="7317376" y="2844172"/>
          <a:ext cx="2971334" cy="1782800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the SA SM is unable to attend the intake meeting, then a Position overview form will be sent to HM with the recruiter copied. The form will then be uploaded to the Teams channel by SA SM(manual)</a:t>
          </a:r>
        </a:p>
      </dsp:txBody>
      <dsp:txXfrm>
        <a:off x="7317376" y="2844172"/>
        <a:ext cx="2971334" cy="1782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0B26-8D20-B7F4-2C7D-8C0761E6C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D5D3E-B541-A6FC-0070-57DBB617A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49A1-FDD4-EFD6-122B-4876B6EAF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F9C00-6482-AAA5-B4FD-C31B5A21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97F8D-B95C-6A03-05D5-AC70B8DE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7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2ED6-30C7-AD60-1F8E-527E77B6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CA4D8-78F1-5CD4-B30F-83583EA4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E8C61-0B6E-0DA6-D5F8-ECEB1E42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739A-1B13-B4BF-2C7C-4123CB4BD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8073-F3E4-9786-A20E-C90654A1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9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6F7DF-56F1-A38A-0A8D-3AD6DA757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21723-BF8A-C2E8-43D7-67B28212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F464E-3425-1833-68A4-536EC37C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20986-B036-32D8-20D8-4AB5B45A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F4FA-3C86-DDA5-2B36-6FF40C438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5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10ADC-EF4F-AAD4-029E-AFE34F76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D82E-9379-3363-0E6E-9F06D25D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A094-4A86-C121-076F-DA362690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4FA3B-5360-9DAB-4A9C-B9F6D80C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79979-80AD-FB02-E332-1B23174F2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F346-7916-2223-FC24-EA49BC65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7C89F-CD12-A655-2B47-ABBEA1868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F0A4-F35C-EC3C-E76B-1E94A224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13509-7E27-FEDB-35FF-03BB6D8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0217-CB5D-380E-1120-42CB396CD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6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C191-D510-AB51-4D0F-211AABB7E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35E37-10D9-D6F7-3744-2271B347F9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5D66D-BFD8-EF2C-3624-DA6A9BEB0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D6503-1AC3-746F-3E56-88043A44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885FC-023B-F609-3ADF-95E1C5AC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3B23-0809-A66E-C08F-D10C704C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92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E6F1-6A9E-A624-BF49-29842D71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86B1-48E3-A5E2-2DC2-9BFB0BF18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4A87E-EAA7-0E3D-CFF0-C7EC74A22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B51D2-D26B-9D9C-6D49-15E69171B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8F73C-FF80-60B9-F6FE-7D3CC0A1C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E659E-2504-B35A-A87E-7745FBF4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56947-F600-84F8-CAF7-A63AE052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5C8DFA-9180-4D3E-FF1C-007E2594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1378-17A4-D35E-CE71-2FA4598E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45D68-12D2-96E2-1E10-451DD00D9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8B51-B196-6897-16DF-827FB04E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C11AF-3C5A-2FDD-ED91-B18C62B57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656B2-3B2F-F4E6-C320-79B94C3E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0D134-6FBB-37A6-1007-7028C77D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A66A3-77A5-C5A2-2E58-B54E0903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8C280-7670-0B44-FF52-8D39CEAB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7E97-D810-420D-CD8F-4BF7E9C49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46E5E-7631-76EC-D62B-80F3B6263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26FF9-A1F0-E684-83CC-58D3A9CC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2CFF0-1581-2748-6418-5C5193514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AD5E9-D7C7-840A-51DD-E334B1A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6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A78-FB54-A14C-A705-71CE117DD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22137-6B46-E480-4050-A052EB386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ABDD1-2D68-B04B-5DA3-7B42C4BAC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1C298-4C44-50F3-5831-7456740D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03BBE-573E-0E16-1C3A-27B7E60E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D08FF-4CF7-FFF6-9C4E-421029AC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05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281455-1C9E-615F-851C-A7C3B2F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524E-8B11-6379-E120-680C246DB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5B98C-948B-5EAA-1616-AB9E8796E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223E5-7054-4C21-8C75-5B183B7949E5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D514D-D645-90D3-C81B-97556E9FB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36EEB-4FDA-C304-9BCD-3080E69B3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E9399-4E4D-41C8-8545-31187F013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5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0A17-0F1E-467F-68DA-6DD55C7F6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109" y="473106"/>
            <a:ext cx="11295781" cy="850392"/>
          </a:xfrm>
        </p:spPr>
        <p:txBody>
          <a:bodyPr/>
          <a:lstStyle/>
          <a:p>
            <a:r>
              <a:rPr lang="en-US" dirty="0"/>
              <a:t>Position Intake Meeting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A29D373-19EE-32DA-B199-C2CD6ACD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056022"/>
              </p:ext>
            </p:extLst>
          </p:nvPr>
        </p:nvGraphicFramePr>
        <p:xfrm>
          <a:off x="1065111" y="986190"/>
          <a:ext cx="10296605" cy="5004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6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Position Intake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Position Intake Meeting</dc:title>
  <dc:creator>Anne Fahey</dc:creator>
  <cp:lastModifiedBy>Anne Fahey</cp:lastModifiedBy>
  <cp:revision>1</cp:revision>
  <dcterms:created xsi:type="dcterms:W3CDTF">2023-06-15T14:39:05Z</dcterms:created>
  <dcterms:modified xsi:type="dcterms:W3CDTF">2023-06-15T15:25:19Z</dcterms:modified>
</cp:coreProperties>
</file>