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14109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2F5B46-7806-4CDB-BD18-6B87E98AA1AC}" v="3" dt="2023-06-15T15:29:13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 Fahey" userId="3f971acc-e507-499e-844b-5fae095513b3" providerId="ADAL" clId="{522F5B46-7806-4CDB-BD18-6B87E98AA1AC}"/>
    <pc:docChg chg="modSld">
      <pc:chgData name="Anne Fahey" userId="3f971acc-e507-499e-844b-5fae095513b3" providerId="ADAL" clId="{522F5B46-7806-4CDB-BD18-6B87E98AA1AC}" dt="2023-06-15T15:29:13.974" v="5" actId="207"/>
      <pc:docMkLst>
        <pc:docMk/>
      </pc:docMkLst>
      <pc:sldChg chg="modSp mod">
        <pc:chgData name="Anne Fahey" userId="3f971acc-e507-499e-844b-5fae095513b3" providerId="ADAL" clId="{522F5B46-7806-4CDB-BD18-6B87E98AA1AC}" dt="2023-06-15T15:29:13.974" v="5" actId="207"/>
        <pc:sldMkLst>
          <pc:docMk/>
          <pc:sldMk cId="142812701" sldId="2141410974"/>
        </pc:sldMkLst>
        <pc:spChg chg="mod">
          <ac:chgData name="Anne Fahey" userId="3f971acc-e507-499e-844b-5fae095513b3" providerId="ADAL" clId="{522F5B46-7806-4CDB-BD18-6B87E98AA1AC}" dt="2023-06-15T15:29:00.499" v="2" actId="255"/>
          <ac:spMkLst>
            <pc:docMk/>
            <pc:sldMk cId="142812701" sldId="2141410974"/>
            <ac:spMk id="2" creationId="{1ED402B9-064E-0773-B3B6-E6DDFD5B95D5}"/>
          </ac:spMkLst>
        </pc:spChg>
        <pc:graphicFrameChg chg="mod">
          <ac:chgData name="Anne Fahey" userId="3f971acc-e507-499e-844b-5fae095513b3" providerId="ADAL" clId="{522F5B46-7806-4CDB-BD18-6B87E98AA1AC}" dt="2023-06-15T15:29:13.974" v="5" actId="207"/>
          <ac:graphicFrameMkLst>
            <pc:docMk/>
            <pc:sldMk cId="142812701" sldId="2141410974"/>
            <ac:graphicFrameMk id="3" creationId="{262D4BA3-8AAB-1411-0E78-9DDD0CA022EA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9C560C-6264-4F0E-A54B-C8A88AC64F16}" type="doc">
      <dgm:prSet loTypeId="urn:microsoft.com/office/officeart/2005/8/layout/bProcess3" loCatId="process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0F00B73-70C2-4C43-9406-29B3EE06DEB6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If offer extended, Pfizer Recruiter provides SA SV with the following information (manual)</a:t>
          </a:r>
        </a:p>
      </dgm:t>
    </dgm:pt>
    <dgm:pt modelId="{4FA7AF10-6942-4D28-BBCD-1B78477E9D27}" type="parTrans" cxnId="{3E1A8E4B-9E90-407F-B402-42A52AFAAC9F}">
      <dgm:prSet/>
      <dgm:spPr/>
      <dgm:t>
        <a:bodyPr/>
        <a:lstStyle/>
        <a:p>
          <a:endParaRPr lang="en-US"/>
        </a:p>
      </dgm:t>
    </dgm:pt>
    <dgm:pt modelId="{7FDA5847-D050-4CC8-A8AC-4D6722EF4142}" type="sibTrans" cxnId="{3E1A8E4B-9E90-407F-B402-42A52AFAAC9F}">
      <dgm:prSet/>
      <dgm:spPr/>
      <dgm:t>
        <a:bodyPr/>
        <a:lstStyle/>
        <a:p>
          <a:endParaRPr lang="en-US"/>
        </a:p>
      </dgm:t>
    </dgm:pt>
    <dgm:pt modelId="{E9BC9006-1807-4DA4-8A3B-CE92BEEDADD1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The SA SV  provides the Pfizer Site Support Team with accommodations needed by the candidate to involve NYO Disability as needed (manual)</a:t>
          </a:r>
        </a:p>
      </dgm:t>
    </dgm:pt>
    <dgm:pt modelId="{22342BBC-4A2B-49A0-832F-6753CF7E1C03}" type="parTrans" cxnId="{790B9DBA-AB40-4C54-A740-C347807C6258}">
      <dgm:prSet/>
      <dgm:spPr/>
      <dgm:t>
        <a:bodyPr/>
        <a:lstStyle/>
        <a:p>
          <a:endParaRPr lang="en-US"/>
        </a:p>
      </dgm:t>
    </dgm:pt>
    <dgm:pt modelId="{2842D80A-2D39-4DE1-961B-2B8F60C14DCA}" type="sibTrans" cxnId="{790B9DBA-AB40-4C54-A740-C347807C6258}">
      <dgm:prSet/>
      <dgm:spPr/>
      <dgm:t>
        <a:bodyPr/>
        <a:lstStyle/>
        <a:p>
          <a:endParaRPr lang="en-US"/>
        </a:p>
      </dgm:t>
    </dgm:pt>
    <dgm:pt modelId="{152E7150-90FC-486B-8E46-FF104C51AF79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Req number</a:t>
          </a:r>
        </a:p>
      </dgm:t>
    </dgm:pt>
    <dgm:pt modelId="{8BD8C545-62D2-460C-B688-E16CD76C19F9}" type="parTrans" cxnId="{D5A4D00C-3821-4FD1-AA84-8C5A2956DEA5}">
      <dgm:prSet/>
      <dgm:spPr/>
      <dgm:t>
        <a:bodyPr/>
        <a:lstStyle/>
        <a:p>
          <a:endParaRPr lang="en-US"/>
        </a:p>
      </dgm:t>
    </dgm:pt>
    <dgm:pt modelId="{C3BF88DA-78F8-45DF-8045-4EF9F473648F}" type="sibTrans" cxnId="{D5A4D00C-3821-4FD1-AA84-8C5A2956DEA5}">
      <dgm:prSet/>
      <dgm:spPr/>
      <dgm:t>
        <a:bodyPr/>
        <a:lstStyle/>
        <a:p>
          <a:endParaRPr lang="en-US"/>
        </a:p>
      </dgm:t>
    </dgm:pt>
    <dgm:pt modelId="{F6AA69D9-820B-4B5B-8598-6231FB78C936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Job Title</a:t>
          </a:r>
        </a:p>
      </dgm:t>
    </dgm:pt>
    <dgm:pt modelId="{2AC6F4A6-2359-4EC3-B90A-BA5FDFC93DD4}" type="parTrans" cxnId="{D6F1B8CA-B171-4CC7-ACB2-B2DC12076D92}">
      <dgm:prSet/>
      <dgm:spPr/>
      <dgm:t>
        <a:bodyPr/>
        <a:lstStyle/>
        <a:p>
          <a:endParaRPr lang="en-US"/>
        </a:p>
      </dgm:t>
    </dgm:pt>
    <dgm:pt modelId="{2395DAC7-4274-40C2-A1E4-42F6C1E73DAC}" type="sibTrans" cxnId="{D6F1B8CA-B171-4CC7-ACB2-B2DC12076D92}">
      <dgm:prSet/>
      <dgm:spPr/>
      <dgm:t>
        <a:bodyPr/>
        <a:lstStyle/>
        <a:p>
          <a:endParaRPr lang="en-US"/>
        </a:p>
      </dgm:t>
    </dgm:pt>
    <dgm:pt modelId="{BAA8511D-27B5-47A8-AD63-057DEEDAAC78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HM</a:t>
          </a:r>
        </a:p>
      </dgm:t>
    </dgm:pt>
    <dgm:pt modelId="{6B4CCF56-9158-40D6-85C2-9DD607BF8F29}" type="parTrans" cxnId="{1BBDF8DF-4078-45AD-9C3A-1E5FAC1B3B35}">
      <dgm:prSet/>
      <dgm:spPr/>
      <dgm:t>
        <a:bodyPr/>
        <a:lstStyle/>
        <a:p>
          <a:endParaRPr lang="en-US"/>
        </a:p>
      </dgm:t>
    </dgm:pt>
    <dgm:pt modelId="{E86AB72B-5B04-4EDF-84BB-8B458BCB1A5A}" type="sibTrans" cxnId="{1BBDF8DF-4078-45AD-9C3A-1E5FAC1B3B35}">
      <dgm:prSet/>
      <dgm:spPr/>
      <dgm:t>
        <a:bodyPr/>
        <a:lstStyle/>
        <a:p>
          <a:endParaRPr lang="en-US"/>
        </a:p>
      </dgm:t>
    </dgm:pt>
    <dgm:pt modelId="{A57D78FA-979B-4BDB-9659-925E831C3C79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Potential Start Date</a:t>
          </a:r>
        </a:p>
      </dgm:t>
    </dgm:pt>
    <dgm:pt modelId="{7BD97E23-11E6-4ABB-B449-D84F025C92FC}" type="parTrans" cxnId="{7AA02041-A8C8-4588-A5AC-E3F35730F078}">
      <dgm:prSet/>
      <dgm:spPr/>
      <dgm:t>
        <a:bodyPr/>
        <a:lstStyle/>
        <a:p>
          <a:endParaRPr lang="en-US"/>
        </a:p>
      </dgm:t>
    </dgm:pt>
    <dgm:pt modelId="{66708FD5-C3A8-45A9-8C20-69C5440BDF00}" type="sibTrans" cxnId="{7AA02041-A8C8-4588-A5AC-E3F35730F078}">
      <dgm:prSet/>
      <dgm:spPr/>
      <dgm:t>
        <a:bodyPr/>
        <a:lstStyle/>
        <a:p>
          <a:endParaRPr lang="en-US"/>
        </a:p>
      </dgm:t>
    </dgm:pt>
    <dgm:pt modelId="{09777FAF-71A4-4AE6-AA99-74373CFE8546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Salary</a:t>
          </a:r>
        </a:p>
      </dgm:t>
    </dgm:pt>
    <dgm:pt modelId="{1E2E7670-DB13-4463-A255-7D6DD12115C3}" type="parTrans" cxnId="{A6C28D0E-DC4D-45E1-9F6F-4BC73B1CA3CF}">
      <dgm:prSet/>
      <dgm:spPr/>
      <dgm:t>
        <a:bodyPr/>
        <a:lstStyle/>
        <a:p>
          <a:endParaRPr lang="en-US"/>
        </a:p>
      </dgm:t>
    </dgm:pt>
    <dgm:pt modelId="{780E6DF2-C851-4000-A050-35F36679F2B6}" type="sibTrans" cxnId="{A6C28D0E-DC4D-45E1-9F6F-4BC73B1CA3CF}">
      <dgm:prSet/>
      <dgm:spPr/>
      <dgm:t>
        <a:bodyPr/>
        <a:lstStyle/>
        <a:p>
          <a:endParaRPr lang="en-US"/>
        </a:p>
      </dgm:t>
    </dgm:pt>
    <dgm:pt modelId="{04879AB4-86F9-4A90-94C9-DBE1D636C56E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Pfizer Recruiter opens up position in </a:t>
          </a:r>
          <a:r>
            <a:rPr lang="en-US" dirty="0" err="1"/>
            <a:t>Candex</a:t>
          </a:r>
          <a:r>
            <a:rPr lang="en-US" dirty="0"/>
            <a:t>, if not opened previously</a:t>
          </a:r>
        </a:p>
      </dgm:t>
    </dgm:pt>
    <dgm:pt modelId="{492D2851-D94B-4E54-A3AD-88BE47497DC7}" type="parTrans" cxnId="{47E68315-6937-4096-87AB-0ECBF66A8AAB}">
      <dgm:prSet/>
      <dgm:spPr/>
      <dgm:t>
        <a:bodyPr/>
        <a:lstStyle/>
        <a:p>
          <a:endParaRPr lang="en-US"/>
        </a:p>
      </dgm:t>
    </dgm:pt>
    <dgm:pt modelId="{CDCE190C-88C6-4FFF-84E9-06C8DA2BCDEE}" type="sibTrans" cxnId="{47E68315-6937-4096-87AB-0ECBF66A8AAB}">
      <dgm:prSet/>
      <dgm:spPr/>
      <dgm:t>
        <a:bodyPr/>
        <a:lstStyle/>
        <a:p>
          <a:endParaRPr lang="en-US"/>
        </a:p>
      </dgm:t>
    </dgm:pt>
    <dgm:pt modelId="{969E2123-7E46-43EB-9F68-100D5DA30E11}" type="pres">
      <dgm:prSet presAssocID="{BD9C560C-6264-4F0E-A54B-C8A88AC64F16}" presName="Name0" presStyleCnt="0">
        <dgm:presLayoutVars>
          <dgm:dir/>
          <dgm:resizeHandles val="exact"/>
        </dgm:presLayoutVars>
      </dgm:prSet>
      <dgm:spPr/>
    </dgm:pt>
    <dgm:pt modelId="{07626BFE-AEB1-43AB-9BD1-D59D4B7338AC}" type="pres">
      <dgm:prSet presAssocID="{F0F00B73-70C2-4C43-9406-29B3EE06DEB6}" presName="node" presStyleLbl="node1" presStyleIdx="0" presStyleCnt="3">
        <dgm:presLayoutVars>
          <dgm:bulletEnabled val="1"/>
        </dgm:presLayoutVars>
      </dgm:prSet>
      <dgm:spPr/>
    </dgm:pt>
    <dgm:pt modelId="{E7E0ACF1-64D1-4010-B49B-660D95244423}" type="pres">
      <dgm:prSet presAssocID="{7FDA5847-D050-4CC8-A8AC-4D6722EF4142}" presName="sibTrans" presStyleLbl="sibTrans1D1" presStyleIdx="0" presStyleCnt="2"/>
      <dgm:spPr/>
    </dgm:pt>
    <dgm:pt modelId="{E0175C05-9D43-4BDF-9B0F-8C1CEDC596B2}" type="pres">
      <dgm:prSet presAssocID="{7FDA5847-D050-4CC8-A8AC-4D6722EF4142}" presName="connectorText" presStyleLbl="sibTrans1D1" presStyleIdx="0" presStyleCnt="2"/>
      <dgm:spPr/>
    </dgm:pt>
    <dgm:pt modelId="{0ACAC906-92FF-4623-A167-E3CE57CD3CCB}" type="pres">
      <dgm:prSet presAssocID="{E9BC9006-1807-4DA4-8A3B-CE92BEEDADD1}" presName="node" presStyleLbl="node1" presStyleIdx="1" presStyleCnt="3">
        <dgm:presLayoutVars>
          <dgm:bulletEnabled val="1"/>
        </dgm:presLayoutVars>
      </dgm:prSet>
      <dgm:spPr/>
    </dgm:pt>
    <dgm:pt modelId="{359A9AF9-45AF-4967-975B-15E13F9A24D0}" type="pres">
      <dgm:prSet presAssocID="{2842D80A-2D39-4DE1-961B-2B8F60C14DCA}" presName="sibTrans" presStyleLbl="sibTrans1D1" presStyleIdx="1" presStyleCnt="2"/>
      <dgm:spPr/>
    </dgm:pt>
    <dgm:pt modelId="{4A7CB1CE-98F4-49E2-AA0C-478E57893B3B}" type="pres">
      <dgm:prSet presAssocID="{2842D80A-2D39-4DE1-961B-2B8F60C14DCA}" presName="connectorText" presStyleLbl="sibTrans1D1" presStyleIdx="1" presStyleCnt="2"/>
      <dgm:spPr/>
    </dgm:pt>
    <dgm:pt modelId="{ACEF238F-71EB-4384-8A4D-949892EB5E3A}" type="pres">
      <dgm:prSet presAssocID="{04879AB4-86F9-4A90-94C9-DBE1D636C56E}" presName="node" presStyleLbl="node1" presStyleIdx="2" presStyleCnt="3" custLinFactNeighborX="-257" custLinFactNeighborY="-1712">
        <dgm:presLayoutVars>
          <dgm:bulletEnabled val="1"/>
        </dgm:presLayoutVars>
      </dgm:prSet>
      <dgm:spPr/>
    </dgm:pt>
  </dgm:ptLst>
  <dgm:cxnLst>
    <dgm:cxn modelId="{D5A4D00C-3821-4FD1-AA84-8C5A2956DEA5}" srcId="{F0F00B73-70C2-4C43-9406-29B3EE06DEB6}" destId="{152E7150-90FC-486B-8E46-FF104C51AF79}" srcOrd="0" destOrd="0" parTransId="{8BD8C545-62D2-460C-B688-E16CD76C19F9}" sibTransId="{C3BF88DA-78F8-45DF-8045-4EF9F473648F}"/>
    <dgm:cxn modelId="{9292F90C-CA14-466E-973A-33DA8510845B}" type="presOf" srcId="{152E7150-90FC-486B-8E46-FF104C51AF79}" destId="{07626BFE-AEB1-43AB-9BD1-D59D4B7338AC}" srcOrd="0" destOrd="1" presId="urn:microsoft.com/office/officeart/2005/8/layout/bProcess3"/>
    <dgm:cxn modelId="{A6C28D0E-DC4D-45E1-9F6F-4BC73B1CA3CF}" srcId="{F0F00B73-70C2-4C43-9406-29B3EE06DEB6}" destId="{09777FAF-71A4-4AE6-AA99-74373CFE8546}" srcOrd="4" destOrd="0" parTransId="{1E2E7670-DB13-4463-A255-7D6DD12115C3}" sibTransId="{780E6DF2-C851-4000-A050-35F36679F2B6}"/>
    <dgm:cxn modelId="{47E68315-6937-4096-87AB-0ECBF66A8AAB}" srcId="{BD9C560C-6264-4F0E-A54B-C8A88AC64F16}" destId="{04879AB4-86F9-4A90-94C9-DBE1D636C56E}" srcOrd="2" destOrd="0" parTransId="{492D2851-D94B-4E54-A3AD-88BE47497DC7}" sibTransId="{CDCE190C-88C6-4FFF-84E9-06C8DA2BCDEE}"/>
    <dgm:cxn modelId="{04B13116-8A1D-4FC7-8A10-9099A7786CA2}" type="presOf" srcId="{09777FAF-71A4-4AE6-AA99-74373CFE8546}" destId="{07626BFE-AEB1-43AB-9BD1-D59D4B7338AC}" srcOrd="0" destOrd="5" presId="urn:microsoft.com/office/officeart/2005/8/layout/bProcess3"/>
    <dgm:cxn modelId="{7AA02041-A8C8-4588-A5AC-E3F35730F078}" srcId="{F0F00B73-70C2-4C43-9406-29B3EE06DEB6}" destId="{A57D78FA-979B-4BDB-9659-925E831C3C79}" srcOrd="3" destOrd="0" parTransId="{7BD97E23-11E6-4ABB-B449-D84F025C92FC}" sibTransId="{66708FD5-C3A8-45A9-8C20-69C5440BDF00}"/>
    <dgm:cxn modelId="{3E1A8E4B-9E90-407F-B402-42A52AFAAC9F}" srcId="{BD9C560C-6264-4F0E-A54B-C8A88AC64F16}" destId="{F0F00B73-70C2-4C43-9406-29B3EE06DEB6}" srcOrd="0" destOrd="0" parTransId="{4FA7AF10-6942-4D28-BBCD-1B78477E9D27}" sibTransId="{7FDA5847-D050-4CC8-A8AC-4D6722EF4142}"/>
    <dgm:cxn modelId="{8944D772-A61E-4005-B177-41466CFA6796}" type="presOf" srcId="{A57D78FA-979B-4BDB-9659-925E831C3C79}" destId="{07626BFE-AEB1-43AB-9BD1-D59D4B7338AC}" srcOrd="0" destOrd="4" presId="urn:microsoft.com/office/officeart/2005/8/layout/bProcess3"/>
    <dgm:cxn modelId="{47E1A378-7130-4705-A3D6-5FDCBF0DB57C}" type="presOf" srcId="{7FDA5847-D050-4CC8-A8AC-4D6722EF4142}" destId="{E7E0ACF1-64D1-4010-B49B-660D95244423}" srcOrd="0" destOrd="0" presId="urn:microsoft.com/office/officeart/2005/8/layout/bProcess3"/>
    <dgm:cxn modelId="{3F274191-88E2-44AC-ABC7-5740129339B4}" type="presOf" srcId="{BD9C560C-6264-4F0E-A54B-C8A88AC64F16}" destId="{969E2123-7E46-43EB-9F68-100D5DA30E11}" srcOrd="0" destOrd="0" presId="urn:microsoft.com/office/officeart/2005/8/layout/bProcess3"/>
    <dgm:cxn modelId="{DE8F06A9-4456-4134-87A8-3EDDD6F70558}" type="presOf" srcId="{F6AA69D9-820B-4B5B-8598-6231FB78C936}" destId="{07626BFE-AEB1-43AB-9BD1-D59D4B7338AC}" srcOrd="0" destOrd="2" presId="urn:microsoft.com/office/officeart/2005/8/layout/bProcess3"/>
    <dgm:cxn modelId="{DE194BAE-8997-4DDE-BD03-86C430A01354}" type="presOf" srcId="{BAA8511D-27B5-47A8-AD63-057DEEDAAC78}" destId="{07626BFE-AEB1-43AB-9BD1-D59D4B7338AC}" srcOrd="0" destOrd="3" presId="urn:microsoft.com/office/officeart/2005/8/layout/bProcess3"/>
    <dgm:cxn modelId="{BDDB64B3-CC79-4CD2-8E66-F7E356B5E06E}" type="presOf" srcId="{F0F00B73-70C2-4C43-9406-29B3EE06DEB6}" destId="{07626BFE-AEB1-43AB-9BD1-D59D4B7338AC}" srcOrd="0" destOrd="0" presId="urn:microsoft.com/office/officeart/2005/8/layout/bProcess3"/>
    <dgm:cxn modelId="{790B9DBA-AB40-4C54-A740-C347807C6258}" srcId="{BD9C560C-6264-4F0E-A54B-C8A88AC64F16}" destId="{E9BC9006-1807-4DA4-8A3B-CE92BEEDADD1}" srcOrd="1" destOrd="0" parTransId="{22342BBC-4A2B-49A0-832F-6753CF7E1C03}" sibTransId="{2842D80A-2D39-4DE1-961B-2B8F60C14DCA}"/>
    <dgm:cxn modelId="{77B590BC-A62C-48F6-9C0E-DBB1D910B599}" type="presOf" srcId="{E9BC9006-1807-4DA4-8A3B-CE92BEEDADD1}" destId="{0ACAC906-92FF-4623-A167-E3CE57CD3CCB}" srcOrd="0" destOrd="0" presId="urn:microsoft.com/office/officeart/2005/8/layout/bProcess3"/>
    <dgm:cxn modelId="{F5CAF0C7-D8FA-4379-9B6A-C1965DD2E7D5}" type="presOf" srcId="{7FDA5847-D050-4CC8-A8AC-4D6722EF4142}" destId="{E0175C05-9D43-4BDF-9B0F-8C1CEDC596B2}" srcOrd="1" destOrd="0" presId="urn:microsoft.com/office/officeart/2005/8/layout/bProcess3"/>
    <dgm:cxn modelId="{D6F1B8CA-B171-4CC7-ACB2-B2DC12076D92}" srcId="{F0F00B73-70C2-4C43-9406-29B3EE06DEB6}" destId="{F6AA69D9-820B-4B5B-8598-6231FB78C936}" srcOrd="1" destOrd="0" parTransId="{2AC6F4A6-2359-4EC3-B90A-BA5FDFC93DD4}" sibTransId="{2395DAC7-4274-40C2-A1E4-42F6C1E73DAC}"/>
    <dgm:cxn modelId="{237D73CE-E5AC-4E49-B181-24201AD30317}" type="presOf" srcId="{04879AB4-86F9-4A90-94C9-DBE1D636C56E}" destId="{ACEF238F-71EB-4384-8A4D-949892EB5E3A}" srcOrd="0" destOrd="0" presId="urn:microsoft.com/office/officeart/2005/8/layout/bProcess3"/>
    <dgm:cxn modelId="{7C10D9D5-CD37-43D3-8F3B-2F9DD9A23ABC}" type="presOf" srcId="{2842D80A-2D39-4DE1-961B-2B8F60C14DCA}" destId="{4A7CB1CE-98F4-49E2-AA0C-478E57893B3B}" srcOrd="1" destOrd="0" presId="urn:microsoft.com/office/officeart/2005/8/layout/bProcess3"/>
    <dgm:cxn modelId="{1BBDF8DF-4078-45AD-9C3A-1E5FAC1B3B35}" srcId="{F0F00B73-70C2-4C43-9406-29B3EE06DEB6}" destId="{BAA8511D-27B5-47A8-AD63-057DEEDAAC78}" srcOrd="2" destOrd="0" parTransId="{6B4CCF56-9158-40D6-85C2-9DD607BF8F29}" sibTransId="{E86AB72B-5B04-4EDF-84BB-8B458BCB1A5A}"/>
    <dgm:cxn modelId="{6F230BE1-1C64-4A26-AB2B-D4EB81964747}" type="presOf" srcId="{2842D80A-2D39-4DE1-961B-2B8F60C14DCA}" destId="{359A9AF9-45AF-4967-975B-15E13F9A24D0}" srcOrd="0" destOrd="0" presId="urn:microsoft.com/office/officeart/2005/8/layout/bProcess3"/>
    <dgm:cxn modelId="{8758B7B2-D737-4175-96A6-7A44B98882AA}" type="presParOf" srcId="{969E2123-7E46-43EB-9F68-100D5DA30E11}" destId="{07626BFE-AEB1-43AB-9BD1-D59D4B7338AC}" srcOrd="0" destOrd="0" presId="urn:microsoft.com/office/officeart/2005/8/layout/bProcess3"/>
    <dgm:cxn modelId="{DA7DF3C5-1ED1-459C-82E2-3BBCE3E6809E}" type="presParOf" srcId="{969E2123-7E46-43EB-9F68-100D5DA30E11}" destId="{E7E0ACF1-64D1-4010-B49B-660D95244423}" srcOrd="1" destOrd="0" presId="urn:microsoft.com/office/officeart/2005/8/layout/bProcess3"/>
    <dgm:cxn modelId="{78858DC5-5EF9-497F-B2C2-F06DDC76BB1C}" type="presParOf" srcId="{E7E0ACF1-64D1-4010-B49B-660D95244423}" destId="{E0175C05-9D43-4BDF-9B0F-8C1CEDC596B2}" srcOrd="0" destOrd="0" presId="urn:microsoft.com/office/officeart/2005/8/layout/bProcess3"/>
    <dgm:cxn modelId="{A9CBD7F7-1439-422B-BAB2-1E275B0C001B}" type="presParOf" srcId="{969E2123-7E46-43EB-9F68-100D5DA30E11}" destId="{0ACAC906-92FF-4623-A167-E3CE57CD3CCB}" srcOrd="2" destOrd="0" presId="urn:microsoft.com/office/officeart/2005/8/layout/bProcess3"/>
    <dgm:cxn modelId="{F5113A30-A983-464F-8993-C93B062A780E}" type="presParOf" srcId="{969E2123-7E46-43EB-9F68-100D5DA30E11}" destId="{359A9AF9-45AF-4967-975B-15E13F9A24D0}" srcOrd="3" destOrd="0" presId="urn:microsoft.com/office/officeart/2005/8/layout/bProcess3"/>
    <dgm:cxn modelId="{8C9F6D71-BB83-47D7-A83B-B9C230509213}" type="presParOf" srcId="{359A9AF9-45AF-4967-975B-15E13F9A24D0}" destId="{4A7CB1CE-98F4-49E2-AA0C-478E57893B3B}" srcOrd="0" destOrd="0" presId="urn:microsoft.com/office/officeart/2005/8/layout/bProcess3"/>
    <dgm:cxn modelId="{FB86C5EA-AD32-41A4-828F-9A790371ED89}" type="presParOf" srcId="{969E2123-7E46-43EB-9F68-100D5DA30E11}" destId="{ACEF238F-71EB-4384-8A4D-949892EB5E3A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0ACF1-64D1-4010-B49B-660D95244423}">
      <dsp:nvSpPr>
        <dsp:cNvPr id="0" name=""/>
        <dsp:cNvSpPr/>
      </dsp:nvSpPr>
      <dsp:spPr>
        <a:xfrm>
          <a:off x="3681972" y="984075"/>
          <a:ext cx="7570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5704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40803" y="1025857"/>
        <a:ext cx="39382" cy="7876"/>
      </dsp:txXfrm>
    </dsp:sp>
    <dsp:sp modelId="{07626BFE-AEB1-43AB-9BD1-D59D4B7338AC}">
      <dsp:nvSpPr>
        <dsp:cNvPr id="0" name=""/>
        <dsp:cNvSpPr/>
      </dsp:nvSpPr>
      <dsp:spPr>
        <a:xfrm>
          <a:off x="259229" y="2432"/>
          <a:ext cx="3424542" cy="205472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If offer extended, Pfizer Recruiter provides SA SV with the following information (manual)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Req number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Job Title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Potential Start Date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Salary</a:t>
          </a:r>
        </a:p>
      </dsp:txBody>
      <dsp:txXfrm>
        <a:off x="259229" y="2432"/>
        <a:ext cx="3424542" cy="2054725"/>
      </dsp:txXfrm>
    </dsp:sp>
    <dsp:sp modelId="{359A9AF9-45AF-4967-975B-15E13F9A24D0}">
      <dsp:nvSpPr>
        <dsp:cNvPr id="0" name=""/>
        <dsp:cNvSpPr/>
      </dsp:nvSpPr>
      <dsp:spPr>
        <a:xfrm>
          <a:off x="1962699" y="2055358"/>
          <a:ext cx="4220988" cy="721867"/>
        </a:xfrm>
        <a:custGeom>
          <a:avLst/>
          <a:gdLst/>
          <a:ahLst/>
          <a:cxnLst/>
          <a:rect l="0" t="0" r="0" b="0"/>
          <a:pathLst>
            <a:path>
              <a:moveTo>
                <a:pt x="4220988" y="0"/>
              </a:moveTo>
              <a:lnTo>
                <a:pt x="4220988" y="378033"/>
              </a:lnTo>
              <a:lnTo>
                <a:pt x="0" y="378033"/>
              </a:lnTo>
              <a:lnTo>
                <a:pt x="0" y="721867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66005" y="2412353"/>
        <a:ext cx="214376" cy="7876"/>
      </dsp:txXfrm>
    </dsp:sp>
    <dsp:sp modelId="{0ACAC906-92FF-4623-A167-E3CE57CD3CCB}">
      <dsp:nvSpPr>
        <dsp:cNvPr id="0" name=""/>
        <dsp:cNvSpPr/>
      </dsp:nvSpPr>
      <dsp:spPr>
        <a:xfrm>
          <a:off x="4471416" y="2432"/>
          <a:ext cx="3424542" cy="2054725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SA SV  provides the Pfizer Site Support Team with accommodations needed by the candidate to involve NYO Disability as needed (manual)</a:t>
          </a:r>
        </a:p>
      </dsp:txBody>
      <dsp:txXfrm>
        <a:off x="4471416" y="2432"/>
        <a:ext cx="3424542" cy="2054725"/>
      </dsp:txXfrm>
    </dsp:sp>
    <dsp:sp modelId="{ACEF238F-71EB-4384-8A4D-949892EB5E3A}">
      <dsp:nvSpPr>
        <dsp:cNvPr id="0" name=""/>
        <dsp:cNvSpPr/>
      </dsp:nvSpPr>
      <dsp:spPr>
        <a:xfrm>
          <a:off x="250428" y="2809625"/>
          <a:ext cx="3424542" cy="2054725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Pfizer Recruiter opens up position in </a:t>
          </a:r>
          <a:r>
            <a:rPr lang="en-US" sz="1600" kern="1200" dirty="0" err="1"/>
            <a:t>Candex</a:t>
          </a:r>
          <a:r>
            <a:rPr lang="en-US" sz="1600" kern="1200" dirty="0"/>
            <a:t>, if not opened previously</a:t>
          </a:r>
        </a:p>
      </dsp:txBody>
      <dsp:txXfrm>
        <a:off x="250428" y="2809625"/>
        <a:ext cx="3424542" cy="2054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9FBC-499C-00FF-452E-D6133CABB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40F88-6785-BA8A-2AD5-4701D8BE6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0C5AC-BC43-EDB9-A888-71B7C5AE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224E-B667-4BA3-9FCD-CF5962FAB0A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7E395-443A-787B-4F22-95C5DFE4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0C0B-5F7E-E35A-EFFD-DE85CA5A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78DE-1EC3-49BD-9BFB-3C3166894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2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C4F05-24F9-13E4-54A1-F3F95ADD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155C0-3028-613A-B605-B7603B115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11BF2-9CD5-359E-3C3F-C48629E8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224E-B667-4BA3-9FCD-CF5962FAB0A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7136C-82A9-B341-BA98-F3D3190E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A2FA2-4334-50E2-F11A-285FAF90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78DE-1EC3-49BD-9BFB-3C3166894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9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8DF47-C98B-FBC5-DF4C-9C9AE7720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20AB4-A694-698E-7062-1205DE011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6C5E-2C08-A924-ADDA-C3728562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224E-B667-4BA3-9FCD-CF5962FAB0A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DE55B-D620-40B7-98C2-27D19FE7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AF659-26D8-D8CB-0837-99626E61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78DE-1EC3-49BD-9BFB-3C3166894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9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A952-DECE-8F44-D03F-2D843E7B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1809-3BDD-CFE3-90A7-B64C7107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C6D1-C8FA-4967-8AE7-86BD644A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224E-B667-4BA3-9FCD-CF5962FAB0A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4954C-C012-AA3D-D13D-D25C8D33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CF70D-FC39-91C3-99F9-85BBF5A4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78DE-1EC3-49BD-9BFB-3C3166894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8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0EAE-F3A8-828A-BF74-3CA1DD22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594B1-3CB5-F984-8347-B80A33848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2CE76-8404-A081-2EDE-F905819C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224E-B667-4BA3-9FCD-CF5962FAB0A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ACB58-436F-5E30-7195-AE2B1229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65BE-C67A-49C1-3F55-3192B09B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78DE-1EC3-49BD-9BFB-3C3166894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6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1D87-84C9-6623-736F-AAD3EE6F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E08BA-D8A0-72C2-AFF7-21D80F6FA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18E1D-539A-F248-25A4-2B3855CA1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B9865-9BF4-9C1E-BD8B-B1FF4686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224E-B667-4BA3-9FCD-CF5962FAB0A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182E6-A530-6E6E-4B95-8669564B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F8494-3D8B-C9B5-C632-789E5419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78DE-1EC3-49BD-9BFB-3C3166894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6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D307-0F8C-3A0B-9ECA-73A4B51E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262C5-77AF-4486-3499-E11B9F3E6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1288E-2747-0FB4-F7CF-212254AA7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79FA1-4E11-579B-41C2-6ED011762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55B0F-2E92-B8CB-1DA8-5EE08A471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041783-0A2C-C04A-858E-D2C919526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224E-B667-4BA3-9FCD-CF5962FAB0A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9BB4F-0311-02E4-C319-3E7A36AC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66EC03-06E9-BBD1-FC91-8A90B90B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78DE-1EC3-49BD-9BFB-3C3166894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1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1B18-411B-73FD-5BC9-E876A783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AEE946-1937-DF3C-B89A-5F96F787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224E-B667-4BA3-9FCD-CF5962FAB0A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5D1AB-4D64-0B8D-45DC-A877211F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5E18EF-EDC9-CB06-848E-29C75587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78DE-1EC3-49BD-9BFB-3C3166894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228A5-452A-958E-3925-D68D9A1E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224E-B667-4BA3-9FCD-CF5962FAB0A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256C1-A5A2-2ACE-6DF9-4418640E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34DDD-6A99-DD76-2293-180A1763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78DE-1EC3-49BD-9BFB-3C3166894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539F-9172-359E-E42B-A9EB7455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E696E-9A60-D69F-1096-DFD5ED68D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0FD0B-42D9-F3D5-A2D6-AF9435677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F07CC-373F-AB51-2832-D6CA445F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224E-B667-4BA3-9FCD-CF5962FAB0A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675CA-9F6F-B96A-51B7-419146372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DB4DF-CA89-C8CB-BDB0-D8708C85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78DE-1EC3-49BD-9BFB-3C3166894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9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2FCA-E467-B1CC-C956-60AAE478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04C8A-B500-BA06-9C2A-22AA1674A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1FED0-8FAB-A5BC-79B8-25AAD1DF6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08021-5064-A241-9F79-7B0D462E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224E-B667-4BA3-9FCD-CF5962FAB0A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07D77-BC5A-D3FE-C4A3-DFE1AAAA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A117A-7A98-2FA9-48B3-8A7325DD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C78DE-1EC3-49BD-9BFB-3C3166894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0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622F6-0723-4A5B-3B97-68402670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D60FD-D7A0-0511-6FDF-82280A014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EE750-90A9-7CE6-2A47-874093387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224E-B667-4BA3-9FCD-CF5962FAB0A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910BE-82F3-23C5-506E-0A6BA24C6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FFD6A-4DE6-7F5C-4405-7729D082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C78DE-1EC3-49BD-9BFB-3C3166894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5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02B9-064E-0773-B3B6-E6DDFD5B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Offer Stage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62D4BA3-8AAB-1411-0E78-9DDD0CA022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7470277"/>
              </p:ext>
            </p:extLst>
          </p:nvPr>
        </p:nvGraphicFramePr>
        <p:xfrm>
          <a:off x="2032000" y="1236372"/>
          <a:ext cx="8155189" cy="4901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812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Offer Stage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Offer Stage</dc:title>
  <dc:creator>Anne Fahey</dc:creator>
  <cp:lastModifiedBy>Anne Fahey</cp:lastModifiedBy>
  <cp:revision>1</cp:revision>
  <dcterms:created xsi:type="dcterms:W3CDTF">2023-06-15T14:43:47Z</dcterms:created>
  <dcterms:modified xsi:type="dcterms:W3CDTF">2023-06-15T15:29:21Z</dcterms:modified>
</cp:coreProperties>
</file>