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141410969" r:id="rId5"/>
    <p:sldId id="2141410970" r:id="rId6"/>
    <p:sldId id="2141410971" r:id="rId7"/>
    <p:sldId id="2141410973" r:id="rId8"/>
    <p:sldId id="2141410974" r:id="rId9"/>
    <p:sldId id="2141410975" r:id="rId10"/>
    <p:sldId id="21414109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B4ECAEF-72C9-30E6-24C3-42DBE035E46E}" name="Ron Lowery" initials="RL" userId="S::ron@rangam.com::ccf1a993-8993-40ed-a139-78b5960f39b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EB"/>
    <a:srgbClr val="E7E7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79B07E-2F31-4667-8632-6A6564BFE127}" type="doc">
      <dgm:prSet loTypeId="urn:microsoft.com/office/officeart/2005/8/layout/bProcess3" loCatId="process" qsTypeId="urn:microsoft.com/office/officeart/2005/8/quickstyle/3d4" qsCatId="3D" csTypeId="urn:microsoft.com/office/officeart/2005/8/colors/accent1_1" csCatId="accent1" phldr="1"/>
      <dgm:spPr/>
      <dgm:t>
        <a:bodyPr/>
        <a:lstStyle/>
        <a:p>
          <a:endParaRPr lang="en-US"/>
        </a:p>
      </dgm:t>
    </dgm:pt>
    <dgm:pt modelId="{A4384E3C-F044-48EB-9AE5-33C47FC6FB20}">
      <dgm:prSet phldrT="[Text]"/>
      <dgm:spPr/>
      <dgm:t>
        <a:bodyPr/>
        <a:lstStyle/>
        <a:p>
          <a:r>
            <a:rPr lang="en-US" dirty="0"/>
            <a:t>SA Staffing Manager (SM) receives automated Workday email of open </a:t>
          </a:r>
          <a:r>
            <a:rPr lang="en-US" dirty="0" err="1"/>
            <a:t>reqs</a:t>
          </a:r>
          <a:r>
            <a:rPr lang="en-US" dirty="0"/>
            <a:t> that are grade level 4 or below, </a:t>
          </a:r>
          <a:r>
            <a:rPr lang="en-US" dirty="0">
              <a:solidFill>
                <a:schemeClr val="tx1"/>
              </a:solidFill>
            </a:rPr>
            <a:t>or up to grade level 7 for approved positions/locations</a:t>
          </a:r>
        </a:p>
      </dgm:t>
    </dgm:pt>
    <dgm:pt modelId="{6B1FF809-3211-43BD-907A-0DF41648620F}" type="parTrans" cxnId="{7B283ACC-C940-4451-80AC-3C19B9CC2314}">
      <dgm:prSet/>
      <dgm:spPr/>
      <dgm:t>
        <a:bodyPr/>
        <a:lstStyle/>
        <a:p>
          <a:endParaRPr lang="en-US"/>
        </a:p>
      </dgm:t>
    </dgm:pt>
    <dgm:pt modelId="{7D53B4D5-DFC2-4A3B-AD0A-D32B0F21BCD7}" type="sibTrans" cxnId="{7B283ACC-C940-4451-80AC-3C19B9CC2314}">
      <dgm:prSet/>
      <dgm:spPr/>
      <dgm:t>
        <a:bodyPr/>
        <a:lstStyle/>
        <a:p>
          <a:endParaRPr lang="en-US"/>
        </a:p>
      </dgm:t>
    </dgm:pt>
    <dgm:pt modelId="{84F87607-D632-4B60-AAA9-A507D3B778FF}">
      <dgm:prSet phldrT="[Text]"/>
      <dgm:spPr>
        <a:solidFill>
          <a:schemeClr val="tx2"/>
        </a:solidFill>
      </dgm:spPr>
      <dgm:t>
        <a:bodyPr/>
        <a:lstStyle/>
        <a:p>
          <a:r>
            <a:rPr lang="en-US" strike="noStrike" dirty="0"/>
            <a:t>If unapproved req that the SA SM wants to work on, the SA SM emails the Pfizer Recruiter. The Recruiter asks the HM if they want to consider the SA talent for the role before opening in Candex. (Manual)</a:t>
          </a:r>
        </a:p>
      </dgm:t>
    </dgm:pt>
    <dgm:pt modelId="{02989D25-84D9-4E4F-9C0E-170CFE9BCC29}" type="parTrans" cxnId="{7CE48B66-C024-4373-82D2-4F150D632781}">
      <dgm:prSet/>
      <dgm:spPr/>
      <dgm:t>
        <a:bodyPr/>
        <a:lstStyle/>
        <a:p>
          <a:endParaRPr lang="en-US"/>
        </a:p>
      </dgm:t>
    </dgm:pt>
    <dgm:pt modelId="{0AD67411-84F3-4F73-97DE-E00CF956DCE0}" type="sibTrans" cxnId="{7CE48B66-C024-4373-82D2-4F150D632781}">
      <dgm:prSet/>
      <dgm:spPr/>
      <dgm:t>
        <a:bodyPr/>
        <a:lstStyle/>
        <a:p>
          <a:endParaRPr lang="en-US"/>
        </a:p>
      </dgm:t>
    </dgm:pt>
    <dgm:pt modelId="{7C570F82-64B9-46B6-AB3F-D8C6E43F8BDD}">
      <dgm:prSet phldrT="[Text]"/>
      <dgm:spPr>
        <a:solidFill>
          <a:schemeClr val="accent1">
            <a:lumMod val="20000"/>
            <a:lumOff val="80000"/>
          </a:schemeClr>
        </a:solidFill>
      </dgm:spPr>
      <dgm:t>
        <a:bodyPr/>
        <a:lstStyle/>
        <a:p>
          <a:r>
            <a:rPr lang="en-US" strike="noStrike" dirty="0"/>
            <a:t>If grade level 4 or below or grade level 7 and approved, it is required to be opened in </a:t>
          </a:r>
          <a:r>
            <a:rPr lang="en-US" strike="noStrike" dirty="0" err="1"/>
            <a:t>Candex</a:t>
          </a:r>
          <a:r>
            <a:rPr lang="en-US" strike="noStrike" dirty="0"/>
            <a:t> by Pfizer Recruiter (Manual) </a:t>
          </a:r>
        </a:p>
      </dgm:t>
    </dgm:pt>
    <dgm:pt modelId="{8754CFDC-99A6-45C9-8F9D-6FC7204A9D0C}" type="parTrans" cxnId="{E5C96D01-C8F8-4020-8348-D4E5FB2ED9FA}">
      <dgm:prSet/>
      <dgm:spPr/>
      <dgm:t>
        <a:bodyPr/>
        <a:lstStyle/>
        <a:p>
          <a:endParaRPr lang="en-US"/>
        </a:p>
      </dgm:t>
    </dgm:pt>
    <dgm:pt modelId="{51121495-94FB-4B62-9BD8-7C7A5235D158}" type="sibTrans" cxnId="{E5C96D01-C8F8-4020-8348-D4E5FB2ED9FA}">
      <dgm:prSet/>
      <dgm:spPr/>
      <dgm:t>
        <a:bodyPr/>
        <a:lstStyle/>
        <a:p>
          <a:endParaRPr lang="en-US"/>
        </a:p>
      </dgm:t>
    </dgm:pt>
    <dgm:pt modelId="{910AD58E-BA36-4309-A005-2C4E608FAD7B}">
      <dgm:prSet phldrT="[Text]"/>
      <dgm:spPr>
        <a:solidFill>
          <a:schemeClr val="accent1">
            <a:lumMod val="20000"/>
            <a:lumOff val="80000"/>
          </a:schemeClr>
        </a:solidFill>
      </dgm:spPr>
      <dgm:t>
        <a:bodyPr/>
        <a:lstStyle/>
        <a:p>
          <a:r>
            <a:rPr lang="en-US" dirty="0"/>
            <a:t>The SA SM will submit talent only to </a:t>
          </a:r>
          <a:r>
            <a:rPr lang="en-US" dirty="0" err="1"/>
            <a:t>reqs</a:t>
          </a:r>
          <a:r>
            <a:rPr lang="en-US" dirty="0"/>
            <a:t> that have a HM that has taken the appropriate SA trainings.</a:t>
          </a:r>
        </a:p>
        <a:p>
          <a:r>
            <a:rPr lang="en-US" dirty="0"/>
            <a:t>If they have not taken the training and it is a req that SA Program would like to work on, SA SM will contact the Site Lead to have the HM take the training</a:t>
          </a:r>
        </a:p>
      </dgm:t>
    </dgm:pt>
    <dgm:pt modelId="{D82CDF7C-C66A-4E05-809E-541C762F7854}" type="parTrans" cxnId="{093A4CFD-4378-41A8-8E4C-872531C4F795}">
      <dgm:prSet/>
      <dgm:spPr/>
      <dgm:t>
        <a:bodyPr/>
        <a:lstStyle/>
        <a:p>
          <a:endParaRPr lang="en-US"/>
        </a:p>
      </dgm:t>
    </dgm:pt>
    <dgm:pt modelId="{BE09C4EF-31DE-4B43-8013-5A47E8D47222}" type="sibTrans" cxnId="{093A4CFD-4378-41A8-8E4C-872531C4F795}">
      <dgm:prSet/>
      <dgm:spPr/>
      <dgm:t>
        <a:bodyPr/>
        <a:lstStyle/>
        <a:p>
          <a:endParaRPr lang="en-US"/>
        </a:p>
      </dgm:t>
    </dgm:pt>
    <dgm:pt modelId="{4B9E7BBE-7FDE-4FE9-B4A8-B9AA42300B22}" type="pres">
      <dgm:prSet presAssocID="{F279B07E-2F31-4667-8632-6A6564BFE127}" presName="Name0" presStyleCnt="0">
        <dgm:presLayoutVars>
          <dgm:dir/>
          <dgm:resizeHandles val="exact"/>
        </dgm:presLayoutVars>
      </dgm:prSet>
      <dgm:spPr/>
    </dgm:pt>
    <dgm:pt modelId="{32536DDC-E84A-4444-9C0B-66434E1E119E}" type="pres">
      <dgm:prSet presAssocID="{A4384E3C-F044-48EB-9AE5-33C47FC6FB20}" presName="node" presStyleLbl="node1" presStyleIdx="0" presStyleCnt="4">
        <dgm:presLayoutVars>
          <dgm:bulletEnabled val="1"/>
        </dgm:presLayoutVars>
      </dgm:prSet>
      <dgm:spPr/>
    </dgm:pt>
    <dgm:pt modelId="{432487DC-756B-4541-9387-D9DE7DE254F3}" type="pres">
      <dgm:prSet presAssocID="{7D53B4D5-DFC2-4A3B-AD0A-D32B0F21BCD7}" presName="sibTrans" presStyleLbl="sibTrans1D1" presStyleIdx="0" presStyleCnt="3"/>
      <dgm:spPr/>
    </dgm:pt>
    <dgm:pt modelId="{C479A2F5-68F3-43A8-918E-F8D568EDF607}" type="pres">
      <dgm:prSet presAssocID="{7D53B4D5-DFC2-4A3B-AD0A-D32B0F21BCD7}" presName="connectorText" presStyleLbl="sibTrans1D1" presStyleIdx="0" presStyleCnt="3"/>
      <dgm:spPr/>
    </dgm:pt>
    <dgm:pt modelId="{B41CF6F9-121E-4CC9-8544-0C106E62E6C6}" type="pres">
      <dgm:prSet presAssocID="{7C570F82-64B9-46B6-AB3F-D8C6E43F8BDD}" presName="node" presStyleLbl="node1" presStyleIdx="1" presStyleCnt="4">
        <dgm:presLayoutVars>
          <dgm:bulletEnabled val="1"/>
        </dgm:presLayoutVars>
      </dgm:prSet>
      <dgm:spPr/>
    </dgm:pt>
    <dgm:pt modelId="{7E6A4EA6-5F27-4DDE-A481-E9087E860205}" type="pres">
      <dgm:prSet presAssocID="{51121495-94FB-4B62-9BD8-7C7A5235D158}" presName="sibTrans" presStyleLbl="sibTrans1D1" presStyleIdx="1" presStyleCnt="3"/>
      <dgm:spPr/>
    </dgm:pt>
    <dgm:pt modelId="{C83D6BB7-2DDB-4B7B-B9D2-06867376A8F3}" type="pres">
      <dgm:prSet presAssocID="{51121495-94FB-4B62-9BD8-7C7A5235D158}" presName="connectorText" presStyleLbl="sibTrans1D1" presStyleIdx="1" presStyleCnt="3"/>
      <dgm:spPr/>
    </dgm:pt>
    <dgm:pt modelId="{A07B92F6-41F0-49B6-A9BB-4E15375E0FFC}" type="pres">
      <dgm:prSet presAssocID="{84F87607-D632-4B60-AAA9-A507D3B778FF}" presName="node" presStyleLbl="node1" presStyleIdx="2" presStyleCnt="4" custLinFactNeighborX="-3640">
        <dgm:presLayoutVars>
          <dgm:bulletEnabled val="1"/>
        </dgm:presLayoutVars>
      </dgm:prSet>
      <dgm:spPr/>
    </dgm:pt>
    <dgm:pt modelId="{BB8E97B9-55AD-4D41-A16E-0CC505A26B04}" type="pres">
      <dgm:prSet presAssocID="{0AD67411-84F3-4F73-97DE-E00CF956DCE0}" presName="sibTrans" presStyleLbl="sibTrans1D1" presStyleIdx="2" presStyleCnt="3"/>
      <dgm:spPr/>
    </dgm:pt>
    <dgm:pt modelId="{6A08FB80-FEF5-4AFD-9199-DE0D230172FB}" type="pres">
      <dgm:prSet presAssocID="{0AD67411-84F3-4F73-97DE-E00CF956DCE0}" presName="connectorText" presStyleLbl="sibTrans1D1" presStyleIdx="2" presStyleCnt="3"/>
      <dgm:spPr/>
    </dgm:pt>
    <dgm:pt modelId="{EE637367-5C64-4D45-97DB-B79AD82111FF}" type="pres">
      <dgm:prSet presAssocID="{910AD58E-BA36-4309-A005-2C4E608FAD7B}" presName="node" presStyleLbl="node1" presStyleIdx="3" presStyleCnt="4">
        <dgm:presLayoutVars>
          <dgm:bulletEnabled val="1"/>
        </dgm:presLayoutVars>
      </dgm:prSet>
      <dgm:spPr/>
    </dgm:pt>
  </dgm:ptLst>
  <dgm:cxnLst>
    <dgm:cxn modelId="{E5C96D01-C8F8-4020-8348-D4E5FB2ED9FA}" srcId="{F279B07E-2F31-4667-8632-6A6564BFE127}" destId="{7C570F82-64B9-46B6-AB3F-D8C6E43F8BDD}" srcOrd="1" destOrd="0" parTransId="{8754CFDC-99A6-45C9-8F9D-6FC7204A9D0C}" sibTransId="{51121495-94FB-4B62-9BD8-7C7A5235D158}"/>
    <dgm:cxn modelId="{3888BC17-2C84-44E4-8DBB-7B688936B7E9}" type="presOf" srcId="{7D53B4D5-DFC2-4A3B-AD0A-D32B0F21BCD7}" destId="{432487DC-756B-4541-9387-D9DE7DE254F3}" srcOrd="0" destOrd="0" presId="urn:microsoft.com/office/officeart/2005/8/layout/bProcess3"/>
    <dgm:cxn modelId="{F4944D1D-0C36-484A-A555-174BE355F6F2}" type="presOf" srcId="{51121495-94FB-4B62-9BD8-7C7A5235D158}" destId="{7E6A4EA6-5F27-4DDE-A481-E9087E860205}" srcOrd="0" destOrd="0" presId="urn:microsoft.com/office/officeart/2005/8/layout/bProcess3"/>
    <dgm:cxn modelId="{E4185466-BB2B-4BE4-A794-3F6795A55196}" type="presOf" srcId="{A4384E3C-F044-48EB-9AE5-33C47FC6FB20}" destId="{32536DDC-E84A-4444-9C0B-66434E1E119E}" srcOrd="0" destOrd="0" presId="urn:microsoft.com/office/officeart/2005/8/layout/bProcess3"/>
    <dgm:cxn modelId="{7CE48B66-C024-4373-82D2-4F150D632781}" srcId="{F279B07E-2F31-4667-8632-6A6564BFE127}" destId="{84F87607-D632-4B60-AAA9-A507D3B778FF}" srcOrd="2" destOrd="0" parTransId="{02989D25-84D9-4E4F-9C0E-170CFE9BCC29}" sibTransId="{0AD67411-84F3-4F73-97DE-E00CF956DCE0}"/>
    <dgm:cxn modelId="{E8D7176B-A96E-498B-834F-838D5A26F824}" type="presOf" srcId="{51121495-94FB-4B62-9BD8-7C7A5235D158}" destId="{C83D6BB7-2DDB-4B7B-B9D2-06867376A8F3}" srcOrd="1" destOrd="0" presId="urn:microsoft.com/office/officeart/2005/8/layout/bProcess3"/>
    <dgm:cxn modelId="{53362E6B-BAB9-4D99-B1B1-A4B2CA28CD42}" type="presOf" srcId="{0AD67411-84F3-4F73-97DE-E00CF956DCE0}" destId="{BB8E97B9-55AD-4D41-A16E-0CC505A26B04}" srcOrd="0" destOrd="0" presId="urn:microsoft.com/office/officeart/2005/8/layout/bProcess3"/>
    <dgm:cxn modelId="{F2EC196D-708C-4F76-9354-9A775D5C9289}" type="presOf" srcId="{0AD67411-84F3-4F73-97DE-E00CF956DCE0}" destId="{6A08FB80-FEF5-4AFD-9199-DE0D230172FB}" srcOrd="1" destOrd="0" presId="urn:microsoft.com/office/officeart/2005/8/layout/bProcess3"/>
    <dgm:cxn modelId="{C0972B4E-43E1-4A37-B926-7A55C09BB1A2}" type="presOf" srcId="{84F87607-D632-4B60-AAA9-A507D3B778FF}" destId="{A07B92F6-41F0-49B6-A9BB-4E15375E0FFC}" srcOrd="0" destOrd="0" presId="urn:microsoft.com/office/officeart/2005/8/layout/bProcess3"/>
    <dgm:cxn modelId="{51034275-C0C4-413D-B22A-C33B9BD9F7B4}" type="presOf" srcId="{910AD58E-BA36-4309-A005-2C4E608FAD7B}" destId="{EE637367-5C64-4D45-97DB-B79AD82111FF}" srcOrd="0" destOrd="0" presId="urn:microsoft.com/office/officeart/2005/8/layout/bProcess3"/>
    <dgm:cxn modelId="{CF4C5389-0237-4DCB-9270-3E581D73AD9D}" type="presOf" srcId="{F279B07E-2F31-4667-8632-6A6564BFE127}" destId="{4B9E7BBE-7FDE-4FE9-B4A8-B9AA42300B22}" srcOrd="0" destOrd="0" presId="urn:microsoft.com/office/officeart/2005/8/layout/bProcess3"/>
    <dgm:cxn modelId="{7B283ACC-C940-4451-80AC-3C19B9CC2314}" srcId="{F279B07E-2F31-4667-8632-6A6564BFE127}" destId="{A4384E3C-F044-48EB-9AE5-33C47FC6FB20}" srcOrd="0" destOrd="0" parTransId="{6B1FF809-3211-43BD-907A-0DF41648620F}" sibTransId="{7D53B4D5-DFC2-4A3B-AD0A-D32B0F21BCD7}"/>
    <dgm:cxn modelId="{734075D6-1471-46AA-BBE3-EA4D8D04CA19}" type="presOf" srcId="{7C570F82-64B9-46B6-AB3F-D8C6E43F8BDD}" destId="{B41CF6F9-121E-4CC9-8544-0C106E62E6C6}" srcOrd="0" destOrd="0" presId="urn:microsoft.com/office/officeart/2005/8/layout/bProcess3"/>
    <dgm:cxn modelId="{716FADFB-90E8-4D64-A4BC-EFC75C33C14D}" type="presOf" srcId="{7D53B4D5-DFC2-4A3B-AD0A-D32B0F21BCD7}" destId="{C479A2F5-68F3-43A8-918E-F8D568EDF607}" srcOrd="1" destOrd="0" presId="urn:microsoft.com/office/officeart/2005/8/layout/bProcess3"/>
    <dgm:cxn modelId="{093A4CFD-4378-41A8-8E4C-872531C4F795}" srcId="{F279B07E-2F31-4667-8632-6A6564BFE127}" destId="{910AD58E-BA36-4309-A005-2C4E608FAD7B}" srcOrd="3" destOrd="0" parTransId="{D82CDF7C-C66A-4E05-809E-541C762F7854}" sibTransId="{BE09C4EF-31DE-4B43-8013-5A47E8D47222}"/>
    <dgm:cxn modelId="{4D4C84A2-82DB-4FE1-9E56-6E16B656F5B6}" type="presParOf" srcId="{4B9E7BBE-7FDE-4FE9-B4A8-B9AA42300B22}" destId="{32536DDC-E84A-4444-9C0B-66434E1E119E}" srcOrd="0" destOrd="0" presId="urn:microsoft.com/office/officeart/2005/8/layout/bProcess3"/>
    <dgm:cxn modelId="{DD47CC92-F8F0-4F42-B321-BA4B1A02E43B}" type="presParOf" srcId="{4B9E7BBE-7FDE-4FE9-B4A8-B9AA42300B22}" destId="{432487DC-756B-4541-9387-D9DE7DE254F3}" srcOrd="1" destOrd="0" presId="urn:microsoft.com/office/officeart/2005/8/layout/bProcess3"/>
    <dgm:cxn modelId="{899DD959-613F-4D22-8E23-05520ADD0ED3}" type="presParOf" srcId="{432487DC-756B-4541-9387-D9DE7DE254F3}" destId="{C479A2F5-68F3-43A8-918E-F8D568EDF607}" srcOrd="0" destOrd="0" presId="urn:microsoft.com/office/officeart/2005/8/layout/bProcess3"/>
    <dgm:cxn modelId="{E0803A35-0DFC-4DB4-B157-F2276D4A0096}" type="presParOf" srcId="{4B9E7BBE-7FDE-4FE9-B4A8-B9AA42300B22}" destId="{B41CF6F9-121E-4CC9-8544-0C106E62E6C6}" srcOrd="2" destOrd="0" presId="urn:microsoft.com/office/officeart/2005/8/layout/bProcess3"/>
    <dgm:cxn modelId="{1BC59D87-5EA6-4274-BC12-B51661E193A0}" type="presParOf" srcId="{4B9E7BBE-7FDE-4FE9-B4A8-B9AA42300B22}" destId="{7E6A4EA6-5F27-4DDE-A481-E9087E860205}" srcOrd="3" destOrd="0" presId="urn:microsoft.com/office/officeart/2005/8/layout/bProcess3"/>
    <dgm:cxn modelId="{CAD37B86-FDEB-4876-A853-8B4EBA245AA5}" type="presParOf" srcId="{7E6A4EA6-5F27-4DDE-A481-E9087E860205}" destId="{C83D6BB7-2DDB-4B7B-B9D2-06867376A8F3}" srcOrd="0" destOrd="0" presId="urn:microsoft.com/office/officeart/2005/8/layout/bProcess3"/>
    <dgm:cxn modelId="{374AB5CD-85EA-47C9-A9A3-4AA5B482303B}" type="presParOf" srcId="{4B9E7BBE-7FDE-4FE9-B4A8-B9AA42300B22}" destId="{A07B92F6-41F0-49B6-A9BB-4E15375E0FFC}" srcOrd="4" destOrd="0" presId="urn:microsoft.com/office/officeart/2005/8/layout/bProcess3"/>
    <dgm:cxn modelId="{FE0496C7-D879-4546-94FB-430A13406254}" type="presParOf" srcId="{4B9E7BBE-7FDE-4FE9-B4A8-B9AA42300B22}" destId="{BB8E97B9-55AD-4D41-A16E-0CC505A26B04}" srcOrd="5" destOrd="0" presId="urn:microsoft.com/office/officeart/2005/8/layout/bProcess3"/>
    <dgm:cxn modelId="{687944AA-1E90-4194-BD5C-58142CBBC1B8}" type="presParOf" srcId="{BB8E97B9-55AD-4D41-A16E-0CC505A26B04}" destId="{6A08FB80-FEF5-4AFD-9199-DE0D230172FB}" srcOrd="0" destOrd="0" presId="urn:microsoft.com/office/officeart/2005/8/layout/bProcess3"/>
    <dgm:cxn modelId="{92665867-8E23-42DD-90DB-D8A28074733F}" type="presParOf" srcId="{4B9E7BBE-7FDE-4FE9-B4A8-B9AA42300B22}" destId="{EE637367-5C64-4D45-97DB-B79AD82111FF}"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DAB5EE-D880-4CCA-90EF-344125EE5402}" type="doc">
      <dgm:prSet loTypeId="urn:microsoft.com/office/officeart/2005/8/layout/bProcess3" loCatId="process" qsTypeId="urn:microsoft.com/office/officeart/2005/8/quickstyle/simple5" qsCatId="simple" csTypeId="urn:microsoft.com/office/officeart/2005/8/colors/accent1_1" csCatId="accent1" phldr="1"/>
      <dgm:spPr/>
      <dgm:t>
        <a:bodyPr/>
        <a:lstStyle/>
        <a:p>
          <a:endParaRPr lang="en-US"/>
        </a:p>
      </dgm:t>
    </dgm:pt>
    <dgm:pt modelId="{5F649FAE-3E32-40F5-B750-14BC4AE9148B}">
      <dgm:prSet phldrT="[Text]" custT="1"/>
      <dgm:spPr>
        <a:solidFill>
          <a:schemeClr val="accent1">
            <a:lumMod val="20000"/>
            <a:lumOff val="80000"/>
          </a:schemeClr>
        </a:solidFill>
      </dgm:spPr>
      <dgm:t>
        <a:bodyPr/>
        <a:lstStyle/>
        <a:p>
          <a:r>
            <a:rPr lang="en-US" sz="1500" kern="1200" dirty="0"/>
            <a:t>Pfizer Recruiter </a:t>
          </a:r>
          <a:r>
            <a:rPr lang="en-US" sz="1500" kern="1200" dirty="0">
              <a:latin typeface="Arial" panose="020B0604020202020204"/>
              <a:ea typeface="+mn-ea"/>
              <a:cs typeface="+mn-cs"/>
            </a:rPr>
            <a:t>invites</a:t>
          </a:r>
          <a:r>
            <a:rPr lang="en-US" sz="1500" kern="1200" dirty="0"/>
            <a:t> SA Staffing Manager (SM) and Hiring Manager to intake meeting (manual)</a:t>
          </a:r>
        </a:p>
      </dgm:t>
    </dgm:pt>
    <dgm:pt modelId="{92D60D26-2156-42DD-B310-7048FE8123BD}" type="parTrans" cxnId="{623653C6-0F52-4953-83C3-829E314F589F}">
      <dgm:prSet/>
      <dgm:spPr/>
      <dgm:t>
        <a:bodyPr/>
        <a:lstStyle/>
        <a:p>
          <a:endParaRPr lang="en-US"/>
        </a:p>
      </dgm:t>
    </dgm:pt>
    <dgm:pt modelId="{D5E0E177-49ED-4475-A6C1-EBEF0DCBC54D}" type="sibTrans" cxnId="{623653C6-0F52-4953-83C3-829E314F589F}">
      <dgm:prSet/>
      <dgm:spPr/>
      <dgm:t>
        <a:bodyPr/>
        <a:lstStyle/>
        <a:p>
          <a:endParaRPr lang="en-US"/>
        </a:p>
      </dgm:t>
    </dgm:pt>
    <dgm:pt modelId="{0960EC39-4731-48A8-8A1A-C2673792C145}">
      <dgm:prSet phldrT="[Text]"/>
      <dgm:spPr>
        <a:solidFill>
          <a:schemeClr val="tx2">
            <a:lumMod val="60000"/>
            <a:lumOff val="40000"/>
          </a:schemeClr>
        </a:solidFill>
      </dgm:spPr>
      <dgm:t>
        <a:bodyPr/>
        <a:lstStyle/>
        <a:p>
          <a:r>
            <a:rPr lang="en-US" dirty="0"/>
            <a:t>SA SM sends Intake Meeting Document to HM and copies Recruiter Prior to meeting (manual)</a:t>
          </a:r>
        </a:p>
      </dgm:t>
    </dgm:pt>
    <dgm:pt modelId="{AC4EE138-7D97-4778-9417-3071AAA60760}" type="parTrans" cxnId="{C717255E-456A-45C6-9E4C-D3042185AC5D}">
      <dgm:prSet/>
      <dgm:spPr/>
      <dgm:t>
        <a:bodyPr/>
        <a:lstStyle/>
        <a:p>
          <a:endParaRPr lang="en-US"/>
        </a:p>
      </dgm:t>
    </dgm:pt>
    <dgm:pt modelId="{4AAF3C71-09F3-490C-AEFA-81E3FBE45964}" type="sibTrans" cxnId="{C717255E-456A-45C6-9E4C-D3042185AC5D}">
      <dgm:prSet/>
      <dgm:spPr/>
      <dgm:t>
        <a:bodyPr/>
        <a:lstStyle/>
        <a:p>
          <a:endParaRPr lang="en-US"/>
        </a:p>
      </dgm:t>
    </dgm:pt>
    <dgm:pt modelId="{BB6ADB8B-9505-4A3E-AF47-931AB37D17B5}">
      <dgm:prSet phldrT="[Text]"/>
      <dgm:spPr>
        <a:solidFill>
          <a:schemeClr val="accent1">
            <a:lumMod val="20000"/>
            <a:lumOff val="80000"/>
          </a:schemeClr>
        </a:solidFill>
      </dgm:spPr>
      <dgm:t>
        <a:bodyPr/>
        <a:lstStyle/>
        <a:p>
          <a:r>
            <a:rPr lang="en-US" dirty="0"/>
            <a:t>Pfizer Recruiter uploads intake notes into Pfizer Teams Channel (manual)</a:t>
          </a:r>
        </a:p>
      </dgm:t>
    </dgm:pt>
    <dgm:pt modelId="{7072D64B-A1F4-4829-ABEC-18127335EFB6}" type="parTrans" cxnId="{9230A565-1523-4199-89CE-3D0D14F035A8}">
      <dgm:prSet/>
      <dgm:spPr/>
      <dgm:t>
        <a:bodyPr/>
        <a:lstStyle/>
        <a:p>
          <a:endParaRPr lang="en-US"/>
        </a:p>
      </dgm:t>
    </dgm:pt>
    <dgm:pt modelId="{5C2DE008-331E-4413-90A2-0BF403E28A30}" type="sibTrans" cxnId="{9230A565-1523-4199-89CE-3D0D14F035A8}">
      <dgm:prSet/>
      <dgm:spPr/>
      <dgm:t>
        <a:bodyPr/>
        <a:lstStyle/>
        <a:p>
          <a:endParaRPr lang="en-US"/>
        </a:p>
      </dgm:t>
    </dgm:pt>
    <dgm:pt modelId="{441BA6CB-AA73-458C-AAAF-9A4E3DBB99E5}">
      <dgm:prSet phldrT="[Text]"/>
      <dgm:spPr>
        <a:solidFill>
          <a:schemeClr val="accent1">
            <a:lumMod val="20000"/>
            <a:lumOff val="80000"/>
          </a:schemeClr>
        </a:solidFill>
      </dgm:spPr>
      <dgm:t>
        <a:bodyPr/>
        <a:lstStyle/>
        <a:p>
          <a:r>
            <a:rPr lang="en-US" dirty="0"/>
            <a:t>Action items from intake meeting should be clearly identified in the action Teams tab in the appropriate Teams page by the recruiter (manual)</a:t>
          </a:r>
        </a:p>
      </dgm:t>
    </dgm:pt>
    <dgm:pt modelId="{0E82ACBE-3F6F-48DE-B7FB-AE822C09FC36}" type="parTrans" cxnId="{28584E17-AF5E-4D42-8384-511AF6ED9E61}">
      <dgm:prSet/>
      <dgm:spPr/>
      <dgm:t>
        <a:bodyPr/>
        <a:lstStyle/>
        <a:p>
          <a:endParaRPr lang="en-US"/>
        </a:p>
      </dgm:t>
    </dgm:pt>
    <dgm:pt modelId="{8EABBE5C-094D-4BAF-AE98-FF601904A60E}" type="sibTrans" cxnId="{28584E17-AF5E-4D42-8384-511AF6ED9E61}">
      <dgm:prSet/>
      <dgm:spPr/>
      <dgm:t>
        <a:bodyPr/>
        <a:lstStyle/>
        <a:p>
          <a:endParaRPr lang="en-US"/>
        </a:p>
      </dgm:t>
    </dgm:pt>
    <dgm:pt modelId="{360AC5FF-2079-43B6-BA21-F571338B8BCD}">
      <dgm:prSet phldrT="[Text]"/>
      <dgm:spPr>
        <a:solidFill>
          <a:schemeClr val="tx2">
            <a:lumMod val="60000"/>
            <a:lumOff val="40000"/>
          </a:schemeClr>
        </a:solidFill>
      </dgm:spPr>
      <dgm:t>
        <a:bodyPr/>
        <a:lstStyle/>
        <a:p>
          <a:r>
            <a:rPr lang="en-US" dirty="0"/>
            <a:t>If the SA SM is unable to attend the intake meeting, then a Position overview form will be sent to HM with the recruiter copied. The form will then be uploaded to the Teams channel by SA SM(manual)</a:t>
          </a:r>
        </a:p>
      </dgm:t>
    </dgm:pt>
    <dgm:pt modelId="{5E5AE0BD-6163-41B7-BD11-719096618C1D}" type="parTrans" cxnId="{B7271B56-D714-4AD7-BD8C-5CC2AD9607F1}">
      <dgm:prSet/>
      <dgm:spPr/>
      <dgm:t>
        <a:bodyPr/>
        <a:lstStyle/>
        <a:p>
          <a:endParaRPr lang="en-US"/>
        </a:p>
      </dgm:t>
    </dgm:pt>
    <dgm:pt modelId="{81280916-F76A-41F8-B337-ACAD6B04ADEA}" type="sibTrans" cxnId="{B7271B56-D714-4AD7-BD8C-5CC2AD9607F1}">
      <dgm:prSet/>
      <dgm:spPr/>
      <dgm:t>
        <a:bodyPr/>
        <a:lstStyle/>
        <a:p>
          <a:endParaRPr lang="en-US"/>
        </a:p>
      </dgm:t>
    </dgm:pt>
    <dgm:pt modelId="{8623080F-2C01-480F-B9E7-913EDD93B291}">
      <dgm:prSet phldrT="[Text]"/>
      <dgm:spPr>
        <a:solidFill>
          <a:schemeClr val="tx2">
            <a:lumMod val="60000"/>
            <a:lumOff val="40000"/>
          </a:schemeClr>
        </a:solidFill>
      </dgm:spPr>
      <dgm:t>
        <a:bodyPr/>
        <a:lstStyle/>
        <a:p>
          <a:r>
            <a:rPr lang="en-US" dirty="0"/>
            <a:t>Intake meeting document used if SA SM is unable to join the intake meeting (manual)</a:t>
          </a:r>
        </a:p>
      </dgm:t>
    </dgm:pt>
    <dgm:pt modelId="{3948C01B-9A79-4B38-8F07-66593076A24B}" type="parTrans" cxnId="{AE68DDE8-7872-4A28-AC9C-90EC0D93F8EF}">
      <dgm:prSet/>
      <dgm:spPr/>
      <dgm:t>
        <a:bodyPr/>
        <a:lstStyle/>
        <a:p>
          <a:endParaRPr lang="en-US"/>
        </a:p>
      </dgm:t>
    </dgm:pt>
    <dgm:pt modelId="{8DDF2EE7-4911-4574-813A-F806372978A5}" type="sibTrans" cxnId="{AE68DDE8-7872-4A28-AC9C-90EC0D93F8EF}">
      <dgm:prSet/>
      <dgm:spPr/>
      <dgm:t>
        <a:bodyPr/>
        <a:lstStyle/>
        <a:p>
          <a:endParaRPr lang="en-US"/>
        </a:p>
      </dgm:t>
    </dgm:pt>
    <dgm:pt modelId="{2E22CFB3-0BFE-4534-9FEB-0DD32D5A8C06}" type="pres">
      <dgm:prSet presAssocID="{5ADAB5EE-D880-4CCA-90EF-344125EE5402}" presName="Name0" presStyleCnt="0">
        <dgm:presLayoutVars>
          <dgm:dir/>
          <dgm:resizeHandles val="exact"/>
        </dgm:presLayoutVars>
      </dgm:prSet>
      <dgm:spPr/>
    </dgm:pt>
    <dgm:pt modelId="{794A8247-B506-4610-AFC3-6AA6E6020AF9}" type="pres">
      <dgm:prSet presAssocID="{5F649FAE-3E32-40F5-B750-14BC4AE9148B}" presName="node" presStyleLbl="node1" presStyleIdx="0" presStyleCnt="6" custLinFactNeighborX="-591" custLinFactNeighborY="6412">
        <dgm:presLayoutVars>
          <dgm:bulletEnabled val="1"/>
        </dgm:presLayoutVars>
      </dgm:prSet>
      <dgm:spPr/>
    </dgm:pt>
    <dgm:pt modelId="{F32ABC94-96AD-4A51-B310-AC23DADC763D}" type="pres">
      <dgm:prSet presAssocID="{D5E0E177-49ED-4475-A6C1-EBEF0DCBC54D}" presName="sibTrans" presStyleLbl="sibTrans1D1" presStyleIdx="0" presStyleCnt="5"/>
      <dgm:spPr/>
    </dgm:pt>
    <dgm:pt modelId="{4887A045-CF68-4A0F-8E95-A1167497BC32}" type="pres">
      <dgm:prSet presAssocID="{D5E0E177-49ED-4475-A6C1-EBEF0DCBC54D}" presName="connectorText" presStyleLbl="sibTrans1D1" presStyleIdx="0" presStyleCnt="5"/>
      <dgm:spPr/>
    </dgm:pt>
    <dgm:pt modelId="{683528A1-8261-4B13-841F-8693A3597B03}" type="pres">
      <dgm:prSet presAssocID="{0960EC39-4731-48A8-8A1A-C2673792C145}" presName="node" presStyleLbl="node1" presStyleIdx="1" presStyleCnt="6">
        <dgm:presLayoutVars>
          <dgm:bulletEnabled val="1"/>
        </dgm:presLayoutVars>
      </dgm:prSet>
      <dgm:spPr/>
    </dgm:pt>
    <dgm:pt modelId="{6F98E129-BD18-4F3F-B1A8-9649870FE529}" type="pres">
      <dgm:prSet presAssocID="{4AAF3C71-09F3-490C-AEFA-81E3FBE45964}" presName="sibTrans" presStyleLbl="sibTrans1D1" presStyleIdx="1" presStyleCnt="5"/>
      <dgm:spPr/>
    </dgm:pt>
    <dgm:pt modelId="{BA4513C3-9677-4F56-A96D-C9DDC8CF5620}" type="pres">
      <dgm:prSet presAssocID="{4AAF3C71-09F3-490C-AEFA-81E3FBE45964}" presName="connectorText" presStyleLbl="sibTrans1D1" presStyleIdx="1" presStyleCnt="5"/>
      <dgm:spPr/>
    </dgm:pt>
    <dgm:pt modelId="{FFD4A8BC-390C-4741-BF50-BFC5C86CCFA8}" type="pres">
      <dgm:prSet presAssocID="{8623080F-2C01-480F-B9E7-913EDD93B291}" presName="node" presStyleLbl="node1" presStyleIdx="2" presStyleCnt="6">
        <dgm:presLayoutVars>
          <dgm:bulletEnabled val="1"/>
        </dgm:presLayoutVars>
      </dgm:prSet>
      <dgm:spPr/>
    </dgm:pt>
    <dgm:pt modelId="{6B0DDB91-1A51-43D3-92B5-9EC8849E2471}" type="pres">
      <dgm:prSet presAssocID="{8DDF2EE7-4911-4574-813A-F806372978A5}" presName="sibTrans" presStyleLbl="sibTrans1D1" presStyleIdx="2" presStyleCnt="5"/>
      <dgm:spPr/>
    </dgm:pt>
    <dgm:pt modelId="{3DE16897-97BB-436C-8600-356DECA5E486}" type="pres">
      <dgm:prSet presAssocID="{8DDF2EE7-4911-4574-813A-F806372978A5}" presName="connectorText" presStyleLbl="sibTrans1D1" presStyleIdx="2" presStyleCnt="5"/>
      <dgm:spPr/>
    </dgm:pt>
    <dgm:pt modelId="{27DAF23E-E2CF-434B-8835-1D2760210849}" type="pres">
      <dgm:prSet presAssocID="{BB6ADB8B-9505-4A3E-AF47-931AB37D17B5}" presName="node" presStyleLbl="node1" presStyleIdx="3" presStyleCnt="6">
        <dgm:presLayoutVars>
          <dgm:bulletEnabled val="1"/>
        </dgm:presLayoutVars>
      </dgm:prSet>
      <dgm:spPr/>
    </dgm:pt>
    <dgm:pt modelId="{15E31D5C-AC3B-48D4-A785-0C6319780F8D}" type="pres">
      <dgm:prSet presAssocID="{5C2DE008-331E-4413-90A2-0BF403E28A30}" presName="sibTrans" presStyleLbl="sibTrans1D1" presStyleIdx="3" presStyleCnt="5"/>
      <dgm:spPr/>
    </dgm:pt>
    <dgm:pt modelId="{99DCA035-0A3C-459B-9CA0-5162330E10A9}" type="pres">
      <dgm:prSet presAssocID="{5C2DE008-331E-4413-90A2-0BF403E28A30}" presName="connectorText" presStyleLbl="sibTrans1D1" presStyleIdx="3" presStyleCnt="5"/>
      <dgm:spPr/>
    </dgm:pt>
    <dgm:pt modelId="{E1B754FA-16F0-4385-8447-B19CE86348D6}" type="pres">
      <dgm:prSet presAssocID="{441BA6CB-AA73-458C-AAAF-9A4E3DBB99E5}" presName="node" presStyleLbl="node1" presStyleIdx="4" presStyleCnt="6">
        <dgm:presLayoutVars>
          <dgm:bulletEnabled val="1"/>
        </dgm:presLayoutVars>
      </dgm:prSet>
      <dgm:spPr/>
    </dgm:pt>
    <dgm:pt modelId="{A3768445-F759-43EE-8938-B58802E30184}" type="pres">
      <dgm:prSet presAssocID="{8EABBE5C-094D-4BAF-AE98-FF601904A60E}" presName="sibTrans" presStyleLbl="sibTrans1D1" presStyleIdx="4" presStyleCnt="5"/>
      <dgm:spPr/>
    </dgm:pt>
    <dgm:pt modelId="{1C262FB1-5954-4AC2-87D3-A43AE95C32D6}" type="pres">
      <dgm:prSet presAssocID="{8EABBE5C-094D-4BAF-AE98-FF601904A60E}" presName="connectorText" presStyleLbl="sibTrans1D1" presStyleIdx="4" presStyleCnt="5"/>
      <dgm:spPr/>
    </dgm:pt>
    <dgm:pt modelId="{F265D7D7-8E72-4F15-958B-837209A19E6E}" type="pres">
      <dgm:prSet presAssocID="{360AC5FF-2079-43B6-BA21-F571338B8BCD}" presName="node" presStyleLbl="node1" presStyleIdx="5" presStyleCnt="6">
        <dgm:presLayoutVars>
          <dgm:bulletEnabled val="1"/>
        </dgm:presLayoutVars>
      </dgm:prSet>
      <dgm:spPr/>
    </dgm:pt>
  </dgm:ptLst>
  <dgm:cxnLst>
    <dgm:cxn modelId="{8C0AC50C-A1DF-4617-8407-1318028E682B}" type="presOf" srcId="{5C2DE008-331E-4413-90A2-0BF403E28A30}" destId="{99DCA035-0A3C-459B-9CA0-5162330E10A9}" srcOrd="1" destOrd="0" presId="urn:microsoft.com/office/officeart/2005/8/layout/bProcess3"/>
    <dgm:cxn modelId="{90EEA611-D327-4317-B056-06E91775F4F0}" type="presOf" srcId="{BB6ADB8B-9505-4A3E-AF47-931AB37D17B5}" destId="{27DAF23E-E2CF-434B-8835-1D2760210849}" srcOrd="0" destOrd="0" presId="urn:microsoft.com/office/officeart/2005/8/layout/bProcess3"/>
    <dgm:cxn modelId="{28584E17-AF5E-4D42-8384-511AF6ED9E61}" srcId="{5ADAB5EE-D880-4CCA-90EF-344125EE5402}" destId="{441BA6CB-AA73-458C-AAAF-9A4E3DBB99E5}" srcOrd="4" destOrd="0" parTransId="{0E82ACBE-3F6F-48DE-B7FB-AE822C09FC36}" sibTransId="{8EABBE5C-094D-4BAF-AE98-FF601904A60E}"/>
    <dgm:cxn modelId="{0BCB242E-2A4A-4A55-A808-051C1427E4D3}" type="presOf" srcId="{4AAF3C71-09F3-490C-AEFA-81E3FBE45964}" destId="{BA4513C3-9677-4F56-A96D-C9DDC8CF5620}" srcOrd="1" destOrd="0" presId="urn:microsoft.com/office/officeart/2005/8/layout/bProcess3"/>
    <dgm:cxn modelId="{85465131-894C-4F9E-B03D-3F793067503B}" type="presOf" srcId="{4AAF3C71-09F3-490C-AEFA-81E3FBE45964}" destId="{6F98E129-BD18-4F3F-B1A8-9649870FE529}" srcOrd="0" destOrd="0" presId="urn:microsoft.com/office/officeart/2005/8/layout/bProcess3"/>
    <dgm:cxn modelId="{1A65713E-EFC3-428F-8EE4-80DD29D85A64}" type="presOf" srcId="{5C2DE008-331E-4413-90A2-0BF403E28A30}" destId="{15E31D5C-AC3B-48D4-A785-0C6319780F8D}" srcOrd="0" destOrd="0" presId="urn:microsoft.com/office/officeart/2005/8/layout/bProcess3"/>
    <dgm:cxn modelId="{C717255E-456A-45C6-9E4C-D3042185AC5D}" srcId="{5ADAB5EE-D880-4CCA-90EF-344125EE5402}" destId="{0960EC39-4731-48A8-8A1A-C2673792C145}" srcOrd="1" destOrd="0" parTransId="{AC4EE138-7D97-4778-9417-3071AAA60760}" sibTransId="{4AAF3C71-09F3-490C-AEFA-81E3FBE45964}"/>
    <dgm:cxn modelId="{9230A565-1523-4199-89CE-3D0D14F035A8}" srcId="{5ADAB5EE-D880-4CCA-90EF-344125EE5402}" destId="{BB6ADB8B-9505-4A3E-AF47-931AB37D17B5}" srcOrd="3" destOrd="0" parTransId="{7072D64B-A1F4-4829-ABEC-18127335EFB6}" sibTransId="{5C2DE008-331E-4413-90A2-0BF403E28A30}"/>
    <dgm:cxn modelId="{E3CEF367-8296-478F-934A-746365789F68}" type="presOf" srcId="{8DDF2EE7-4911-4574-813A-F806372978A5}" destId="{6B0DDB91-1A51-43D3-92B5-9EC8849E2471}" srcOrd="0" destOrd="0" presId="urn:microsoft.com/office/officeart/2005/8/layout/bProcess3"/>
    <dgm:cxn modelId="{11EAEB6A-2ACB-46F4-A89E-3F1A03805B14}" type="presOf" srcId="{D5E0E177-49ED-4475-A6C1-EBEF0DCBC54D}" destId="{4887A045-CF68-4A0F-8E95-A1167497BC32}" srcOrd="1" destOrd="0" presId="urn:microsoft.com/office/officeart/2005/8/layout/bProcess3"/>
    <dgm:cxn modelId="{B7271B56-D714-4AD7-BD8C-5CC2AD9607F1}" srcId="{5ADAB5EE-D880-4CCA-90EF-344125EE5402}" destId="{360AC5FF-2079-43B6-BA21-F571338B8BCD}" srcOrd="5" destOrd="0" parTransId="{5E5AE0BD-6163-41B7-BD11-719096618C1D}" sibTransId="{81280916-F76A-41F8-B337-ACAD6B04ADEA}"/>
    <dgm:cxn modelId="{882E2D7A-47A9-4342-BD42-FBD000542AB2}" type="presOf" srcId="{8DDF2EE7-4911-4574-813A-F806372978A5}" destId="{3DE16897-97BB-436C-8600-356DECA5E486}" srcOrd="1" destOrd="0" presId="urn:microsoft.com/office/officeart/2005/8/layout/bProcess3"/>
    <dgm:cxn modelId="{13D2B37A-948B-423C-A047-4339A2E039EF}" type="presOf" srcId="{5ADAB5EE-D880-4CCA-90EF-344125EE5402}" destId="{2E22CFB3-0BFE-4534-9FEB-0DD32D5A8C06}" srcOrd="0" destOrd="0" presId="urn:microsoft.com/office/officeart/2005/8/layout/bProcess3"/>
    <dgm:cxn modelId="{B84A7DA5-F4B5-4E19-81BC-CE8B6C2258D7}" type="presOf" srcId="{8623080F-2C01-480F-B9E7-913EDD93B291}" destId="{FFD4A8BC-390C-4741-BF50-BFC5C86CCFA8}" srcOrd="0" destOrd="0" presId="urn:microsoft.com/office/officeart/2005/8/layout/bProcess3"/>
    <dgm:cxn modelId="{7783B9B2-6A4E-4C84-B418-6DCC249E33C3}" type="presOf" srcId="{8EABBE5C-094D-4BAF-AE98-FF601904A60E}" destId="{1C262FB1-5954-4AC2-87D3-A43AE95C32D6}" srcOrd="1" destOrd="0" presId="urn:microsoft.com/office/officeart/2005/8/layout/bProcess3"/>
    <dgm:cxn modelId="{E7D300B3-5BED-4794-9DF3-3299222EBE04}" type="presOf" srcId="{5F649FAE-3E32-40F5-B750-14BC4AE9148B}" destId="{794A8247-B506-4610-AFC3-6AA6E6020AF9}" srcOrd="0" destOrd="0" presId="urn:microsoft.com/office/officeart/2005/8/layout/bProcess3"/>
    <dgm:cxn modelId="{7416E6C0-C061-4A80-8CD9-B8D1D83C0B78}" type="presOf" srcId="{441BA6CB-AA73-458C-AAAF-9A4E3DBB99E5}" destId="{E1B754FA-16F0-4385-8447-B19CE86348D6}" srcOrd="0" destOrd="0" presId="urn:microsoft.com/office/officeart/2005/8/layout/bProcess3"/>
    <dgm:cxn modelId="{F48602C6-7DDB-489F-A97A-A793ECE10D4B}" type="presOf" srcId="{D5E0E177-49ED-4475-A6C1-EBEF0DCBC54D}" destId="{F32ABC94-96AD-4A51-B310-AC23DADC763D}" srcOrd="0" destOrd="0" presId="urn:microsoft.com/office/officeart/2005/8/layout/bProcess3"/>
    <dgm:cxn modelId="{623653C6-0F52-4953-83C3-829E314F589F}" srcId="{5ADAB5EE-D880-4CCA-90EF-344125EE5402}" destId="{5F649FAE-3E32-40F5-B750-14BC4AE9148B}" srcOrd="0" destOrd="0" parTransId="{92D60D26-2156-42DD-B310-7048FE8123BD}" sibTransId="{D5E0E177-49ED-4475-A6C1-EBEF0DCBC54D}"/>
    <dgm:cxn modelId="{F444B9CD-7D6B-41AA-8F93-E920A2D1DEE9}" type="presOf" srcId="{360AC5FF-2079-43B6-BA21-F571338B8BCD}" destId="{F265D7D7-8E72-4F15-958B-837209A19E6E}" srcOrd="0" destOrd="0" presId="urn:microsoft.com/office/officeart/2005/8/layout/bProcess3"/>
    <dgm:cxn modelId="{AE68DDE8-7872-4A28-AC9C-90EC0D93F8EF}" srcId="{5ADAB5EE-D880-4CCA-90EF-344125EE5402}" destId="{8623080F-2C01-480F-B9E7-913EDD93B291}" srcOrd="2" destOrd="0" parTransId="{3948C01B-9A79-4B38-8F07-66593076A24B}" sibTransId="{8DDF2EE7-4911-4574-813A-F806372978A5}"/>
    <dgm:cxn modelId="{136371F5-F6AC-44B0-A2FC-D4B1169FE56A}" type="presOf" srcId="{0960EC39-4731-48A8-8A1A-C2673792C145}" destId="{683528A1-8261-4B13-841F-8693A3597B03}" srcOrd="0" destOrd="0" presId="urn:microsoft.com/office/officeart/2005/8/layout/bProcess3"/>
    <dgm:cxn modelId="{D599BAF8-8687-47EA-87E0-744408849C76}" type="presOf" srcId="{8EABBE5C-094D-4BAF-AE98-FF601904A60E}" destId="{A3768445-F759-43EE-8938-B58802E30184}" srcOrd="0" destOrd="0" presId="urn:microsoft.com/office/officeart/2005/8/layout/bProcess3"/>
    <dgm:cxn modelId="{DB8737A5-6BF6-4F98-A116-2EF460F21915}" type="presParOf" srcId="{2E22CFB3-0BFE-4534-9FEB-0DD32D5A8C06}" destId="{794A8247-B506-4610-AFC3-6AA6E6020AF9}" srcOrd="0" destOrd="0" presId="urn:microsoft.com/office/officeart/2005/8/layout/bProcess3"/>
    <dgm:cxn modelId="{C47B56DB-0F04-44FF-8FDB-D3D60CC91E56}" type="presParOf" srcId="{2E22CFB3-0BFE-4534-9FEB-0DD32D5A8C06}" destId="{F32ABC94-96AD-4A51-B310-AC23DADC763D}" srcOrd="1" destOrd="0" presId="urn:microsoft.com/office/officeart/2005/8/layout/bProcess3"/>
    <dgm:cxn modelId="{C34B9575-EA74-4096-9ADE-FE8132F877F8}" type="presParOf" srcId="{F32ABC94-96AD-4A51-B310-AC23DADC763D}" destId="{4887A045-CF68-4A0F-8E95-A1167497BC32}" srcOrd="0" destOrd="0" presId="urn:microsoft.com/office/officeart/2005/8/layout/bProcess3"/>
    <dgm:cxn modelId="{A182D1E6-BD4F-47A9-BD0C-3B517C3FF74E}" type="presParOf" srcId="{2E22CFB3-0BFE-4534-9FEB-0DD32D5A8C06}" destId="{683528A1-8261-4B13-841F-8693A3597B03}" srcOrd="2" destOrd="0" presId="urn:microsoft.com/office/officeart/2005/8/layout/bProcess3"/>
    <dgm:cxn modelId="{7302E0F3-43B2-46B3-A569-E13319F92215}" type="presParOf" srcId="{2E22CFB3-0BFE-4534-9FEB-0DD32D5A8C06}" destId="{6F98E129-BD18-4F3F-B1A8-9649870FE529}" srcOrd="3" destOrd="0" presId="urn:microsoft.com/office/officeart/2005/8/layout/bProcess3"/>
    <dgm:cxn modelId="{B63FDEA3-B03E-4F8B-B1FF-735A6DCAEF24}" type="presParOf" srcId="{6F98E129-BD18-4F3F-B1A8-9649870FE529}" destId="{BA4513C3-9677-4F56-A96D-C9DDC8CF5620}" srcOrd="0" destOrd="0" presId="urn:microsoft.com/office/officeart/2005/8/layout/bProcess3"/>
    <dgm:cxn modelId="{972BEA8C-F53A-4DB8-A551-A6BAC0D2BD8D}" type="presParOf" srcId="{2E22CFB3-0BFE-4534-9FEB-0DD32D5A8C06}" destId="{FFD4A8BC-390C-4741-BF50-BFC5C86CCFA8}" srcOrd="4" destOrd="0" presId="urn:microsoft.com/office/officeart/2005/8/layout/bProcess3"/>
    <dgm:cxn modelId="{912F6CD6-12FD-43C3-BD22-CCBE512381EB}" type="presParOf" srcId="{2E22CFB3-0BFE-4534-9FEB-0DD32D5A8C06}" destId="{6B0DDB91-1A51-43D3-92B5-9EC8849E2471}" srcOrd="5" destOrd="0" presId="urn:microsoft.com/office/officeart/2005/8/layout/bProcess3"/>
    <dgm:cxn modelId="{E95DFD64-9BEA-4D18-BE66-15E5E40C04AB}" type="presParOf" srcId="{6B0DDB91-1A51-43D3-92B5-9EC8849E2471}" destId="{3DE16897-97BB-436C-8600-356DECA5E486}" srcOrd="0" destOrd="0" presId="urn:microsoft.com/office/officeart/2005/8/layout/bProcess3"/>
    <dgm:cxn modelId="{04ED4A3B-E7B8-45B9-9A15-7B540268E18F}" type="presParOf" srcId="{2E22CFB3-0BFE-4534-9FEB-0DD32D5A8C06}" destId="{27DAF23E-E2CF-434B-8835-1D2760210849}" srcOrd="6" destOrd="0" presId="urn:microsoft.com/office/officeart/2005/8/layout/bProcess3"/>
    <dgm:cxn modelId="{51EE54F5-1BD7-41AB-B659-1C68ABC37884}" type="presParOf" srcId="{2E22CFB3-0BFE-4534-9FEB-0DD32D5A8C06}" destId="{15E31D5C-AC3B-48D4-A785-0C6319780F8D}" srcOrd="7" destOrd="0" presId="urn:microsoft.com/office/officeart/2005/8/layout/bProcess3"/>
    <dgm:cxn modelId="{A9DA6313-ABCB-413E-A684-6763AEF15A5E}" type="presParOf" srcId="{15E31D5C-AC3B-48D4-A785-0C6319780F8D}" destId="{99DCA035-0A3C-459B-9CA0-5162330E10A9}" srcOrd="0" destOrd="0" presId="urn:microsoft.com/office/officeart/2005/8/layout/bProcess3"/>
    <dgm:cxn modelId="{8EB3DD0E-4462-48E2-BF62-84E99A322D44}" type="presParOf" srcId="{2E22CFB3-0BFE-4534-9FEB-0DD32D5A8C06}" destId="{E1B754FA-16F0-4385-8447-B19CE86348D6}" srcOrd="8" destOrd="0" presId="urn:microsoft.com/office/officeart/2005/8/layout/bProcess3"/>
    <dgm:cxn modelId="{E2BB0130-258C-4CD9-A941-A92564F47DCB}" type="presParOf" srcId="{2E22CFB3-0BFE-4534-9FEB-0DD32D5A8C06}" destId="{A3768445-F759-43EE-8938-B58802E30184}" srcOrd="9" destOrd="0" presId="urn:microsoft.com/office/officeart/2005/8/layout/bProcess3"/>
    <dgm:cxn modelId="{50A8BB87-D69A-49C5-B3E5-5E74B4AE7AAE}" type="presParOf" srcId="{A3768445-F759-43EE-8938-B58802E30184}" destId="{1C262FB1-5954-4AC2-87D3-A43AE95C32D6}" srcOrd="0" destOrd="0" presId="urn:microsoft.com/office/officeart/2005/8/layout/bProcess3"/>
    <dgm:cxn modelId="{D0B7BE16-7298-4451-A476-F80AF9DCB71B}" type="presParOf" srcId="{2E22CFB3-0BFE-4534-9FEB-0DD32D5A8C06}" destId="{F265D7D7-8E72-4F15-958B-837209A19E6E}"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45D233-BD48-4759-9101-0A648B7333D0}" type="doc">
      <dgm:prSet loTypeId="urn:microsoft.com/office/officeart/2005/8/layout/bProcess3" loCatId="process" qsTypeId="urn:microsoft.com/office/officeart/2005/8/quickstyle/simple5" qsCatId="simple" csTypeId="urn:microsoft.com/office/officeart/2005/8/colors/accent1_1" csCatId="accent1" phldr="1"/>
      <dgm:spPr/>
      <dgm:t>
        <a:bodyPr/>
        <a:lstStyle/>
        <a:p>
          <a:endParaRPr lang="en-US"/>
        </a:p>
      </dgm:t>
    </dgm:pt>
    <dgm:pt modelId="{9A7762E5-DAF3-4558-ACBD-FC5D5BD0B284}">
      <dgm:prSet phldrT="[Text]"/>
      <dgm:spPr>
        <a:solidFill>
          <a:schemeClr val="accent1">
            <a:lumMod val="20000"/>
            <a:lumOff val="80000"/>
          </a:schemeClr>
        </a:solidFill>
      </dgm:spPr>
      <dgm:t>
        <a:bodyPr/>
        <a:lstStyle/>
        <a:p>
          <a:r>
            <a:rPr lang="en-US" dirty="0"/>
            <a:t>Grade 4 and below </a:t>
          </a:r>
          <a:r>
            <a:rPr lang="en-US" dirty="0">
              <a:solidFill>
                <a:schemeClr val="tx1"/>
              </a:solidFill>
            </a:rPr>
            <a:t>or up to grade level 7 for approved positions/locations</a:t>
          </a:r>
          <a:r>
            <a:rPr lang="en-US" dirty="0"/>
            <a:t> is required to be opened by the Pfizer Recruiter (manual)</a:t>
          </a:r>
        </a:p>
      </dgm:t>
    </dgm:pt>
    <dgm:pt modelId="{64D44518-4C62-4A6A-8330-02C0BF13899C}" type="parTrans" cxnId="{C8A3B69C-2333-46EA-BAD7-18BFBCBCD881}">
      <dgm:prSet/>
      <dgm:spPr/>
      <dgm:t>
        <a:bodyPr/>
        <a:lstStyle/>
        <a:p>
          <a:endParaRPr lang="en-US"/>
        </a:p>
      </dgm:t>
    </dgm:pt>
    <dgm:pt modelId="{A717452D-8F12-4E90-9EB3-CEBB3C90F59B}" type="sibTrans" cxnId="{C8A3B69C-2333-46EA-BAD7-18BFBCBCD881}">
      <dgm:prSet/>
      <dgm:spPr/>
      <dgm:t>
        <a:bodyPr/>
        <a:lstStyle/>
        <a:p>
          <a:endParaRPr lang="en-US"/>
        </a:p>
      </dgm:t>
    </dgm:pt>
    <dgm:pt modelId="{14DADC2F-9155-4EB5-AA96-3F378C2022C9}">
      <dgm:prSet phldrT="[Text]"/>
      <dgm:spPr>
        <a:solidFill>
          <a:schemeClr val="tx2">
            <a:lumMod val="60000"/>
            <a:lumOff val="40000"/>
          </a:schemeClr>
        </a:solidFill>
      </dgm:spPr>
      <dgm:t>
        <a:bodyPr/>
        <a:lstStyle/>
        <a:p>
          <a:r>
            <a:rPr lang="en-US" dirty="0"/>
            <a:t>SA SM submits talent up to 3 candidates per req and informs Pfizer recruiter, Pfizer Core Team, and Site Specific Contacts of submission (manual)</a:t>
          </a:r>
        </a:p>
      </dgm:t>
    </dgm:pt>
    <dgm:pt modelId="{2BEC8DFB-D209-40DC-AE55-C99821EF092A}" type="parTrans" cxnId="{EC8FAEC5-6D5C-45B1-8B97-8FE914BE3661}">
      <dgm:prSet/>
      <dgm:spPr/>
      <dgm:t>
        <a:bodyPr/>
        <a:lstStyle/>
        <a:p>
          <a:endParaRPr lang="en-US"/>
        </a:p>
      </dgm:t>
    </dgm:pt>
    <dgm:pt modelId="{0747650A-BECF-4F45-8E9F-17622233ACB2}" type="sibTrans" cxnId="{EC8FAEC5-6D5C-45B1-8B97-8FE914BE3661}">
      <dgm:prSet/>
      <dgm:spPr/>
      <dgm:t>
        <a:bodyPr/>
        <a:lstStyle/>
        <a:p>
          <a:endParaRPr lang="en-US"/>
        </a:p>
      </dgm:t>
    </dgm:pt>
    <dgm:pt modelId="{144507FA-C752-4DA0-A4B3-EC7801ACC28D}">
      <dgm:prSet phldrT="[Text]"/>
      <dgm:spPr>
        <a:solidFill>
          <a:schemeClr val="tx2">
            <a:lumMod val="60000"/>
            <a:lumOff val="40000"/>
          </a:schemeClr>
        </a:solidFill>
      </dgm:spPr>
      <dgm:t>
        <a:bodyPr/>
        <a:lstStyle/>
        <a:p>
          <a:r>
            <a:rPr lang="en-US" strike="noStrike" dirty="0"/>
            <a:t>The SA SM receives the application verification from talent that they applied (manual)</a:t>
          </a:r>
        </a:p>
      </dgm:t>
    </dgm:pt>
    <dgm:pt modelId="{5910BAB6-9E48-484B-BC56-A4F3031FB694}" type="parTrans" cxnId="{8382B0AE-F7B1-4FA9-B643-6D0460E7EDF9}">
      <dgm:prSet/>
      <dgm:spPr/>
      <dgm:t>
        <a:bodyPr/>
        <a:lstStyle/>
        <a:p>
          <a:endParaRPr lang="en-US"/>
        </a:p>
      </dgm:t>
    </dgm:pt>
    <dgm:pt modelId="{4BFCB88C-1A6B-44DD-8442-C67FB2218B12}" type="sibTrans" cxnId="{8382B0AE-F7B1-4FA9-B643-6D0460E7EDF9}">
      <dgm:prSet/>
      <dgm:spPr/>
      <dgm:t>
        <a:bodyPr/>
        <a:lstStyle/>
        <a:p>
          <a:endParaRPr lang="en-US"/>
        </a:p>
      </dgm:t>
    </dgm:pt>
    <dgm:pt modelId="{E6E13120-91B8-4AB5-8A81-021C2C82983D}">
      <dgm:prSet phldrT="[Text]"/>
      <dgm:spPr>
        <a:solidFill>
          <a:schemeClr val="accent1">
            <a:lumMod val="20000"/>
            <a:lumOff val="80000"/>
          </a:schemeClr>
        </a:solidFill>
      </dgm:spPr>
      <dgm:t>
        <a:bodyPr/>
        <a:lstStyle/>
        <a:p>
          <a:r>
            <a:rPr lang="en-US" strike="noStrike" dirty="0"/>
            <a:t>If the SA team is not able to get 100% verification of the application, then the SA SM will ask the Recruiter to </a:t>
          </a:r>
        </a:p>
      </dgm:t>
    </dgm:pt>
    <dgm:pt modelId="{24EE862F-2152-458C-9B87-F7070454F4AD}" type="parTrans" cxnId="{DBEB99D8-82D4-4991-9CB2-CFBE76A12FBE}">
      <dgm:prSet/>
      <dgm:spPr/>
      <dgm:t>
        <a:bodyPr/>
        <a:lstStyle/>
        <a:p>
          <a:endParaRPr lang="en-US"/>
        </a:p>
      </dgm:t>
    </dgm:pt>
    <dgm:pt modelId="{17E5FA03-AF1A-45C0-9398-092C609E178E}" type="sibTrans" cxnId="{DBEB99D8-82D4-4991-9CB2-CFBE76A12FBE}">
      <dgm:prSet/>
      <dgm:spPr/>
      <dgm:t>
        <a:bodyPr/>
        <a:lstStyle/>
        <a:p>
          <a:endParaRPr lang="en-US"/>
        </a:p>
      </dgm:t>
    </dgm:pt>
    <dgm:pt modelId="{2D41518E-DE92-4B31-98ED-65848E8F2188}">
      <dgm:prSet phldrT="[Text]"/>
      <dgm:spPr>
        <a:solidFill>
          <a:schemeClr val="accent1">
            <a:lumMod val="20000"/>
            <a:lumOff val="80000"/>
          </a:schemeClr>
        </a:solidFill>
      </dgm:spPr>
      <dgm:t>
        <a:bodyPr/>
        <a:lstStyle/>
        <a:p>
          <a:r>
            <a:rPr lang="en-US" strike="noStrike" dirty="0"/>
            <a:t>Check/Verify application in system</a:t>
          </a:r>
        </a:p>
      </dgm:t>
    </dgm:pt>
    <dgm:pt modelId="{755A359B-931E-41BA-AF47-A001AC02813B}" type="parTrans" cxnId="{EF7BCCF4-1E08-4A81-A59C-F8BDE652BB6E}">
      <dgm:prSet/>
      <dgm:spPr/>
      <dgm:t>
        <a:bodyPr/>
        <a:lstStyle/>
        <a:p>
          <a:endParaRPr lang="en-US"/>
        </a:p>
      </dgm:t>
    </dgm:pt>
    <dgm:pt modelId="{E74AFECA-CA33-462F-AD07-5FE30BBA2D9E}" type="sibTrans" cxnId="{EF7BCCF4-1E08-4A81-A59C-F8BDE652BB6E}">
      <dgm:prSet/>
      <dgm:spPr/>
      <dgm:t>
        <a:bodyPr/>
        <a:lstStyle/>
        <a:p>
          <a:endParaRPr lang="en-US"/>
        </a:p>
      </dgm:t>
    </dgm:pt>
    <dgm:pt modelId="{752D3D6D-6221-4329-A994-E2AC4D975E51}">
      <dgm:prSet phldrT="[Text]"/>
      <dgm:spPr>
        <a:solidFill>
          <a:schemeClr val="accent1">
            <a:lumMod val="20000"/>
            <a:lumOff val="80000"/>
          </a:schemeClr>
        </a:solidFill>
      </dgm:spPr>
      <dgm:t>
        <a:bodyPr/>
        <a:lstStyle/>
        <a:p>
          <a:r>
            <a:rPr lang="en-US" strike="noStrike" dirty="0"/>
            <a:t>Verify right SA code was used</a:t>
          </a:r>
        </a:p>
      </dgm:t>
    </dgm:pt>
    <dgm:pt modelId="{7B5D4C39-111B-47E5-A712-7F6709585D2A}" type="parTrans" cxnId="{05059080-CB51-4733-8CEF-501007DC33AF}">
      <dgm:prSet/>
      <dgm:spPr/>
      <dgm:t>
        <a:bodyPr/>
        <a:lstStyle/>
        <a:p>
          <a:endParaRPr lang="en-US"/>
        </a:p>
      </dgm:t>
    </dgm:pt>
    <dgm:pt modelId="{2030E795-22DC-4125-A2A1-0EE8E312EFA5}" type="sibTrans" cxnId="{05059080-CB51-4733-8CEF-501007DC33AF}">
      <dgm:prSet/>
      <dgm:spPr/>
      <dgm:t>
        <a:bodyPr/>
        <a:lstStyle/>
        <a:p>
          <a:endParaRPr lang="en-US"/>
        </a:p>
      </dgm:t>
    </dgm:pt>
    <dgm:pt modelId="{3C3204E0-374C-4D12-83A5-DFBBE49B8504}">
      <dgm:prSet phldrT="[Text]"/>
      <dgm:spPr>
        <a:solidFill>
          <a:schemeClr val="accent1">
            <a:lumMod val="20000"/>
            <a:lumOff val="80000"/>
          </a:schemeClr>
        </a:solidFill>
      </dgm:spPr>
      <dgm:t>
        <a:bodyPr/>
        <a:lstStyle/>
        <a:p>
          <a:r>
            <a:rPr lang="en-US" strike="noStrike" dirty="0"/>
            <a:t>If SA code not used, change in system unless a referral code was used</a:t>
          </a:r>
        </a:p>
      </dgm:t>
    </dgm:pt>
    <dgm:pt modelId="{3F41AFAD-4CEA-4869-AC8A-297EEB01F909}" type="parTrans" cxnId="{449571CB-6B06-415F-A3EE-245D9E73A37D}">
      <dgm:prSet/>
      <dgm:spPr/>
      <dgm:t>
        <a:bodyPr/>
        <a:lstStyle/>
        <a:p>
          <a:endParaRPr lang="en-US"/>
        </a:p>
      </dgm:t>
    </dgm:pt>
    <dgm:pt modelId="{3C02C97B-DCC0-4348-8DA1-54A452B87585}" type="sibTrans" cxnId="{449571CB-6B06-415F-A3EE-245D9E73A37D}">
      <dgm:prSet/>
      <dgm:spPr/>
      <dgm:t>
        <a:bodyPr/>
        <a:lstStyle/>
        <a:p>
          <a:endParaRPr lang="en-US"/>
        </a:p>
      </dgm:t>
    </dgm:pt>
    <dgm:pt modelId="{47A5735B-1DD0-4B71-BEB2-48E6A8DA0831}">
      <dgm:prSet phldrT="[Text]"/>
      <dgm:spPr>
        <a:solidFill>
          <a:schemeClr val="tx2">
            <a:lumMod val="60000"/>
            <a:lumOff val="40000"/>
          </a:schemeClr>
        </a:solidFill>
      </dgm:spPr>
      <dgm:t>
        <a:bodyPr/>
        <a:lstStyle/>
        <a:p>
          <a:r>
            <a:rPr lang="en-US" dirty="0"/>
            <a:t>Pfizer SA Staffing Manager schedules candidate submittal call with the HM and Recruiter to review talent and schedule interview</a:t>
          </a:r>
        </a:p>
      </dgm:t>
    </dgm:pt>
    <dgm:pt modelId="{5D9D9C44-4AB6-4BE2-B948-1327945CAE28}" type="parTrans" cxnId="{ADF31EEE-02F8-4E24-AE6F-CA23AB446562}">
      <dgm:prSet/>
      <dgm:spPr/>
      <dgm:t>
        <a:bodyPr/>
        <a:lstStyle/>
        <a:p>
          <a:endParaRPr lang="en-US"/>
        </a:p>
      </dgm:t>
    </dgm:pt>
    <dgm:pt modelId="{0E343CF4-C6F4-4700-9DC6-1B2F607D14BB}" type="sibTrans" cxnId="{ADF31EEE-02F8-4E24-AE6F-CA23AB446562}">
      <dgm:prSet/>
      <dgm:spPr/>
      <dgm:t>
        <a:bodyPr/>
        <a:lstStyle/>
        <a:p>
          <a:endParaRPr lang="en-US"/>
        </a:p>
      </dgm:t>
    </dgm:pt>
    <dgm:pt modelId="{5AF7ED60-19E0-4F05-8B30-E6396F36445C}">
      <dgm:prSet phldrT="[Text]"/>
      <dgm:spPr>
        <a:solidFill>
          <a:schemeClr val="tx2">
            <a:lumMod val="60000"/>
            <a:lumOff val="40000"/>
          </a:schemeClr>
        </a:solidFill>
        <a:ln>
          <a:solidFill>
            <a:schemeClr val="tx2"/>
          </a:solidFill>
        </a:ln>
      </dgm:spPr>
      <dgm:t>
        <a:bodyPr/>
        <a:lstStyle/>
        <a:p>
          <a:r>
            <a:rPr lang="en-US" strike="noStrike" dirty="0"/>
            <a:t>The SA SM will submit up to 3 top candidates to the HM and copy the Pfizer Recruiter</a:t>
          </a:r>
        </a:p>
      </dgm:t>
    </dgm:pt>
    <dgm:pt modelId="{936280C3-01BD-4E86-B20A-E973C28A25F9}" type="parTrans" cxnId="{91158903-87D7-4A02-B016-EFFDEBFF4A94}">
      <dgm:prSet/>
      <dgm:spPr/>
      <dgm:t>
        <a:bodyPr/>
        <a:lstStyle/>
        <a:p>
          <a:endParaRPr lang="en-US"/>
        </a:p>
      </dgm:t>
    </dgm:pt>
    <dgm:pt modelId="{A4370EE4-9E05-4A11-8C6C-71C0249C57C4}" type="sibTrans" cxnId="{91158903-87D7-4A02-B016-EFFDEBFF4A94}">
      <dgm:prSet/>
      <dgm:spPr/>
      <dgm:t>
        <a:bodyPr/>
        <a:lstStyle/>
        <a:p>
          <a:endParaRPr lang="en-US"/>
        </a:p>
      </dgm:t>
    </dgm:pt>
    <dgm:pt modelId="{DA6AD1A6-F68A-4647-ACB4-DD787947C273}" type="pres">
      <dgm:prSet presAssocID="{DD45D233-BD48-4759-9101-0A648B7333D0}" presName="Name0" presStyleCnt="0">
        <dgm:presLayoutVars>
          <dgm:dir/>
          <dgm:resizeHandles val="exact"/>
        </dgm:presLayoutVars>
      </dgm:prSet>
      <dgm:spPr/>
    </dgm:pt>
    <dgm:pt modelId="{358432D3-2988-40CB-B173-5148CC997B28}" type="pres">
      <dgm:prSet presAssocID="{9A7762E5-DAF3-4558-ACBD-FC5D5BD0B284}" presName="node" presStyleLbl="node1" presStyleIdx="0" presStyleCnt="6">
        <dgm:presLayoutVars>
          <dgm:bulletEnabled val="1"/>
        </dgm:presLayoutVars>
      </dgm:prSet>
      <dgm:spPr/>
    </dgm:pt>
    <dgm:pt modelId="{E270563B-1602-4DD9-BD97-F415C9A57BDE}" type="pres">
      <dgm:prSet presAssocID="{A717452D-8F12-4E90-9EB3-CEBB3C90F59B}" presName="sibTrans" presStyleLbl="sibTrans1D1" presStyleIdx="0" presStyleCnt="5"/>
      <dgm:spPr/>
    </dgm:pt>
    <dgm:pt modelId="{776973A0-0D44-4EC7-A721-E44FF45406ED}" type="pres">
      <dgm:prSet presAssocID="{A717452D-8F12-4E90-9EB3-CEBB3C90F59B}" presName="connectorText" presStyleLbl="sibTrans1D1" presStyleIdx="0" presStyleCnt="5"/>
      <dgm:spPr/>
    </dgm:pt>
    <dgm:pt modelId="{8DECC834-E88E-4345-AE3B-EFAD257DCA40}" type="pres">
      <dgm:prSet presAssocID="{14DADC2F-9155-4EB5-AA96-3F378C2022C9}" presName="node" presStyleLbl="node1" presStyleIdx="1" presStyleCnt="6">
        <dgm:presLayoutVars>
          <dgm:bulletEnabled val="1"/>
        </dgm:presLayoutVars>
      </dgm:prSet>
      <dgm:spPr/>
    </dgm:pt>
    <dgm:pt modelId="{7F9F462F-2B5F-433F-A30D-258EBB62D289}" type="pres">
      <dgm:prSet presAssocID="{0747650A-BECF-4F45-8E9F-17622233ACB2}" presName="sibTrans" presStyleLbl="sibTrans1D1" presStyleIdx="1" presStyleCnt="5"/>
      <dgm:spPr/>
    </dgm:pt>
    <dgm:pt modelId="{C905F282-48ED-46F8-9915-28282F573FD4}" type="pres">
      <dgm:prSet presAssocID="{0747650A-BECF-4F45-8E9F-17622233ACB2}" presName="connectorText" presStyleLbl="sibTrans1D1" presStyleIdx="1" presStyleCnt="5"/>
      <dgm:spPr/>
    </dgm:pt>
    <dgm:pt modelId="{F03D5931-42D4-46D3-A5E2-1A8208F31BFF}" type="pres">
      <dgm:prSet presAssocID="{47A5735B-1DD0-4B71-BEB2-48E6A8DA0831}" presName="node" presStyleLbl="node1" presStyleIdx="2" presStyleCnt="6">
        <dgm:presLayoutVars>
          <dgm:bulletEnabled val="1"/>
        </dgm:presLayoutVars>
      </dgm:prSet>
      <dgm:spPr/>
    </dgm:pt>
    <dgm:pt modelId="{DC6C7835-38F4-49EF-B118-658A31C8B416}" type="pres">
      <dgm:prSet presAssocID="{0E343CF4-C6F4-4700-9DC6-1B2F607D14BB}" presName="sibTrans" presStyleLbl="sibTrans1D1" presStyleIdx="2" presStyleCnt="5"/>
      <dgm:spPr/>
    </dgm:pt>
    <dgm:pt modelId="{2D63F23B-8F0F-429A-831F-A8025557297B}" type="pres">
      <dgm:prSet presAssocID="{0E343CF4-C6F4-4700-9DC6-1B2F607D14BB}" presName="connectorText" presStyleLbl="sibTrans1D1" presStyleIdx="2" presStyleCnt="5"/>
      <dgm:spPr/>
    </dgm:pt>
    <dgm:pt modelId="{4139293F-D459-4A2A-98DC-AEE13239350F}" type="pres">
      <dgm:prSet presAssocID="{144507FA-C752-4DA0-A4B3-EC7801ACC28D}" presName="node" presStyleLbl="node1" presStyleIdx="3" presStyleCnt="6">
        <dgm:presLayoutVars>
          <dgm:bulletEnabled val="1"/>
        </dgm:presLayoutVars>
      </dgm:prSet>
      <dgm:spPr/>
    </dgm:pt>
    <dgm:pt modelId="{A52B6CF4-CB8B-4022-A0C1-FC6EBBBCF8E8}" type="pres">
      <dgm:prSet presAssocID="{4BFCB88C-1A6B-44DD-8442-C67FB2218B12}" presName="sibTrans" presStyleLbl="sibTrans1D1" presStyleIdx="3" presStyleCnt="5"/>
      <dgm:spPr/>
    </dgm:pt>
    <dgm:pt modelId="{0E1196DB-B27C-4387-951C-0826ED7FD75C}" type="pres">
      <dgm:prSet presAssocID="{4BFCB88C-1A6B-44DD-8442-C67FB2218B12}" presName="connectorText" presStyleLbl="sibTrans1D1" presStyleIdx="3" presStyleCnt="5"/>
      <dgm:spPr/>
    </dgm:pt>
    <dgm:pt modelId="{7319466F-FB6F-4B34-8879-ED45B81114D6}" type="pres">
      <dgm:prSet presAssocID="{E6E13120-91B8-4AB5-8A81-021C2C82983D}" presName="node" presStyleLbl="node1" presStyleIdx="4" presStyleCnt="6">
        <dgm:presLayoutVars>
          <dgm:bulletEnabled val="1"/>
        </dgm:presLayoutVars>
      </dgm:prSet>
      <dgm:spPr/>
    </dgm:pt>
    <dgm:pt modelId="{4DC60888-29D3-4836-820B-6A9D4D156638}" type="pres">
      <dgm:prSet presAssocID="{17E5FA03-AF1A-45C0-9398-092C609E178E}" presName="sibTrans" presStyleLbl="sibTrans1D1" presStyleIdx="4" presStyleCnt="5"/>
      <dgm:spPr/>
    </dgm:pt>
    <dgm:pt modelId="{1CD04FD7-8F3D-4168-8A78-E50DBF76144A}" type="pres">
      <dgm:prSet presAssocID="{17E5FA03-AF1A-45C0-9398-092C609E178E}" presName="connectorText" presStyleLbl="sibTrans1D1" presStyleIdx="4" presStyleCnt="5"/>
      <dgm:spPr/>
    </dgm:pt>
    <dgm:pt modelId="{085D4F51-B6D8-476B-9EC4-4655973E7EF8}" type="pres">
      <dgm:prSet presAssocID="{5AF7ED60-19E0-4F05-8B30-E6396F36445C}" presName="node" presStyleLbl="node1" presStyleIdx="5" presStyleCnt="6">
        <dgm:presLayoutVars>
          <dgm:bulletEnabled val="1"/>
        </dgm:presLayoutVars>
      </dgm:prSet>
      <dgm:spPr/>
    </dgm:pt>
  </dgm:ptLst>
  <dgm:cxnLst>
    <dgm:cxn modelId="{91158903-87D7-4A02-B016-EFFDEBFF4A94}" srcId="{DD45D233-BD48-4759-9101-0A648B7333D0}" destId="{5AF7ED60-19E0-4F05-8B30-E6396F36445C}" srcOrd="5" destOrd="0" parTransId="{936280C3-01BD-4E86-B20A-E973C28A25F9}" sibTransId="{A4370EE4-9E05-4A11-8C6C-71C0249C57C4}"/>
    <dgm:cxn modelId="{6F8DF005-5A77-4ECB-9460-D139A518849F}" type="presOf" srcId="{0E343CF4-C6F4-4700-9DC6-1B2F607D14BB}" destId="{DC6C7835-38F4-49EF-B118-658A31C8B416}" srcOrd="0" destOrd="0" presId="urn:microsoft.com/office/officeart/2005/8/layout/bProcess3"/>
    <dgm:cxn modelId="{B3A2642F-30A1-4919-9FA8-6BF134A01821}" type="presOf" srcId="{17E5FA03-AF1A-45C0-9398-092C609E178E}" destId="{1CD04FD7-8F3D-4168-8A78-E50DBF76144A}" srcOrd="1" destOrd="0" presId="urn:microsoft.com/office/officeart/2005/8/layout/bProcess3"/>
    <dgm:cxn modelId="{9DB4825D-01FA-4A9E-956B-A5EB7A0500E5}" type="presOf" srcId="{4BFCB88C-1A6B-44DD-8442-C67FB2218B12}" destId="{0E1196DB-B27C-4387-951C-0826ED7FD75C}" srcOrd="1" destOrd="0" presId="urn:microsoft.com/office/officeart/2005/8/layout/bProcess3"/>
    <dgm:cxn modelId="{39515762-647C-4E6B-9DCA-22CFD72E6DF5}" type="presOf" srcId="{4BFCB88C-1A6B-44DD-8442-C67FB2218B12}" destId="{A52B6CF4-CB8B-4022-A0C1-FC6EBBBCF8E8}" srcOrd="0" destOrd="0" presId="urn:microsoft.com/office/officeart/2005/8/layout/bProcess3"/>
    <dgm:cxn modelId="{383BEB42-A8B4-47A6-BE03-F1AA6531AF2C}" type="presOf" srcId="{0747650A-BECF-4F45-8E9F-17622233ACB2}" destId="{C905F282-48ED-46F8-9915-28282F573FD4}" srcOrd="1" destOrd="0" presId="urn:microsoft.com/office/officeart/2005/8/layout/bProcess3"/>
    <dgm:cxn modelId="{AF364767-87A1-4C2C-8E54-84EBE9245140}" type="presOf" srcId="{17E5FA03-AF1A-45C0-9398-092C609E178E}" destId="{4DC60888-29D3-4836-820B-6A9D4D156638}" srcOrd="0" destOrd="0" presId="urn:microsoft.com/office/officeart/2005/8/layout/bProcess3"/>
    <dgm:cxn modelId="{BEAD5A6B-1214-400A-8D8F-350BBC456C4C}" type="presOf" srcId="{144507FA-C752-4DA0-A4B3-EC7801ACC28D}" destId="{4139293F-D459-4A2A-98DC-AEE13239350F}" srcOrd="0" destOrd="0" presId="urn:microsoft.com/office/officeart/2005/8/layout/bProcess3"/>
    <dgm:cxn modelId="{FE89794F-9CE6-4D83-BFFF-0CA5077305AA}" type="presOf" srcId="{DD45D233-BD48-4759-9101-0A648B7333D0}" destId="{DA6AD1A6-F68A-4647-ACB4-DD787947C273}" srcOrd="0" destOrd="0" presId="urn:microsoft.com/office/officeart/2005/8/layout/bProcess3"/>
    <dgm:cxn modelId="{4A85F97C-1C3A-43DF-885F-BC4A17FF3EE2}" type="presOf" srcId="{752D3D6D-6221-4329-A994-E2AC4D975E51}" destId="{7319466F-FB6F-4B34-8879-ED45B81114D6}" srcOrd="0" destOrd="2" presId="urn:microsoft.com/office/officeart/2005/8/layout/bProcess3"/>
    <dgm:cxn modelId="{82128380-70C6-4134-B696-1D666DD43D15}" type="presOf" srcId="{47A5735B-1DD0-4B71-BEB2-48E6A8DA0831}" destId="{F03D5931-42D4-46D3-A5E2-1A8208F31BFF}" srcOrd="0" destOrd="0" presId="urn:microsoft.com/office/officeart/2005/8/layout/bProcess3"/>
    <dgm:cxn modelId="{05059080-CB51-4733-8CEF-501007DC33AF}" srcId="{E6E13120-91B8-4AB5-8A81-021C2C82983D}" destId="{752D3D6D-6221-4329-A994-E2AC4D975E51}" srcOrd="1" destOrd="0" parTransId="{7B5D4C39-111B-47E5-A712-7F6709585D2A}" sibTransId="{2030E795-22DC-4125-A2A1-0EE8E312EFA5}"/>
    <dgm:cxn modelId="{A3984C94-0595-4F8C-B34D-80EE743E90C3}" type="presOf" srcId="{5AF7ED60-19E0-4F05-8B30-E6396F36445C}" destId="{085D4F51-B6D8-476B-9EC4-4655973E7EF8}" srcOrd="0" destOrd="0" presId="urn:microsoft.com/office/officeart/2005/8/layout/bProcess3"/>
    <dgm:cxn modelId="{51F5959C-4F3D-40B8-95BC-C8910E11D61F}" type="presOf" srcId="{0E343CF4-C6F4-4700-9DC6-1B2F607D14BB}" destId="{2D63F23B-8F0F-429A-831F-A8025557297B}" srcOrd="1" destOrd="0" presId="urn:microsoft.com/office/officeart/2005/8/layout/bProcess3"/>
    <dgm:cxn modelId="{C8A3B69C-2333-46EA-BAD7-18BFBCBCD881}" srcId="{DD45D233-BD48-4759-9101-0A648B7333D0}" destId="{9A7762E5-DAF3-4558-ACBD-FC5D5BD0B284}" srcOrd="0" destOrd="0" parTransId="{64D44518-4C62-4A6A-8330-02C0BF13899C}" sibTransId="{A717452D-8F12-4E90-9EB3-CEBB3C90F59B}"/>
    <dgm:cxn modelId="{8382B0AE-F7B1-4FA9-B643-6D0460E7EDF9}" srcId="{DD45D233-BD48-4759-9101-0A648B7333D0}" destId="{144507FA-C752-4DA0-A4B3-EC7801ACC28D}" srcOrd="3" destOrd="0" parTransId="{5910BAB6-9E48-484B-BC56-A4F3031FB694}" sibTransId="{4BFCB88C-1A6B-44DD-8442-C67FB2218B12}"/>
    <dgm:cxn modelId="{38FCC4B2-881C-4EB6-A04B-24C84DA9D15E}" type="presOf" srcId="{A717452D-8F12-4E90-9EB3-CEBB3C90F59B}" destId="{776973A0-0D44-4EC7-A721-E44FF45406ED}" srcOrd="1" destOrd="0" presId="urn:microsoft.com/office/officeart/2005/8/layout/bProcess3"/>
    <dgm:cxn modelId="{0486EDC1-BE5E-4F70-8EF4-B9BA22F811CC}" type="presOf" srcId="{9A7762E5-DAF3-4558-ACBD-FC5D5BD0B284}" destId="{358432D3-2988-40CB-B173-5148CC997B28}" srcOrd="0" destOrd="0" presId="urn:microsoft.com/office/officeart/2005/8/layout/bProcess3"/>
    <dgm:cxn modelId="{E6BA02C3-4204-4C76-8DF6-F9F55C6EC8FD}" type="presOf" srcId="{A717452D-8F12-4E90-9EB3-CEBB3C90F59B}" destId="{E270563B-1602-4DD9-BD97-F415C9A57BDE}" srcOrd="0" destOrd="0" presId="urn:microsoft.com/office/officeart/2005/8/layout/bProcess3"/>
    <dgm:cxn modelId="{EC8FAEC5-6D5C-45B1-8B97-8FE914BE3661}" srcId="{DD45D233-BD48-4759-9101-0A648B7333D0}" destId="{14DADC2F-9155-4EB5-AA96-3F378C2022C9}" srcOrd="1" destOrd="0" parTransId="{2BEC8DFB-D209-40DC-AE55-C99821EF092A}" sibTransId="{0747650A-BECF-4F45-8E9F-17622233ACB2}"/>
    <dgm:cxn modelId="{449571CB-6B06-415F-A3EE-245D9E73A37D}" srcId="{E6E13120-91B8-4AB5-8A81-021C2C82983D}" destId="{3C3204E0-374C-4D12-83A5-DFBBE49B8504}" srcOrd="2" destOrd="0" parTransId="{3F41AFAD-4CEA-4869-AC8A-297EEB01F909}" sibTransId="{3C02C97B-DCC0-4348-8DA1-54A452B87585}"/>
    <dgm:cxn modelId="{DBEB99D8-82D4-4991-9CB2-CFBE76A12FBE}" srcId="{DD45D233-BD48-4759-9101-0A648B7333D0}" destId="{E6E13120-91B8-4AB5-8A81-021C2C82983D}" srcOrd="4" destOrd="0" parTransId="{24EE862F-2152-458C-9B87-F7070454F4AD}" sibTransId="{17E5FA03-AF1A-45C0-9398-092C609E178E}"/>
    <dgm:cxn modelId="{E35D62E3-72F9-492E-AF57-62A38E430C36}" type="presOf" srcId="{14DADC2F-9155-4EB5-AA96-3F378C2022C9}" destId="{8DECC834-E88E-4345-AE3B-EFAD257DCA40}" srcOrd="0" destOrd="0" presId="urn:microsoft.com/office/officeart/2005/8/layout/bProcess3"/>
    <dgm:cxn modelId="{6DA2C0E6-1522-4C04-8588-CD55BD69B1A4}" type="presOf" srcId="{2D41518E-DE92-4B31-98ED-65848E8F2188}" destId="{7319466F-FB6F-4B34-8879-ED45B81114D6}" srcOrd="0" destOrd="1" presId="urn:microsoft.com/office/officeart/2005/8/layout/bProcess3"/>
    <dgm:cxn modelId="{5EE04DE7-274D-4705-A37F-2FB80C88FCAF}" type="presOf" srcId="{0747650A-BECF-4F45-8E9F-17622233ACB2}" destId="{7F9F462F-2B5F-433F-A30D-258EBB62D289}" srcOrd="0" destOrd="0" presId="urn:microsoft.com/office/officeart/2005/8/layout/bProcess3"/>
    <dgm:cxn modelId="{35325FEC-AE76-461B-ADC5-4DA4F3141E4D}" type="presOf" srcId="{E6E13120-91B8-4AB5-8A81-021C2C82983D}" destId="{7319466F-FB6F-4B34-8879-ED45B81114D6}" srcOrd="0" destOrd="0" presId="urn:microsoft.com/office/officeart/2005/8/layout/bProcess3"/>
    <dgm:cxn modelId="{ADF31EEE-02F8-4E24-AE6F-CA23AB446562}" srcId="{DD45D233-BD48-4759-9101-0A648B7333D0}" destId="{47A5735B-1DD0-4B71-BEB2-48E6A8DA0831}" srcOrd="2" destOrd="0" parTransId="{5D9D9C44-4AB6-4BE2-B948-1327945CAE28}" sibTransId="{0E343CF4-C6F4-4700-9DC6-1B2F607D14BB}"/>
    <dgm:cxn modelId="{607CCEF3-35E9-4BEC-AA60-7A60BF50EEC3}" type="presOf" srcId="{3C3204E0-374C-4D12-83A5-DFBBE49B8504}" destId="{7319466F-FB6F-4B34-8879-ED45B81114D6}" srcOrd="0" destOrd="3" presId="urn:microsoft.com/office/officeart/2005/8/layout/bProcess3"/>
    <dgm:cxn modelId="{EF7BCCF4-1E08-4A81-A59C-F8BDE652BB6E}" srcId="{E6E13120-91B8-4AB5-8A81-021C2C82983D}" destId="{2D41518E-DE92-4B31-98ED-65848E8F2188}" srcOrd="0" destOrd="0" parTransId="{755A359B-931E-41BA-AF47-A001AC02813B}" sibTransId="{E74AFECA-CA33-462F-AD07-5FE30BBA2D9E}"/>
    <dgm:cxn modelId="{6F17ED33-F929-4320-99D7-F31F9D19A3A6}" type="presParOf" srcId="{DA6AD1A6-F68A-4647-ACB4-DD787947C273}" destId="{358432D3-2988-40CB-B173-5148CC997B28}" srcOrd="0" destOrd="0" presId="urn:microsoft.com/office/officeart/2005/8/layout/bProcess3"/>
    <dgm:cxn modelId="{6DD83900-1D94-4A7C-8C08-46C895B9F177}" type="presParOf" srcId="{DA6AD1A6-F68A-4647-ACB4-DD787947C273}" destId="{E270563B-1602-4DD9-BD97-F415C9A57BDE}" srcOrd="1" destOrd="0" presId="urn:microsoft.com/office/officeart/2005/8/layout/bProcess3"/>
    <dgm:cxn modelId="{5E6CF811-8D1E-4573-8964-F7F4B5BF2249}" type="presParOf" srcId="{E270563B-1602-4DD9-BD97-F415C9A57BDE}" destId="{776973A0-0D44-4EC7-A721-E44FF45406ED}" srcOrd="0" destOrd="0" presId="urn:microsoft.com/office/officeart/2005/8/layout/bProcess3"/>
    <dgm:cxn modelId="{3E9411CD-FECB-4DB9-A1E4-B8D5CA070AAD}" type="presParOf" srcId="{DA6AD1A6-F68A-4647-ACB4-DD787947C273}" destId="{8DECC834-E88E-4345-AE3B-EFAD257DCA40}" srcOrd="2" destOrd="0" presId="urn:microsoft.com/office/officeart/2005/8/layout/bProcess3"/>
    <dgm:cxn modelId="{1830B69E-34D1-44A4-9D0C-C7ED87625E0E}" type="presParOf" srcId="{DA6AD1A6-F68A-4647-ACB4-DD787947C273}" destId="{7F9F462F-2B5F-433F-A30D-258EBB62D289}" srcOrd="3" destOrd="0" presId="urn:microsoft.com/office/officeart/2005/8/layout/bProcess3"/>
    <dgm:cxn modelId="{92420D7B-58EC-457F-BDC4-F0546C6D5CAE}" type="presParOf" srcId="{7F9F462F-2B5F-433F-A30D-258EBB62D289}" destId="{C905F282-48ED-46F8-9915-28282F573FD4}" srcOrd="0" destOrd="0" presId="urn:microsoft.com/office/officeart/2005/8/layout/bProcess3"/>
    <dgm:cxn modelId="{F110F863-0917-4BCD-9720-7575804DA1A3}" type="presParOf" srcId="{DA6AD1A6-F68A-4647-ACB4-DD787947C273}" destId="{F03D5931-42D4-46D3-A5E2-1A8208F31BFF}" srcOrd="4" destOrd="0" presId="urn:microsoft.com/office/officeart/2005/8/layout/bProcess3"/>
    <dgm:cxn modelId="{74E0B9BD-EDB7-443D-AE20-55B58A701D68}" type="presParOf" srcId="{DA6AD1A6-F68A-4647-ACB4-DD787947C273}" destId="{DC6C7835-38F4-49EF-B118-658A31C8B416}" srcOrd="5" destOrd="0" presId="urn:microsoft.com/office/officeart/2005/8/layout/bProcess3"/>
    <dgm:cxn modelId="{0FBB81E5-36DC-49F2-9DE0-7F0153094244}" type="presParOf" srcId="{DC6C7835-38F4-49EF-B118-658A31C8B416}" destId="{2D63F23B-8F0F-429A-831F-A8025557297B}" srcOrd="0" destOrd="0" presId="urn:microsoft.com/office/officeart/2005/8/layout/bProcess3"/>
    <dgm:cxn modelId="{2803849A-4349-4916-9C38-C95AA51A3BEB}" type="presParOf" srcId="{DA6AD1A6-F68A-4647-ACB4-DD787947C273}" destId="{4139293F-D459-4A2A-98DC-AEE13239350F}" srcOrd="6" destOrd="0" presId="urn:microsoft.com/office/officeart/2005/8/layout/bProcess3"/>
    <dgm:cxn modelId="{5A6E5CB5-CD5E-4839-953D-E7F878123086}" type="presParOf" srcId="{DA6AD1A6-F68A-4647-ACB4-DD787947C273}" destId="{A52B6CF4-CB8B-4022-A0C1-FC6EBBBCF8E8}" srcOrd="7" destOrd="0" presId="urn:microsoft.com/office/officeart/2005/8/layout/bProcess3"/>
    <dgm:cxn modelId="{EC9A82FF-AE8C-439F-B2AC-B74600AC967C}" type="presParOf" srcId="{A52B6CF4-CB8B-4022-A0C1-FC6EBBBCF8E8}" destId="{0E1196DB-B27C-4387-951C-0826ED7FD75C}" srcOrd="0" destOrd="0" presId="urn:microsoft.com/office/officeart/2005/8/layout/bProcess3"/>
    <dgm:cxn modelId="{DE37CFE1-71EF-444C-AA22-DCEB78783EA5}" type="presParOf" srcId="{DA6AD1A6-F68A-4647-ACB4-DD787947C273}" destId="{7319466F-FB6F-4B34-8879-ED45B81114D6}" srcOrd="8" destOrd="0" presId="urn:microsoft.com/office/officeart/2005/8/layout/bProcess3"/>
    <dgm:cxn modelId="{6906AE47-92F4-4F7D-97FA-F9D9301E3F24}" type="presParOf" srcId="{DA6AD1A6-F68A-4647-ACB4-DD787947C273}" destId="{4DC60888-29D3-4836-820B-6A9D4D156638}" srcOrd="9" destOrd="0" presId="urn:microsoft.com/office/officeart/2005/8/layout/bProcess3"/>
    <dgm:cxn modelId="{0AF8629A-2E47-48D6-A6D4-243F5D5E7247}" type="presParOf" srcId="{4DC60888-29D3-4836-820B-6A9D4D156638}" destId="{1CD04FD7-8F3D-4168-8A78-E50DBF76144A}" srcOrd="0" destOrd="0" presId="urn:microsoft.com/office/officeart/2005/8/layout/bProcess3"/>
    <dgm:cxn modelId="{6513C24C-FFED-4EEE-BD7C-3ED3D0F10E98}" type="presParOf" srcId="{DA6AD1A6-F68A-4647-ACB4-DD787947C273}" destId="{085D4F51-B6D8-476B-9EC4-4655973E7EF8}"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8B4DE5-F357-41FC-A529-3FCE6D0F378B}" type="doc">
      <dgm:prSet loTypeId="urn:microsoft.com/office/officeart/2005/8/layout/bProcess3" loCatId="process" qsTypeId="urn:microsoft.com/office/officeart/2005/8/quickstyle/simple5" qsCatId="simple" csTypeId="urn:microsoft.com/office/officeart/2005/8/colors/accent1_1" csCatId="accent1" phldr="1"/>
      <dgm:spPr/>
      <dgm:t>
        <a:bodyPr/>
        <a:lstStyle/>
        <a:p>
          <a:endParaRPr lang="en-US"/>
        </a:p>
      </dgm:t>
    </dgm:pt>
    <dgm:pt modelId="{A889286C-379E-480E-948F-56333D242ED5}">
      <dgm:prSet phldrT="[Text]"/>
      <dgm:spPr>
        <a:solidFill>
          <a:schemeClr val="accent1">
            <a:lumMod val="20000"/>
            <a:lumOff val="80000"/>
          </a:schemeClr>
        </a:solidFill>
      </dgm:spPr>
      <dgm:t>
        <a:bodyPr/>
        <a:lstStyle/>
        <a:p>
          <a:r>
            <a:rPr lang="en-US" dirty="0"/>
            <a:t>Feedback will be provided by the HM either to recruiter or Survey after scheduled interview</a:t>
          </a:r>
        </a:p>
      </dgm:t>
    </dgm:pt>
    <dgm:pt modelId="{D105965B-D52A-407D-89AD-ACA34E96BEE0}" type="parTrans" cxnId="{B7B05BFA-F4D6-47D3-8D4B-C4E668E605AA}">
      <dgm:prSet/>
      <dgm:spPr/>
      <dgm:t>
        <a:bodyPr/>
        <a:lstStyle/>
        <a:p>
          <a:endParaRPr lang="en-US"/>
        </a:p>
      </dgm:t>
    </dgm:pt>
    <dgm:pt modelId="{AFEDECFD-0865-4FB3-BCA1-0249315DA9FE}" type="sibTrans" cxnId="{B7B05BFA-F4D6-47D3-8D4B-C4E668E605AA}">
      <dgm:prSet/>
      <dgm:spPr/>
      <dgm:t>
        <a:bodyPr/>
        <a:lstStyle/>
        <a:p>
          <a:endParaRPr lang="en-US"/>
        </a:p>
      </dgm:t>
    </dgm:pt>
    <dgm:pt modelId="{6EA85932-E8EE-40B1-A2B5-F86965791323}">
      <dgm:prSet phldrT="[Text]"/>
      <dgm:spPr>
        <a:solidFill>
          <a:schemeClr val="tx2">
            <a:lumMod val="60000"/>
            <a:lumOff val="40000"/>
          </a:schemeClr>
        </a:solidFill>
      </dgm:spPr>
      <dgm:t>
        <a:bodyPr/>
        <a:lstStyle/>
        <a:p>
          <a:r>
            <a:rPr lang="en-US" dirty="0"/>
            <a:t>SA SM will notify Pfizer Recruiter of any accommodations needed before interview (manual)</a:t>
          </a:r>
        </a:p>
      </dgm:t>
    </dgm:pt>
    <dgm:pt modelId="{D0FA99AA-0309-490F-A203-F3149A4A82CD}" type="parTrans" cxnId="{CCAB7526-87B7-4649-8A46-BBBD0E289FF2}">
      <dgm:prSet/>
      <dgm:spPr/>
      <dgm:t>
        <a:bodyPr/>
        <a:lstStyle/>
        <a:p>
          <a:endParaRPr lang="en-US"/>
        </a:p>
      </dgm:t>
    </dgm:pt>
    <dgm:pt modelId="{AE04BF29-983C-4B40-884B-E1C68ABEDE25}" type="sibTrans" cxnId="{CCAB7526-87B7-4649-8A46-BBBD0E289FF2}">
      <dgm:prSet/>
      <dgm:spPr/>
      <dgm:t>
        <a:bodyPr/>
        <a:lstStyle/>
        <a:p>
          <a:endParaRPr lang="en-US"/>
        </a:p>
      </dgm:t>
    </dgm:pt>
    <dgm:pt modelId="{C9E0D008-B399-40B1-9201-F164439CD261}">
      <dgm:prSet phldrT="[Text]"/>
      <dgm:spPr>
        <a:solidFill>
          <a:schemeClr val="accent1">
            <a:lumMod val="20000"/>
            <a:lumOff val="80000"/>
          </a:schemeClr>
        </a:solidFill>
      </dgm:spPr>
      <dgm:t>
        <a:bodyPr/>
        <a:lstStyle/>
        <a:p>
          <a:r>
            <a:rPr lang="en-US" dirty="0"/>
            <a:t>The HM will interview a minimum of 1 candidate, up to 3 candidates per position.</a:t>
          </a:r>
        </a:p>
        <a:p>
          <a:endParaRPr lang="en-US" dirty="0">
            <a:highlight>
              <a:srgbClr val="FFFF00"/>
            </a:highlight>
          </a:endParaRPr>
        </a:p>
        <a:p>
          <a:r>
            <a:rPr lang="en-US" dirty="0"/>
            <a:t>WDSM invited to interview to support talent</a:t>
          </a:r>
        </a:p>
      </dgm:t>
    </dgm:pt>
    <dgm:pt modelId="{409A969A-48DE-4D6B-9180-F0A4432A050A}" type="parTrans" cxnId="{C8374E5F-E2DF-4760-B278-75E131C34442}">
      <dgm:prSet/>
      <dgm:spPr/>
      <dgm:t>
        <a:bodyPr/>
        <a:lstStyle/>
        <a:p>
          <a:endParaRPr lang="en-US"/>
        </a:p>
      </dgm:t>
    </dgm:pt>
    <dgm:pt modelId="{EF1F7C30-C72C-47EC-9621-F4CB8F3A1653}" type="sibTrans" cxnId="{C8374E5F-E2DF-4760-B278-75E131C34442}">
      <dgm:prSet/>
      <dgm:spPr/>
      <dgm:t>
        <a:bodyPr/>
        <a:lstStyle/>
        <a:p>
          <a:endParaRPr lang="en-US"/>
        </a:p>
      </dgm:t>
    </dgm:pt>
    <dgm:pt modelId="{106BE666-C35D-4154-9530-5A0F2C08D623}" type="pres">
      <dgm:prSet presAssocID="{1B8B4DE5-F357-41FC-A529-3FCE6D0F378B}" presName="Name0" presStyleCnt="0">
        <dgm:presLayoutVars>
          <dgm:dir/>
          <dgm:resizeHandles val="exact"/>
        </dgm:presLayoutVars>
      </dgm:prSet>
      <dgm:spPr/>
    </dgm:pt>
    <dgm:pt modelId="{73B0BA4B-E7DC-4DF3-888A-892E33806ED9}" type="pres">
      <dgm:prSet presAssocID="{C9E0D008-B399-40B1-9201-F164439CD261}" presName="node" presStyleLbl="node1" presStyleIdx="0" presStyleCnt="3">
        <dgm:presLayoutVars>
          <dgm:bulletEnabled val="1"/>
        </dgm:presLayoutVars>
      </dgm:prSet>
      <dgm:spPr/>
    </dgm:pt>
    <dgm:pt modelId="{79BAC061-0972-4BA7-8D8B-645172715F92}" type="pres">
      <dgm:prSet presAssocID="{EF1F7C30-C72C-47EC-9621-F4CB8F3A1653}" presName="sibTrans" presStyleLbl="sibTrans1D1" presStyleIdx="0" presStyleCnt="2"/>
      <dgm:spPr/>
    </dgm:pt>
    <dgm:pt modelId="{F9174ED1-CDD8-4B03-89F0-855B4A9BBCE4}" type="pres">
      <dgm:prSet presAssocID="{EF1F7C30-C72C-47EC-9621-F4CB8F3A1653}" presName="connectorText" presStyleLbl="sibTrans1D1" presStyleIdx="0" presStyleCnt="2"/>
      <dgm:spPr/>
    </dgm:pt>
    <dgm:pt modelId="{6D69EDCA-6B33-4481-A6A0-49620885644D}" type="pres">
      <dgm:prSet presAssocID="{A889286C-379E-480E-948F-56333D242ED5}" presName="node" presStyleLbl="node1" presStyleIdx="1" presStyleCnt="3">
        <dgm:presLayoutVars>
          <dgm:bulletEnabled val="1"/>
        </dgm:presLayoutVars>
      </dgm:prSet>
      <dgm:spPr/>
    </dgm:pt>
    <dgm:pt modelId="{E15D0167-E539-4646-B800-E058659A396C}" type="pres">
      <dgm:prSet presAssocID="{AFEDECFD-0865-4FB3-BCA1-0249315DA9FE}" presName="sibTrans" presStyleLbl="sibTrans1D1" presStyleIdx="1" presStyleCnt="2"/>
      <dgm:spPr/>
    </dgm:pt>
    <dgm:pt modelId="{7613F382-510B-49E0-8BF7-BD1213508D67}" type="pres">
      <dgm:prSet presAssocID="{AFEDECFD-0865-4FB3-BCA1-0249315DA9FE}" presName="connectorText" presStyleLbl="sibTrans1D1" presStyleIdx="1" presStyleCnt="2"/>
      <dgm:spPr/>
    </dgm:pt>
    <dgm:pt modelId="{8C95BDFD-5B79-4763-A4CC-6A72957C0727}" type="pres">
      <dgm:prSet presAssocID="{6EA85932-E8EE-40B1-A2B5-F86965791323}" presName="node" presStyleLbl="node1" presStyleIdx="2" presStyleCnt="3" custLinFactNeighborX="58911" custLinFactNeighborY="7450">
        <dgm:presLayoutVars>
          <dgm:bulletEnabled val="1"/>
        </dgm:presLayoutVars>
      </dgm:prSet>
      <dgm:spPr/>
    </dgm:pt>
  </dgm:ptLst>
  <dgm:cxnLst>
    <dgm:cxn modelId="{1706EA10-081E-47E8-9048-79F60C98A585}" type="presOf" srcId="{AFEDECFD-0865-4FB3-BCA1-0249315DA9FE}" destId="{7613F382-510B-49E0-8BF7-BD1213508D67}" srcOrd="1" destOrd="0" presId="urn:microsoft.com/office/officeart/2005/8/layout/bProcess3"/>
    <dgm:cxn modelId="{0A38C71D-66BE-4012-A78E-0F563DEFEAB7}" type="presOf" srcId="{A889286C-379E-480E-948F-56333D242ED5}" destId="{6D69EDCA-6B33-4481-A6A0-49620885644D}" srcOrd="0" destOrd="0" presId="urn:microsoft.com/office/officeart/2005/8/layout/bProcess3"/>
    <dgm:cxn modelId="{CCAB7526-87B7-4649-8A46-BBBD0E289FF2}" srcId="{1B8B4DE5-F357-41FC-A529-3FCE6D0F378B}" destId="{6EA85932-E8EE-40B1-A2B5-F86965791323}" srcOrd="2" destOrd="0" parTransId="{D0FA99AA-0309-490F-A203-F3149A4A82CD}" sibTransId="{AE04BF29-983C-4B40-884B-E1C68ABEDE25}"/>
    <dgm:cxn modelId="{C8374E5F-E2DF-4760-B278-75E131C34442}" srcId="{1B8B4DE5-F357-41FC-A529-3FCE6D0F378B}" destId="{C9E0D008-B399-40B1-9201-F164439CD261}" srcOrd="0" destOrd="0" parTransId="{409A969A-48DE-4D6B-9180-F0A4432A050A}" sibTransId="{EF1F7C30-C72C-47EC-9621-F4CB8F3A1653}"/>
    <dgm:cxn modelId="{BEA97066-87D7-43FF-BA13-A9DE2202257E}" type="presOf" srcId="{AFEDECFD-0865-4FB3-BCA1-0249315DA9FE}" destId="{E15D0167-E539-4646-B800-E058659A396C}" srcOrd="0" destOrd="0" presId="urn:microsoft.com/office/officeart/2005/8/layout/bProcess3"/>
    <dgm:cxn modelId="{AB038157-9836-43B8-A0D2-967831C148EB}" type="presOf" srcId="{C9E0D008-B399-40B1-9201-F164439CD261}" destId="{73B0BA4B-E7DC-4DF3-888A-892E33806ED9}" srcOrd="0" destOrd="0" presId="urn:microsoft.com/office/officeart/2005/8/layout/bProcess3"/>
    <dgm:cxn modelId="{3BE802B5-5438-401B-A7B8-8E1220A54715}" type="presOf" srcId="{6EA85932-E8EE-40B1-A2B5-F86965791323}" destId="{8C95BDFD-5B79-4763-A4CC-6A72957C0727}" srcOrd="0" destOrd="0" presId="urn:microsoft.com/office/officeart/2005/8/layout/bProcess3"/>
    <dgm:cxn modelId="{705F5ED8-73AD-4031-A220-5EB36D2BCEF3}" type="presOf" srcId="{EF1F7C30-C72C-47EC-9621-F4CB8F3A1653}" destId="{79BAC061-0972-4BA7-8D8B-645172715F92}" srcOrd="0" destOrd="0" presId="urn:microsoft.com/office/officeart/2005/8/layout/bProcess3"/>
    <dgm:cxn modelId="{81CE4FEB-53A3-4193-85B0-C19FB5B95E48}" type="presOf" srcId="{1B8B4DE5-F357-41FC-A529-3FCE6D0F378B}" destId="{106BE666-C35D-4154-9530-5A0F2C08D623}" srcOrd="0" destOrd="0" presId="urn:microsoft.com/office/officeart/2005/8/layout/bProcess3"/>
    <dgm:cxn modelId="{F2D6B6F6-D3D0-4B45-B06C-142F776D09A3}" type="presOf" srcId="{EF1F7C30-C72C-47EC-9621-F4CB8F3A1653}" destId="{F9174ED1-CDD8-4B03-89F0-855B4A9BBCE4}" srcOrd="1" destOrd="0" presId="urn:microsoft.com/office/officeart/2005/8/layout/bProcess3"/>
    <dgm:cxn modelId="{B7B05BFA-F4D6-47D3-8D4B-C4E668E605AA}" srcId="{1B8B4DE5-F357-41FC-A529-3FCE6D0F378B}" destId="{A889286C-379E-480E-948F-56333D242ED5}" srcOrd="1" destOrd="0" parTransId="{D105965B-D52A-407D-89AD-ACA34E96BEE0}" sibTransId="{AFEDECFD-0865-4FB3-BCA1-0249315DA9FE}"/>
    <dgm:cxn modelId="{5E31520A-4D06-4949-87A1-DADAA142FA73}" type="presParOf" srcId="{106BE666-C35D-4154-9530-5A0F2C08D623}" destId="{73B0BA4B-E7DC-4DF3-888A-892E33806ED9}" srcOrd="0" destOrd="0" presId="urn:microsoft.com/office/officeart/2005/8/layout/bProcess3"/>
    <dgm:cxn modelId="{08C75977-0DA3-4C97-A5F7-840FEF5CBF52}" type="presParOf" srcId="{106BE666-C35D-4154-9530-5A0F2C08D623}" destId="{79BAC061-0972-4BA7-8D8B-645172715F92}" srcOrd="1" destOrd="0" presId="urn:microsoft.com/office/officeart/2005/8/layout/bProcess3"/>
    <dgm:cxn modelId="{47DC4FE7-B67E-4FE7-A98C-D8B9D66E0CE1}" type="presParOf" srcId="{79BAC061-0972-4BA7-8D8B-645172715F92}" destId="{F9174ED1-CDD8-4B03-89F0-855B4A9BBCE4}" srcOrd="0" destOrd="0" presId="urn:microsoft.com/office/officeart/2005/8/layout/bProcess3"/>
    <dgm:cxn modelId="{CA6260A1-ED9E-4576-BADE-09A4EBDCE6FF}" type="presParOf" srcId="{106BE666-C35D-4154-9530-5A0F2C08D623}" destId="{6D69EDCA-6B33-4481-A6A0-49620885644D}" srcOrd="2" destOrd="0" presId="urn:microsoft.com/office/officeart/2005/8/layout/bProcess3"/>
    <dgm:cxn modelId="{9051F007-BC87-4F16-A539-C1EE21E14752}" type="presParOf" srcId="{106BE666-C35D-4154-9530-5A0F2C08D623}" destId="{E15D0167-E539-4646-B800-E058659A396C}" srcOrd="3" destOrd="0" presId="urn:microsoft.com/office/officeart/2005/8/layout/bProcess3"/>
    <dgm:cxn modelId="{EC2D41A6-13A1-4A8E-BE75-EDBE52EBED85}" type="presParOf" srcId="{E15D0167-E539-4646-B800-E058659A396C}" destId="{7613F382-510B-49E0-8BF7-BD1213508D67}" srcOrd="0" destOrd="0" presId="urn:microsoft.com/office/officeart/2005/8/layout/bProcess3"/>
    <dgm:cxn modelId="{C86C7020-0EA6-4595-9BEB-E061483832D3}" type="presParOf" srcId="{106BE666-C35D-4154-9530-5A0F2C08D623}" destId="{8C95BDFD-5B79-4763-A4CC-6A72957C0727}" srcOrd="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9C560C-6264-4F0E-A54B-C8A88AC64F16}" type="doc">
      <dgm:prSet loTypeId="urn:microsoft.com/office/officeart/2005/8/layout/bProcess3" loCatId="process" qsTypeId="urn:microsoft.com/office/officeart/2005/8/quickstyle/simple5" qsCatId="simple" csTypeId="urn:microsoft.com/office/officeart/2005/8/colors/accent1_1" csCatId="accent1" phldr="1"/>
      <dgm:spPr/>
      <dgm:t>
        <a:bodyPr/>
        <a:lstStyle/>
        <a:p>
          <a:endParaRPr lang="en-US"/>
        </a:p>
      </dgm:t>
    </dgm:pt>
    <dgm:pt modelId="{F0F00B73-70C2-4C43-9406-29B3EE06DEB6}">
      <dgm:prSet phldrT="[Text]"/>
      <dgm:spPr>
        <a:solidFill>
          <a:schemeClr val="accent1">
            <a:lumMod val="20000"/>
            <a:lumOff val="80000"/>
          </a:schemeClr>
        </a:solidFill>
      </dgm:spPr>
      <dgm:t>
        <a:bodyPr/>
        <a:lstStyle/>
        <a:p>
          <a:r>
            <a:rPr lang="en-US" dirty="0"/>
            <a:t>If offer extended, Pfizer Recruiter provides SA SV with the following information (manual)</a:t>
          </a:r>
        </a:p>
      </dgm:t>
    </dgm:pt>
    <dgm:pt modelId="{4FA7AF10-6942-4D28-BBCD-1B78477E9D27}" type="parTrans" cxnId="{3E1A8E4B-9E90-407F-B402-42A52AFAAC9F}">
      <dgm:prSet/>
      <dgm:spPr/>
      <dgm:t>
        <a:bodyPr/>
        <a:lstStyle/>
        <a:p>
          <a:endParaRPr lang="en-US"/>
        </a:p>
      </dgm:t>
    </dgm:pt>
    <dgm:pt modelId="{7FDA5847-D050-4CC8-A8AC-4D6722EF4142}" type="sibTrans" cxnId="{3E1A8E4B-9E90-407F-B402-42A52AFAAC9F}">
      <dgm:prSet/>
      <dgm:spPr/>
      <dgm:t>
        <a:bodyPr/>
        <a:lstStyle/>
        <a:p>
          <a:endParaRPr lang="en-US"/>
        </a:p>
      </dgm:t>
    </dgm:pt>
    <dgm:pt modelId="{E9BC9006-1807-4DA4-8A3B-CE92BEEDADD1}">
      <dgm:prSet phldrT="[Text]"/>
      <dgm:spPr>
        <a:solidFill>
          <a:schemeClr val="tx2">
            <a:lumMod val="60000"/>
            <a:lumOff val="40000"/>
          </a:schemeClr>
        </a:solidFill>
      </dgm:spPr>
      <dgm:t>
        <a:bodyPr/>
        <a:lstStyle/>
        <a:p>
          <a:r>
            <a:rPr lang="en-US" dirty="0"/>
            <a:t>The SA SV  provides the Pfizer Site Support Team with accommodations needed by the candidate to involve NYO Disability as needed (manual)</a:t>
          </a:r>
        </a:p>
      </dgm:t>
    </dgm:pt>
    <dgm:pt modelId="{22342BBC-4A2B-49A0-832F-6753CF7E1C03}" type="parTrans" cxnId="{790B9DBA-AB40-4C54-A740-C347807C6258}">
      <dgm:prSet/>
      <dgm:spPr/>
      <dgm:t>
        <a:bodyPr/>
        <a:lstStyle/>
        <a:p>
          <a:endParaRPr lang="en-US"/>
        </a:p>
      </dgm:t>
    </dgm:pt>
    <dgm:pt modelId="{2842D80A-2D39-4DE1-961B-2B8F60C14DCA}" type="sibTrans" cxnId="{790B9DBA-AB40-4C54-A740-C347807C6258}">
      <dgm:prSet/>
      <dgm:spPr/>
      <dgm:t>
        <a:bodyPr/>
        <a:lstStyle/>
        <a:p>
          <a:endParaRPr lang="en-US"/>
        </a:p>
      </dgm:t>
    </dgm:pt>
    <dgm:pt modelId="{152E7150-90FC-486B-8E46-FF104C51AF79}">
      <dgm:prSet phldrT="[Text]"/>
      <dgm:spPr>
        <a:solidFill>
          <a:schemeClr val="accent1">
            <a:lumMod val="20000"/>
            <a:lumOff val="80000"/>
          </a:schemeClr>
        </a:solidFill>
      </dgm:spPr>
      <dgm:t>
        <a:bodyPr/>
        <a:lstStyle/>
        <a:p>
          <a:r>
            <a:rPr lang="en-US" dirty="0"/>
            <a:t>Req number</a:t>
          </a:r>
        </a:p>
      </dgm:t>
    </dgm:pt>
    <dgm:pt modelId="{8BD8C545-62D2-460C-B688-E16CD76C19F9}" type="parTrans" cxnId="{D5A4D00C-3821-4FD1-AA84-8C5A2956DEA5}">
      <dgm:prSet/>
      <dgm:spPr/>
      <dgm:t>
        <a:bodyPr/>
        <a:lstStyle/>
        <a:p>
          <a:endParaRPr lang="en-US"/>
        </a:p>
      </dgm:t>
    </dgm:pt>
    <dgm:pt modelId="{C3BF88DA-78F8-45DF-8045-4EF9F473648F}" type="sibTrans" cxnId="{D5A4D00C-3821-4FD1-AA84-8C5A2956DEA5}">
      <dgm:prSet/>
      <dgm:spPr/>
      <dgm:t>
        <a:bodyPr/>
        <a:lstStyle/>
        <a:p>
          <a:endParaRPr lang="en-US"/>
        </a:p>
      </dgm:t>
    </dgm:pt>
    <dgm:pt modelId="{F6AA69D9-820B-4B5B-8598-6231FB78C936}">
      <dgm:prSet phldrT="[Text]"/>
      <dgm:spPr>
        <a:solidFill>
          <a:schemeClr val="accent1">
            <a:lumMod val="20000"/>
            <a:lumOff val="80000"/>
          </a:schemeClr>
        </a:solidFill>
      </dgm:spPr>
      <dgm:t>
        <a:bodyPr/>
        <a:lstStyle/>
        <a:p>
          <a:r>
            <a:rPr lang="en-US" dirty="0"/>
            <a:t>Job Title</a:t>
          </a:r>
        </a:p>
      </dgm:t>
    </dgm:pt>
    <dgm:pt modelId="{2AC6F4A6-2359-4EC3-B90A-BA5FDFC93DD4}" type="parTrans" cxnId="{D6F1B8CA-B171-4CC7-ACB2-B2DC12076D92}">
      <dgm:prSet/>
      <dgm:spPr/>
      <dgm:t>
        <a:bodyPr/>
        <a:lstStyle/>
        <a:p>
          <a:endParaRPr lang="en-US"/>
        </a:p>
      </dgm:t>
    </dgm:pt>
    <dgm:pt modelId="{2395DAC7-4274-40C2-A1E4-42F6C1E73DAC}" type="sibTrans" cxnId="{D6F1B8CA-B171-4CC7-ACB2-B2DC12076D92}">
      <dgm:prSet/>
      <dgm:spPr/>
      <dgm:t>
        <a:bodyPr/>
        <a:lstStyle/>
        <a:p>
          <a:endParaRPr lang="en-US"/>
        </a:p>
      </dgm:t>
    </dgm:pt>
    <dgm:pt modelId="{BAA8511D-27B5-47A8-AD63-057DEEDAAC78}">
      <dgm:prSet phldrT="[Text]"/>
      <dgm:spPr>
        <a:solidFill>
          <a:schemeClr val="accent1">
            <a:lumMod val="20000"/>
            <a:lumOff val="80000"/>
          </a:schemeClr>
        </a:solidFill>
      </dgm:spPr>
      <dgm:t>
        <a:bodyPr/>
        <a:lstStyle/>
        <a:p>
          <a:r>
            <a:rPr lang="en-US" dirty="0"/>
            <a:t>HM</a:t>
          </a:r>
        </a:p>
      </dgm:t>
    </dgm:pt>
    <dgm:pt modelId="{6B4CCF56-9158-40D6-85C2-9DD607BF8F29}" type="parTrans" cxnId="{1BBDF8DF-4078-45AD-9C3A-1E5FAC1B3B35}">
      <dgm:prSet/>
      <dgm:spPr/>
      <dgm:t>
        <a:bodyPr/>
        <a:lstStyle/>
        <a:p>
          <a:endParaRPr lang="en-US"/>
        </a:p>
      </dgm:t>
    </dgm:pt>
    <dgm:pt modelId="{E86AB72B-5B04-4EDF-84BB-8B458BCB1A5A}" type="sibTrans" cxnId="{1BBDF8DF-4078-45AD-9C3A-1E5FAC1B3B35}">
      <dgm:prSet/>
      <dgm:spPr/>
      <dgm:t>
        <a:bodyPr/>
        <a:lstStyle/>
        <a:p>
          <a:endParaRPr lang="en-US"/>
        </a:p>
      </dgm:t>
    </dgm:pt>
    <dgm:pt modelId="{A57D78FA-979B-4BDB-9659-925E831C3C79}">
      <dgm:prSet phldrT="[Text]"/>
      <dgm:spPr>
        <a:solidFill>
          <a:schemeClr val="accent1">
            <a:lumMod val="20000"/>
            <a:lumOff val="80000"/>
          </a:schemeClr>
        </a:solidFill>
      </dgm:spPr>
      <dgm:t>
        <a:bodyPr/>
        <a:lstStyle/>
        <a:p>
          <a:r>
            <a:rPr lang="en-US" dirty="0"/>
            <a:t>Potential Start Date</a:t>
          </a:r>
        </a:p>
      </dgm:t>
    </dgm:pt>
    <dgm:pt modelId="{7BD97E23-11E6-4ABB-B449-D84F025C92FC}" type="parTrans" cxnId="{7AA02041-A8C8-4588-A5AC-E3F35730F078}">
      <dgm:prSet/>
      <dgm:spPr/>
      <dgm:t>
        <a:bodyPr/>
        <a:lstStyle/>
        <a:p>
          <a:endParaRPr lang="en-US"/>
        </a:p>
      </dgm:t>
    </dgm:pt>
    <dgm:pt modelId="{66708FD5-C3A8-45A9-8C20-69C5440BDF00}" type="sibTrans" cxnId="{7AA02041-A8C8-4588-A5AC-E3F35730F078}">
      <dgm:prSet/>
      <dgm:spPr/>
      <dgm:t>
        <a:bodyPr/>
        <a:lstStyle/>
        <a:p>
          <a:endParaRPr lang="en-US"/>
        </a:p>
      </dgm:t>
    </dgm:pt>
    <dgm:pt modelId="{09777FAF-71A4-4AE6-AA99-74373CFE8546}">
      <dgm:prSet phldrT="[Text]"/>
      <dgm:spPr>
        <a:solidFill>
          <a:schemeClr val="accent1">
            <a:lumMod val="20000"/>
            <a:lumOff val="80000"/>
          </a:schemeClr>
        </a:solidFill>
      </dgm:spPr>
      <dgm:t>
        <a:bodyPr/>
        <a:lstStyle/>
        <a:p>
          <a:r>
            <a:rPr lang="en-US" dirty="0"/>
            <a:t>Salary</a:t>
          </a:r>
        </a:p>
      </dgm:t>
    </dgm:pt>
    <dgm:pt modelId="{1E2E7670-DB13-4463-A255-7D6DD12115C3}" type="parTrans" cxnId="{A6C28D0E-DC4D-45E1-9F6F-4BC73B1CA3CF}">
      <dgm:prSet/>
      <dgm:spPr/>
      <dgm:t>
        <a:bodyPr/>
        <a:lstStyle/>
        <a:p>
          <a:endParaRPr lang="en-US"/>
        </a:p>
      </dgm:t>
    </dgm:pt>
    <dgm:pt modelId="{780E6DF2-C851-4000-A050-35F36679F2B6}" type="sibTrans" cxnId="{A6C28D0E-DC4D-45E1-9F6F-4BC73B1CA3CF}">
      <dgm:prSet/>
      <dgm:spPr/>
      <dgm:t>
        <a:bodyPr/>
        <a:lstStyle/>
        <a:p>
          <a:endParaRPr lang="en-US"/>
        </a:p>
      </dgm:t>
    </dgm:pt>
    <dgm:pt modelId="{04879AB4-86F9-4A90-94C9-DBE1D636C56E}">
      <dgm:prSet phldrT="[Text]"/>
      <dgm:spPr>
        <a:solidFill>
          <a:schemeClr val="tx2">
            <a:lumMod val="60000"/>
            <a:lumOff val="40000"/>
          </a:schemeClr>
        </a:solidFill>
      </dgm:spPr>
      <dgm:t>
        <a:bodyPr/>
        <a:lstStyle/>
        <a:p>
          <a:r>
            <a:rPr lang="en-US" dirty="0"/>
            <a:t>Pfizer Recruiter opens up position in </a:t>
          </a:r>
          <a:r>
            <a:rPr lang="en-US" dirty="0" err="1"/>
            <a:t>Candex</a:t>
          </a:r>
          <a:r>
            <a:rPr lang="en-US" dirty="0"/>
            <a:t>, if not opened previously</a:t>
          </a:r>
        </a:p>
      </dgm:t>
    </dgm:pt>
    <dgm:pt modelId="{492D2851-D94B-4E54-A3AD-88BE47497DC7}" type="parTrans" cxnId="{47E68315-6937-4096-87AB-0ECBF66A8AAB}">
      <dgm:prSet/>
      <dgm:spPr/>
      <dgm:t>
        <a:bodyPr/>
        <a:lstStyle/>
        <a:p>
          <a:endParaRPr lang="en-US"/>
        </a:p>
      </dgm:t>
    </dgm:pt>
    <dgm:pt modelId="{CDCE190C-88C6-4FFF-84E9-06C8DA2BCDEE}" type="sibTrans" cxnId="{47E68315-6937-4096-87AB-0ECBF66A8AAB}">
      <dgm:prSet/>
      <dgm:spPr/>
      <dgm:t>
        <a:bodyPr/>
        <a:lstStyle/>
        <a:p>
          <a:endParaRPr lang="en-US"/>
        </a:p>
      </dgm:t>
    </dgm:pt>
    <dgm:pt modelId="{969E2123-7E46-43EB-9F68-100D5DA30E11}" type="pres">
      <dgm:prSet presAssocID="{BD9C560C-6264-4F0E-A54B-C8A88AC64F16}" presName="Name0" presStyleCnt="0">
        <dgm:presLayoutVars>
          <dgm:dir/>
          <dgm:resizeHandles val="exact"/>
        </dgm:presLayoutVars>
      </dgm:prSet>
      <dgm:spPr/>
    </dgm:pt>
    <dgm:pt modelId="{07626BFE-AEB1-43AB-9BD1-D59D4B7338AC}" type="pres">
      <dgm:prSet presAssocID="{F0F00B73-70C2-4C43-9406-29B3EE06DEB6}" presName="node" presStyleLbl="node1" presStyleIdx="0" presStyleCnt="3">
        <dgm:presLayoutVars>
          <dgm:bulletEnabled val="1"/>
        </dgm:presLayoutVars>
      </dgm:prSet>
      <dgm:spPr/>
    </dgm:pt>
    <dgm:pt modelId="{E7E0ACF1-64D1-4010-B49B-660D95244423}" type="pres">
      <dgm:prSet presAssocID="{7FDA5847-D050-4CC8-A8AC-4D6722EF4142}" presName="sibTrans" presStyleLbl="sibTrans1D1" presStyleIdx="0" presStyleCnt="2"/>
      <dgm:spPr/>
    </dgm:pt>
    <dgm:pt modelId="{E0175C05-9D43-4BDF-9B0F-8C1CEDC596B2}" type="pres">
      <dgm:prSet presAssocID="{7FDA5847-D050-4CC8-A8AC-4D6722EF4142}" presName="connectorText" presStyleLbl="sibTrans1D1" presStyleIdx="0" presStyleCnt="2"/>
      <dgm:spPr/>
    </dgm:pt>
    <dgm:pt modelId="{0ACAC906-92FF-4623-A167-E3CE57CD3CCB}" type="pres">
      <dgm:prSet presAssocID="{E9BC9006-1807-4DA4-8A3B-CE92BEEDADD1}" presName="node" presStyleLbl="node1" presStyleIdx="1" presStyleCnt="3">
        <dgm:presLayoutVars>
          <dgm:bulletEnabled val="1"/>
        </dgm:presLayoutVars>
      </dgm:prSet>
      <dgm:spPr/>
    </dgm:pt>
    <dgm:pt modelId="{359A9AF9-45AF-4967-975B-15E13F9A24D0}" type="pres">
      <dgm:prSet presAssocID="{2842D80A-2D39-4DE1-961B-2B8F60C14DCA}" presName="sibTrans" presStyleLbl="sibTrans1D1" presStyleIdx="1" presStyleCnt="2"/>
      <dgm:spPr/>
    </dgm:pt>
    <dgm:pt modelId="{4A7CB1CE-98F4-49E2-AA0C-478E57893B3B}" type="pres">
      <dgm:prSet presAssocID="{2842D80A-2D39-4DE1-961B-2B8F60C14DCA}" presName="connectorText" presStyleLbl="sibTrans1D1" presStyleIdx="1" presStyleCnt="2"/>
      <dgm:spPr/>
    </dgm:pt>
    <dgm:pt modelId="{ACEF238F-71EB-4384-8A4D-949892EB5E3A}" type="pres">
      <dgm:prSet presAssocID="{04879AB4-86F9-4A90-94C9-DBE1D636C56E}" presName="node" presStyleLbl="node1" presStyleIdx="2" presStyleCnt="3" custLinFactNeighborX="-257" custLinFactNeighborY="-1712">
        <dgm:presLayoutVars>
          <dgm:bulletEnabled val="1"/>
        </dgm:presLayoutVars>
      </dgm:prSet>
      <dgm:spPr/>
    </dgm:pt>
  </dgm:ptLst>
  <dgm:cxnLst>
    <dgm:cxn modelId="{D5A4D00C-3821-4FD1-AA84-8C5A2956DEA5}" srcId="{F0F00B73-70C2-4C43-9406-29B3EE06DEB6}" destId="{152E7150-90FC-486B-8E46-FF104C51AF79}" srcOrd="0" destOrd="0" parTransId="{8BD8C545-62D2-460C-B688-E16CD76C19F9}" sibTransId="{C3BF88DA-78F8-45DF-8045-4EF9F473648F}"/>
    <dgm:cxn modelId="{9292F90C-CA14-466E-973A-33DA8510845B}" type="presOf" srcId="{152E7150-90FC-486B-8E46-FF104C51AF79}" destId="{07626BFE-AEB1-43AB-9BD1-D59D4B7338AC}" srcOrd="0" destOrd="1" presId="urn:microsoft.com/office/officeart/2005/8/layout/bProcess3"/>
    <dgm:cxn modelId="{A6C28D0E-DC4D-45E1-9F6F-4BC73B1CA3CF}" srcId="{F0F00B73-70C2-4C43-9406-29B3EE06DEB6}" destId="{09777FAF-71A4-4AE6-AA99-74373CFE8546}" srcOrd="4" destOrd="0" parTransId="{1E2E7670-DB13-4463-A255-7D6DD12115C3}" sibTransId="{780E6DF2-C851-4000-A050-35F36679F2B6}"/>
    <dgm:cxn modelId="{47E68315-6937-4096-87AB-0ECBF66A8AAB}" srcId="{BD9C560C-6264-4F0E-A54B-C8A88AC64F16}" destId="{04879AB4-86F9-4A90-94C9-DBE1D636C56E}" srcOrd="2" destOrd="0" parTransId="{492D2851-D94B-4E54-A3AD-88BE47497DC7}" sibTransId="{CDCE190C-88C6-4FFF-84E9-06C8DA2BCDEE}"/>
    <dgm:cxn modelId="{04B13116-8A1D-4FC7-8A10-9099A7786CA2}" type="presOf" srcId="{09777FAF-71A4-4AE6-AA99-74373CFE8546}" destId="{07626BFE-AEB1-43AB-9BD1-D59D4B7338AC}" srcOrd="0" destOrd="5" presId="urn:microsoft.com/office/officeart/2005/8/layout/bProcess3"/>
    <dgm:cxn modelId="{7AA02041-A8C8-4588-A5AC-E3F35730F078}" srcId="{F0F00B73-70C2-4C43-9406-29B3EE06DEB6}" destId="{A57D78FA-979B-4BDB-9659-925E831C3C79}" srcOrd="3" destOrd="0" parTransId="{7BD97E23-11E6-4ABB-B449-D84F025C92FC}" sibTransId="{66708FD5-C3A8-45A9-8C20-69C5440BDF00}"/>
    <dgm:cxn modelId="{3E1A8E4B-9E90-407F-B402-42A52AFAAC9F}" srcId="{BD9C560C-6264-4F0E-A54B-C8A88AC64F16}" destId="{F0F00B73-70C2-4C43-9406-29B3EE06DEB6}" srcOrd="0" destOrd="0" parTransId="{4FA7AF10-6942-4D28-BBCD-1B78477E9D27}" sibTransId="{7FDA5847-D050-4CC8-A8AC-4D6722EF4142}"/>
    <dgm:cxn modelId="{8944D772-A61E-4005-B177-41466CFA6796}" type="presOf" srcId="{A57D78FA-979B-4BDB-9659-925E831C3C79}" destId="{07626BFE-AEB1-43AB-9BD1-D59D4B7338AC}" srcOrd="0" destOrd="4" presId="urn:microsoft.com/office/officeart/2005/8/layout/bProcess3"/>
    <dgm:cxn modelId="{47E1A378-7130-4705-A3D6-5FDCBF0DB57C}" type="presOf" srcId="{7FDA5847-D050-4CC8-A8AC-4D6722EF4142}" destId="{E7E0ACF1-64D1-4010-B49B-660D95244423}" srcOrd="0" destOrd="0" presId="urn:microsoft.com/office/officeart/2005/8/layout/bProcess3"/>
    <dgm:cxn modelId="{3F274191-88E2-44AC-ABC7-5740129339B4}" type="presOf" srcId="{BD9C560C-6264-4F0E-A54B-C8A88AC64F16}" destId="{969E2123-7E46-43EB-9F68-100D5DA30E11}" srcOrd="0" destOrd="0" presId="urn:microsoft.com/office/officeart/2005/8/layout/bProcess3"/>
    <dgm:cxn modelId="{DE8F06A9-4456-4134-87A8-3EDDD6F70558}" type="presOf" srcId="{F6AA69D9-820B-4B5B-8598-6231FB78C936}" destId="{07626BFE-AEB1-43AB-9BD1-D59D4B7338AC}" srcOrd="0" destOrd="2" presId="urn:microsoft.com/office/officeart/2005/8/layout/bProcess3"/>
    <dgm:cxn modelId="{DE194BAE-8997-4DDE-BD03-86C430A01354}" type="presOf" srcId="{BAA8511D-27B5-47A8-AD63-057DEEDAAC78}" destId="{07626BFE-AEB1-43AB-9BD1-D59D4B7338AC}" srcOrd="0" destOrd="3" presId="urn:microsoft.com/office/officeart/2005/8/layout/bProcess3"/>
    <dgm:cxn modelId="{BDDB64B3-CC79-4CD2-8E66-F7E356B5E06E}" type="presOf" srcId="{F0F00B73-70C2-4C43-9406-29B3EE06DEB6}" destId="{07626BFE-AEB1-43AB-9BD1-D59D4B7338AC}" srcOrd="0" destOrd="0" presId="urn:microsoft.com/office/officeart/2005/8/layout/bProcess3"/>
    <dgm:cxn modelId="{790B9DBA-AB40-4C54-A740-C347807C6258}" srcId="{BD9C560C-6264-4F0E-A54B-C8A88AC64F16}" destId="{E9BC9006-1807-4DA4-8A3B-CE92BEEDADD1}" srcOrd="1" destOrd="0" parTransId="{22342BBC-4A2B-49A0-832F-6753CF7E1C03}" sibTransId="{2842D80A-2D39-4DE1-961B-2B8F60C14DCA}"/>
    <dgm:cxn modelId="{77B590BC-A62C-48F6-9C0E-DBB1D910B599}" type="presOf" srcId="{E9BC9006-1807-4DA4-8A3B-CE92BEEDADD1}" destId="{0ACAC906-92FF-4623-A167-E3CE57CD3CCB}" srcOrd="0" destOrd="0" presId="urn:microsoft.com/office/officeart/2005/8/layout/bProcess3"/>
    <dgm:cxn modelId="{F5CAF0C7-D8FA-4379-9B6A-C1965DD2E7D5}" type="presOf" srcId="{7FDA5847-D050-4CC8-A8AC-4D6722EF4142}" destId="{E0175C05-9D43-4BDF-9B0F-8C1CEDC596B2}" srcOrd="1" destOrd="0" presId="urn:microsoft.com/office/officeart/2005/8/layout/bProcess3"/>
    <dgm:cxn modelId="{D6F1B8CA-B171-4CC7-ACB2-B2DC12076D92}" srcId="{F0F00B73-70C2-4C43-9406-29B3EE06DEB6}" destId="{F6AA69D9-820B-4B5B-8598-6231FB78C936}" srcOrd="1" destOrd="0" parTransId="{2AC6F4A6-2359-4EC3-B90A-BA5FDFC93DD4}" sibTransId="{2395DAC7-4274-40C2-A1E4-42F6C1E73DAC}"/>
    <dgm:cxn modelId="{237D73CE-E5AC-4E49-B181-24201AD30317}" type="presOf" srcId="{04879AB4-86F9-4A90-94C9-DBE1D636C56E}" destId="{ACEF238F-71EB-4384-8A4D-949892EB5E3A}" srcOrd="0" destOrd="0" presId="urn:microsoft.com/office/officeart/2005/8/layout/bProcess3"/>
    <dgm:cxn modelId="{7C10D9D5-CD37-43D3-8F3B-2F9DD9A23ABC}" type="presOf" srcId="{2842D80A-2D39-4DE1-961B-2B8F60C14DCA}" destId="{4A7CB1CE-98F4-49E2-AA0C-478E57893B3B}" srcOrd="1" destOrd="0" presId="urn:microsoft.com/office/officeart/2005/8/layout/bProcess3"/>
    <dgm:cxn modelId="{1BBDF8DF-4078-45AD-9C3A-1E5FAC1B3B35}" srcId="{F0F00B73-70C2-4C43-9406-29B3EE06DEB6}" destId="{BAA8511D-27B5-47A8-AD63-057DEEDAAC78}" srcOrd="2" destOrd="0" parTransId="{6B4CCF56-9158-40D6-85C2-9DD607BF8F29}" sibTransId="{E86AB72B-5B04-4EDF-84BB-8B458BCB1A5A}"/>
    <dgm:cxn modelId="{6F230BE1-1C64-4A26-AB2B-D4EB81964747}" type="presOf" srcId="{2842D80A-2D39-4DE1-961B-2B8F60C14DCA}" destId="{359A9AF9-45AF-4967-975B-15E13F9A24D0}" srcOrd="0" destOrd="0" presId="urn:microsoft.com/office/officeart/2005/8/layout/bProcess3"/>
    <dgm:cxn modelId="{8758B7B2-D737-4175-96A6-7A44B98882AA}" type="presParOf" srcId="{969E2123-7E46-43EB-9F68-100D5DA30E11}" destId="{07626BFE-AEB1-43AB-9BD1-D59D4B7338AC}" srcOrd="0" destOrd="0" presId="urn:microsoft.com/office/officeart/2005/8/layout/bProcess3"/>
    <dgm:cxn modelId="{DA7DF3C5-1ED1-459C-82E2-3BBCE3E6809E}" type="presParOf" srcId="{969E2123-7E46-43EB-9F68-100D5DA30E11}" destId="{E7E0ACF1-64D1-4010-B49B-660D95244423}" srcOrd="1" destOrd="0" presId="urn:microsoft.com/office/officeart/2005/8/layout/bProcess3"/>
    <dgm:cxn modelId="{78858DC5-5EF9-497F-B2C2-F06DDC76BB1C}" type="presParOf" srcId="{E7E0ACF1-64D1-4010-B49B-660D95244423}" destId="{E0175C05-9D43-4BDF-9B0F-8C1CEDC596B2}" srcOrd="0" destOrd="0" presId="urn:microsoft.com/office/officeart/2005/8/layout/bProcess3"/>
    <dgm:cxn modelId="{A9CBD7F7-1439-422B-BAB2-1E275B0C001B}" type="presParOf" srcId="{969E2123-7E46-43EB-9F68-100D5DA30E11}" destId="{0ACAC906-92FF-4623-A167-E3CE57CD3CCB}" srcOrd="2" destOrd="0" presId="urn:microsoft.com/office/officeart/2005/8/layout/bProcess3"/>
    <dgm:cxn modelId="{F5113A30-A983-464F-8993-C93B062A780E}" type="presParOf" srcId="{969E2123-7E46-43EB-9F68-100D5DA30E11}" destId="{359A9AF9-45AF-4967-975B-15E13F9A24D0}" srcOrd="3" destOrd="0" presId="urn:microsoft.com/office/officeart/2005/8/layout/bProcess3"/>
    <dgm:cxn modelId="{8C9F6D71-BB83-47D7-A83B-B9C230509213}" type="presParOf" srcId="{359A9AF9-45AF-4967-975B-15E13F9A24D0}" destId="{4A7CB1CE-98F4-49E2-AA0C-478E57893B3B}" srcOrd="0" destOrd="0" presId="urn:microsoft.com/office/officeart/2005/8/layout/bProcess3"/>
    <dgm:cxn modelId="{FB86C5EA-AD32-41A4-828F-9A790371ED89}" type="presParOf" srcId="{969E2123-7E46-43EB-9F68-100D5DA30E11}" destId="{ACEF238F-71EB-4384-8A4D-949892EB5E3A}" srcOrd="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02C922-F1F9-42B0-BB1F-DAD4D848CEA4}" type="doc">
      <dgm:prSet loTypeId="urn:microsoft.com/office/officeart/2005/8/layout/bProcess3" loCatId="process" qsTypeId="urn:microsoft.com/office/officeart/2005/8/quickstyle/simple5" qsCatId="simple" csTypeId="urn:microsoft.com/office/officeart/2005/8/colors/accent1_1" csCatId="accent1" phldr="1"/>
      <dgm:spPr/>
      <dgm:t>
        <a:bodyPr/>
        <a:lstStyle/>
        <a:p>
          <a:endParaRPr lang="en-US"/>
        </a:p>
      </dgm:t>
    </dgm:pt>
    <dgm:pt modelId="{40B12D92-BAA3-4E5E-908C-6656BAA07E9D}">
      <dgm:prSet phldrT="[Text]"/>
      <dgm:spPr>
        <a:solidFill>
          <a:schemeClr val="tx2">
            <a:lumMod val="60000"/>
            <a:lumOff val="40000"/>
          </a:schemeClr>
        </a:solidFill>
      </dgm:spPr>
      <dgm:t>
        <a:bodyPr/>
        <a:lstStyle/>
        <a:p>
          <a:r>
            <a:rPr lang="en-US" dirty="0"/>
            <a:t>Candidate accepts offer, the SA Concierge team evaluates registered volunteers to build support team (manual)</a:t>
          </a:r>
        </a:p>
      </dgm:t>
    </dgm:pt>
    <dgm:pt modelId="{FAA933FE-9A89-41EE-97C1-DA48D1ACBE4D}" type="parTrans" cxnId="{819CC491-5D79-47B7-A65F-9105AEDD101B}">
      <dgm:prSet/>
      <dgm:spPr/>
      <dgm:t>
        <a:bodyPr/>
        <a:lstStyle/>
        <a:p>
          <a:endParaRPr lang="en-US"/>
        </a:p>
      </dgm:t>
    </dgm:pt>
    <dgm:pt modelId="{04CCE55C-82E0-4C52-BA7C-1160FECD8F34}" type="sibTrans" cxnId="{819CC491-5D79-47B7-A65F-9105AEDD101B}">
      <dgm:prSet/>
      <dgm:spPr/>
      <dgm:t>
        <a:bodyPr/>
        <a:lstStyle/>
        <a:p>
          <a:endParaRPr lang="en-US"/>
        </a:p>
      </dgm:t>
    </dgm:pt>
    <dgm:pt modelId="{C8DB7F23-77E1-40AF-849D-2380E39B07B2}">
      <dgm:prSet phldrT="[Text]"/>
      <dgm:spPr>
        <a:solidFill>
          <a:schemeClr val="tx2">
            <a:lumMod val="60000"/>
            <a:lumOff val="40000"/>
          </a:schemeClr>
        </a:solidFill>
      </dgm:spPr>
      <dgm:t>
        <a:bodyPr/>
        <a:lstStyle/>
        <a:p>
          <a:r>
            <a:rPr lang="en-US" dirty="0"/>
            <a:t>SA Concierge schedules a support team meeting to outline action items (manual)</a:t>
          </a:r>
        </a:p>
      </dgm:t>
    </dgm:pt>
    <dgm:pt modelId="{DC8D2659-C68B-4A91-BA6E-5B9A2EF223C2}" type="parTrans" cxnId="{7E40B0FE-864A-44EA-8572-38C466F05100}">
      <dgm:prSet/>
      <dgm:spPr/>
      <dgm:t>
        <a:bodyPr/>
        <a:lstStyle/>
        <a:p>
          <a:endParaRPr lang="en-US"/>
        </a:p>
      </dgm:t>
    </dgm:pt>
    <dgm:pt modelId="{839254CF-7EDA-4F42-B114-E84FB19A24A4}" type="sibTrans" cxnId="{7E40B0FE-864A-44EA-8572-38C466F05100}">
      <dgm:prSet/>
      <dgm:spPr/>
      <dgm:t>
        <a:bodyPr/>
        <a:lstStyle/>
        <a:p>
          <a:endParaRPr lang="en-US"/>
        </a:p>
      </dgm:t>
    </dgm:pt>
    <dgm:pt modelId="{C713378C-75C2-4973-B6FA-FD42576306AA}">
      <dgm:prSet phldrT="[Text]"/>
      <dgm:spPr>
        <a:solidFill>
          <a:schemeClr val="tx2">
            <a:lumMod val="60000"/>
            <a:lumOff val="40000"/>
          </a:schemeClr>
        </a:solidFill>
      </dgm:spPr>
      <dgm:t>
        <a:bodyPr/>
        <a:lstStyle/>
        <a:p>
          <a:r>
            <a:rPr lang="en-US" dirty="0"/>
            <a:t>SA Concierge confirms accommodations are in place and submits requests as needed to NYO Disability Office, as needed. (manual)</a:t>
          </a:r>
        </a:p>
      </dgm:t>
    </dgm:pt>
    <dgm:pt modelId="{B5EEF452-5689-4D08-ACBB-971AB93B4910}" type="parTrans" cxnId="{D1FAFDE8-DDE4-4144-B763-53894F482971}">
      <dgm:prSet/>
      <dgm:spPr/>
      <dgm:t>
        <a:bodyPr/>
        <a:lstStyle/>
        <a:p>
          <a:endParaRPr lang="en-US"/>
        </a:p>
      </dgm:t>
    </dgm:pt>
    <dgm:pt modelId="{FBBA0FE0-10F4-41CF-8D3C-306BDCD5B1DD}" type="sibTrans" cxnId="{D1FAFDE8-DDE4-4144-B763-53894F482971}">
      <dgm:prSet/>
      <dgm:spPr/>
      <dgm:t>
        <a:bodyPr/>
        <a:lstStyle/>
        <a:p>
          <a:endParaRPr lang="en-US"/>
        </a:p>
      </dgm:t>
    </dgm:pt>
    <dgm:pt modelId="{0F10660F-3016-4663-A98F-3B887F4703DA}">
      <dgm:prSet phldrT="[Text]"/>
      <dgm:spPr>
        <a:solidFill>
          <a:schemeClr val="tx2">
            <a:lumMod val="60000"/>
            <a:lumOff val="40000"/>
          </a:schemeClr>
        </a:solidFill>
      </dgm:spPr>
      <dgm:t>
        <a:bodyPr/>
        <a:lstStyle/>
        <a:p>
          <a:r>
            <a:rPr lang="en-US" dirty="0"/>
            <a:t>For Contingent hires, WDSM confirms PO is approved 2 weeks prior to the employees start date (manual)</a:t>
          </a:r>
        </a:p>
      </dgm:t>
    </dgm:pt>
    <dgm:pt modelId="{F6CF089E-530B-46C9-BBAF-FC6E4C9F2D29}" type="parTrans" cxnId="{F9FF2667-C4A7-4C65-BE7A-895F165EE28F}">
      <dgm:prSet/>
      <dgm:spPr/>
      <dgm:t>
        <a:bodyPr/>
        <a:lstStyle/>
        <a:p>
          <a:endParaRPr lang="en-US"/>
        </a:p>
      </dgm:t>
    </dgm:pt>
    <dgm:pt modelId="{D9B2CD0C-1CE3-4963-BA3E-12D50875368A}" type="sibTrans" cxnId="{F9FF2667-C4A7-4C65-BE7A-895F165EE28F}">
      <dgm:prSet/>
      <dgm:spPr/>
      <dgm:t>
        <a:bodyPr/>
        <a:lstStyle/>
        <a:p>
          <a:endParaRPr lang="en-US"/>
        </a:p>
      </dgm:t>
    </dgm:pt>
    <dgm:pt modelId="{C6D7C6FF-D5E0-4AD2-8000-AABDAF4FEC2A}">
      <dgm:prSet phldrT="[Text]"/>
      <dgm:spPr>
        <a:solidFill>
          <a:schemeClr val="tx2">
            <a:lumMod val="60000"/>
            <a:lumOff val="40000"/>
          </a:schemeClr>
        </a:solidFill>
      </dgm:spPr>
      <dgm:t>
        <a:bodyPr/>
        <a:lstStyle/>
        <a:p>
          <a:r>
            <a:rPr lang="en-US" dirty="0"/>
            <a:t>SA Concierge provides candidate first day check list and first day items (manual)</a:t>
          </a:r>
        </a:p>
      </dgm:t>
    </dgm:pt>
    <dgm:pt modelId="{EFFDED3D-27DC-4E14-B8BE-292CD8EE80DE}" type="parTrans" cxnId="{5E15336E-A901-4AE7-9572-9B009F96A3D9}">
      <dgm:prSet/>
      <dgm:spPr/>
      <dgm:t>
        <a:bodyPr/>
        <a:lstStyle/>
        <a:p>
          <a:endParaRPr lang="en-US"/>
        </a:p>
      </dgm:t>
    </dgm:pt>
    <dgm:pt modelId="{3964DCFC-C3EF-4FD8-AAB1-25E8705BD8DA}" type="sibTrans" cxnId="{5E15336E-A901-4AE7-9572-9B009F96A3D9}">
      <dgm:prSet/>
      <dgm:spPr/>
      <dgm:t>
        <a:bodyPr/>
        <a:lstStyle/>
        <a:p>
          <a:endParaRPr lang="en-US"/>
        </a:p>
      </dgm:t>
    </dgm:pt>
    <dgm:pt modelId="{02B2A0B0-A340-4BAC-85B3-555F4432CE6A}">
      <dgm:prSet phldrT="[Text]"/>
      <dgm:spPr>
        <a:solidFill>
          <a:schemeClr val="tx2">
            <a:lumMod val="60000"/>
            <a:lumOff val="40000"/>
          </a:schemeClr>
        </a:solidFill>
      </dgm:spPr>
      <dgm:t>
        <a:bodyPr/>
        <a:lstStyle/>
        <a:p>
          <a:r>
            <a:rPr lang="en-US" dirty="0"/>
            <a:t>Receipt of employment Laptop</a:t>
          </a:r>
        </a:p>
      </dgm:t>
    </dgm:pt>
    <dgm:pt modelId="{302476A9-2A21-422C-9B54-9D707D2B9965}" type="parTrans" cxnId="{3AFB4AD3-2A5A-4439-BC54-5C5A43358FE5}">
      <dgm:prSet/>
      <dgm:spPr/>
      <dgm:t>
        <a:bodyPr/>
        <a:lstStyle/>
        <a:p>
          <a:endParaRPr lang="en-US"/>
        </a:p>
      </dgm:t>
    </dgm:pt>
    <dgm:pt modelId="{9DA4266E-14F3-49AA-815C-429C0382C9D2}" type="sibTrans" cxnId="{3AFB4AD3-2A5A-4439-BC54-5C5A43358FE5}">
      <dgm:prSet/>
      <dgm:spPr/>
      <dgm:t>
        <a:bodyPr/>
        <a:lstStyle/>
        <a:p>
          <a:endParaRPr lang="en-US"/>
        </a:p>
      </dgm:t>
    </dgm:pt>
    <dgm:pt modelId="{017049AB-6F3C-4FCA-8C04-680609CAA20F}">
      <dgm:prSet phldrT="[Text]"/>
      <dgm:spPr>
        <a:solidFill>
          <a:schemeClr val="tx2">
            <a:lumMod val="60000"/>
            <a:lumOff val="40000"/>
          </a:schemeClr>
        </a:solidFill>
      </dgm:spPr>
      <dgm:t>
        <a:bodyPr/>
        <a:lstStyle/>
        <a:p>
          <a:r>
            <a:rPr lang="en-US" dirty="0"/>
            <a:t>Person(s) to meet onsite</a:t>
          </a:r>
        </a:p>
      </dgm:t>
    </dgm:pt>
    <dgm:pt modelId="{CA95D28C-4F0D-4D01-B04D-68F81F3D15CB}" type="parTrans" cxnId="{4505D00E-72BB-468B-81A6-888AB7DEDBF5}">
      <dgm:prSet/>
      <dgm:spPr/>
      <dgm:t>
        <a:bodyPr/>
        <a:lstStyle/>
        <a:p>
          <a:endParaRPr lang="en-US"/>
        </a:p>
      </dgm:t>
    </dgm:pt>
    <dgm:pt modelId="{69B99E86-D04F-4FB8-BC51-871DB5292D81}" type="sibTrans" cxnId="{4505D00E-72BB-468B-81A6-888AB7DEDBF5}">
      <dgm:prSet/>
      <dgm:spPr/>
      <dgm:t>
        <a:bodyPr/>
        <a:lstStyle/>
        <a:p>
          <a:endParaRPr lang="en-US"/>
        </a:p>
      </dgm:t>
    </dgm:pt>
    <dgm:pt modelId="{BD2C4932-9AD6-42A5-946F-9475FB31DCC8}">
      <dgm:prSet phldrT="[Text]"/>
      <dgm:spPr>
        <a:solidFill>
          <a:schemeClr val="tx2">
            <a:lumMod val="60000"/>
            <a:lumOff val="40000"/>
          </a:schemeClr>
        </a:solidFill>
      </dgm:spPr>
      <dgm:t>
        <a:bodyPr/>
        <a:lstStyle/>
        <a:p>
          <a:r>
            <a:rPr lang="en-US" dirty="0"/>
            <a:t>Welcome week training</a:t>
          </a:r>
        </a:p>
      </dgm:t>
    </dgm:pt>
    <dgm:pt modelId="{AF4C99F5-CD09-4967-A77E-6AC5BCBF4392}" type="parTrans" cxnId="{3198CD18-9906-4AB6-8E29-D7BABF9FD008}">
      <dgm:prSet/>
      <dgm:spPr/>
      <dgm:t>
        <a:bodyPr/>
        <a:lstStyle/>
        <a:p>
          <a:endParaRPr lang="en-US"/>
        </a:p>
      </dgm:t>
    </dgm:pt>
    <dgm:pt modelId="{159A4A6C-6007-41CA-B6BE-0FEA9CD37D58}" type="sibTrans" cxnId="{3198CD18-9906-4AB6-8E29-D7BABF9FD008}">
      <dgm:prSet/>
      <dgm:spPr/>
      <dgm:t>
        <a:bodyPr/>
        <a:lstStyle/>
        <a:p>
          <a:endParaRPr lang="en-US"/>
        </a:p>
      </dgm:t>
    </dgm:pt>
    <dgm:pt modelId="{FE70F818-B54A-47EF-A6A2-51D85DCCD5C5}" type="pres">
      <dgm:prSet presAssocID="{6802C922-F1F9-42B0-BB1F-DAD4D848CEA4}" presName="Name0" presStyleCnt="0">
        <dgm:presLayoutVars>
          <dgm:dir/>
          <dgm:resizeHandles val="exact"/>
        </dgm:presLayoutVars>
      </dgm:prSet>
      <dgm:spPr/>
    </dgm:pt>
    <dgm:pt modelId="{2C46F717-A402-4904-A751-63CC59932F7C}" type="pres">
      <dgm:prSet presAssocID="{40B12D92-BAA3-4E5E-908C-6656BAA07E9D}" presName="node" presStyleLbl="node1" presStyleIdx="0" presStyleCnt="5">
        <dgm:presLayoutVars>
          <dgm:bulletEnabled val="1"/>
        </dgm:presLayoutVars>
      </dgm:prSet>
      <dgm:spPr/>
    </dgm:pt>
    <dgm:pt modelId="{F39AD9E2-35C0-4559-9F99-6A8AFD8A54E6}" type="pres">
      <dgm:prSet presAssocID="{04CCE55C-82E0-4C52-BA7C-1160FECD8F34}" presName="sibTrans" presStyleLbl="sibTrans1D1" presStyleIdx="0" presStyleCnt="4"/>
      <dgm:spPr/>
    </dgm:pt>
    <dgm:pt modelId="{B03D9BDA-1F6A-4CC3-B931-1CBFD6B51009}" type="pres">
      <dgm:prSet presAssocID="{04CCE55C-82E0-4C52-BA7C-1160FECD8F34}" presName="connectorText" presStyleLbl="sibTrans1D1" presStyleIdx="0" presStyleCnt="4"/>
      <dgm:spPr/>
    </dgm:pt>
    <dgm:pt modelId="{6AAF653E-B372-4A80-B005-4996B499DE53}" type="pres">
      <dgm:prSet presAssocID="{C8DB7F23-77E1-40AF-849D-2380E39B07B2}" presName="node" presStyleLbl="node1" presStyleIdx="1" presStyleCnt="5">
        <dgm:presLayoutVars>
          <dgm:bulletEnabled val="1"/>
        </dgm:presLayoutVars>
      </dgm:prSet>
      <dgm:spPr/>
    </dgm:pt>
    <dgm:pt modelId="{A0D61ED1-AC37-4F62-B0AF-694E1E3525A7}" type="pres">
      <dgm:prSet presAssocID="{839254CF-7EDA-4F42-B114-E84FB19A24A4}" presName="sibTrans" presStyleLbl="sibTrans1D1" presStyleIdx="1" presStyleCnt="4"/>
      <dgm:spPr/>
    </dgm:pt>
    <dgm:pt modelId="{7196A029-662C-456A-8C35-3F18BA0CFBF6}" type="pres">
      <dgm:prSet presAssocID="{839254CF-7EDA-4F42-B114-E84FB19A24A4}" presName="connectorText" presStyleLbl="sibTrans1D1" presStyleIdx="1" presStyleCnt="4"/>
      <dgm:spPr/>
    </dgm:pt>
    <dgm:pt modelId="{9FD7CC84-8351-4264-9744-C60437E06381}" type="pres">
      <dgm:prSet presAssocID="{C713378C-75C2-4973-B6FA-FD42576306AA}" presName="node" presStyleLbl="node1" presStyleIdx="2" presStyleCnt="5">
        <dgm:presLayoutVars>
          <dgm:bulletEnabled val="1"/>
        </dgm:presLayoutVars>
      </dgm:prSet>
      <dgm:spPr/>
    </dgm:pt>
    <dgm:pt modelId="{3A8868DD-0943-44E6-BDF6-B1BEF81DEA42}" type="pres">
      <dgm:prSet presAssocID="{FBBA0FE0-10F4-41CF-8D3C-306BDCD5B1DD}" presName="sibTrans" presStyleLbl="sibTrans1D1" presStyleIdx="2" presStyleCnt="4"/>
      <dgm:spPr/>
    </dgm:pt>
    <dgm:pt modelId="{56D0DE67-A0AA-4D08-9FE5-F46805CFF9A2}" type="pres">
      <dgm:prSet presAssocID="{FBBA0FE0-10F4-41CF-8D3C-306BDCD5B1DD}" presName="connectorText" presStyleLbl="sibTrans1D1" presStyleIdx="2" presStyleCnt="4"/>
      <dgm:spPr/>
    </dgm:pt>
    <dgm:pt modelId="{5D50A962-3F07-44D4-825D-F74C9B95B7FD}" type="pres">
      <dgm:prSet presAssocID="{0F10660F-3016-4663-A98F-3B887F4703DA}" presName="node" presStyleLbl="node1" presStyleIdx="3" presStyleCnt="5">
        <dgm:presLayoutVars>
          <dgm:bulletEnabled val="1"/>
        </dgm:presLayoutVars>
      </dgm:prSet>
      <dgm:spPr/>
    </dgm:pt>
    <dgm:pt modelId="{0D9BA21C-A350-45C4-894A-1B8C8C39A62A}" type="pres">
      <dgm:prSet presAssocID="{D9B2CD0C-1CE3-4963-BA3E-12D50875368A}" presName="sibTrans" presStyleLbl="sibTrans1D1" presStyleIdx="3" presStyleCnt="4"/>
      <dgm:spPr/>
    </dgm:pt>
    <dgm:pt modelId="{B8DBD1EB-3DC4-4E97-A55D-57D323C44089}" type="pres">
      <dgm:prSet presAssocID="{D9B2CD0C-1CE3-4963-BA3E-12D50875368A}" presName="connectorText" presStyleLbl="sibTrans1D1" presStyleIdx="3" presStyleCnt="4"/>
      <dgm:spPr/>
    </dgm:pt>
    <dgm:pt modelId="{5BD99D18-FA0C-49AF-8A6C-84F3B5B93B5D}" type="pres">
      <dgm:prSet presAssocID="{C6D7C6FF-D5E0-4AD2-8000-AABDAF4FEC2A}" presName="node" presStyleLbl="node1" presStyleIdx="4" presStyleCnt="5">
        <dgm:presLayoutVars>
          <dgm:bulletEnabled val="1"/>
        </dgm:presLayoutVars>
      </dgm:prSet>
      <dgm:spPr/>
    </dgm:pt>
  </dgm:ptLst>
  <dgm:cxnLst>
    <dgm:cxn modelId="{AC755C0B-3FA5-4788-8EE5-0A92C0399C75}" type="presOf" srcId="{D9B2CD0C-1CE3-4963-BA3E-12D50875368A}" destId="{0D9BA21C-A350-45C4-894A-1B8C8C39A62A}" srcOrd="0" destOrd="0" presId="urn:microsoft.com/office/officeart/2005/8/layout/bProcess3"/>
    <dgm:cxn modelId="{4505D00E-72BB-468B-81A6-888AB7DEDBF5}" srcId="{C6D7C6FF-D5E0-4AD2-8000-AABDAF4FEC2A}" destId="{017049AB-6F3C-4FCA-8C04-680609CAA20F}" srcOrd="1" destOrd="0" parTransId="{CA95D28C-4F0D-4D01-B04D-68F81F3D15CB}" sibTransId="{69B99E86-D04F-4FB8-BC51-871DB5292D81}"/>
    <dgm:cxn modelId="{3198CD18-9906-4AB6-8E29-D7BABF9FD008}" srcId="{C6D7C6FF-D5E0-4AD2-8000-AABDAF4FEC2A}" destId="{BD2C4932-9AD6-42A5-946F-9475FB31DCC8}" srcOrd="2" destOrd="0" parTransId="{AF4C99F5-CD09-4967-A77E-6AC5BCBF4392}" sibTransId="{159A4A6C-6007-41CA-B6BE-0FEA9CD37D58}"/>
    <dgm:cxn modelId="{4E181420-D531-4675-8E95-721470FCD968}" type="presOf" srcId="{FBBA0FE0-10F4-41CF-8D3C-306BDCD5B1DD}" destId="{3A8868DD-0943-44E6-BDF6-B1BEF81DEA42}" srcOrd="0" destOrd="0" presId="urn:microsoft.com/office/officeart/2005/8/layout/bProcess3"/>
    <dgm:cxn modelId="{23DB1D24-563C-45B5-A187-D2255FC24ECC}" type="presOf" srcId="{6802C922-F1F9-42B0-BB1F-DAD4D848CEA4}" destId="{FE70F818-B54A-47EF-A6A2-51D85DCCD5C5}" srcOrd="0" destOrd="0" presId="urn:microsoft.com/office/officeart/2005/8/layout/bProcess3"/>
    <dgm:cxn modelId="{F8433A24-AB19-4F2E-98D7-4086A51A99F7}" type="presOf" srcId="{0F10660F-3016-4663-A98F-3B887F4703DA}" destId="{5D50A962-3F07-44D4-825D-F74C9B95B7FD}" srcOrd="0" destOrd="0" presId="urn:microsoft.com/office/officeart/2005/8/layout/bProcess3"/>
    <dgm:cxn modelId="{089AC43D-8BC4-4079-B52C-6169D6304926}" type="presOf" srcId="{839254CF-7EDA-4F42-B114-E84FB19A24A4}" destId="{7196A029-662C-456A-8C35-3F18BA0CFBF6}" srcOrd="1" destOrd="0" presId="urn:microsoft.com/office/officeart/2005/8/layout/bProcess3"/>
    <dgm:cxn modelId="{92D78C40-B5E4-45CE-98A2-B2154A8F7093}" type="presOf" srcId="{C8DB7F23-77E1-40AF-849D-2380E39B07B2}" destId="{6AAF653E-B372-4A80-B005-4996B499DE53}" srcOrd="0" destOrd="0" presId="urn:microsoft.com/office/officeart/2005/8/layout/bProcess3"/>
    <dgm:cxn modelId="{F9FF2667-C4A7-4C65-BE7A-895F165EE28F}" srcId="{6802C922-F1F9-42B0-BB1F-DAD4D848CEA4}" destId="{0F10660F-3016-4663-A98F-3B887F4703DA}" srcOrd="3" destOrd="0" parTransId="{F6CF089E-530B-46C9-BBAF-FC6E4C9F2D29}" sibTransId="{D9B2CD0C-1CE3-4963-BA3E-12D50875368A}"/>
    <dgm:cxn modelId="{23F7E849-3EF9-4605-BF39-81BB41EAB74B}" type="presOf" srcId="{017049AB-6F3C-4FCA-8C04-680609CAA20F}" destId="{5BD99D18-FA0C-49AF-8A6C-84F3B5B93B5D}" srcOrd="0" destOrd="2" presId="urn:microsoft.com/office/officeart/2005/8/layout/bProcess3"/>
    <dgm:cxn modelId="{5E15336E-A901-4AE7-9572-9B009F96A3D9}" srcId="{6802C922-F1F9-42B0-BB1F-DAD4D848CEA4}" destId="{C6D7C6FF-D5E0-4AD2-8000-AABDAF4FEC2A}" srcOrd="4" destOrd="0" parTransId="{EFFDED3D-27DC-4E14-B8BE-292CD8EE80DE}" sibTransId="{3964DCFC-C3EF-4FD8-AAB1-25E8705BD8DA}"/>
    <dgm:cxn modelId="{27309E4E-3303-4096-9A08-FE7E7102C089}" type="presOf" srcId="{839254CF-7EDA-4F42-B114-E84FB19A24A4}" destId="{A0D61ED1-AC37-4F62-B0AF-694E1E3525A7}" srcOrd="0" destOrd="0" presId="urn:microsoft.com/office/officeart/2005/8/layout/bProcess3"/>
    <dgm:cxn modelId="{58D03F71-D85B-4499-A382-AB51F766E0D7}" type="presOf" srcId="{D9B2CD0C-1CE3-4963-BA3E-12D50875368A}" destId="{B8DBD1EB-3DC4-4E97-A55D-57D323C44089}" srcOrd="1" destOrd="0" presId="urn:microsoft.com/office/officeart/2005/8/layout/bProcess3"/>
    <dgm:cxn modelId="{DCB36F73-84F2-4D89-A416-5368CBDB776B}" type="presOf" srcId="{C713378C-75C2-4973-B6FA-FD42576306AA}" destId="{9FD7CC84-8351-4264-9744-C60437E06381}" srcOrd="0" destOrd="0" presId="urn:microsoft.com/office/officeart/2005/8/layout/bProcess3"/>
    <dgm:cxn modelId="{90115990-7061-4C9A-8F41-85701495D4C4}" type="presOf" srcId="{04CCE55C-82E0-4C52-BA7C-1160FECD8F34}" destId="{B03D9BDA-1F6A-4CC3-B931-1CBFD6B51009}" srcOrd="1" destOrd="0" presId="urn:microsoft.com/office/officeart/2005/8/layout/bProcess3"/>
    <dgm:cxn modelId="{819CC491-5D79-47B7-A65F-9105AEDD101B}" srcId="{6802C922-F1F9-42B0-BB1F-DAD4D848CEA4}" destId="{40B12D92-BAA3-4E5E-908C-6656BAA07E9D}" srcOrd="0" destOrd="0" parTransId="{FAA933FE-9A89-41EE-97C1-DA48D1ACBE4D}" sibTransId="{04CCE55C-82E0-4C52-BA7C-1160FECD8F34}"/>
    <dgm:cxn modelId="{1A72F8A5-A2F3-4076-A9AD-8E74D426A532}" type="presOf" srcId="{40B12D92-BAA3-4E5E-908C-6656BAA07E9D}" destId="{2C46F717-A402-4904-A751-63CC59932F7C}" srcOrd="0" destOrd="0" presId="urn:microsoft.com/office/officeart/2005/8/layout/bProcess3"/>
    <dgm:cxn modelId="{ED319BB2-1749-4090-96DD-B129EF7FB1BA}" type="presOf" srcId="{02B2A0B0-A340-4BAC-85B3-555F4432CE6A}" destId="{5BD99D18-FA0C-49AF-8A6C-84F3B5B93B5D}" srcOrd="0" destOrd="1" presId="urn:microsoft.com/office/officeart/2005/8/layout/bProcess3"/>
    <dgm:cxn modelId="{FCD573B3-1042-4BA2-92D2-D6FA823E7C21}" type="presOf" srcId="{FBBA0FE0-10F4-41CF-8D3C-306BDCD5B1DD}" destId="{56D0DE67-A0AA-4D08-9FE5-F46805CFF9A2}" srcOrd="1" destOrd="0" presId="urn:microsoft.com/office/officeart/2005/8/layout/bProcess3"/>
    <dgm:cxn modelId="{F910A7CF-2005-42D8-AB3D-54E194011AEE}" type="presOf" srcId="{C6D7C6FF-D5E0-4AD2-8000-AABDAF4FEC2A}" destId="{5BD99D18-FA0C-49AF-8A6C-84F3B5B93B5D}" srcOrd="0" destOrd="0" presId="urn:microsoft.com/office/officeart/2005/8/layout/bProcess3"/>
    <dgm:cxn modelId="{3AFB4AD3-2A5A-4439-BC54-5C5A43358FE5}" srcId="{C6D7C6FF-D5E0-4AD2-8000-AABDAF4FEC2A}" destId="{02B2A0B0-A340-4BAC-85B3-555F4432CE6A}" srcOrd="0" destOrd="0" parTransId="{302476A9-2A21-422C-9B54-9D707D2B9965}" sibTransId="{9DA4266E-14F3-49AA-815C-429C0382C9D2}"/>
    <dgm:cxn modelId="{E0F9CADB-8D0A-4550-9237-DE9C46FF4392}" type="presOf" srcId="{BD2C4932-9AD6-42A5-946F-9475FB31DCC8}" destId="{5BD99D18-FA0C-49AF-8A6C-84F3B5B93B5D}" srcOrd="0" destOrd="3" presId="urn:microsoft.com/office/officeart/2005/8/layout/bProcess3"/>
    <dgm:cxn modelId="{A53988DC-A7AF-4262-9C0F-88E4BEADD884}" type="presOf" srcId="{04CCE55C-82E0-4C52-BA7C-1160FECD8F34}" destId="{F39AD9E2-35C0-4559-9F99-6A8AFD8A54E6}" srcOrd="0" destOrd="0" presId="urn:microsoft.com/office/officeart/2005/8/layout/bProcess3"/>
    <dgm:cxn modelId="{D1FAFDE8-DDE4-4144-B763-53894F482971}" srcId="{6802C922-F1F9-42B0-BB1F-DAD4D848CEA4}" destId="{C713378C-75C2-4973-B6FA-FD42576306AA}" srcOrd="2" destOrd="0" parTransId="{B5EEF452-5689-4D08-ACBB-971AB93B4910}" sibTransId="{FBBA0FE0-10F4-41CF-8D3C-306BDCD5B1DD}"/>
    <dgm:cxn modelId="{7E40B0FE-864A-44EA-8572-38C466F05100}" srcId="{6802C922-F1F9-42B0-BB1F-DAD4D848CEA4}" destId="{C8DB7F23-77E1-40AF-849D-2380E39B07B2}" srcOrd="1" destOrd="0" parTransId="{DC8D2659-C68B-4A91-BA6E-5B9A2EF223C2}" sibTransId="{839254CF-7EDA-4F42-B114-E84FB19A24A4}"/>
    <dgm:cxn modelId="{69CD04B4-B438-4A26-BC6C-99953AF31F49}" type="presParOf" srcId="{FE70F818-B54A-47EF-A6A2-51D85DCCD5C5}" destId="{2C46F717-A402-4904-A751-63CC59932F7C}" srcOrd="0" destOrd="0" presId="urn:microsoft.com/office/officeart/2005/8/layout/bProcess3"/>
    <dgm:cxn modelId="{83720979-8EC0-4DA3-8C84-53948407445B}" type="presParOf" srcId="{FE70F818-B54A-47EF-A6A2-51D85DCCD5C5}" destId="{F39AD9E2-35C0-4559-9F99-6A8AFD8A54E6}" srcOrd="1" destOrd="0" presId="urn:microsoft.com/office/officeart/2005/8/layout/bProcess3"/>
    <dgm:cxn modelId="{696D8E8D-B317-4A06-A893-FB3F9C6B50DF}" type="presParOf" srcId="{F39AD9E2-35C0-4559-9F99-6A8AFD8A54E6}" destId="{B03D9BDA-1F6A-4CC3-B931-1CBFD6B51009}" srcOrd="0" destOrd="0" presId="urn:microsoft.com/office/officeart/2005/8/layout/bProcess3"/>
    <dgm:cxn modelId="{AF407E4A-C16C-4D69-8519-8C4FB14B4DC8}" type="presParOf" srcId="{FE70F818-B54A-47EF-A6A2-51D85DCCD5C5}" destId="{6AAF653E-B372-4A80-B005-4996B499DE53}" srcOrd="2" destOrd="0" presId="urn:microsoft.com/office/officeart/2005/8/layout/bProcess3"/>
    <dgm:cxn modelId="{6D5A91B5-B5A3-4B8F-8600-1C03677477E1}" type="presParOf" srcId="{FE70F818-B54A-47EF-A6A2-51D85DCCD5C5}" destId="{A0D61ED1-AC37-4F62-B0AF-694E1E3525A7}" srcOrd="3" destOrd="0" presId="urn:microsoft.com/office/officeart/2005/8/layout/bProcess3"/>
    <dgm:cxn modelId="{8407B39F-138B-4C62-A50A-0E00F305E1F9}" type="presParOf" srcId="{A0D61ED1-AC37-4F62-B0AF-694E1E3525A7}" destId="{7196A029-662C-456A-8C35-3F18BA0CFBF6}" srcOrd="0" destOrd="0" presId="urn:microsoft.com/office/officeart/2005/8/layout/bProcess3"/>
    <dgm:cxn modelId="{060771BF-5A7D-4B97-95C7-A0D891FA2FCC}" type="presParOf" srcId="{FE70F818-B54A-47EF-A6A2-51D85DCCD5C5}" destId="{9FD7CC84-8351-4264-9744-C60437E06381}" srcOrd="4" destOrd="0" presId="urn:microsoft.com/office/officeart/2005/8/layout/bProcess3"/>
    <dgm:cxn modelId="{1E19A327-A9CA-4A15-988B-9E4F78C40426}" type="presParOf" srcId="{FE70F818-B54A-47EF-A6A2-51D85DCCD5C5}" destId="{3A8868DD-0943-44E6-BDF6-B1BEF81DEA42}" srcOrd="5" destOrd="0" presId="urn:microsoft.com/office/officeart/2005/8/layout/bProcess3"/>
    <dgm:cxn modelId="{B007B118-779B-40F0-962C-C4318ED34532}" type="presParOf" srcId="{3A8868DD-0943-44E6-BDF6-B1BEF81DEA42}" destId="{56D0DE67-A0AA-4D08-9FE5-F46805CFF9A2}" srcOrd="0" destOrd="0" presId="urn:microsoft.com/office/officeart/2005/8/layout/bProcess3"/>
    <dgm:cxn modelId="{FA4DAC56-438E-4BE6-B6A3-15EF0DD31F4D}" type="presParOf" srcId="{FE70F818-B54A-47EF-A6A2-51D85DCCD5C5}" destId="{5D50A962-3F07-44D4-825D-F74C9B95B7FD}" srcOrd="6" destOrd="0" presId="urn:microsoft.com/office/officeart/2005/8/layout/bProcess3"/>
    <dgm:cxn modelId="{A32ADC3B-D035-4C46-B0B6-9D5A5AC1629F}" type="presParOf" srcId="{FE70F818-B54A-47EF-A6A2-51D85DCCD5C5}" destId="{0D9BA21C-A350-45C4-894A-1B8C8C39A62A}" srcOrd="7" destOrd="0" presId="urn:microsoft.com/office/officeart/2005/8/layout/bProcess3"/>
    <dgm:cxn modelId="{A04E523E-3305-400C-B3C3-37BCA5C6B1EE}" type="presParOf" srcId="{0D9BA21C-A350-45C4-894A-1B8C8C39A62A}" destId="{B8DBD1EB-3DC4-4E97-A55D-57D323C44089}" srcOrd="0" destOrd="0" presId="urn:microsoft.com/office/officeart/2005/8/layout/bProcess3"/>
    <dgm:cxn modelId="{325425B0-2A04-4E0D-B18F-A81B59E39E65}" type="presParOf" srcId="{FE70F818-B54A-47EF-A6A2-51D85DCCD5C5}" destId="{5BD99D18-FA0C-49AF-8A6C-84F3B5B93B5D}"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487DC-756B-4541-9387-D9DE7DE254F3}">
      <dsp:nvSpPr>
        <dsp:cNvPr id="0" name=""/>
        <dsp:cNvSpPr/>
      </dsp:nvSpPr>
      <dsp:spPr>
        <a:xfrm>
          <a:off x="4199462" y="1005258"/>
          <a:ext cx="773840" cy="91440"/>
        </a:xfrm>
        <a:custGeom>
          <a:avLst/>
          <a:gdLst/>
          <a:ahLst/>
          <a:cxnLst/>
          <a:rect l="0" t="0" r="0" b="0"/>
          <a:pathLst>
            <a:path>
              <a:moveTo>
                <a:pt x="0" y="45720"/>
              </a:moveTo>
              <a:lnTo>
                <a:pt x="773840"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6271" y="1046956"/>
        <a:ext cx="40222" cy="8044"/>
      </dsp:txXfrm>
    </dsp:sp>
    <dsp:sp modelId="{32536DDC-E84A-4444-9C0B-66434E1E119E}">
      <dsp:nvSpPr>
        <dsp:cNvPr id="0" name=""/>
        <dsp:cNvSpPr/>
      </dsp:nvSpPr>
      <dsp:spPr>
        <a:xfrm>
          <a:off x="703694" y="1707"/>
          <a:ext cx="3497568" cy="2098540"/>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SA Staffing Manager (SM) receives automated Workday email of open </a:t>
          </a:r>
          <a:r>
            <a:rPr lang="en-US" sz="1600" kern="1200" dirty="0" err="1"/>
            <a:t>reqs</a:t>
          </a:r>
          <a:r>
            <a:rPr lang="en-US" sz="1600" kern="1200" dirty="0"/>
            <a:t> that are grade level 4 or below, </a:t>
          </a:r>
          <a:r>
            <a:rPr lang="en-US" sz="1600" kern="1200" dirty="0">
              <a:solidFill>
                <a:schemeClr val="tx1"/>
              </a:solidFill>
            </a:rPr>
            <a:t>or up to grade level 7 for approved positions/locations</a:t>
          </a:r>
        </a:p>
      </dsp:txBody>
      <dsp:txXfrm>
        <a:off x="703694" y="1707"/>
        <a:ext cx="3497568" cy="2098540"/>
      </dsp:txXfrm>
    </dsp:sp>
    <dsp:sp modelId="{7E6A4EA6-5F27-4DDE-A481-E9087E860205}">
      <dsp:nvSpPr>
        <dsp:cNvPr id="0" name=""/>
        <dsp:cNvSpPr/>
      </dsp:nvSpPr>
      <dsp:spPr>
        <a:xfrm>
          <a:off x="2325167" y="2098448"/>
          <a:ext cx="4429320" cy="773840"/>
        </a:xfrm>
        <a:custGeom>
          <a:avLst/>
          <a:gdLst/>
          <a:ahLst/>
          <a:cxnLst/>
          <a:rect l="0" t="0" r="0" b="0"/>
          <a:pathLst>
            <a:path>
              <a:moveTo>
                <a:pt x="4429320" y="0"/>
              </a:moveTo>
              <a:lnTo>
                <a:pt x="4429320" y="404020"/>
              </a:lnTo>
              <a:lnTo>
                <a:pt x="0" y="404020"/>
              </a:lnTo>
              <a:lnTo>
                <a:pt x="0" y="773840"/>
              </a:lnTo>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7282" y="2481346"/>
        <a:ext cx="225088" cy="8044"/>
      </dsp:txXfrm>
    </dsp:sp>
    <dsp:sp modelId="{B41CF6F9-121E-4CC9-8544-0C106E62E6C6}">
      <dsp:nvSpPr>
        <dsp:cNvPr id="0" name=""/>
        <dsp:cNvSpPr/>
      </dsp:nvSpPr>
      <dsp:spPr>
        <a:xfrm>
          <a:off x="5005703" y="1707"/>
          <a:ext cx="3497568" cy="2098540"/>
        </a:xfrm>
        <a:prstGeom prst="rect">
          <a:avLst/>
        </a:prstGeom>
        <a:solidFill>
          <a:schemeClr val="accent1">
            <a:lumMod val="20000"/>
            <a:lumOff val="8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strike="noStrike" kern="1200" dirty="0"/>
            <a:t>If grade level 4 or below or grade level 7 and approved, it is required to be opened in </a:t>
          </a:r>
          <a:r>
            <a:rPr lang="en-US" sz="1600" strike="noStrike" kern="1200" dirty="0" err="1"/>
            <a:t>Candex</a:t>
          </a:r>
          <a:r>
            <a:rPr lang="en-US" sz="1600" strike="noStrike" kern="1200" dirty="0"/>
            <a:t> by Pfizer Recruiter (Manual) </a:t>
          </a:r>
        </a:p>
      </dsp:txBody>
      <dsp:txXfrm>
        <a:off x="5005703" y="1707"/>
        <a:ext cx="3497568" cy="2098540"/>
      </dsp:txXfrm>
    </dsp:sp>
    <dsp:sp modelId="{BB8E97B9-55AD-4D41-A16E-0CC505A26B04}">
      <dsp:nvSpPr>
        <dsp:cNvPr id="0" name=""/>
        <dsp:cNvSpPr/>
      </dsp:nvSpPr>
      <dsp:spPr>
        <a:xfrm>
          <a:off x="4072151" y="3908239"/>
          <a:ext cx="901152" cy="91440"/>
        </a:xfrm>
        <a:custGeom>
          <a:avLst/>
          <a:gdLst/>
          <a:ahLst/>
          <a:cxnLst/>
          <a:rect l="0" t="0" r="0" b="0"/>
          <a:pathLst>
            <a:path>
              <a:moveTo>
                <a:pt x="0" y="45720"/>
              </a:moveTo>
              <a:lnTo>
                <a:pt x="901152" y="45720"/>
              </a:lnTo>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99433" y="3949937"/>
        <a:ext cx="46587" cy="8044"/>
      </dsp:txXfrm>
    </dsp:sp>
    <dsp:sp modelId="{A07B92F6-41F0-49B6-A9BB-4E15375E0FFC}">
      <dsp:nvSpPr>
        <dsp:cNvPr id="0" name=""/>
        <dsp:cNvSpPr/>
      </dsp:nvSpPr>
      <dsp:spPr>
        <a:xfrm>
          <a:off x="576383" y="2904689"/>
          <a:ext cx="3497568" cy="2098540"/>
        </a:xfrm>
        <a:prstGeom prst="rect">
          <a:avLst/>
        </a:prstGeom>
        <a:solidFill>
          <a:schemeClr val="tx2"/>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strike="noStrike" kern="1200" dirty="0"/>
            <a:t>If unapproved req that the SA SM wants to work on, the SA SM emails the Pfizer Recruiter. The Recruiter asks the HM if they want to consider the SA talent for the role before opening in Candex. (Manual)</a:t>
          </a:r>
        </a:p>
      </dsp:txBody>
      <dsp:txXfrm>
        <a:off x="576383" y="2904689"/>
        <a:ext cx="3497568" cy="2098540"/>
      </dsp:txXfrm>
    </dsp:sp>
    <dsp:sp modelId="{EE637367-5C64-4D45-97DB-B79AD82111FF}">
      <dsp:nvSpPr>
        <dsp:cNvPr id="0" name=""/>
        <dsp:cNvSpPr/>
      </dsp:nvSpPr>
      <dsp:spPr>
        <a:xfrm>
          <a:off x="5005703" y="2904689"/>
          <a:ext cx="3497568" cy="2098540"/>
        </a:xfrm>
        <a:prstGeom prst="rect">
          <a:avLst/>
        </a:prstGeom>
        <a:solidFill>
          <a:schemeClr val="accent1">
            <a:lumMod val="20000"/>
            <a:lumOff val="8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The SA SM will submit talent only to </a:t>
          </a:r>
          <a:r>
            <a:rPr lang="en-US" sz="1600" kern="1200" dirty="0" err="1"/>
            <a:t>reqs</a:t>
          </a:r>
          <a:r>
            <a:rPr lang="en-US" sz="1600" kern="1200" dirty="0"/>
            <a:t> that have a HM that has taken the appropriate SA trainings.</a:t>
          </a:r>
        </a:p>
        <a:p>
          <a:pPr marL="0" lvl="0" indent="0" algn="ctr" defTabSz="711200">
            <a:lnSpc>
              <a:spcPct val="90000"/>
            </a:lnSpc>
            <a:spcBef>
              <a:spcPct val="0"/>
            </a:spcBef>
            <a:spcAft>
              <a:spcPct val="35000"/>
            </a:spcAft>
            <a:buNone/>
          </a:pPr>
          <a:r>
            <a:rPr lang="en-US" sz="1600" kern="1200" dirty="0"/>
            <a:t>If they have not taken the training and it is a req that SA Program would like to work on, SA SM will contact the Site Lead to have the HM take the training</a:t>
          </a:r>
        </a:p>
      </dsp:txBody>
      <dsp:txXfrm>
        <a:off x="5005703" y="2904689"/>
        <a:ext cx="3497568" cy="2098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ABC94-96AD-4A51-B310-AC23DADC763D}">
      <dsp:nvSpPr>
        <dsp:cNvPr id="0" name=""/>
        <dsp:cNvSpPr/>
      </dsp:nvSpPr>
      <dsp:spPr>
        <a:xfrm>
          <a:off x="2969534" y="1269365"/>
          <a:ext cx="660700" cy="114313"/>
        </a:xfrm>
        <a:custGeom>
          <a:avLst/>
          <a:gdLst/>
          <a:ahLst/>
          <a:cxnLst/>
          <a:rect l="0" t="0" r="0" b="0"/>
          <a:pathLst>
            <a:path>
              <a:moveTo>
                <a:pt x="0" y="114313"/>
              </a:moveTo>
              <a:lnTo>
                <a:pt x="347450" y="114313"/>
              </a:lnTo>
              <a:lnTo>
                <a:pt x="347450" y="0"/>
              </a:lnTo>
              <a:lnTo>
                <a:pt x="660700" y="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2367" y="1323104"/>
        <a:ext cx="35034" cy="6834"/>
      </dsp:txXfrm>
    </dsp:sp>
    <dsp:sp modelId="{794A8247-B506-4610-AFC3-6AA6E6020AF9}">
      <dsp:nvSpPr>
        <dsp:cNvPr id="0" name=""/>
        <dsp:cNvSpPr/>
      </dsp:nvSpPr>
      <dsp:spPr>
        <a:xfrm>
          <a:off x="0" y="492277"/>
          <a:ext cx="2971334" cy="1782800"/>
        </a:xfrm>
        <a:prstGeom prst="rect">
          <a:avLst/>
        </a:prstGeom>
        <a:solidFill>
          <a:schemeClr val="accent1">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Pfizer Recruiter </a:t>
          </a:r>
          <a:r>
            <a:rPr lang="en-US" sz="1500" kern="1200" dirty="0">
              <a:latin typeface="Arial" panose="020B0604020202020204"/>
              <a:ea typeface="+mn-ea"/>
              <a:cs typeface="+mn-cs"/>
            </a:rPr>
            <a:t>invites</a:t>
          </a:r>
          <a:r>
            <a:rPr lang="en-US" sz="1500" kern="1200" dirty="0"/>
            <a:t> SA Staffing Manager (SM) and Hiring Manager to intake meeting (manual)</a:t>
          </a:r>
        </a:p>
      </dsp:txBody>
      <dsp:txXfrm>
        <a:off x="0" y="492277"/>
        <a:ext cx="2971334" cy="1782800"/>
      </dsp:txXfrm>
    </dsp:sp>
    <dsp:sp modelId="{6F98E129-BD18-4F3F-B1A8-9649870FE529}">
      <dsp:nvSpPr>
        <dsp:cNvPr id="0" name=""/>
        <dsp:cNvSpPr/>
      </dsp:nvSpPr>
      <dsp:spPr>
        <a:xfrm>
          <a:off x="6632169" y="1223645"/>
          <a:ext cx="652806" cy="91440"/>
        </a:xfrm>
        <a:custGeom>
          <a:avLst/>
          <a:gdLst/>
          <a:ahLst/>
          <a:cxnLst/>
          <a:rect l="0" t="0" r="0" b="0"/>
          <a:pathLst>
            <a:path>
              <a:moveTo>
                <a:pt x="0" y="45720"/>
              </a:moveTo>
              <a:lnTo>
                <a:pt x="65280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41488" y="1265948"/>
        <a:ext cx="34170" cy="6834"/>
      </dsp:txXfrm>
    </dsp:sp>
    <dsp:sp modelId="{683528A1-8261-4B13-841F-8693A3597B03}">
      <dsp:nvSpPr>
        <dsp:cNvPr id="0" name=""/>
        <dsp:cNvSpPr/>
      </dsp:nvSpPr>
      <dsp:spPr>
        <a:xfrm>
          <a:off x="3662635" y="377964"/>
          <a:ext cx="2971334" cy="1782800"/>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SA SM sends Intake Meeting Document to HM and copies Recruiter Prior to meeting (manual)</a:t>
          </a:r>
        </a:p>
      </dsp:txBody>
      <dsp:txXfrm>
        <a:off x="3662635" y="377964"/>
        <a:ext cx="2971334" cy="1782800"/>
      </dsp:txXfrm>
    </dsp:sp>
    <dsp:sp modelId="{6B0DDB91-1A51-43D3-92B5-9EC8849E2471}">
      <dsp:nvSpPr>
        <dsp:cNvPr id="0" name=""/>
        <dsp:cNvSpPr/>
      </dsp:nvSpPr>
      <dsp:spPr>
        <a:xfrm>
          <a:off x="1493560" y="2158965"/>
          <a:ext cx="7309483" cy="652806"/>
        </a:xfrm>
        <a:custGeom>
          <a:avLst/>
          <a:gdLst/>
          <a:ahLst/>
          <a:cxnLst/>
          <a:rect l="0" t="0" r="0" b="0"/>
          <a:pathLst>
            <a:path>
              <a:moveTo>
                <a:pt x="7309483" y="0"/>
              </a:moveTo>
              <a:lnTo>
                <a:pt x="7309483" y="343503"/>
              </a:lnTo>
              <a:lnTo>
                <a:pt x="0" y="343503"/>
              </a:lnTo>
              <a:lnTo>
                <a:pt x="0" y="652806"/>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64768" y="2481951"/>
        <a:ext cx="367068" cy="6834"/>
      </dsp:txXfrm>
    </dsp:sp>
    <dsp:sp modelId="{FFD4A8BC-390C-4741-BF50-BFC5C86CCFA8}">
      <dsp:nvSpPr>
        <dsp:cNvPr id="0" name=""/>
        <dsp:cNvSpPr/>
      </dsp:nvSpPr>
      <dsp:spPr>
        <a:xfrm>
          <a:off x="7317376" y="377964"/>
          <a:ext cx="2971334" cy="1782800"/>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Intake meeting document used if SA SM is unable to join the intake meeting (manual)</a:t>
          </a:r>
        </a:p>
      </dsp:txBody>
      <dsp:txXfrm>
        <a:off x="7317376" y="377964"/>
        <a:ext cx="2971334" cy="1782800"/>
      </dsp:txXfrm>
    </dsp:sp>
    <dsp:sp modelId="{15E31D5C-AC3B-48D4-A785-0C6319780F8D}">
      <dsp:nvSpPr>
        <dsp:cNvPr id="0" name=""/>
        <dsp:cNvSpPr/>
      </dsp:nvSpPr>
      <dsp:spPr>
        <a:xfrm>
          <a:off x="2977428" y="3689852"/>
          <a:ext cx="652806" cy="91440"/>
        </a:xfrm>
        <a:custGeom>
          <a:avLst/>
          <a:gdLst/>
          <a:ahLst/>
          <a:cxnLst/>
          <a:rect l="0" t="0" r="0" b="0"/>
          <a:pathLst>
            <a:path>
              <a:moveTo>
                <a:pt x="0" y="45720"/>
              </a:moveTo>
              <a:lnTo>
                <a:pt x="65280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6746" y="3732155"/>
        <a:ext cx="34170" cy="6834"/>
      </dsp:txXfrm>
    </dsp:sp>
    <dsp:sp modelId="{27DAF23E-E2CF-434B-8835-1D2760210849}">
      <dsp:nvSpPr>
        <dsp:cNvPr id="0" name=""/>
        <dsp:cNvSpPr/>
      </dsp:nvSpPr>
      <dsp:spPr>
        <a:xfrm>
          <a:off x="7893" y="2844172"/>
          <a:ext cx="2971334" cy="1782800"/>
        </a:xfrm>
        <a:prstGeom prst="rect">
          <a:avLst/>
        </a:prstGeom>
        <a:solidFill>
          <a:schemeClr val="accent1">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Pfizer Recruiter uploads intake notes into Pfizer Teams Channel (manual)</a:t>
          </a:r>
        </a:p>
      </dsp:txBody>
      <dsp:txXfrm>
        <a:off x="7893" y="2844172"/>
        <a:ext cx="2971334" cy="1782800"/>
      </dsp:txXfrm>
    </dsp:sp>
    <dsp:sp modelId="{A3768445-F759-43EE-8938-B58802E30184}">
      <dsp:nvSpPr>
        <dsp:cNvPr id="0" name=""/>
        <dsp:cNvSpPr/>
      </dsp:nvSpPr>
      <dsp:spPr>
        <a:xfrm>
          <a:off x="6632169" y="3689852"/>
          <a:ext cx="652806" cy="91440"/>
        </a:xfrm>
        <a:custGeom>
          <a:avLst/>
          <a:gdLst/>
          <a:ahLst/>
          <a:cxnLst/>
          <a:rect l="0" t="0" r="0" b="0"/>
          <a:pathLst>
            <a:path>
              <a:moveTo>
                <a:pt x="0" y="45720"/>
              </a:moveTo>
              <a:lnTo>
                <a:pt x="65280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41488" y="3732155"/>
        <a:ext cx="34170" cy="6834"/>
      </dsp:txXfrm>
    </dsp:sp>
    <dsp:sp modelId="{E1B754FA-16F0-4385-8447-B19CE86348D6}">
      <dsp:nvSpPr>
        <dsp:cNvPr id="0" name=""/>
        <dsp:cNvSpPr/>
      </dsp:nvSpPr>
      <dsp:spPr>
        <a:xfrm>
          <a:off x="3662635" y="2844172"/>
          <a:ext cx="2971334" cy="1782800"/>
        </a:xfrm>
        <a:prstGeom prst="rect">
          <a:avLst/>
        </a:prstGeom>
        <a:solidFill>
          <a:schemeClr val="accent1">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Action items from intake meeting should be clearly identified in the action Teams tab in the appropriate Teams page by the recruiter (manual)</a:t>
          </a:r>
        </a:p>
      </dsp:txBody>
      <dsp:txXfrm>
        <a:off x="3662635" y="2844172"/>
        <a:ext cx="2971334" cy="1782800"/>
      </dsp:txXfrm>
    </dsp:sp>
    <dsp:sp modelId="{F265D7D7-8E72-4F15-958B-837209A19E6E}">
      <dsp:nvSpPr>
        <dsp:cNvPr id="0" name=""/>
        <dsp:cNvSpPr/>
      </dsp:nvSpPr>
      <dsp:spPr>
        <a:xfrm>
          <a:off x="7317376" y="2844172"/>
          <a:ext cx="2971334" cy="1782800"/>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If the SA SM is unable to attend the intake meeting, then a Position overview form will be sent to HM with the recruiter copied. The form will then be uploaded to the Teams channel by SA SM(manual)</a:t>
          </a:r>
        </a:p>
      </dsp:txBody>
      <dsp:txXfrm>
        <a:off x="7317376" y="2844172"/>
        <a:ext cx="2971334" cy="1782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0563B-1602-4DD9-BD97-F415C9A57BDE}">
      <dsp:nvSpPr>
        <dsp:cNvPr id="0" name=""/>
        <dsp:cNvSpPr/>
      </dsp:nvSpPr>
      <dsp:spPr>
        <a:xfrm>
          <a:off x="2942042" y="1122408"/>
          <a:ext cx="644689" cy="91440"/>
        </a:xfrm>
        <a:custGeom>
          <a:avLst/>
          <a:gdLst/>
          <a:ahLst/>
          <a:cxnLst/>
          <a:rect l="0" t="0" r="0" b="0"/>
          <a:pathLst>
            <a:path>
              <a:moveTo>
                <a:pt x="0" y="45720"/>
              </a:moveTo>
              <a:lnTo>
                <a:pt x="64468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47505" y="1164751"/>
        <a:ext cx="33764" cy="6752"/>
      </dsp:txXfrm>
    </dsp:sp>
    <dsp:sp modelId="{358432D3-2988-40CB-B173-5148CC997B28}">
      <dsp:nvSpPr>
        <dsp:cNvPr id="0" name=""/>
        <dsp:cNvSpPr/>
      </dsp:nvSpPr>
      <dsp:spPr>
        <a:xfrm>
          <a:off x="7799" y="287315"/>
          <a:ext cx="2936043" cy="1761625"/>
        </a:xfrm>
        <a:prstGeom prst="rect">
          <a:avLst/>
        </a:prstGeom>
        <a:solidFill>
          <a:schemeClr val="accent1">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Grade 4 and below </a:t>
          </a:r>
          <a:r>
            <a:rPr lang="en-US" sz="1500" kern="1200" dirty="0">
              <a:solidFill>
                <a:schemeClr val="tx1"/>
              </a:solidFill>
            </a:rPr>
            <a:t>or up to grade level 7 for approved positions/locations</a:t>
          </a:r>
          <a:r>
            <a:rPr lang="en-US" sz="1500" kern="1200" dirty="0"/>
            <a:t> is required to be opened by the Pfizer Recruiter (manual)</a:t>
          </a:r>
        </a:p>
      </dsp:txBody>
      <dsp:txXfrm>
        <a:off x="7799" y="287315"/>
        <a:ext cx="2936043" cy="1761625"/>
      </dsp:txXfrm>
    </dsp:sp>
    <dsp:sp modelId="{7F9F462F-2B5F-433F-A30D-258EBB62D289}">
      <dsp:nvSpPr>
        <dsp:cNvPr id="0" name=""/>
        <dsp:cNvSpPr/>
      </dsp:nvSpPr>
      <dsp:spPr>
        <a:xfrm>
          <a:off x="6553376" y="1122408"/>
          <a:ext cx="644689" cy="91440"/>
        </a:xfrm>
        <a:custGeom>
          <a:avLst/>
          <a:gdLst/>
          <a:ahLst/>
          <a:cxnLst/>
          <a:rect l="0" t="0" r="0" b="0"/>
          <a:pathLst>
            <a:path>
              <a:moveTo>
                <a:pt x="0" y="45720"/>
              </a:moveTo>
              <a:lnTo>
                <a:pt x="64468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58838" y="1164751"/>
        <a:ext cx="33764" cy="6752"/>
      </dsp:txXfrm>
    </dsp:sp>
    <dsp:sp modelId="{8DECC834-E88E-4345-AE3B-EFAD257DCA40}">
      <dsp:nvSpPr>
        <dsp:cNvPr id="0" name=""/>
        <dsp:cNvSpPr/>
      </dsp:nvSpPr>
      <dsp:spPr>
        <a:xfrm>
          <a:off x="3619132" y="287315"/>
          <a:ext cx="2936043" cy="1761625"/>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SA SM submits talent up to 3 candidates per req and informs Pfizer recruiter, Pfizer Core Team, and Site Specific Contacts of submission (manual)</a:t>
          </a:r>
        </a:p>
      </dsp:txBody>
      <dsp:txXfrm>
        <a:off x="3619132" y="287315"/>
        <a:ext cx="2936043" cy="1761625"/>
      </dsp:txXfrm>
    </dsp:sp>
    <dsp:sp modelId="{DC6C7835-38F4-49EF-B118-658A31C8B416}">
      <dsp:nvSpPr>
        <dsp:cNvPr id="0" name=""/>
        <dsp:cNvSpPr/>
      </dsp:nvSpPr>
      <dsp:spPr>
        <a:xfrm>
          <a:off x="1475821" y="2047141"/>
          <a:ext cx="7222666" cy="644689"/>
        </a:xfrm>
        <a:custGeom>
          <a:avLst/>
          <a:gdLst/>
          <a:ahLst/>
          <a:cxnLst/>
          <a:rect l="0" t="0" r="0" b="0"/>
          <a:pathLst>
            <a:path>
              <a:moveTo>
                <a:pt x="7222666" y="0"/>
              </a:moveTo>
              <a:lnTo>
                <a:pt x="7222666" y="339444"/>
              </a:lnTo>
              <a:lnTo>
                <a:pt x="0" y="339444"/>
              </a:lnTo>
              <a:lnTo>
                <a:pt x="0" y="64468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05800" y="2366109"/>
        <a:ext cx="362708" cy="6752"/>
      </dsp:txXfrm>
    </dsp:sp>
    <dsp:sp modelId="{F03D5931-42D4-46D3-A5E2-1A8208F31BFF}">
      <dsp:nvSpPr>
        <dsp:cNvPr id="0" name=""/>
        <dsp:cNvSpPr/>
      </dsp:nvSpPr>
      <dsp:spPr>
        <a:xfrm>
          <a:off x="7230466" y="287315"/>
          <a:ext cx="2936043" cy="1761625"/>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Pfizer SA Staffing Manager schedules candidate submittal call with the HM and Recruiter to review talent and schedule interview</a:t>
          </a:r>
        </a:p>
      </dsp:txBody>
      <dsp:txXfrm>
        <a:off x="7230466" y="287315"/>
        <a:ext cx="2936043" cy="1761625"/>
      </dsp:txXfrm>
    </dsp:sp>
    <dsp:sp modelId="{A52B6CF4-CB8B-4022-A0C1-FC6EBBBCF8E8}">
      <dsp:nvSpPr>
        <dsp:cNvPr id="0" name=""/>
        <dsp:cNvSpPr/>
      </dsp:nvSpPr>
      <dsp:spPr>
        <a:xfrm>
          <a:off x="2942042" y="3559323"/>
          <a:ext cx="644689" cy="91440"/>
        </a:xfrm>
        <a:custGeom>
          <a:avLst/>
          <a:gdLst/>
          <a:ahLst/>
          <a:cxnLst/>
          <a:rect l="0" t="0" r="0" b="0"/>
          <a:pathLst>
            <a:path>
              <a:moveTo>
                <a:pt x="0" y="45720"/>
              </a:moveTo>
              <a:lnTo>
                <a:pt x="64468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47505" y="3601667"/>
        <a:ext cx="33764" cy="6752"/>
      </dsp:txXfrm>
    </dsp:sp>
    <dsp:sp modelId="{4139293F-D459-4A2A-98DC-AEE13239350F}">
      <dsp:nvSpPr>
        <dsp:cNvPr id="0" name=""/>
        <dsp:cNvSpPr/>
      </dsp:nvSpPr>
      <dsp:spPr>
        <a:xfrm>
          <a:off x="7799" y="2724230"/>
          <a:ext cx="2936043" cy="1761625"/>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strike="noStrike" kern="1200" dirty="0"/>
            <a:t>The SA SM receives the application verification from talent that they applied (manual)</a:t>
          </a:r>
        </a:p>
      </dsp:txBody>
      <dsp:txXfrm>
        <a:off x="7799" y="2724230"/>
        <a:ext cx="2936043" cy="1761625"/>
      </dsp:txXfrm>
    </dsp:sp>
    <dsp:sp modelId="{4DC60888-29D3-4836-820B-6A9D4D156638}">
      <dsp:nvSpPr>
        <dsp:cNvPr id="0" name=""/>
        <dsp:cNvSpPr/>
      </dsp:nvSpPr>
      <dsp:spPr>
        <a:xfrm>
          <a:off x="6553376" y="3559323"/>
          <a:ext cx="644689" cy="91440"/>
        </a:xfrm>
        <a:custGeom>
          <a:avLst/>
          <a:gdLst/>
          <a:ahLst/>
          <a:cxnLst/>
          <a:rect l="0" t="0" r="0" b="0"/>
          <a:pathLst>
            <a:path>
              <a:moveTo>
                <a:pt x="0" y="45720"/>
              </a:moveTo>
              <a:lnTo>
                <a:pt x="64468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58838" y="3601667"/>
        <a:ext cx="33764" cy="6752"/>
      </dsp:txXfrm>
    </dsp:sp>
    <dsp:sp modelId="{7319466F-FB6F-4B34-8879-ED45B81114D6}">
      <dsp:nvSpPr>
        <dsp:cNvPr id="0" name=""/>
        <dsp:cNvSpPr/>
      </dsp:nvSpPr>
      <dsp:spPr>
        <a:xfrm>
          <a:off x="3619132" y="2724230"/>
          <a:ext cx="2936043" cy="1761625"/>
        </a:xfrm>
        <a:prstGeom prst="rect">
          <a:avLst/>
        </a:prstGeom>
        <a:solidFill>
          <a:schemeClr val="accent1">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strike="noStrike" kern="1200" dirty="0"/>
            <a:t>If the SA team is not able to get 100% verification of the application, then the SA SM will ask the Recruiter to </a:t>
          </a:r>
        </a:p>
        <a:p>
          <a:pPr marL="114300" lvl="1" indent="-114300" algn="l" defTabSz="533400">
            <a:lnSpc>
              <a:spcPct val="90000"/>
            </a:lnSpc>
            <a:spcBef>
              <a:spcPct val="0"/>
            </a:spcBef>
            <a:spcAft>
              <a:spcPct val="15000"/>
            </a:spcAft>
            <a:buChar char="•"/>
          </a:pPr>
          <a:r>
            <a:rPr lang="en-US" sz="1200" strike="noStrike" kern="1200" dirty="0"/>
            <a:t>Check/Verify application in system</a:t>
          </a:r>
        </a:p>
        <a:p>
          <a:pPr marL="114300" lvl="1" indent="-114300" algn="l" defTabSz="533400">
            <a:lnSpc>
              <a:spcPct val="90000"/>
            </a:lnSpc>
            <a:spcBef>
              <a:spcPct val="0"/>
            </a:spcBef>
            <a:spcAft>
              <a:spcPct val="15000"/>
            </a:spcAft>
            <a:buChar char="•"/>
          </a:pPr>
          <a:r>
            <a:rPr lang="en-US" sz="1200" strike="noStrike" kern="1200" dirty="0"/>
            <a:t>Verify right SA code was used</a:t>
          </a:r>
        </a:p>
        <a:p>
          <a:pPr marL="114300" lvl="1" indent="-114300" algn="l" defTabSz="533400">
            <a:lnSpc>
              <a:spcPct val="90000"/>
            </a:lnSpc>
            <a:spcBef>
              <a:spcPct val="0"/>
            </a:spcBef>
            <a:spcAft>
              <a:spcPct val="15000"/>
            </a:spcAft>
            <a:buChar char="•"/>
          </a:pPr>
          <a:r>
            <a:rPr lang="en-US" sz="1200" strike="noStrike" kern="1200" dirty="0"/>
            <a:t>If SA code not used, change in system unless a referral code was used</a:t>
          </a:r>
        </a:p>
      </dsp:txBody>
      <dsp:txXfrm>
        <a:off x="3619132" y="2724230"/>
        <a:ext cx="2936043" cy="1761625"/>
      </dsp:txXfrm>
    </dsp:sp>
    <dsp:sp modelId="{085D4F51-B6D8-476B-9EC4-4655973E7EF8}">
      <dsp:nvSpPr>
        <dsp:cNvPr id="0" name=""/>
        <dsp:cNvSpPr/>
      </dsp:nvSpPr>
      <dsp:spPr>
        <a:xfrm>
          <a:off x="7230466" y="2724230"/>
          <a:ext cx="2936043" cy="1761625"/>
        </a:xfrm>
        <a:prstGeom prst="rect">
          <a:avLst/>
        </a:prstGeom>
        <a:solidFill>
          <a:schemeClr val="tx2">
            <a:lumMod val="60000"/>
            <a:lumOff val="40000"/>
          </a:schemeClr>
        </a:solidFill>
        <a:ln>
          <a:solidFill>
            <a:schemeClr val="tx2"/>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strike="noStrike" kern="1200" dirty="0"/>
            <a:t>The SA SM will submit up to 3 top candidates to the HM and copy the Pfizer Recruiter</a:t>
          </a:r>
        </a:p>
      </dsp:txBody>
      <dsp:txXfrm>
        <a:off x="7230466" y="2724230"/>
        <a:ext cx="2936043" cy="1761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AC061-0972-4BA7-8D8B-645172715F92}">
      <dsp:nvSpPr>
        <dsp:cNvPr id="0" name=""/>
        <dsp:cNvSpPr/>
      </dsp:nvSpPr>
      <dsp:spPr>
        <a:xfrm>
          <a:off x="4142524" y="962340"/>
          <a:ext cx="741753" cy="91440"/>
        </a:xfrm>
        <a:custGeom>
          <a:avLst/>
          <a:gdLst/>
          <a:ahLst/>
          <a:cxnLst/>
          <a:rect l="0" t="0" r="0" b="0"/>
          <a:pathLst>
            <a:path>
              <a:moveTo>
                <a:pt x="0" y="45720"/>
              </a:moveTo>
              <a:lnTo>
                <a:pt x="74175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94092" y="1004198"/>
        <a:ext cx="38617" cy="7723"/>
      </dsp:txXfrm>
    </dsp:sp>
    <dsp:sp modelId="{73B0BA4B-E7DC-4DF3-888A-892E33806ED9}">
      <dsp:nvSpPr>
        <dsp:cNvPr id="0" name=""/>
        <dsp:cNvSpPr/>
      </dsp:nvSpPr>
      <dsp:spPr>
        <a:xfrm>
          <a:off x="786267" y="643"/>
          <a:ext cx="3358057" cy="2014834"/>
        </a:xfrm>
        <a:prstGeom prst="rect">
          <a:avLst/>
        </a:prstGeom>
        <a:solidFill>
          <a:schemeClr val="accent1">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The HM will interview a minimum of 1 candidate, up to 3 candidates per position.</a:t>
          </a:r>
        </a:p>
        <a:p>
          <a:pPr marL="0" lvl="0" indent="0" algn="ctr" defTabSz="844550">
            <a:lnSpc>
              <a:spcPct val="90000"/>
            </a:lnSpc>
            <a:spcBef>
              <a:spcPct val="0"/>
            </a:spcBef>
            <a:spcAft>
              <a:spcPct val="35000"/>
            </a:spcAft>
            <a:buNone/>
          </a:pPr>
          <a:endParaRPr lang="en-US" sz="1900" kern="1200" dirty="0">
            <a:highlight>
              <a:srgbClr val="FFFF00"/>
            </a:highlight>
          </a:endParaRPr>
        </a:p>
        <a:p>
          <a:pPr marL="0" lvl="0" indent="0" algn="ctr" defTabSz="844550">
            <a:lnSpc>
              <a:spcPct val="90000"/>
            </a:lnSpc>
            <a:spcBef>
              <a:spcPct val="0"/>
            </a:spcBef>
            <a:spcAft>
              <a:spcPct val="35000"/>
            </a:spcAft>
            <a:buNone/>
          </a:pPr>
          <a:r>
            <a:rPr lang="en-US" sz="1900" kern="1200" dirty="0"/>
            <a:t>WDSM invited to interview to support talent</a:t>
          </a:r>
        </a:p>
      </dsp:txBody>
      <dsp:txXfrm>
        <a:off x="786267" y="643"/>
        <a:ext cx="3358057" cy="2014834"/>
      </dsp:txXfrm>
    </dsp:sp>
    <dsp:sp modelId="{E15D0167-E539-4646-B800-E058659A396C}">
      <dsp:nvSpPr>
        <dsp:cNvPr id="0" name=""/>
        <dsp:cNvSpPr/>
      </dsp:nvSpPr>
      <dsp:spPr>
        <a:xfrm>
          <a:off x="4443561" y="2013677"/>
          <a:ext cx="2152145" cy="742396"/>
        </a:xfrm>
        <a:custGeom>
          <a:avLst/>
          <a:gdLst/>
          <a:ahLst/>
          <a:cxnLst/>
          <a:rect l="0" t="0" r="0" b="0"/>
          <a:pathLst>
            <a:path>
              <a:moveTo>
                <a:pt x="2152145" y="0"/>
              </a:moveTo>
              <a:lnTo>
                <a:pt x="2152145" y="388298"/>
              </a:lnTo>
              <a:lnTo>
                <a:pt x="0" y="388298"/>
              </a:lnTo>
              <a:lnTo>
                <a:pt x="0" y="742396"/>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62465" y="2381014"/>
        <a:ext cx="114337" cy="7723"/>
      </dsp:txXfrm>
    </dsp:sp>
    <dsp:sp modelId="{6D69EDCA-6B33-4481-A6A0-49620885644D}">
      <dsp:nvSpPr>
        <dsp:cNvPr id="0" name=""/>
        <dsp:cNvSpPr/>
      </dsp:nvSpPr>
      <dsp:spPr>
        <a:xfrm>
          <a:off x="4916678" y="643"/>
          <a:ext cx="3358057" cy="2014834"/>
        </a:xfrm>
        <a:prstGeom prst="rect">
          <a:avLst/>
        </a:prstGeom>
        <a:solidFill>
          <a:schemeClr val="accent1">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Feedback will be provided by the HM either to recruiter or Survey after scheduled interview</a:t>
          </a:r>
        </a:p>
      </dsp:txBody>
      <dsp:txXfrm>
        <a:off x="4916678" y="643"/>
        <a:ext cx="3358057" cy="2014834"/>
      </dsp:txXfrm>
    </dsp:sp>
    <dsp:sp modelId="{8C95BDFD-5B79-4763-A4CC-6A72957C0727}">
      <dsp:nvSpPr>
        <dsp:cNvPr id="0" name=""/>
        <dsp:cNvSpPr/>
      </dsp:nvSpPr>
      <dsp:spPr>
        <a:xfrm>
          <a:off x="2764532" y="2788474"/>
          <a:ext cx="3358057" cy="2014834"/>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SA SM will notify Pfizer Recruiter of any accommodations needed before interview (manual)</a:t>
          </a:r>
        </a:p>
      </dsp:txBody>
      <dsp:txXfrm>
        <a:off x="2764532" y="2788474"/>
        <a:ext cx="3358057" cy="20148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0ACF1-64D1-4010-B49B-660D95244423}">
      <dsp:nvSpPr>
        <dsp:cNvPr id="0" name=""/>
        <dsp:cNvSpPr/>
      </dsp:nvSpPr>
      <dsp:spPr>
        <a:xfrm>
          <a:off x="3681972" y="984075"/>
          <a:ext cx="757044" cy="91440"/>
        </a:xfrm>
        <a:custGeom>
          <a:avLst/>
          <a:gdLst/>
          <a:ahLst/>
          <a:cxnLst/>
          <a:rect l="0" t="0" r="0" b="0"/>
          <a:pathLst>
            <a:path>
              <a:moveTo>
                <a:pt x="0" y="45720"/>
              </a:moveTo>
              <a:lnTo>
                <a:pt x="75704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0803" y="1025857"/>
        <a:ext cx="39382" cy="7876"/>
      </dsp:txXfrm>
    </dsp:sp>
    <dsp:sp modelId="{07626BFE-AEB1-43AB-9BD1-D59D4B7338AC}">
      <dsp:nvSpPr>
        <dsp:cNvPr id="0" name=""/>
        <dsp:cNvSpPr/>
      </dsp:nvSpPr>
      <dsp:spPr>
        <a:xfrm>
          <a:off x="259229" y="2432"/>
          <a:ext cx="3424542" cy="2054725"/>
        </a:xfrm>
        <a:prstGeom prst="rect">
          <a:avLst/>
        </a:prstGeom>
        <a:solidFill>
          <a:schemeClr val="accent1">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US" sz="1700" kern="1200" dirty="0"/>
            <a:t>If offer extended, Pfizer Recruiter provides SA SV with the following information (manual)</a:t>
          </a:r>
        </a:p>
        <a:p>
          <a:pPr marL="114300" lvl="1" indent="-114300" algn="l" defTabSz="577850">
            <a:lnSpc>
              <a:spcPct val="90000"/>
            </a:lnSpc>
            <a:spcBef>
              <a:spcPct val="0"/>
            </a:spcBef>
            <a:spcAft>
              <a:spcPct val="15000"/>
            </a:spcAft>
            <a:buChar char="•"/>
          </a:pPr>
          <a:r>
            <a:rPr lang="en-US" sz="1300" kern="1200" dirty="0"/>
            <a:t>Req number</a:t>
          </a:r>
        </a:p>
        <a:p>
          <a:pPr marL="114300" lvl="1" indent="-114300" algn="l" defTabSz="577850">
            <a:lnSpc>
              <a:spcPct val="90000"/>
            </a:lnSpc>
            <a:spcBef>
              <a:spcPct val="0"/>
            </a:spcBef>
            <a:spcAft>
              <a:spcPct val="15000"/>
            </a:spcAft>
            <a:buChar char="•"/>
          </a:pPr>
          <a:r>
            <a:rPr lang="en-US" sz="1300" kern="1200" dirty="0"/>
            <a:t>Job Title</a:t>
          </a:r>
        </a:p>
        <a:p>
          <a:pPr marL="114300" lvl="1" indent="-114300" algn="l" defTabSz="577850">
            <a:lnSpc>
              <a:spcPct val="90000"/>
            </a:lnSpc>
            <a:spcBef>
              <a:spcPct val="0"/>
            </a:spcBef>
            <a:spcAft>
              <a:spcPct val="15000"/>
            </a:spcAft>
            <a:buChar char="•"/>
          </a:pPr>
          <a:r>
            <a:rPr lang="en-US" sz="1300" kern="1200" dirty="0"/>
            <a:t>HM</a:t>
          </a:r>
        </a:p>
        <a:p>
          <a:pPr marL="114300" lvl="1" indent="-114300" algn="l" defTabSz="577850">
            <a:lnSpc>
              <a:spcPct val="90000"/>
            </a:lnSpc>
            <a:spcBef>
              <a:spcPct val="0"/>
            </a:spcBef>
            <a:spcAft>
              <a:spcPct val="15000"/>
            </a:spcAft>
            <a:buChar char="•"/>
          </a:pPr>
          <a:r>
            <a:rPr lang="en-US" sz="1300" kern="1200" dirty="0"/>
            <a:t>Potential Start Date</a:t>
          </a:r>
        </a:p>
        <a:p>
          <a:pPr marL="114300" lvl="1" indent="-114300" algn="l" defTabSz="577850">
            <a:lnSpc>
              <a:spcPct val="90000"/>
            </a:lnSpc>
            <a:spcBef>
              <a:spcPct val="0"/>
            </a:spcBef>
            <a:spcAft>
              <a:spcPct val="15000"/>
            </a:spcAft>
            <a:buChar char="•"/>
          </a:pPr>
          <a:r>
            <a:rPr lang="en-US" sz="1300" kern="1200" dirty="0"/>
            <a:t>Salary</a:t>
          </a:r>
        </a:p>
      </dsp:txBody>
      <dsp:txXfrm>
        <a:off x="259229" y="2432"/>
        <a:ext cx="3424542" cy="2054725"/>
      </dsp:txXfrm>
    </dsp:sp>
    <dsp:sp modelId="{359A9AF9-45AF-4967-975B-15E13F9A24D0}">
      <dsp:nvSpPr>
        <dsp:cNvPr id="0" name=""/>
        <dsp:cNvSpPr/>
      </dsp:nvSpPr>
      <dsp:spPr>
        <a:xfrm>
          <a:off x="1962699" y="2055358"/>
          <a:ext cx="4220988" cy="721867"/>
        </a:xfrm>
        <a:custGeom>
          <a:avLst/>
          <a:gdLst/>
          <a:ahLst/>
          <a:cxnLst/>
          <a:rect l="0" t="0" r="0" b="0"/>
          <a:pathLst>
            <a:path>
              <a:moveTo>
                <a:pt x="4220988" y="0"/>
              </a:moveTo>
              <a:lnTo>
                <a:pt x="4220988" y="378033"/>
              </a:lnTo>
              <a:lnTo>
                <a:pt x="0" y="378033"/>
              </a:lnTo>
              <a:lnTo>
                <a:pt x="0" y="721867"/>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6005" y="2412353"/>
        <a:ext cx="214376" cy="7876"/>
      </dsp:txXfrm>
    </dsp:sp>
    <dsp:sp modelId="{0ACAC906-92FF-4623-A167-E3CE57CD3CCB}">
      <dsp:nvSpPr>
        <dsp:cNvPr id="0" name=""/>
        <dsp:cNvSpPr/>
      </dsp:nvSpPr>
      <dsp:spPr>
        <a:xfrm>
          <a:off x="4471416" y="2432"/>
          <a:ext cx="3424542" cy="2054725"/>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The SA SV  provides the Pfizer Site Support Team with accommodations needed by the candidate to involve NYO Disability as needed (manual)</a:t>
          </a:r>
        </a:p>
      </dsp:txBody>
      <dsp:txXfrm>
        <a:off x="4471416" y="2432"/>
        <a:ext cx="3424542" cy="2054725"/>
      </dsp:txXfrm>
    </dsp:sp>
    <dsp:sp modelId="{ACEF238F-71EB-4384-8A4D-949892EB5E3A}">
      <dsp:nvSpPr>
        <dsp:cNvPr id="0" name=""/>
        <dsp:cNvSpPr/>
      </dsp:nvSpPr>
      <dsp:spPr>
        <a:xfrm>
          <a:off x="250428" y="2809625"/>
          <a:ext cx="3424542" cy="2054725"/>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Pfizer Recruiter opens up position in </a:t>
          </a:r>
          <a:r>
            <a:rPr lang="en-US" sz="1700" kern="1200" dirty="0" err="1"/>
            <a:t>Candex</a:t>
          </a:r>
          <a:r>
            <a:rPr lang="en-US" sz="1700" kern="1200" dirty="0"/>
            <a:t>, if not opened previously</a:t>
          </a:r>
        </a:p>
      </dsp:txBody>
      <dsp:txXfrm>
        <a:off x="250428" y="2809625"/>
        <a:ext cx="3424542" cy="20547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AD9E2-35C0-4559-9F99-6A8AFD8A54E6}">
      <dsp:nvSpPr>
        <dsp:cNvPr id="0" name=""/>
        <dsp:cNvSpPr/>
      </dsp:nvSpPr>
      <dsp:spPr>
        <a:xfrm>
          <a:off x="2708109" y="1541980"/>
          <a:ext cx="591027" cy="91440"/>
        </a:xfrm>
        <a:custGeom>
          <a:avLst/>
          <a:gdLst/>
          <a:ahLst/>
          <a:cxnLst/>
          <a:rect l="0" t="0" r="0" b="0"/>
          <a:pathLst>
            <a:path>
              <a:moveTo>
                <a:pt x="0" y="45720"/>
              </a:moveTo>
              <a:lnTo>
                <a:pt x="59102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8082" y="1584592"/>
        <a:ext cx="31081" cy="6216"/>
      </dsp:txXfrm>
    </dsp:sp>
    <dsp:sp modelId="{2C46F717-A402-4904-A751-63CC59932F7C}">
      <dsp:nvSpPr>
        <dsp:cNvPr id="0" name=""/>
        <dsp:cNvSpPr/>
      </dsp:nvSpPr>
      <dsp:spPr>
        <a:xfrm>
          <a:off x="7179" y="776882"/>
          <a:ext cx="2702729" cy="1621637"/>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Candidate accepts offer, the SA Concierge team evaluates registered volunteers to build support team (manual)</a:t>
          </a:r>
        </a:p>
      </dsp:txBody>
      <dsp:txXfrm>
        <a:off x="7179" y="776882"/>
        <a:ext cx="2702729" cy="1621637"/>
      </dsp:txXfrm>
    </dsp:sp>
    <dsp:sp modelId="{A0D61ED1-AC37-4F62-B0AF-694E1E3525A7}">
      <dsp:nvSpPr>
        <dsp:cNvPr id="0" name=""/>
        <dsp:cNvSpPr/>
      </dsp:nvSpPr>
      <dsp:spPr>
        <a:xfrm>
          <a:off x="6032466" y="1541980"/>
          <a:ext cx="591027" cy="91440"/>
        </a:xfrm>
        <a:custGeom>
          <a:avLst/>
          <a:gdLst/>
          <a:ahLst/>
          <a:cxnLst/>
          <a:rect l="0" t="0" r="0" b="0"/>
          <a:pathLst>
            <a:path>
              <a:moveTo>
                <a:pt x="0" y="45720"/>
              </a:moveTo>
              <a:lnTo>
                <a:pt x="59102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12439" y="1584592"/>
        <a:ext cx="31081" cy="6216"/>
      </dsp:txXfrm>
    </dsp:sp>
    <dsp:sp modelId="{6AAF653E-B372-4A80-B005-4996B499DE53}">
      <dsp:nvSpPr>
        <dsp:cNvPr id="0" name=""/>
        <dsp:cNvSpPr/>
      </dsp:nvSpPr>
      <dsp:spPr>
        <a:xfrm>
          <a:off x="3331536" y="776882"/>
          <a:ext cx="2702729" cy="1621637"/>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SA Concierge schedules a support team meeting to outline action items (manual)</a:t>
          </a:r>
        </a:p>
      </dsp:txBody>
      <dsp:txXfrm>
        <a:off x="3331536" y="776882"/>
        <a:ext cx="2702729" cy="1621637"/>
      </dsp:txXfrm>
    </dsp:sp>
    <dsp:sp modelId="{3A8868DD-0943-44E6-BDF6-B1BEF81DEA42}">
      <dsp:nvSpPr>
        <dsp:cNvPr id="0" name=""/>
        <dsp:cNvSpPr/>
      </dsp:nvSpPr>
      <dsp:spPr>
        <a:xfrm>
          <a:off x="1358544" y="2396719"/>
          <a:ext cx="6648714" cy="591027"/>
        </a:xfrm>
        <a:custGeom>
          <a:avLst/>
          <a:gdLst/>
          <a:ahLst/>
          <a:cxnLst/>
          <a:rect l="0" t="0" r="0" b="0"/>
          <a:pathLst>
            <a:path>
              <a:moveTo>
                <a:pt x="6648714" y="0"/>
              </a:moveTo>
              <a:lnTo>
                <a:pt x="6648714" y="312613"/>
              </a:lnTo>
              <a:lnTo>
                <a:pt x="0" y="312613"/>
              </a:lnTo>
              <a:lnTo>
                <a:pt x="0" y="591027"/>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15958" y="2689125"/>
        <a:ext cx="333885" cy="6216"/>
      </dsp:txXfrm>
    </dsp:sp>
    <dsp:sp modelId="{9FD7CC84-8351-4264-9744-C60437E06381}">
      <dsp:nvSpPr>
        <dsp:cNvPr id="0" name=""/>
        <dsp:cNvSpPr/>
      </dsp:nvSpPr>
      <dsp:spPr>
        <a:xfrm>
          <a:off x="6655893" y="776882"/>
          <a:ext cx="2702729" cy="1621637"/>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SA Concierge confirms accommodations are in place and submits requests as needed to NYO Disability Office, as needed. (manual)</a:t>
          </a:r>
        </a:p>
      </dsp:txBody>
      <dsp:txXfrm>
        <a:off x="6655893" y="776882"/>
        <a:ext cx="2702729" cy="1621637"/>
      </dsp:txXfrm>
    </dsp:sp>
    <dsp:sp modelId="{0D9BA21C-A350-45C4-894A-1B8C8C39A62A}">
      <dsp:nvSpPr>
        <dsp:cNvPr id="0" name=""/>
        <dsp:cNvSpPr/>
      </dsp:nvSpPr>
      <dsp:spPr>
        <a:xfrm>
          <a:off x="2708109" y="3785246"/>
          <a:ext cx="591027" cy="91440"/>
        </a:xfrm>
        <a:custGeom>
          <a:avLst/>
          <a:gdLst/>
          <a:ahLst/>
          <a:cxnLst/>
          <a:rect l="0" t="0" r="0" b="0"/>
          <a:pathLst>
            <a:path>
              <a:moveTo>
                <a:pt x="0" y="45720"/>
              </a:moveTo>
              <a:lnTo>
                <a:pt x="59102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8082" y="3827858"/>
        <a:ext cx="31081" cy="6216"/>
      </dsp:txXfrm>
    </dsp:sp>
    <dsp:sp modelId="{5D50A962-3F07-44D4-825D-F74C9B95B7FD}">
      <dsp:nvSpPr>
        <dsp:cNvPr id="0" name=""/>
        <dsp:cNvSpPr/>
      </dsp:nvSpPr>
      <dsp:spPr>
        <a:xfrm>
          <a:off x="7179" y="3020147"/>
          <a:ext cx="2702729" cy="1621637"/>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For Contingent hires, WDSM confirms PO is approved 2 weeks prior to the employees start date (manual)</a:t>
          </a:r>
        </a:p>
      </dsp:txBody>
      <dsp:txXfrm>
        <a:off x="7179" y="3020147"/>
        <a:ext cx="2702729" cy="1621637"/>
      </dsp:txXfrm>
    </dsp:sp>
    <dsp:sp modelId="{5BD99D18-FA0C-49AF-8A6C-84F3B5B93B5D}">
      <dsp:nvSpPr>
        <dsp:cNvPr id="0" name=""/>
        <dsp:cNvSpPr/>
      </dsp:nvSpPr>
      <dsp:spPr>
        <a:xfrm>
          <a:off x="3331536" y="3020147"/>
          <a:ext cx="2702729" cy="1621637"/>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dirty="0"/>
            <a:t>SA Concierge provides candidate first day check list and first day items (manual)</a:t>
          </a:r>
        </a:p>
        <a:p>
          <a:pPr marL="114300" lvl="1" indent="-114300" algn="l" defTabSz="533400">
            <a:lnSpc>
              <a:spcPct val="90000"/>
            </a:lnSpc>
            <a:spcBef>
              <a:spcPct val="0"/>
            </a:spcBef>
            <a:spcAft>
              <a:spcPct val="15000"/>
            </a:spcAft>
            <a:buChar char="•"/>
          </a:pPr>
          <a:r>
            <a:rPr lang="en-US" sz="1200" kern="1200" dirty="0"/>
            <a:t>Receipt of employment Laptop</a:t>
          </a:r>
        </a:p>
        <a:p>
          <a:pPr marL="114300" lvl="1" indent="-114300" algn="l" defTabSz="533400">
            <a:lnSpc>
              <a:spcPct val="90000"/>
            </a:lnSpc>
            <a:spcBef>
              <a:spcPct val="0"/>
            </a:spcBef>
            <a:spcAft>
              <a:spcPct val="15000"/>
            </a:spcAft>
            <a:buChar char="•"/>
          </a:pPr>
          <a:r>
            <a:rPr lang="en-US" sz="1200" kern="1200" dirty="0"/>
            <a:t>Person(s) to meet onsite</a:t>
          </a:r>
        </a:p>
        <a:p>
          <a:pPr marL="114300" lvl="1" indent="-114300" algn="l" defTabSz="533400">
            <a:lnSpc>
              <a:spcPct val="90000"/>
            </a:lnSpc>
            <a:spcBef>
              <a:spcPct val="0"/>
            </a:spcBef>
            <a:spcAft>
              <a:spcPct val="15000"/>
            </a:spcAft>
            <a:buChar char="•"/>
          </a:pPr>
          <a:r>
            <a:rPr lang="en-US" sz="1200" kern="1200" dirty="0"/>
            <a:t>Welcome week training</a:t>
          </a:r>
        </a:p>
      </dsp:txBody>
      <dsp:txXfrm>
        <a:off x="3331536" y="3020147"/>
        <a:ext cx="2702729" cy="162163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6FDF7-D395-45C5-B9F6-4BC06ADFF258}" type="datetimeFigureOut">
              <a:rPr lang="en-US" smtClean="0"/>
              <a:t>6/15/2023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61A70-B2C4-467E-AAC3-9EF40B55B561}" type="slidenum">
              <a:rPr lang="en-US" smtClean="0"/>
              <a:t>‹#›</a:t>
            </a:fld>
            <a:endParaRPr lang="en-US"/>
          </a:p>
        </p:txBody>
      </p:sp>
    </p:spTree>
    <p:extLst>
      <p:ext uri="{BB962C8B-B14F-4D97-AF65-F5344CB8AC3E}">
        <p14:creationId xmlns:p14="http://schemas.microsoft.com/office/powerpoint/2010/main" val="217889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lumMod val="95000"/>
          </a:schemeClr>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2459AB6-709E-423E-9A64-DA8A4D06D30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r="25018" b="4849"/>
          <a:stretch/>
        </p:blipFill>
        <p:spPr bwMode="gray">
          <a:xfrm>
            <a:off x="4831872" y="-10346"/>
            <a:ext cx="7360129" cy="6735001"/>
          </a:xfrm>
          <a:prstGeom prst="rect">
            <a:avLst/>
          </a:prstGeom>
        </p:spPr>
      </p:pic>
      <p:sp>
        <p:nvSpPr>
          <p:cNvPr id="49" name="Title 1"/>
          <p:cNvSpPr>
            <a:spLocks noGrp="1"/>
          </p:cNvSpPr>
          <p:nvPr userDrawn="1">
            <p:ph type="ctrTitle"/>
          </p:nvPr>
        </p:nvSpPr>
        <p:spPr bwMode="gray">
          <a:xfrm>
            <a:off x="448174" y="923544"/>
            <a:ext cx="4234775" cy="1901952"/>
          </a:xfrm>
        </p:spPr>
        <p:txBody>
          <a:bodyPr vert="horz" lIns="0" tIns="0" rIns="0" bIns="0" rtlCol="0" anchor="t" anchorCtr="0">
            <a:noAutofit/>
          </a:bodyPr>
          <a:lstStyle>
            <a:lvl1pPr>
              <a:spcBef>
                <a:spcPts val="0"/>
              </a:spcBef>
              <a:defRPr lang="en-US" sz="3400" dirty="0">
                <a:solidFill>
                  <a:schemeClr val="tx1"/>
                </a:solidFill>
                <a:latin typeface="+mj-lt"/>
              </a:defRPr>
            </a:lvl1pPr>
          </a:lstStyle>
          <a:p>
            <a:pPr lvl="0"/>
            <a:r>
              <a:rPr lang="en-US"/>
              <a:t>Click to edit Master title style</a:t>
            </a:r>
          </a:p>
        </p:txBody>
      </p:sp>
      <p:sp>
        <p:nvSpPr>
          <p:cNvPr id="6" name="Text Placeholder 5"/>
          <p:cNvSpPr>
            <a:spLocks noGrp="1"/>
          </p:cNvSpPr>
          <p:nvPr userDrawn="1">
            <p:ph type="body" sz="quarter" idx="10"/>
          </p:nvPr>
        </p:nvSpPr>
        <p:spPr bwMode="gray">
          <a:xfrm>
            <a:off x="448174" y="3849624"/>
            <a:ext cx="4234775" cy="905256"/>
          </a:xfrm>
        </p:spPr>
        <p:txBody>
          <a:bodyPr lIns="0" tIns="0" rIns="0" bIns="0" anchor="b" anchorCtr="0"/>
          <a:lstStyle>
            <a:lvl1pPr marL="0" indent="0">
              <a:spcBef>
                <a:spcPts val="600"/>
              </a:spcBef>
              <a:buNone/>
              <a:defRPr sz="1800">
                <a:solidFill>
                  <a:schemeClr val="tx1"/>
                </a:solidFill>
                <a:latin typeface="+mn-lt"/>
              </a:defRPr>
            </a:lvl1pPr>
            <a:lvl2pPr marL="400050" indent="0">
              <a:buNone/>
              <a:defRPr/>
            </a:lvl2pPr>
            <a:lvl3pPr marL="742950" indent="0">
              <a:buNone/>
              <a:defRPr/>
            </a:lvl3pPr>
            <a:lvl4pPr marL="1095375" indent="0">
              <a:buNone/>
              <a:defRPr/>
            </a:lvl4pPr>
            <a:lvl5pPr marL="1370012" indent="0">
              <a:buNone/>
              <a:defRPr/>
            </a:lvl5pPr>
          </a:lstStyle>
          <a:p>
            <a:pPr lvl="0"/>
            <a:r>
              <a:rPr lang="en-US"/>
              <a:t>Click to edit Master text styles</a:t>
            </a:r>
          </a:p>
        </p:txBody>
      </p:sp>
      <p:sp>
        <p:nvSpPr>
          <p:cNvPr id="3" name="Text Placeholder 2"/>
          <p:cNvSpPr>
            <a:spLocks noGrp="1"/>
          </p:cNvSpPr>
          <p:nvPr userDrawn="1">
            <p:ph type="body" sz="quarter" idx="11"/>
          </p:nvPr>
        </p:nvSpPr>
        <p:spPr bwMode="gray">
          <a:xfrm>
            <a:off x="448174" y="4974336"/>
            <a:ext cx="4234775" cy="438150"/>
          </a:xfrm>
        </p:spPr>
        <p:txBody>
          <a:bodyPr lIns="0" tIns="0" rIns="0" bIns="0" anchor="t" anchorCtr="0"/>
          <a:lstStyle>
            <a:lvl1pPr marL="0" indent="0">
              <a:spcBef>
                <a:spcPts val="300"/>
              </a:spcBef>
              <a:buNone/>
              <a:defRPr sz="1200">
                <a:solidFill>
                  <a:schemeClr val="tx1"/>
                </a:solidFill>
              </a:defRPr>
            </a:lvl1pPr>
          </a:lstStyle>
          <a:p>
            <a:pPr lvl="0"/>
            <a:r>
              <a:rPr lang="en-US"/>
              <a:t>Click to edit Master text styles</a:t>
            </a:r>
          </a:p>
        </p:txBody>
      </p:sp>
      <p:sp>
        <p:nvSpPr>
          <p:cNvPr id="54" name="Google Shape;49;p7">
            <a:extLst>
              <a:ext uri="{FF2B5EF4-FFF2-40B4-BE49-F238E27FC236}">
                <a16:creationId xmlns:a16="http://schemas.microsoft.com/office/drawing/2014/main" id="{4771DC95-2DA9-4515-8FEA-2DE1AA50D2C7}"/>
              </a:ext>
            </a:extLst>
          </p:cNvPr>
          <p:cNvSpPr/>
          <p:nvPr userDrawn="1"/>
        </p:nvSpPr>
        <p:spPr bwMode="gray">
          <a:xfrm>
            <a:off x="0" y="6216149"/>
            <a:ext cx="12192000" cy="641784"/>
          </a:xfrm>
          <a:prstGeom prst="rect">
            <a:avLst/>
          </a:prstGeom>
          <a:solidFill>
            <a:schemeClr val="lt1"/>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sp>
        <p:nvSpPr>
          <p:cNvPr id="57" name="Text Placeholder 3">
            <a:extLst>
              <a:ext uri="{FF2B5EF4-FFF2-40B4-BE49-F238E27FC236}">
                <a16:creationId xmlns:a16="http://schemas.microsoft.com/office/drawing/2014/main" id="{70E02DB8-7DF9-4D61-B849-4927B0A5751D}"/>
              </a:ext>
            </a:extLst>
          </p:cNvPr>
          <p:cNvSpPr txBox="1">
            <a:spLocks/>
          </p:cNvSpPr>
          <p:nvPr userDrawn="1"/>
        </p:nvSpPr>
        <p:spPr bwMode="gray">
          <a:xfrm>
            <a:off x="2155409" y="6303596"/>
            <a:ext cx="3730752"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0">
                <a:solidFill>
                  <a:srgbClr val="0000C9"/>
                </a:solidFill>
              </a:rPr>
              <a:t>Breakthroughs that change patients’ lives</a:t>
            </a:r>
          </a:p>
        </p:txBody>
      </p:sp>
      <p:pic>
        <p:nvPicPr>
          <p:cNvPr id="14" name="Google Shape;53;p7">
            <a:extLst>
              <a:ext uri="{FF2B5EF4-FFF2-40B4-BE49-F238E27FC236}">
                <a16:creationId xmlns:a16="http://schemas.microsoft.com/office/drawing/2014/main" id="{46F704A9-D11C-4D80-80BD-C9745E85B18B}"/>
              </a:ext>
            </a:extLst>
          </p:cNvPr>
          <p:cNvPicPr preferRelativeResize="0">
            <a:picLocks noChangeAspect="1"/>
          </p:cNvPicPr>
          <p:nvPr userDrawn="1"/>
        </p:nvPicPr>
        <p:blipFill>
          <a:blip r:embed="rId4" cstate="email">
            <a:extLst>
              <a:ext uri="{28A0092B-C50C-407E-A947-70E740481C1C}">
                <a14:useLocalDpi xmlns:a14="http://schemas.microsoft.com/office/drawing/2010/main"/>
              </a:ext>
            </a:extLst>
          </a:blip>
          <a:srcRect t="787" b="787"/>
          <a:stretch/>
        </p:blipFill>
        <p:spPr bwMode="gray">
          <a:xfrm>
            <a:off x="446915" y="6346663"/>
            <a:ext cx="1219200" cy="371811"/>
          </a:xfrm>
          <a:prstGeom prst="rect">
            <a:avLst/>
          </a:prstGeom>
          <a:noFill/>
          <a:ln>
            <a:noFill/>
          </a:ln>
        </p:spPr>
      </p:pic>
      <p:grpSp>
        <p:nvGrpSpPr>
          <p:cNvPr id="18" name="Group 17">
            <a:extLst>
              <a:ext uri="{FF2B5EF4-FFF2-40B4-BE49-F238E27FC236}">
                <a16:creationId xmlns:a16="http://schemas.microsoft.com/office/drawing/2014/main" id="{F4E27F2B-C15A-4C26-85F6-A4AAFBE67E8E}"/>
              </a:ext>
            </a:extLst>
          </p:cNvPr>
          <p:cNvGrpSpPr/>
          <p:nvPr userDrawn="1"/>
        </p:nvGrpSpPr>
        <p:grpSpPr bwMode="gray">
          <a:xfrm>
            <a:off x="446915" y="591197"/>
            <a:ext cx="783508" cy="45600"/>
            <a:chOff x="616542" y="591197"/>
            <a:chExt cx="587631" cy="45600"/>
          </a:xfrm>
        </p:grpSpPr>
        <p:sp>
          <p:nvSpPr>
            <p:cNvPr id="19" name="Google Shape;17;p2">
              <a:extLst>
                <a:ext uri="{FF2B5EF4-FFF2-40B4-BE49-F238E27FC236}">
                  <a16:creationId xmlns:a16="http://schemas.microsoft.com/office/drawing/2014/main" id="{62782B11-1E32-4CEC-B3D4-A8217F15E0E7}"/>
                </a:ext>
              </a:extLst>
            </p:cNvPr>
            <p:cNvSpPr/>
            <p:nvPr userDrawn="1"/>
          </p:nvSpPr>
          <p:spPr bwMode="gray">
            <a:xfrm>
              <a:off x="616542" y="591197"/>
              <a:ext cx="293923" cy="45600"/>
            </a:xfrm>
            <a:prstGeom prst="rect">
              <a:avLst/>
            </a:prstGeom>
            <a:solidFill>
              <a:srgbClr val="0000C9"/>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sp>
          <p:nvSpPr>
            <p:cNvPr id="20" name="Google Shape;18;p2">
              <a:extLst>
                <a:ext uri="{FF2B5EF4-FFF2-40B4-BE49-F238E27FC236}">
                  <a16:creationId xmlns:a16="http://schemas.microsoft.com/office/drawing/2014/main" id="{9F1C9799-61EC-48A2-9CD3-6C59BA26A376}"/>
                </a:ext>
              </a:extLst>
            </p:cNvPr>
            <p:cNvSpPr/>
            <p:nvPr userDrawn="1"/>
          </p:nvSpPr>
          <p:spPr bwMode="gray">
            <a:xfrm>
              <a:off x="910250" y="591197"/>
              <a:ext cx="293923" cy="45600"/>
            </a:xfrm>
            <a:prstGeom prst="rect">
              <a:avLst/>
            </a:prstGeom>
            <a:solidFill>
              <a:srgbClr val="0095FF"/>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grpSp>
      <p:sp>
        <p:nvSpPr>
          <p:cNvPr id="15" name="Slide Number Placeholder 5">
            <a:extLst>
              <a:ext uri="{FF2B5EF4-FFF2-40B4-BE49-F238E27FC236}">
                <a16:creationId xmlns:a16="http://schemas.microsoft.com/office/drawing/2014/main" id="{D59C7EE4-7E7B-4BD3-BF67-08809C3B1B8C}"/>
              </a:ext>
            </a:extLst>
          </p:cNvPr>
          <p:cNvSpPr txBox="1">
            <a:spLocks/>
          </p:cNvSpPr>
          <p:nvPr userDrawn="1"/>
        </p:nvSpPr>
        <p:spPr bwMode="gray">
          <a:xfrm>
            <a:off x="11379201" y="6303596"/>
            <a:ext cx="363495"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rgbClr val="A1AAB1"/>
                </a:solidFill>
                <a:latin typeface="+mn-lt"/>
              </a:rPr>
              <a:pPr/>
              <a:t>‹#›</a:t>
            </a:fld>
            <a:endParaRPr lang="en-US" sz="800">
              <a:solidFill>
                <a:srgbClr val="A1AAB1"/>
              </a:solidFill>
              <a:latin typeface="+mn-lt"/>
            </a:endParaRPr>
          </a:p>
        </p:txBody>
      </p:sp>
      <p:sp>
        <p:nvSpPr>
          <p:cNvPr id="16" name="Google Shape;52;p7">
            <a:extLst>
              <a:ext uri="{FF2B5EF4-FFF2-40B4-BE49-F238E27FC236}">
                <a16:creationId xmlns:a16="http://schemas.microsoft.com/office/drawing/2014/main" id="{C0ED7B00-065E-4F23-A2C5-C4DE9A61675A}"/>
              </a:ext>
            </a:extLst>
          </p:cNvPr>
          <p:cNvSpPr txBox="1"/>
          <p:nvPr userDrawn="1"/>
        </p:nvSpPr>
        <p:spPr bwMode="gray">
          <a:xfrm>
            <a:off x="5998464" y="6303596"/>
            <a:ext cx="5348888" cy="335382"/>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None/>
            </a:pPr>
            <a:r>
              <a:rPr lang="en-GB" sz="800">
                <a:solidFill>
                  <a:srgbClr val="A1AAB1"/>
                </a:solidFill>
              </a:rPr>
              <a:t>Confidential</a:t>
            </a:r>
            <a:endParaRPr sz="800" b="1">
              <a:solidFill>
                <a:srgbClr val="A1AAB1"/>
              </a:solidFill>
            </a:endParaRPr>
          </a:p>
        </p:txBody>
      </p:sp>
    </p:spTree>
    <p:custDataLst>
      <p:tags r:id="rId1"/>
    </p:custDataLst>
    <p:extLst>
      <p:ext uri="{BB962C8B-B14F-4D97-AF65-F5344CB8AC3E}">
        <p14:creationId xmlns:p14="http://schemas.microsoft.com/office/powerpoint/2010/main" val="900665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Left One Righ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2" y="236829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172" y="5806440"/>
            <a:ext cx="11295781"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4"/>
            <a:ext cx="11295781"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172"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56124" y="2368296"/>
            <a:ext cx="5487829"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56124"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8" name="Content Placeholder 2">
            <a:extLst>
              <a:ext uri="{FF2B5EF4-FFF2-40B4-BE49-F238E27FC236}">
                <a16:creationId xmlns:a16="http://schemas.microsoft.com/office/drawing/2014/main" id="{2264FB57-BAFB-4669-B9D9-AAA93D307B4A}"/>
              </a:ext>
            </a:extLst>
          </p:cNvPr>
          <p:cNvSpPr>
            <a:spLocks noGrp="1"/>
          </p:cNvSpPr>
          <p:nvPr>
            <p:ph idx="20"/>
          </p:nvPr>
        </p:nvSpPr>
        <p:spPr bwMode="gray">
          <a:xfrm>
            <a:off x="448172" y="447141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4">
            <a:extLst>
              <a:ext uri="{FF2B5EF4-FFF2-40B4-BE49-F238E27FC236}">
                <a16:creationId xmlns:a16="http://schemas.microsoft.com/office/drawing/2014/main" id="{D80B37F4-BA1F-4599-9BF4-169E2382E79A}"/>
              </a:ext>
            </a:extLst>
          </p:cNvPr>
          <p:cNvSpPr>
            <a:spLocks noGrp="1"/>
          </p:cNvSpPr>
          <p:nvPr>
            <p:ph type="body" sz="quarter" idx="21"/>
          </p:nvPr>
        </p:nvSpPr>
        <p:spPr bwMode="gray">
          <a:xfrm>
            <a:off x="448172" y="3913632"/>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193325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2" y="236829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172" y="5806440"/>
            <a:ext cx="11295781"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4"/>
            <a:ext cx="11295781"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172"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56124" y="236829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56124"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8" name="Content Placeholder 2">
            <a:extLst>
              <a:ext uri="{FF2B5EF4-FFF2-40B4-BE49-F238E27FC236}">
                <a16:creationId xmlns:a16="http://schemas.microsoft.com/office/drawing/2014/main" id="{2A8F3BDE-5536-412E-9331-650A7E2E8AB3}"/>
              </a:ext>
            </a:extLst>
          </p:cNvPr>
          <p:cNvSpPr>
            <a:spLocks noGrp="1"/>
          </p:cNvSpPr>
          <p:nvPr>
            <p:ph idx="20"/>
          </p:nvPr>
        </p:nvSpPr>
        <p:spPr bwMode="gray">
          <a:xfrm>
            <a:off x="448172" y="447141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4">
            <a:extLst>
              <a:ext uri="{FF2B5EF4-FFF2-40B4-BE49-F238E27FC236}">
                <a16:creationId xmlns:a16="http://schemas.microsoft.com/office/drawing/2014/main" id="{6466D6BA-4968-4105-B0D7-E7BD687A8068}"/>
              </a:ext>
            </a:extLst>
          </p:cNvPr>
          <p:cNvSpPr>
            <a:spLocks noGrp="1"/>
          </p:cNvSpPr>
          <p:nvPr>
            <p:ph type="body" sz="quarter" idx="21"/>
          </p:nvPr>
        </p:nvSpPr>
        <p:spPr bwMode="gray">
          <a:xfrm>
            <a:off x="448172" y="3914022"/>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20" name="Content Placeholder 2">
            <a:extLst>
              <a:ext uri="{FF2B5EF4-FFF2-40B4-BE49-F238E27FC236}">
                <a16:creationId xmlns:a16="http://schemas.microsoft.com/office/drawing/2014/main" id="{870E3D72-4322-4600-80EE-32F1EA906711}"/>
              </a:ext>
            </a:extLst>
          </p:cNvPr>
          <p:cNvSpPr>
            <a:spLocks noGrp="1"/>
          </p:cNvSpPr>
          <p:nvPr>
            <p:ph idx="22"/>
          </p:nvPr>
        </p:nvSpPr>
        <p:spPr bwMode="gray">
          <a:xfrm>
            <a:off x="6256124" y="447141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4">
            <a:extLst>
              <a:ext uri="{FF2B5EF4-FFF2-40B4-BE49-F238E27FC236}">
                <a16:creationId xmlns:a16="http://schemas.microsoft.com/office/drawing/2014/main" id="{CFA8F5A1-9096-48CF-8981-DA7C92908DC8}"/>
              </a:ext>
            </a:extLst>
          </p:cNvPr>
          <p:cNvSpPr>
            <a:spLocks noGrp="1"/>
          </p:cNvSpPr>
          <p:nvPr>
            <p:ph type="body" sz="quarter" idx="23"/>
          </p:nvPr>
        </p:nvSpPr>
        <p:spPr bwMode="gray">
          <a:xfrm>
            <a:off x="6256124" y="3914022"/>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120304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ld Statem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2" y="1801368"/>
            <a:ext cx="11295781" cy="3950208"/>
          </a:xfrm>
        </p:spPr>
        <p:txBody>
          <a:bodyPr lIns="0" rIns="0"/>
          <a:lstStyle>
            <a:lvl1pPr marL="0" indent="0">
              <a:lnSpc>
                <a:spcPct val="110000"/>
              </a:lnSpc>
              <a:buNone/>
              <a:defRPr sz="3600"/>
            </a:lvl1pPr>
            <a:lvl2pPr marL="461963" indent="-233363">
              <a:defRPr sz="3200"/>
            </a:lvl2pPr>
            <a:lvl3pPr marL="738188" indent="-225425">
              <a:defRPr sz="2800"/>
            </a:lvl3p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1525484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old Statement Blue">
    <p:bg>
      <p:bgPr>
        <a:solidFill>
          <a:srgbClr val="00004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448172" y="1801368"/>
            <a:ext cx="11295781" cy="3950208"/>
          </a:xfrm>
        </p:spPr>
        <p:txBody>
          <a:bodyPr lIns="0" rIns="0"/>
          <a:lstStyle>
            <a:lvl1pPr marL="0" indent="0">
              <a:lnSpc>
                <a:spcPct val="110000"/>
              </a:lnSpc>
              <a:buNone/>
              <a:defRPr sz="3600">
                <a:solidFill>
                  <a:schemeClr val="bg1"/>
                </a:solidFill>
              </a:defRPr>
            </a:lvl1pPr>
            <a:lvl2pPr marL="461963" indent="-233363">
              <a:defRPr sz="3200">
                <a:solidFill>
                  <a:schemeClr val="bg1"/>
                </a:solidFill>
              </a:defRPr>
            </a:lvl2pPr>
            <a:lvl3pPr marL="738188" indent="-225425">
              <a:defRPr sz="28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bwMode="auto"/>
        <p:txBody>
          <a:bodyPr/>
          <a:lstStyle>
            <a:lvl1pPr>
              <a:defRPr>
                <a:solidFill>
                  <a:schemeClr val="bg1"/>
                </a:solidFill>
              </a:defRPr>
            </a:lvl1pPr>
          </a:lstStyle>
          <a:p>
            <a:r>
              <a:rPr lang="en-US"/>
              <a:t>Click to edit Master title style</a:t>
            </a:r>
          </a:p>
        </p:txBody>
      </p:sp>
      <p:pic>
        <p:nvPicPr>
          <p:cNvPr id="14" name="Google Shape;311;p30">
            <a:extLst>
              <a:ext uri="{FF2B5EF4-FFF2-40B4-BE49-F238E27FC236}">
                <a16:creationId xmlns:a16="http://schemas.microsoft.com/office/drawing/2014/main" id="{BC506A16-8802-4508-A362-D3CBDFDA7490}"/>
              </a:ext>
            </a:extLst>
          </p:cNvPr>
          <p:cNvPicPr preferRelativeResize="0">
            <a:picLocks noChangeAspect="1"/>
          </p:cNvPicPr>
          <p:nvPr userDrawn="1"/>
        </p:nvPicPr>
        <p:blipFill>
          <a:blip r:embed="rId3" cstate="email">
            <a:extLst>
              <a:ext uri="{28A0092B-C50C-407E-A947-70E740481C1C}">
                <a14:useLocalDpi xmlns:a14="http://schemas.microsoft.com/office/drawing/2010/main"/>
              </a:ext>
            </a:extLst>
          </a:blip>
          <a:srcRect t="1866" b="1866"/>
          <a:stretch/>
        </p:blipFill>
        <p:spPr bwMode="invGray">
          <a:xfrm>
            <a:off x="446915" y="6346663"/>
            <a:ext cx="1219200" cy="371811"/>
          </a:xfrm>
          <a:prstGeom prst="rect">
            <a:avLst/>
          </a:prstGeom>
          <a:noFill/>
          <a:ln>
            <a:noFill/>
          </a:ln>
        </p:spPr>
      </p:pic>
      <p:grpSp>
        <p:nvGrpSpPr>
          <p:cNvPr id="15" name="Group 14">
            <a:extLst>
              <a:ext uri="{FF2B5EF4-FFF2-40B4-BE49-F238E27FC236}">
                <a16:creationId xmlns:a16="http://schemas.microsoft.com/office/drawing/2014/main" id="{6DC6C368-2DB2-4AF9-B803-49C3090F7D22}"/>
              </a:ext>
            </a:extLst>
          </p:cNvPr>
          <p:cNvGrpSpPr/>
          <p:nvPr userDrawn="1"/>
        </p:nvGrpSpPr>
        <p:grpSpPr bwMode="black">
          <a:xfrm>
            <a:off x="446915" y="326296"/>
            <a:ext cx="783508" cy="45600"/>
            <a:chOff x="616542" y="591197"/>
            <a:chExt cx="587631" cy="45600"/>
          </a:xfrm>
          <a:solidFill>
            <a:schemeClr val="bg1"/>
          </a:solidFill>
        </p:grpSpPr>
        <p:sp>
          <p:nvSpPr>
            <p:cNvPr id="16" name="Google Shape;17;p2">
              <a:extLst>
                <a:ext uri="{FF2B5EF4-FFF2-40B4-BE49-F238E27FC236}">
                  <a16:creationId xmlns:a16="http://schemas.microsoft.com/office/drawing/2014/main" id="{6A79A241-2DA1-4B3C-9734-4F67727341C9}"/>
                </a:ext>
              </a:extLst>
            </p:cNvPr>
            <p:cNvSpPr/>
            <p:nvPr userDrawn="1"/>
          </p:nvSpPr>
          <p:spPr bwMode="black">
            <a:xfrm>
              <a:off x="616542" y="591197"/>
              <a:ext cx="293923" cy="45600"/>
            </a:xfrm>
            <a:prstGeom prst="rect">
              <a:avLst/>
            </a:prstGeom>
            <a:grp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sp>
          <p:nvSpPr>
            <p:cNvPr id="17" name="Google Shape;18;p2">
              <a:extLst>
                <a:ext uri="{FF2B5EF4-FFF2-40B4-BE49-F238E27FC236}">
                  <a16:creationId xmlns:a16="http://schemas.microsoft.com/office/drawing/2014/main" id="{22ACC9B1-E984-4714-9546-2E9900C9966F}"/>
                </a:ext>
              </a:extLst>
            </p:cNvPr>
            <p:cNvSpPr/>
            <p:nvPr userDrawn="1"/>
          </p:nvSpPr>
          <p:spPr bwMode="black">
            <a:xfrm>
              <a:off x="910250" y="591197"/>
              <a:ext cx="293923" cy="45600"/>
            </a:xfrm>
            <a:prstGeom prst="rect">
              <a:avLst/>
            </a:prstGeom>
            <a:grp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grpSp>
      <p:sp>
        <p:nvSpPr>
          <p:cNvPr id="13" name="Text Placeholder 3">
            <a:extLst>
              <a:ext uri="{FF2B5EF4-FFF2-40B4-BE49-F238E27FC236}">
                <a16:creationId xmlns:a16="http://schemas.microsoft.com/office/drawing/2014/main" id="{D8AC58DB-4829-4DA2-9A7D-29D97C79B912}"/>
              </a:ext>
            </a:extLst>
          </p:cNvPr>
          <p:cNvSpPr txBox="1">
            <a:spLocks/>
          </p:cNvSpPr>
          <p:nvPr userDrawn="1"/>
        </p:nvSpPr>
        <p:spPr bwMode="auto">
          <a:xfrm>
            <a:off x="2155409" y="6303596"/>
            <a:ext cx="3730752"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1">
                <a:solidFill>
                  <a:schemeClr val="bg1"/>
                </a:solidFill>
              </a:rPr>
              <a:t>Business Group</a:t>
            </a:r>
            <a:r>
              <a:rPr lang="en-US" sz="800" b="0">
                <a:solidFill>
                  <a:schemeClr val="bg1"/>
                </a:solidFill>
              </a:rPr>
              <a:t>  Business Subgroup</a:t>
            </a:r>
          </a:p>
        </p:txBody>
      </p:sp>
      <p:sp>
        <p:nvSpPr>
          <p:cNvPr id="18" name="Slide Number Placeholder 5">
            <a:extLst>
              <a:ext uri="{FF2B5EF4-FFF2-40B4-BE49-F238E27FC236}">
                <a16:creationId xmlns:a16="http://schemas.microsoft.com/office/drawing/2014/main" id="{C8F9E356-FB91-4180-8F55-4DE6E4341A82}"/>
              </a:ext>
            </a:extLst>
          </p:cNvPr>
          <p:cNvSpPr txBox="1">
            <a:spLocks/>
          </p:cNvSpPr>
          <p:nvPr userDrawn="1"/>
        </p:nvSpPr>
        <p:spPr bwMode="auto">
          <a:xfrm>
            <a:off x="11379201" y="6303596"/>
            <a:ext cx="363495"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chemeClr val="bg1"/>
                </a:solidFill>
                <a:latin typeface="+mn-lt"/>
              </a:rPr>
              <a:pPr/>
              <a:t>‹#›</a:t>
            </a:fld>
            <a:endParaRPr lang="en-US" sz="800">
              <a:solidFill>
                <a:schemeClr val="bg1"/>
              </a:solidFill>
              <a:latin typeface="+mn-lt"/>
            </a:endParaRPr>
          </a:p>
        </p:txBody>
      </p:sp>
      <p:sp>
        <p:nvSpPr>
          <p:cNvPr id="19" name="Google Shape;52;p7">
            <a:extLst>
              <a:ext uri="{FF2B5EF4-FFF2-40B4-BE49-F238E27FC236}">
                <a16:creationId xmlns:a16="http://schemas.microsoft.com/office/drawing/2014/main" id="{3475F46A-919E-4758-8057-DFCBD817A510}"/>
              </a:ext>
            </a:extLst>
          </p:cNvPr>
          <p:cNvSpPr txBox="1"/>
          <p:nvPr userDrawn="1"/>
        </p:nvSpPr>
        <p:spPr bwMode="auto">
          <a:xfrm>
            <a:off x="5998464" y="6303596"/>
            <a:ext cx="5348888" cy="335382"/>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None/>
            </a:pPr>
            <a:r>
              <a:rPr lang="en-GB" sz="800">
                <a:solidFill>
                  <a:schemeClr val="bg1"/>
                </a:solidFill>
              </a:rPr>
              <a:t>Confidential</a:t>
            </a:r>
            <a:endParaRPr sz="800" b="1">
              <a:solidFill>
                <a:schemeClr val="bg1"/>
              </a:solidFill>
            </a:endParaRPr>
          </a:p>
        </p:txBody>
      </p:sp>
    </p:spTree>
    <p:custDataLst>
      <p:tags r:id="rId1"/>
    </p:custDataLst>
    <p:extLst>
      <p:ext uri="{BB962C8B-B14F-4D97-AF65-F5344CB8AC3E}">
        <p14:creationId xmlns:p14="http://schemas.microsoft.com/office/powerpoint/2010/main" val="2971485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6" name="Title 1"/>
          <p:cNvSpPr>
            <a:spLocks noGrp="1"/>
          </p:cNvSpPr>
          <p:nvPr>
            <p:ph type="title"/>
          </p:nvPr>
        </p:nvSpPr>
        <p:spPr>
          <a:xfrm>
            <a:off x="0" y="0"/>
            <a:ext cx="10515600" cy="581114"/>
          </a:xfrm>
          <a:prstGeom prst="rect">
            <a:avLst/>
          </a:prstGeom>
        </p:spPr>
        <p:txBody>
          <a:bodyPr>
            <a:normAutofit/>
          </a:bodyPr>
          <a:lstStyle>
            <a:lvl1pPr>
              <a:defRPr sz="2400">
                <a:solidFill>
                  <a:schemeClr val="bg1"/>
                </a:solidFill>
                <a:latin typeface="Arial" panose="020B0604020202020204" pitchFamily="34" charset="0"/>
                <a:ea typeface="Roboto Condensed" panose="02000000000000000000" pitchFamily="2" charset="0"/>
                <a:cs typeface="Arial" panose="020B0604020202020204" pitchFamily="34" charset="0"/>
              </a:defRPr>
            </a:lvl1pPr>
          </a:lstStyle>
          <a:p>
            <a:r>
              <a:rPr lang="en-US"/>
              <a:t>Click to edit Master title style</a:t>
            </a:r>
          </a:p>
        </p:txBody>
      </p:sp>
      <p:sp>
        <p:nvSpPr>
          <p:cNvPr id="10" name="Footer Placeholder 4"/>
          <p:cNvSpPr>
            <a:spLocks noGrp="1"/>
          </p:cNvSpPr>
          <p:nvPr>
            <p:ph type="ftr" sz="quarter" idx="11"/>
          </p:nvPr>
        </p:nvSpPr>
        <p:spPr>
          <a:xfrm>
            <a:off x="4038600" y="6325189"/>
            <a:ext cx="4114800" cy="365125"/>
          </a:xfrm>
        </p:spPr>
        <p:txBody>
          <a:bodyPr/>
          <a:lstStyle>
            <a:lvl1pPr>
              <a:defRPr>
                <a:latin typeface="Arial" panose="020B0604020202020204" pitchFamily="34" charset="0"/>
                <a:ea typeface="Roboto Condensed" panose="02000000000000000000" pitchFamily="2" charset="0"/>
                <a:cs typeface="Arial" panose="020B0604020202020204" pitchFamily="34" charset="0"/>
              </a:defRPr>
            </a:lvl1pPr>
          </a:lstStyle>
          <a:p>
            <a:r>
              <a:rPr lang="en-US"/>
              <a:t> </a:t>
            </a:r>
          </a:p>
        </p:txBody>
      </p:sp>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76097" y="6368939"/>
            <a:ext cx="1774961" cy="454390"/>
          </a:xfrm>
          <a:prstGeom prst="rect">
            <a:avLst/>
          </a:prstGeom>
        </p:spPr>
      </p:pic>
      <p:grpSp>
        <p:nvGrpSpPr>
          <p:cNvPr id="2" name="Group 1"/>
          <p:cNvGrpSpPr/>
          <p:nvPr userDrawn="1"/>
        </p:nvGrpSpPr>
        <p:grpSpPr>
          <a:xfrm>
            <a:off x="1381301" y="6652676"/>
            <a:ext cx="8981147" cy="45719"/>
            <a:chOff x="1855433" y="6652674"/>
            <a:chExt cx="8279167" cy="77550"/>
          </a:xfrm>
        </p:grpSpPr>
        <p:cxnSp>
          <p:nvCxnSpPr>
            <p:cNvPr id="18" name="Straight Connector 17"/>
            <p:cNvCxnSpPr/>
            <p:nvPr userDrawn="1"/>
          </p:nvCxnSpPr>
          <p:spPr>
            <a:xfrm>
              <a:off x="1855433" y="6652674"/>
              <a:ext cx="8279167" cy="1223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855433" y="6718003"/>
              <a:ext cx="8268282" cy="1222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userDrawn="1"/>
        </p:nvSpPr>
        <p:spPr>
          <a:xfrm>
            <a:off x="5472053" y="6519133"/>
            <a:ext cx="1251475" cy="2927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userDrawn="1"/>
        </p:nvSpPr>
        <p:spPr>
          <a:xfrm>
            <a:off x="5533989" y="6574076"/>
            <a:ext cx="889987" cy="207749"/>
          </a:xfrm>
          <a:prstGeom prst="rect">
            <a:avLst/>
          </a:prstGeom>
          <a:noFill/>
        </p:spPr>
        <p:txBody>
          <a:bodyPr wrap="none" rtlCol="0">
            <a:spAutoFit/>
          </a:bodyPr>
          <a:lstStyle/>
          <a:p>
            <a:r>
              <a:rPr lang="en-US" sz="750">
                <a:solidFill>
                  <a:schemeClr val="bg1">
                    <a:lumMod val="50000"/>
                  </a:schemeClr>
                </a:solidFill>
                <a:latin typeface="Arial" panose="020B0604020202020204" pitchFamily="34" charset="0"/>
                <a:cs typeface="Arial" panose="020B0604020202020204" pitchFamily="34" charset="0"/>
              </a:rPr>
              <a:t>CONFIDENTIAL</a:t>
            </a:r>
          </a:p>
        </p:txBody>
      </p:sp>
      <p:pic>
        <p:nvPicPr>
          <p:cNvPr id="14" name="Picture 13">
            <a:extLst>
              <a:ext uri="{FF2B5EF4-FFF2-40B4-BE49-F238E27FC236}">
                <a16:creationId xmlns:a16="http://schemas.microsoft.com/office/drawing/2014/main" id="{29692B60-4AEC-4E0C-B583-3D0D4E76B2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3696" y="6372911"/>
            <a:ext cx="1262199" cy="402326"/>
          </a:xfrm>
          <a:prstGeom prst="rect">
            <a:avLst/>
          </a:prstGeom>
        </p:spPr>
      </p:pic>
      <p:grpSp>
        <p:nvGrpSpPr>
          <p:cNvPr id="12" name="Group 11"/>
          <p:cNvGrpSpPr/>
          <p:nvPr userDrawn="1"/>
        </p:nvGrpSpPr>
        <p:grpSpPr>
          <a:xfrm>
            <a:off x="-1806" y="2"/>
            <a:ext cx="12193807" cy="708819"/>
            <a:chOff x="-1806" y="0"/>
            <a:chExt cx="12193806" cy="708819"/>
          </a:xfrm>
        </p:grpSpPr>
        <p:sp>
          <p:nvSpPr>
            <p:cNvPr id="15" name="Rectangle 14"/>
            <p:cNvSpPr/>
            <p:nvPr/>
          </p:nvSpPr>
          <p:spPr>
            <a:xfrm>
              <a:off x="0" y="0"/>
              <a:ext cx="12192000" cy="650449"/>
            </a:xfrm>
            <a:prstGeom prst="rect">
              <a:avLst/>
            </a:prstGeom>
            <a:solidFill>
              <a:srgbClr val="288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1806" y="644402"/>
              <a:ext cx="12192000" cy="64417"/>
            </a:xfrm>
            <a:prstGeom prst="rect">
              <a:avLst/>
            </a:prstGeom>
            <a:solidFill>
              <a:srgbClr val="17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1520242396"/>
      </p:ext>
    </p:extLst>
  </p:cSld>
  <p:clrMapOvr>
    <a:masterClrMapping/>
  </p:clrMapOvr>
  <p:extLst>
    <p:ext uri="{DCECCB84-F9BA-43D5-87BE-67443E8EF086}">
      <p15:sldGuideLst xmlns:p15="http://schemas.microsoft.com/office/powerpoint/2012/main">
        <p15:guide id="1" pos="51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Slide">
    <p:bg bwMode="gray">
      <p:bgPr>
        <a:solidFill>
          <a:schemeClr val="bg1">
            <a:lumMod val="95000"/>
          </a:schemeClr>
        </a:solidFill>
        <a:effectLst/>
      </p:bgPr>
    </p:bg>
    <p:spTree>
      <p:nvGrpSpPr>
        <p:cNvPr id="1" name=""/>
        <p:cNvGrpSpPr/>
        <p:nvPr/>
      </p:nvGrpSpPr>
      <p:grpSpPr>
        <a:xfrm>
          <a:off x="0" y="0"/>
          <a:ext cx="0" cy="0"/>
          <a:chOff x="0" y="0"/>
          <a:chExt cx="0" cy="0"/>
        </a:xfrm>
      </p:grpSpPr>
      <p:pic>
        <p:nvPicPr>
          <p:cNvPr id="17" name="Picture Placeholder 4" descr="A picture containing accessory, umbrella, sunglasses, spectacles&#10;&#10;Description automatically generated">
            <a:extLst>
              <a:ext uri="{FF2B5EF4-FFF2-40B4-BE49-F238E27FC236}">
                <a16:creationId xmlns:a16="http://schemas.microsoft.com/office/drawing/2014/main" id="{85664887-4BB8-48C0-B560-888EBD0B2923}"/>
              </a:ext>
            </a:extLst>
          </p:cNvPr>
          <p:cNvPicPr>
            <a:picLocks noChangeAspect="1"/>
          </p:cNvPicPr>
          <p:nvPr userDrawn="1"/>
        </p:nvPicPr>
        <p:blipFill rotWithShape="1">
          <a:blip r:embed="rId3" cstate="email">
            <a:clrChange>
              <a:clrFrom>
                <a:srgbClr val="E0E0E0"/>
              </a:clrFrom>
              <a:clrTo>
                <a:srgbClr val="E0E0E0">
                  <a:alpha val="0"/>
                </a:srgbClr>
              </a:clrTo>
            </a:clrChange>
            <a:extLst>
              <a:ext uri="{28A0092B-C50C-407E-A947-70E740481C1C}">
                <a14:useLocalDpi xmlns:a14="http://schemas.microsoft.com/office/drawing/2010/main"/>
              </a:ext>
            </a:extLst>
          </a:blip>
          <a:srcRect l="9912" r="14971"/>
          <a:stretch/>
        </p:blipFill>
        <p:spPr bwMode="gray">
          <a:xfrm>
            <a:off x="0" y="0"/>
            <a:ext cx="12192000" cy="6856214"/>
          </a:xfrm>
          <a:prstGeom prst="rect">
            <a:avLst/>
          </a:prstGeom>
        </p:spPr>
      </p:pic>
      <p:sp>
        <p:nvSpPr>
          <p:cNvPr id="5" name="Text Placeholder 4"/>
          <p:cNvSpPr>
            <a:spLocks noGrp="1"/>
          </p:cNvSpPr>
          <p:nvPr>
            <p:ph type="body" sz="quarter" idx="10"/>
          </p:nvPr>
        </p:nvSpPr>
        <p:spPr bwMode="gray">
          <a:xfrm>
            <a:off x="448174" y="4215384"/>
            <a:ext cx="4234775" cy="905256"/>
          </a:xfrm>
        </p:spPr>
        <p:txBody>
          <a:bodyPr lIns="0" tIns="0" rIns="0" bIns="0"/>
          <a:lstStyle>
            <a:lvl1pPr marL="0" indent="0">
              <a:spcBef>
                <a:spcPts val="600"/>
              </a:spcBef>
              <a:buNone/>
              <a:defRPr sz="1800">
                <a:solidFill>
                  <a:schemeClr val="tx1"/>
                </a:solidFill>
                <a:latin typeface="+mn-lt"/>
              </a:defRPr>
            </a:lvl1pPr>
            <a:lvl2pPr marL="400050" indent="0">
              <a:buNone/>
              <a:defRPr/>
            </a:lvl2pPr>
            <a:lvl3pPr marL="742950" indent="0">
              <a:buNone/>
              <a:defRPr/>
            </a:lvl3pPr>
            <a:lvl4pPr marL="1095375" indent="0">
              <a:buNone/>
              <a:defRPr/>
            </a:lvl4pPr>
            <a:lvl5pPr marL="1370012" indent="0">
              <a:buNone/>
              <a:defRPr/>
            </a:lvl5pPr>
          </a:lstStyle>
          <a:p>
            <a:pPr lvl="0"/>
            <a:r>
              <a:rPr lang="en-US"/>
              <a:t>Click to edit Master text styles</a:t>
            </a:r>
          </a:p>
        </p:txBody>
      </p:sp>
      <p:sp>
        <p:nvSpPr>
          <p:cNvPr id="2" name="Title 1"/>
          <p:cNvSpPr>
            <a:spLocks noGrp="1"/>
          </p:cNvSpPr>
          <p:nvPr>
            <p:ph type="ctrTitle"/>
          </p:nvPr>
        </p:nvSpPr>
        <p:spPr bwMode="gray">
          <a:xfrm>
            <a:off x="448174" y="2560320"/>
            <a:ext cx="4234775" cy="1508760"/>
          </a:xfrm>
        </p:spPr>
        <p:txBody>
          <a:bodyPr vert="horz" lIns="0" tIns="0" rIns="0" bIns="0" rtlCol="0" anchor="b" anchorCtr="0">
            <a:noAutofit/>
          </a:bodyPr>
          <a:lstStyle>
            <a:lvl1pPr>
              <a:defRPr lang="en-US" sz="2800" b="0" dirty="0">
                <a:solidFill>
                  <a:schemeClr val="tx1"/>
                </a:solidFill>
              </a:defRPr>
            </a:lvl1pPr>
          </a:lstStyle>
          <a:p>
            <a:pPr lvl="0"/>
            <a:r>
              <a:rPr lang="en-US"/>
              <a:t>Click to edit Master title style</a:t>
            </a:r>
          </a:p>
        </p:txBody>
      </p:sp>
      <p:sp>
        <p:nvSpPr>
          <p:cNvPr id="13" name="Google Shape;49;p7">
            <a:extLst>
              <a:ext uri="{FF2B5EF4-FFF2-40B4-BE49-F238E27FC236}">
                <a16:creationId xmlns:a16="http://schemas.microsoft.com/office/drawing/2014/main" id="{D01DEFE8-92EA-4D72-9911-E9444EF4C65B}"/>
              </a:ext>
            </a:extLst>
          </p:cNvPr>
          <p:cNvSpPr/>
          <p:nvPr userDrawn="1"/>
        </p:nvSpPr>
        <p:spPr bwMode="gray">
          <a:xfrm>
            <a:off x="0" y="6216149"/>
            <a:ext cx="12192000" cy="641784"/>
          </a:xfrm>
          <a:prstGeom prst="rect">
            <a:avLst/>
          </a:prstGeom>
          <a:solidFill>
            <a:schemeClr val="lt1"/>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pic>
        <p:nvPicPr>
          <p:cNvPr id="10" name="Google Shape;53;p7">
            <a:extLst>
              <a:ext uri="{FF2B5EF4-FFF2-40B4-BE49-F238E27FC236}">
                <a16:creationId xmlns:a16="http://schemas.microsoft.com/office/drawing/2014/main" id="{41208F5A-60B0-4DE6-9C08-46E34C17A365}"/>
              </a:ext>
            </a:extLst>
          </p:cNvPr>
          <p:cNvPicPr preferRelativeResize="0">
            <a:picLocks noChangeAspect="1"/>
          </p:cNvPicPr>
          <p:nvPr userDrawn="1"/>
        </p:nvPicPr>
        <p:blipFill>
          <a:blip r:embed="rId4" cstate="email">
            <a:extLst>
              <a:ext uri="{28A0092B-C50C-407E-A947-70E740481C1C}">
                <a14:useLocalDpi xmlns:a14="http://schemas.microsoft.com/office/drawing/2010/main"/>
              </a:ext>
            </a:extLst>
          </a:blip>
          <a:srcRect t="787" b="787"/>
          <a:stretch/>
        </p:blipFill>
        <p:spPr bwMode="gray">
          <a:xfrm>
            <a:off x="446915" y="6346663"/>
            <a:ext cx="1219200" cy="371811"/>
          </a:xfrm>
          <a:prstGeom prst="rect">
            <a:avLst/>
          </a:prstGeom>
          <a:noFill/>
          <a:ln>
            <a:noFill/>
          </a:ln>
        </p:spPr>
      </p:pic>
      <p:sp>
        <p:nvSpPr>
          <p:cNvPr id="14" name="Text Placeholder 3">
            <a:extLst>
              <a:ext uri="{FF2B5EF4-FFF2-40B4-BE49-F238E27FC236}">
                <a16:creationId xmlns:a16="http://schemas.microsoft.com/office/drawing/2014/main" id="{DA040776-60E5-47C8-AD72-A43CF4F14CBF}"/>
              </a:ext>
            </a:extLst>
          </p:cNvPr>
          <p:cNvSpPr txBox="1">
            <a:spLocks/>
          </p:cNvSpPr>
          <p:nvPr userDrawn="1"/>
        </p:nvSpPr>
        <p:spPr bwMode="gray">
          <a:xfrm>
            <a:off x="2155409" y="6303596"/>
            <a:ext cx="3730752"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0">
                <a:solidFill>
                  <a:srgbClr val="0000C9"/>
                </a:solidFill>
              </a:rPr>
              <a:t>Breakthroughs that change patients’ lives</a:t>
            </a:r>
          </a:p>
        </p:txBody>
      </p:sp>
      <p:sp>
        <p:nvSpPr>
          <p:cNvPr id="15" name="Slide Number Placeholder 5">
            <a:extLst>
              <a:ext uri="{FF2B5EF4-FFF2-40B4-BE49-F238E27FC236}">
                <a16:creationId xmlns:a16="http://schemas.microsoft.com/office/drawing/2014/main" id="{94E3E44B-44FB-4420-8838-DAE9EE90CFBE}"/>
              </a:ext>
            </a:extLst>
          </p:cNvPr>
          <p:cNvSpPr txBox="1">
            <a:spLocks/>
          </p:cNvSpPr>
          <p:nvPr userDrawn="1"/>
        </p:nvSpPr>
        <p:spPr bwMode="gray">
          <a:xfrm>
            <a:off x="11379201" y="6303596"/>
            <a:ext cx="363495"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rgbClr val="A1AAB1"/>
                </a:solidFill>
                <a:latin typeface="+mn-lt"/>
              </a:rPr>
              <a:pPr/>
              <a:t>‹#›</a:t>
            </a:fld>
            <a:endParaRPr lang="en-US" sz="800">
              <a:solidFill>
                <a:srgbClr val="A1AAB1"/>
              </a:solidFill>
              <a:latin typeface="+mn-lt"/>
            </a:endParaRPr>
          </a:p>
        </p:txBody>
      </p:sp>
      <p:sp>
        <p:nvSpPr>
          <p:cNvPr id="16" name="Google Shape;52;p7">
            <a:extLst>
              <a:ext uri="{FF2B5EF4-FFF2-40B4-BE49-F238E27FC236}">
                <a16:creationId xmlns:a16="http://schemas.microsoft.com/office/drawing/2014/main" id="{562DB457-536C-4519-B129-606875B14258}"/>
              </a:ext>
            </a:extLst>
          </p:cNvPr>
          <p:cNvSpPr txBox="1"/>
          <p:nvPr userDrawn="1"/>
        </p:nvSpPr>
        <p:spPr bwMode="gray">
          <a:xfrm>
            <a:off x="5998464" y="6303596"/>
            <a:ext cx="5348888" cy="335382"/>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None/>
            </a:pPr>
            <a:r>
              <a:rPr lang="en-GB" sz="800">
                <a:solidFill>
                  <a:srgbClr val="A1AAB1"/>
                </a:solidFill>
              </a:rPr>
              <a:t>Confidential</a:t>
            </a:r>
            <a:endParaRPr sz="800" b="1">
              <a:solidFill>
                <a:srgbClr val="A1AAB1"/>
              </a:solidFill>
            </a:endParaRPr>
          </a:p>
        </p:txBody>
      </p:sp>
    </p:spTree>
    <p:custDataLst>
      <p:tags r:id="rId1"/>
    </p:custDataLst>
    <p:extLst>
      <p:ext uri="{BB962C8B-B14F-4D97-AF65-F5344CB8AC3E}">
        <p14:creationId xmlns:p14="http://schemas.microsoft.com/office/powerpoint/2010/main" val="58063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21232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Source">
    <p:spTree>
      <p:nvGrpSpPr>
        <p:cNvPr id="1" name=""/>
        <p:cNvGrpSpPr/>
        <p:nvPr/>
      </p:nvGrpSpPr>
      <p:grpSpPr>
        <a:xfrm>
          <a:off x="0" y="0"/>
          <a:ext cx="0" cy="0"/>
          <a:chOff x="0" y="0"/>
          <a:chExt cx="0" cy="0"/>
        </a:xfrm>
      </p:grpSpPr>
      <p:sp>
        <p:nvSpPr>
          <p:cNvPr id="12" name="Text Placeholder 9"/>
          <p:cNvSpPr>
            <a:spLocks noGrp="1"/>
          </p:cNvSpPr>
          <p:nvPr>
            <p:ph type="body" sz="quarter" idx="15" hasCustomPrompt="1"/>
          </p:nvPr>
        </p:nvSpPr>
        <p:spPr bwMode="gray">
          <a:xfrm>
            <a:off x="448172" y="1307594"/>
            <a:ext cx="11295781"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9" name="Text Placeholder 2"/>
          <p:cNvSpPr>
            <a:spLocks noGrp="1"/>
          </p:cNvSpPr>
          <p:nvPr>
            <p:ph type="body" sz="quarter" idx="16" hasCustomPrompt="1"/>
          </p:nvPr>
        </p:nvSpPr>
        <p:spPr bwMode="gray">
          <a:xfrm>
            <a:off x="448174" y="5806440"/>
            <a:ext cx="11295781"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3099677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2" y="1801368"/>
            <a:ext cx="11295781" cy="3950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174" y="5806440"/>
            <a:ext cx="11295781"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4"/>
            <a:ext cx="11295781"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350548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2" y="1801368"/>
            <a:ext cx="11295781" cy="3950208"/>
          </a:xfrm>
        </p:spPr>
        <p:txBody>
          <a:bodyPr/>
          <a:lstStyle>
            <a:lvl1pPr marL="342900" indent="-342900">
              <a:buFont typeface="+mj-lt"/>
              <a:buAutoNum type="arabicPeriod"/>
              <a:defRPr/>
            </a:lvl1pPr>
            <a:lvl2pPr marL="571500" indent="-169863">
              <a:defRPr/>
            </a:lvl2pPr>
            <a:lvl3pPr marL="742950" indent="-171450">
              <a:defRPr/>
            </a:lvl3pPr>
            <a:lvl4pPr marL="971550" indent="-171450">
              <a:defRPr/>
            </a:lvl4pPr>
            <a:lvl5pPr marL="1171575" indent="-14287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174" y="5806440"/>
            <a:ext cx="11295781"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4"/>
            <a:ext cx="11295781"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148765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Box">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2" y="2368296"/>
            <a:ext cx="11295781"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172" y="5806440"/>
            <a:ext cx="11295781"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4"/>
            <a:ext cx="11295781"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172" y="1801368"/>
            <a:ext cx="11295781"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321879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2" y="2368296"/>
            <a:ext cx="5487829"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172" y="5806440"/>
            <a:ext cx="11295781"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4"/>
            <a:ext cx="11295781"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172"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56124" y="2368296"/>
            <a:ext cx="5487829"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56124"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303593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Left Two Righ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172" y="2368296"/>
            <a:ext cx="5487829"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172" y="5806440"/>
            <a:ext cx="11295781"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172" y="1307594"/>
            <a:ext cx="11295781"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172"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56124" y="236829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56124" y="1801368"/>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8" name="Content Placeholder 2">
            <a:extLst>
              <a:ext uri="{FF2B5EF4-FFF2-40B4-BE49-F238E27FC236}">
                <a16:creationId xmlns:a16="http://schemas.microsoft.com/office/drawing/2014/main" id="{A48AB6F3-8F33-46C5-B8AF-C6C2DBA35DAC}"/>
              </a:ext>
            </a:extLst>
          </p:cNvPr>
          <p:cNvSpPr>
            <a:spLocks noGrp="1"/>
          </p:cNvSpPr>
          <p:nvPr>
            <p:ph idx="20"/>
          </p:nvPr>
        </p:nvSpPr>
        <p:spPr bwMode="gray">
          <a:xfrm>
            <a:off x="6256124" y="4471416"/>
            <a:ext cx="5487829"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4">
            <a:extLst>
              <a:ext uri="{FF2B5EF4-FFF2-40B4-BE49-F238E27FC236}">
                <a16:creationId xmlns:a16="http://schemas.microsoft.com/office/drawing/2014/main" id="{9EA1C6BA-0114-4F33-85B2-4176902D0145}"/>
              </a:ext>
            </a:extLst>
          </p:cNvPr>
          <p:cNvSpPr>
            <a:spLocks noGrp="1"/>
          </p:cNvSpPr>
          <p:nvPr>
            <p:ph type="body" sz="quarter" idx="21"/>
          </p:nvPr>
        </p:nvSpPr>
        <p:spPr bwMode="gray">
          <a:xfrm>
            <a:off x="6256124" y="3911906"/>
            <a:ext cx="5487829"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49507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userDrawn="1">
            <p:ph type="body" idx="1"/>
          </p:nvPr>
        </p:nvSpPr>
        <p:spPr bwMode="gray">
          <a:xfrm>
            <a:off x="446912" y="1801368"/>
            <a:ext cx="11295781" cy="3950208"/>
          </a:xfrm>
          <a:prstGeom prst="rect">
            <a:avLst/>
          </a:prstGeom>
        </p:spPr>
        <p:txBody>
          <a:bodyPr vert="horz" lIns="45720" tIns="45720" rIns="4572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userDrawn="1">
            <p:ph type="title"/>
          </p:nvPr>
        </p:nvSpPr>
        <p:spPr bwMode="gray">
          <a:xfrm>
            <a:off x="446915" y="484632"/>
            <a:ext cx="11295781" cy="850392"/>
          </a:xfrm>
          <a:prstGeom prst="rect">
            <a:avLst/>
          </a:prstGeom>
        </p:spPr>
        <p:txBody>
          <a:bodyPr vert="horz" lIns="0" tIns="45720" rIns="0" bIns="45720" rtlCol="0" anchor="t" anchorCtr="0">
            <a:noAutofit/>
          </a:bodyPr>
          <a:lstStyle/>
          <a:p>
            <a:pPr lvl="0"/>
            <a:r>
              <a:rPr lang="en-US"/>
              <a:t>Click to edit Master title style</a:t>
            </a:r>
          </a:p>
        </p:txBody>
      </p:sp>
      <p:grpSp>
        <p:nvGrpSpPr>
          <p:cNvPr id="11" name="Group 10">
            <a:extLst>
              <a:ext uri="{FF2B5EF4-FFF2-40B4-BE49-F238E27FC236}">
                <a16:creationId xmlns:a16="http://schemas.microsoft.com/office/drawing/2014/main" id="{5E835BCC-D56C-4CB8-B066-07736BD6C90A}"/>
              </a:ext>
            </a:extLst>
          </p:cNvPr>
          <p:cNvGrpSpPr/>
          <p:nvPr userDrawn="1"/>
        </p:nvGrpSpPr>
        <p:grpSpPr bwMode="gray">
          <a:xfrm>
            <a:off x="446915" y="326296"/>
            <a:ext cx="783508" cy="45600"/>
            <a:chOff x="616542" y="591197"/>
            <a:chExt cx="587631" cy="45600"/>
          </a:xfrm>
        </p:grpSpPr>
        <p:sp>
          <p:nvSpPr>
            <p:cNvPr id="15" name="Google Shape;17;p2">
              <a:extLst>
                <a:ext uri="{FF2B5EF4-FFF2-40B4-BE49-F238E27FC236}">
                  <a16:creationId xmlns:a16="http://schemas.microsoft.com/office/drawing/2014/main" id="{7A1B02F9-B89B-493D-864D-AB691DF2B43A}"/>
                </a:ext>
              </a:extLst>
            </p:cNvPr>
            <p:cNvSpPr/>
            <p:nvPr userDrawn="1"/>
          </p:nvSpPr>
          <p:spPr bwMode="gray">
            <a:xfrm>
              <a:off x="616542" y="591197"/>
              <a:ext cx="293923" cy="45600"/>
            </a:xfrm>
            <a:prstGeom prst="rect">
              <a:avLst/>
            </a:prstGeom>
            <a:solidFill>
              <a:srgbClr val="0000C9"/>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sp>
          <p:nvSpPr>
            <p:cNvPr id="20" name="Google Shape;18;p2">
              <a:extLst>
                <a:ext uri="{FF2B5EF4-FFF2-40B4-BE49-F238E27FC236}">
                  <a16:creationId xmlns:a16="http://schemas.microsoft.com/office/drawing/2014/main" id="{0EFD4812-246D-4142-8FC9-EE54D1019396}"/>
                </a:ext>
              </a:extLst>
            </p:cNvPr>
            <p:cNvSpPr/>
            <p:nvPr userDrawn="1"/>
          </p:nvSpPr>
          <p:spPr bwMode="gray">
            <a:xfrm>
              <a:off x="910250" y="591197"/>
              <a:ext cx="293923" cy="45600"/>
            </a:xfrm>
            <a:prstGeom prst="rect">
              <a:avLst/>
            </a:prstGeom>
            <a:solidFill>
              <a:srgbClr val="0095FF"/>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grpSp>
      <p:pic>
        <p:nvPicPr>
          <p:cNvPr id="21" name="Google Shape;53;p7">
            <a:extLst>
              <a:ext uri="{FF2B5EF4-FFF2-40B4-BE49-F238E27FC236}">
                <a16:creationId xmlns:a16="http://schemas.microsoft.com/office/drawing/2014/main" id="{A9513AE3-345B-4391-9C2B-02CD266C5C06}"/>
              </a:ext>
            </a:extLst>
          </p:cNvPr>
          <p:cNvPicPr preferRelativeResize="0">
            <a:picLocks noChangeAspect="1"/>
          </p:cNvPicPr>
          <p:nvPr userDrawn="1"/>
        </p:nvPicPr>
        <p:blipFill>
          <a:blip r:embed="rId17" cstate="email">
            <a:extLst>
              <a:ext uri="{28A0092B-C50C-407E-A947-70E740481C1C}">
                <a14:useLocalDpi xmlns:a14="http://schemas.microsoft.com/office/drawing/2010/main"/>
              </a:ext>
            </a:extLst>
          </a:blip>
          <a:srcRect t="787" b="787"/>
          <a:stretch/>
        </p:blipFill>
        <p:spPr bwMode="gray">
          <a:xfrm>
            <a:off x="446915" y="6346663"/>
            <a:ext cx="1219200" cy="371811"/>
          </a:xfrm>
          <a:prstGeom prst="rect">
            <a:avLst/>
          </a:prstGeom>
          <a:noFill/>
          <a:ln>
            <a:noFill/>
          </a:ln>
        </p:spPr>
      </p:pic>
      <p:sp>
        <p:nvSpPr>
          <p:cNvPr id="12" name="Text Placeholder 3">
            <a:extLst>
              <a:ext uri="{FF2B5EF4-FFF2-40B4-BE49-F238E27FC236}">
                <a16:creationId xmlns:a16="http://schemas.microsoft.com/office/drawing/2014/main" id="{BBC7B256-AA01-44E9-87F8-5B2096F681D2}"/>
              </a:ext>
            </a:extLst>
          </p:cNvPr>
          <p:cNvSpPr txBox="1">
            <a:spLocks/>
          </p:cNvSpPr>
          <p:nvPr userDrawn="1"/>
        </p:nvSpPr>
        <p:spPr bwMode="gray">
          <a:xfrm>
            <a:off x="2155409" y="6303596"/>
            <a:ext cx="3730752"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1">
                <a:solidFill>
                  <a:srgbClr val="0000C9"/>
                </a:solidFill>
              </a:rPr>
              <a:t>Business Group</a:t>
            </a:r>
            <a:r>
              <a:rPr lang="en-US" sz="800" b="0">
                <a:solidFill>
                  <a:srgbClr val="0000C9"/>
                </a:solidFill>
              </a:rPr>
              <a:t>  Business Subgroup</a:t>
            </a:r>
          </a:p>
        </p:txBody>
      </p:sp>
      <p:sp>
        <p:nvSpPr>
          <p:cNvPr id="13" name="Slide Number Placeholder 5">
            <a:extLst>
              <a:ext uri="{FF2B5EF4-FFF2-40B4-BE49-F238E27FC236}">
                <a16:creationId xmlns:a16="http://schemas.microsoft.com/office/drawing/2014/main" id="{7F091355-75ED-4B21-B2B9-55687E0267BF}"/>
              </a:ext>
            </a:extLst>
          </p:cNvPr>
          <p:cNvSpPr txBox="1">
            <a:spLocks/>
          </p:cNvSpPr>
          <p:nvPr userDrawn="1"/>
        </p:nvSpPr>
        <p:spPr bwMode="gray">
          <a:xfrm>
            <a:off x="11379201" y="6303596"/>
            <a:ext cx="363495"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rgbClr val="A1AAB1"/>
                </a:solidFill>
                <a:latin typeface="+mn-lt"/>
              </a:rPr>
              <a:pPr/>
              <a:t>‹#›</a:t>
            </a:fld>
            <a:endParaRPr lang="en-US" sz="800">
              <a:solidFill>
                <a:srgbClr val="A1AAB1"/>
              </a:solidFill>
              <a:latin typeface="+mn-lt"/>
            </a:endParaRPr>
          </a:p>
        </p:txBody>
      </p:sp>
      <p:sp>
        <p:nvSpPr>
          <p:cNvPr id="14" name="Google Shape;52;p7">
            <a:extLst>
              <a:ext uri="{FF2B5EF4-FFF2-40B4-BE49-F238E27FC236}">
                <a16:creationId xmlns:a16="http://schemas.microsoft.com/office/drawing/2014/main" id="{8EE5BACA-BD3C-4B23-B6A0-A4614EA276B9}"/>
              </a:ext>
            </a:extLst>
          </p:cNvPr>
          <p:cNvSpPr txBox="1"/>
          <p:nvPr userDrawn="1"/>
        </p:nvSpPr>
        <p:spPr bwMode="gray">
          <a:xfrm>
            <a:off x="5998464" y="6303596"/>
            <a:ext cx="5348888" cy="335382"/>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None/>
            </a:pPr>
            <a:r>
              <a:rPr lang="en-GB" sz="800">
                <a:solidFill>
                  <a:srgbClr val="A1AAB1"/>
                </a:solidFill>
              </a:rPr>
              <a:t>Confidential</a:t>
            </a:r>
            <a:endParaRPr sz="800" b="1">
              <a:solidFill>
                <a:srgbClr val="A1AAB1"/>
              </a:solidFill>
            </a:endParaRPr>
          </a:p>
        </p:txBody>
      </p:sp>
    </p:spTree>
    <p:custDataLst>
      <p:tags r:id="rId16"/>
    </p:custDataLst>
    <p:extLst>
      <p:ext uri="{BB962C8B-B14F-4D97-AF65-F5344CB8AC3E}">
        <p14:creationId xmlns:p14="http://schemas.microsoft.com/office/powerpoint/2010/main" val="2708281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85000"/>
        </a:lnSpc>
        <a:spcBef>
          <a:spcPts val="0"/>
        </a:spcBef>
        <a:buNone/>
        <a:defRPr lang="en-US" sz="2700" b="0" kern="120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2000"/>
        </a:spcBef>
        <a:buClrTx/>
        <a:buSzPct val="100000"/>
        <a:buFont typeface="Arial" panose="020B0604020202020204" pitchFamily="34" charset="0"/>
        <a:buChar char="•"/>
        <a:defRPr lang="en-US" sz="2000" kern="1200" dirty="0" smtClean="0">
          <a:solidFill>
            <a:schemeClr val="tx1"/>
          </a:solidFill>
          <a:latin typeface="+mn-lt"/>
          <a:ea typeface="+mn-ea"/>
          <a:cs typeface="+mn-cs"/>
        </a:defRPr>
      </a:lvl1pPr>
      <a:lvl2pPr marL="457200" indent="-169863" algn="l" defTabSz="914400" rtl="0" eaLnBrk="1" latinLnBrk="0" hangingPunct="1">
        <a:lnSpc>
          <a:spcPct val="90000"/>
        </a:lnSpc>
        <a:spcBef>
          <a:spcPts val="1000"/>
        </a:spcBef>
        <a:buClrTx/>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Tx/>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Tx/>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5D06-296A-9751-2A7F-89D180DF5FF4}"/>
              </a:ext>
            </a:extLst>
          </p:cNvPr>
          <p:cNvSpPr>
            <a:spLocks noGrp="1"/>
          </p:cNvSpPr>
          <p:nvPr>
            <p:ph type="title"/>
          </p:nvPr>
        </p:nvSpPr>
        <p:spPr/>
        <p:txBody>
          <a:bodyPr/>
          <a:lstStyle/>
          <a:p>
            <a:r>
              <a:rPr lang="en-US" dirty="0"/>
              <a:t>Position Identification</a:t>
            </a:r>
          </a:p>
        </p:txBody>
      </p:sp>
      <p:graphicFrame>
        <p:nvGraphicFramePr>
          <p:cNvPr id="3" name="Diagram 2">
            <a:extLst>
              <a:ext uri="{FF2B5EF4-FFF2-40B4-BE49-F238E27FC236}">
                <a16:creationId xmlns:a16="http://schemas.microsoft.com/office/drawing/2014/main" id="{74EB130D-C4D6-E1A9-1ACF-65FD7AB01FD7}"/>
              </a:ext>
            </a:extLst>
          </p:cNvPr>
          <p:cNvGraphicFramePr/>
          <p:nvPr>
            <p:extLst>
              <p:ext uri="{D42A27DB-BD31-4B8C-83A1-F6EECF244321}">
                <p14:modId xmlns:p14="http://schemas.microsoft.com/office/powerpoint/2010/main" val="1887560459"/>
              </p:ext>
            </p:extLst>
          </p:nvPr>
        </p:nvGraphicFramePr>
        <p:xfrm>
          <a:off x="1243488" y="1094916"/>
          <a:ext cx="9206966" cy="500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932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0A17-0F1E-467F-68DA-6DD55C7F69EF}"/>
              </a:ext>
            </a:extLst>
          </p:cNvPr>
          <p:cNvSpPr>
            <a:spLocks noGrp="1"/>
          </p:cNvSpPr>
          <p:nvPr>
            <p:ph type="title"/>
          </p:nvPr>
        </p:nvSpPr>
        <p:spPr>
          <a:xfrm>
            <a:off x="448109" y="473106"/>
            <a:ext cx="11295781" cy="850392"/>
          </a:xfrm>
        </p:spPr>
        <p:txBody>
          <a:bodyPr/>
          <a:lstStyle/>
          <a:p>
            <a:r>
              <a:rPr lang="en-US" dirty="0"/>
              <a:t>Position Intake Meeting</a:t>
            </a:r>
          </a:p>
        </p:txBody>
      </p:sp>
      <p:graphicFrame>
        <p:nvGraphicFramePr>
          <p:cNvPr id="3" name="Diagram 2">
            <a:extLst>
              <a:ext uri="{FF2B5EF4-FFF2-40B4-BE49-F238E27FC236}">
                <a16:creationId xmlns:a16="http://schemas.microsoft.com/office/drawing/2014/main" id="{BA29D373-19EE-32DA-B199-C2CD6ACD3C4F}"/>
              </a:ext>
            </a:extLst>
          </p:cNvPr>
          <p:cNvGraphicFramePr/>
          <p:nvPr>
            <p:extLst>
              <p:ext uri="{D42A27DB-BD31-4B8C-83A1-F6EECF244321}">
                <p14:modId xmlns:p14="http://schemas.microsoft.com/office/powerpoint/2010/main" val="705184613"/>
              </p:ext>
            </p:extLst>
          </p:nvPr>
        </p:nvGraphicFramePr>
        <p:xfrm>
          <a:off x="1065111" y="986190"/>
          <a:ext cx="10296605" cy="500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6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BB80-BA08-B3B7-BF60-810BADA962E6}"/>
              </a:ext>
            </a:extLst>
          </p:cNvPr>
          <p:cNvSpPr>
            <a:spLocks noGrp="1"/>
          </p:cNvSpPr>
          <p:nvPr>
            <p:ph type="title"/>
          </p:nvPr>
        </p:nvSpPr>
        <p:spPr/>
        <p:txBody>
          <a:bodyPr/>
          <a:lstStyle/>
          <a:p>
            <a:r>
              <a:rPr lang="en-US" dirty="0"/>
              <a:t>Talent Submission</a:t>
            </a:r>
          </a:p>
        </p:txBody>
      </p:sp>
      <p:graphicFrame>
        <p:nvGraphicFramePr>
          <p:cNvPr id="3" name="Diagram 2">
            <a:extLst>
              <a:ext uri="{FF2B5EF4-FFF2-40B4-BE49-F238E27FC236}">
                <a16:creationId xmlns:a16="http://schemas.microsoft.com/office/drawing/2014/main" id="{BDC0319D-0970-4B19-C98E-AD32400697FD}"/>
              </a:ext>
            </a:extLst>
          </p:cNvPr>
          <p:cNvGraphicFramePr/>
          <p:nvPr>
            <p:extLst>
              <p:ext uri="{D42A27DB-BD31-4B8C-83A1-F6EECF244321}">
                <p14:modId xmlns:p14="http://schemas.microsoft.com/office/powerpoint/2010/main" val="1945163071"/>
              </p:ext>
            </p:extLst>
          </p:nvPr>
        </p:nvGraphicFramePr>
        <p:xfrm>
          <a:off x="1129048" y="1150513"/>
          <a:ext cx="10174309" cy="4773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247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F5BA-26F5-E8DD-4AC4-A40580112276}"/>
              </a:ext>
            </a:extLst>
          </p:cNvPr>
          <p:cNvSpPr>
            <a:spLocks noGrp="1"/>
          </p:cNvSpPr>
          <p:nvPr>
            <p:ph type="title"/>
          </p:nvPr>
        </p:nvSpPr>
        <p:spPr/>
        <p:txBody>
          <a:bodyPr/>
          <a:lstStyle/>
          <a:p>
            <a:r>
              <a:rPr lang="en-US" dirty="0"/>
              <a:t>Candidate Interviewing</a:t>
            </a:r>
          </a:p>
        </p:txBody>
      </p:sp>
      <p:graphicFrame>
        <p:nvGraphicFramePr>
          <p:cNvPr id="3" name="Diagram 2">
            <a:extLst>
              <a:ext uri="{FF2B5EF4-FFF2-40B4-BE49-F238E27FC236}">
                <a16:creationId xmlns:a16="http://schemas.microsoft.com/office/drawing/2014/main" id="{B5CC7E1E-6DAC-B595-66EF-3B60D97BAF32}"/>
              </a:ext>
            </a:extLst>
          </p:cNvPr>
          <p:cNvGraphicFramePr/>
          <p:nvPr>
            <p:extLst>
              <p:ext uri="{D42A27DB-BD31-4B8C-83A1-F6EECF244321}">
                <p14:modId xmlns:p14="http://schemas.microsoft.com/office/powerpoint/2010/main" val="3161356601"/>
              </p:ext>
            </p:extLst>
          </p:nvPr>
        </p:nvGraphicFramePr>
        <p:xfrm>
          <a:off x="1358004" y="1027345"/>
          <a:ext cx="9061003" cy="4803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5952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02B9-064E-0773-B3B6-E6DDFD5B95D5}"/>
              </a:ext>
            </a:extLst>
          </p:cNvPr>
          <p:cNvSpPr>
            <a:spLocks noGrp="1"/>
          </p:cNvSpPr>
          <p:nvPr>
            <p:ph type="title"/>
          </p:nvPr>
        </p:nvSpPr>
        <p:spPr/>
        <p:txBody>
          <a:bodyPr/>
          <a:lstStyle/>
          <a:p>
            <a:r>
              <a:rPr lang="en-US" dirty="0"/>
              <a:t>Offer Stage</a:t>
            </a:r>
          </a:p>
        </p:txBody>
      </p:sp>
      <p:graphicFrame>
        <p:nvGraphicFramePr>
          <p:cNvPr id="3" name="Diagram 2">
            <a:extLst>
              <a:ext uri="{FF2B5EF4-FFF2-40B4-BE49-F238E27FC236}">
                <a16:creationId xmlns:a16="http://schemas.microsoft.com/office/drawing/2014/main" id="{262D4BA3-8AAB-1411-0E78-9DDD0CA022EA}"/>
              </a:ext>
            </a:extLst>
          </p:cNvPr>
          <p:cNvGraphicFramePr/>
          <p:nvPr>
            <p:extLst>
              <p:ext uri="{D42A27DB-BD31-4B8C-83A1-F6EECF244321}">
                <p14:modId xmlns:p14="http://schemas.microsoft.com/office/powerpoint/2010/main" val="2776172572"/>
              </p:ext>
            </p:extLst>
          </p:nvPr>
        </p:nvGraphicFramePr>
        <p:xfrm>
          <a:off x="2032000" y="1236372"/>
          <a:ext cx="8155189" cy="4901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1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013A-96C9-0915-0C6A-7EE687F18626}"/>
              </a:ext>
            </a:extLst>
          </p:cNvPr>
          <p:cNvSpPr>
            <a:spLocks noGrp="1"/>
          </p:cNvSpPr>
          <p:nvPr>
            <p:ph type="title"/>
          </p:nvPr>
        </p:nvSpPr>
        <p:spPr/>
        <p:txBody>
          <a:bodyPr/>
          <a:lstStyle/>
          <a:p>
            <a:r>
              <a:rPr lang="en-US" dirty="0"/>
              <a:t>New Hire/Onboarding Support</a:t>
            </a:r>
          </a:p>
        </p:txBody>
      </p:sp>
      <p:graphicFrame>
        <p:nvGraphicFramePr>
          <p:cNvPr id="3" name="Diagram 2">
            <a:extLst>
              <a:ext uri="{FF2B5EF4-FFF2-40B4-BE49-F238E27FC236}">
                <a16:creationId xmlns:a16="http://schemas.microsoft.com/office/drawing/2014/main" id="{66AB5276-C168-E9CC-95CF-F429F65BA5D2}"/>
              </a:ext>
            </a:extLst>
          </p:cNvPr>
          <p:cNvGraphicFramePr/>
          <p:nvPr>
            <p:extLst>
              <p:ext uri="{D42A27DB-BD31-4B8C-83A1-F6EECF244321}">
                <p14:modId xmlns:p14="http://schemas.microsoft.com/office/powerpoint/2010/main" val="3878102143"/>
              </p:ext>
            </p:extLst>
          </p:nvPr>
        </p:nvGraphicFramePr>
        <p:xfrm>
          <a:off x="2031999" y="719666"/>
          <a:ext cx="936580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803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5DE4-82E1-BED7-DB64-9BAE547E63E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491044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PFE2021">
      <a:dk1>
        <a:srgbClr val="000000"/>
      </a:dk1>
      <a:lt1>
        <a:srgbClr val="FFFFFF"/>
      </a:lt1>
      <a:dk2>
        <a:srgbClr val="F49C34"/>
      </a:dk2>
      <a:lt2>
        <a:srgbClr val="F8DF5A"/>
      </a:lt2>
      <a:accent1>
        <a:srgbClr val="0000C9"/>
      </a:accent1>
      <a:accent2>
        <a:srgbClr val="0095FF"/>
      </a:accent2>
      <a:accent3>
        <a:srgbClr val="0DBDBA"/>
      </a:accent3>
      <a:accent4>
        <a:srgbClr val="67BB6E"/>
      </a:accent4>
      <a:accent5>
        <a:srgbClr val="9D73F7"/>
      </a:accent5>
      <a:accent6>
        <a:srgbClr val="D95776"/>
      </a:accent6>
      <a:hlink>
        <a:srgbClr val="0095FF"/>
      </a:hlink>
      <a:folHlink>
        <a:srgbClr val="A1AAB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lumMod val="95000"/>
          </a:schemeClr>
        </a:solidFill>
        <a:ln w="28575" cap="flat" cmpd="sng" algn="ctr">
          <a:noFill/>
          <a:prstDash val="solid"/>
          <a:miter lim="800000"/>
          <a:headEnd type="none" w="med" len="med"/>
          <a:tailEnd type="none" w="med" len="med"/>
        </a:ln>
        <a:effectLst/>
      </a:spPr>
      <a:bodyPr vert="horz" wrap="square" lIns="91429" tIns="45715" rIns="91429" bIns="45715" numCol="1" rtlCol="0" anchor="ctr" anchorCtr="0" compatLnSpc="1">
        <a:prstTxWarp prst="textNoShape">
          <a:avLst/>
        </a:prstTxWarp>
        <a:noAutofit/>
      </a:bodyPr>
      <a:lstStyle>
        <a:defPPr algn="ctr" fontAlgn="base">
          <a:lnSpc>
            <a:spcPct val="90000"/>
          </a:lnSpc>
          <a:spcAft>
            <a:spcPct val="0"/>
          </a:spcAft>
          <a:buClr>
            <a:schemeClr val="accent2"/>
          </a:buClr>
          <a:buSzPct val="90000"/>
          <a:defRPr b="1" dirty="0">
            <a:solidFill>
              <a:schemeClr val="accent1"/>
            </a:solidFill>
            <a:latin typeface="+mj-lt"/>
          </a:defRPr>
        </a:defPPr>
      </a:lstStyle>
    </a:spDef>
    <a:lnDef>
      <a:spPr bwMode="gray">
        <a:noFill/>
        <a:ln w="12700" cap="rnd">
          <a:solidFill>
            <a:schemeClr val="bg1">
              <a:lumMod val="75000"/>
            </a:schemeClr>
          </a:solidFill>
          <a:prstDash val="solid"/>
          <a:round/>
          <a:headEnd/>
          <a:tailEnd/>
        </a:ln>
        <a:effectLst/>
      </a:spPr>
      <a:bodyPr/>
      <a:lstStyle/>
    </a:lnDef>
    <a:txDef>
      <a:spPr bwMode="gray"/>
      <a:bodyPr wrap="square" lIns="45720" tIns="45720" rIns="45720" bIns="45720" rtlCol="0">
        <a:noAutofit/>
      </a:bodyPr>
      <a:lstStyle>
        <a:defPPr marL="171450" indent="-171450" algn="l">
          <a:lnSpc>
            <a:spcPct val="90000"/>
          </a:lnSpc>
          <a:spcBef>
            <a:spcPts val="1000"/>
          </a:spcBef>
          <a:buFont typeface="Arial" panose="020B0604020202020204" pitchFamily="34" charset="0"/>
          <a:buChar char="•"/>
          <a:defRPr sz="1600" dirty="0" err="1" smtClean="0"/>
        </a:defPPr>
      </a:lstStyle>
    </a:txDef>
  </a:objectDefaults>
  <a:extraClrSchemeLst/>
  <a:extLst>
    <a:ext uri="{05A4C25C-085E-4340-85A3-A5531E510DB2}">
      <thm15:themeFamily xmlns:thm15="http://schemas.microsoft.com/office/thememl/2012/main" name="P113901_Pfizer PowerPoint Template_Logo_Confidential_4x3_011421_12pm.pptx" id="{9314A896-9862-41CD-BE8B-9F686CE6587D}" vid="{A46D3B6E-F4D0-455C-A9BC-3200666F4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23a97c5-43d1-484d-ae58-aea96eb78e0d">
      <Terms xmlns="http://schemas.microsoft.com/office/infopath/2007/PartnerControls"/>
    </lcf76f155ced4ddcb4097134ff3c332f>
    <TaxCatchAll xmlns="3789a660-598e-4384-99b8-76f6eda136c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E0AEA74A9C6D4B931CE2F82F790D05" ma:contentTypeVersion="14" ma:contentTypeDescription="Create a new document." ma:contentTypeScope="" ma:versionID="6363d985c2f803704a043f79554c0ddc">
  <xsd:schema xmlns:xsd="http://www.w3.org/2001/XMLSchema" xmlns:xs="http://www.w3.org/2001/XMLSchema" xmlns:p="http://schemas.microsoft.com/office/2006/metadata/properties" xmlns:ns2="623a97c5-43d1-484d-ae58-aea96eb78e0d" xmlns:ns3="3789a660-598e-4384-99b8-76f6eda136c0" targetNamespace="http://schemas.microsoft.com/office/2006/metadata/properties" ma:root="true" ma:fieldsID="bb3128b582ba18a7dbbd2a6a3a64a0ad" ns2:_="" ns3:_="">
    <xsd:import namespace="623a97c5-43d1-484d-ae58-aea96eb78e0d"/>
    <xsd:import namespace="3789a660-598e-4384-99b8-76f6eda136c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3a97c5-43d1-484d-ae58-aea96eb78e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f9dd247-5f48-452a-8dc4-ff9a39258eb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89a660-598e-4384-99b8-76f6eda136c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ed22fee7-43fd-432f-b383-0a16811bf365}" ma:internalName="TaxCatchAll" ma:showField="CatchAllData" ma:web="3789a660-598e-4384-99b8-76f6eda136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8EB24C-40C9-40B3-9936-A7294B0BB7B8}">
  <ds:schemaRefs>
    <ds:schemaRef ds:uri="http://schemas.microsoft.com/office/2006/metadata/properties"/>
    <ds:schemaRef ds:uri="http://schemas.microsoft.com/office/infopath/2007/PartnerControls"/>
    <ds:schemaRef ds:uri="623a97c5-43d1-484d-ae58-aea96eb78e0d"/>
    <ds:schemaRef ds:uri="3789a660-598e-4384-99b8-76f6eda136c0"/>
  </ds:schemaRefs>
</ds:datastoreItem>
</file>

<file path=customXml/itemProps2.xml><?xml version="1.0" encoding="utf-8"?>
<ds:datastoreItem xmlns:ds="http://schemas.openxmlformats.org/officeDocument/2006/customXml" ds:itemID="{1366352C-02A0-4831-902F-FED2925DF1E9}">
  <ds:schemaRefs>
    <ds:schemaRef ds:uri="http://schemas.microsoft.com/sharepoint/v3/contenttype/forms"/>
  </ds:schemaRefs>
</ds:datastoreItem>
</file>

<file path=customXml/itemProps3.xml><?xml version="1.0" encoding="utf-8"?>
<ds:datastoreItem xmlns:ds="http://schemas.openxmlformats.org/officeDocument/2006/customXml" ds:itemID="{57062298-263C-4EDA-91CC-8ED8D62DF7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3a97c5-43d1-484d-ae58-aea96eb78e0d"/>
    <ds:schemaRef ds:uri="3789a660-598e-4384-99b8-76f6eda136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15052</TotalTime>
  <Words>685</Words>
  <Application>Microsoft Office PowerPoint</Application>
  <PresentationFormat>Widescreen</PresentationFormat>
  <Paragraphs>47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1_Office Theme</vt:lpstr>
      <vt:lpstr>Position Identification</vt:lpstr>
      <vt:lpstr>Position Intake Meeting</vt:lpstr>
      <vt:lpstr>Talent Submission</vt:lpstr>
      <vt:lpstr>Candidate Interviewing</vt:lpstr>
      <vt:lpstr>Offer Stage</vt:lpstr>
      <vt:lpstr>New Hire/Onboarding Support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Pfizer SourceAbled Program Deliverables</dc:title>
  <dc:creator>Larry Worth</dc:creator>
  <cp:lastModifiedBy>Anne Fahey</cp:lastModifiedBy>
  <cp:revision>21</cp:revision>
  <dcterms:created xsi:type="dcterms:W3CDTF">2022-07-15T14:06:21Z</dcterms:created>
  <dcterms:modified xsi:type="dcterms:W3CDTF">2023-06-15T14:24:44Z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0x01010083E0AEA74A9C6D4B931CE2F82F790D05</vt:lpwstr>
  </property>
</Properties>
</file>