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141410969"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557688-D83F-474C-A38A-88D671F7939B}" v="2" dt="2023-06-15T15:22:36.1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e Fahey" userId="3f971acc-e507-499e-844b-5fae095513b3" providerId="ADAL" clId="{75557688-D83F-474C-A38A-88D671F7939B}"/>
    <pc:docChg chg="modSld">
      <pc:chgData name="Anne Fahey" userId="3f971acc-e507-499e-844b-5fae095513b3" providerId="ADAL" clId="{75557688-D83F-474C-A38A-88D671F7939B}" dt="2023-06-15T15:23:23.490" v="6" actId="14100"/>
      <pc:docMkLst>
        <pc:docMk/>
      </pc:docMkLst>
      <pc:sldChg chg="modSp mod">
        <pc:chgData name="Anne Fahey" userId="3f971acc-e507-499e-844b-5fae095513b3" providerId="ADAL" clId="{75557688-D83F-474C-A38A-88D671F7939B}" dt="2023-06-15T15:23:23.490" v="6" actId="14100"/>
        <pc:sldMkLst>
          <pc:docMk/>
          <pc:sldMk cId="3799329291" sldId="2141410969"/>
        </pc:sldMkLst>
        <pc:spChg chg="mod">
          <ac:chgData name="Anne Fahey" userId="3f971acc-e507-499e-844b-5fae095513b3" providerId="ADAL" clId="{75557688-D83F-474C-A38A-88D671F7939B}" dt="2023-06-15T15:23:23.490" v="6" actId="14100"/>
          <ac:spMkLst>
            <pc:docMk/>
            <pc:sldMk cId="3799329291" sldId="2141410969"/>
            <ac:spMk id="2" creationId="{73755D06-296A-9751-2A7F-89D180DF5FF4}"/>
          </ac:spMkLst>
        </pc:spChg>
        <pc:graphicFrameChg chg="mod">
          <ac:chgData name="Anne Fahey" userId="3f971acc-e507-499e-844b-5fae095513b3" providerId="ADAL" clId="{75557688-D83F-474C-A38A-88D671F7939B}" dt="2023-06-15T15:22:36.153" v="1" actId="207"/>
          <ac:graphicFrameMkLst>
            <pc:docMk/>
            <pc:sldMk cId="3799329291" sldId="2141410969"/>
            <ac:graphicFrameMk id="3" creationId="{74EB130D-C4D6-E1A9-1ACF-65FD7AB01FD7}"/>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79B07E-2F31-4667-8632-6A6564BFE127}" type="doc">
      <dgm:prSet loTypeId="urn:microsoft.com/office/officeart/2005/8/layout/bProcess3" loCatId="process" qsTypeId="urn:microsoft.com/office/officeart/2005/8/quickstyle/3d4" qsCatId="3D" csTypeId="urn:microsoft.com/office/officeart/2005/8/colors/accent1_1" csCatId="accent1" phldr="1"/>
      <dgm:spPr/>
      <dgm:t>
        <a:bodyPr/>
        <a:lstStyle/>
        <a:p>
          <a:endParaRPr lang="en-US"/>
        </a:p>
      </dgm:t>
    </dgm:pt>
    <dgm:pt modelId="{A4384E3C-F044-48EB-9AE5-33C47FC6FB20}">
      <dgm:prSet phldrT="[Text]"/>
      <dgm:spPr/>
      <dgm:t>
        <a:bodyPr/>
        <a:lstStyle/>
        <a:p>
          <a:r>
            <a:rPr lang="en-US" dirty="0"/>
            <a:t>SA Staffing Manager (SM) receives automated Workday email of open </a:t>
          </a:r>
          <a:r>
            <a:rPr lang="en-US" dirty="0" err="1"/>
            <a:t>reqs</a:t>
          </a:r>
          <a:r>
            <a:rPr lang="en-US" dirty="0"/>
            <a:t> that are grade level 4 or below, </a:t>
          </a:r>
          <a:r>
            <a:rPr lang="en-US" dirty="0">
              <a:solidFill>
                <a:schemeClr val="tx1"/>
              </a:solidFill>
            </a:rPr>
            <a:t>or up to grade level 7 for approved positions/locations</a:t>
          </a:r>
        </a:p>
      </dgm:t>
    </dgm:pt>
    <dgm:pt modelId="{6B1FF809-3211-43BD-907A-0DF41648620F}" type="parTrans" cxnId="{7B283ACC-C940-4451-80AC-3C19B9CC2314}">
      <dgm:prSet/>
      <dgm:spPr/>
      <dgm:t>
        <a:bodyPr/>
        <a:lstStyle/>
        <a:p>
          <a:endParaRPr lang="en-US"/>
        </a:p>
      </dgm:t>
    </dgm:pt>
    <dgm:pt modelId="{7D53B4D5-DFC2-4A3B-AD0A-D32B0F21BCD7}" type="sibTrans" cxnId="{7B283ACC-C940-4451-80AC-3C19B9CC2314}">
      <dgm:prSet/>
      <dgm:spPr/>
      <dgm:t>
        <a:bodyPr/>
        <a:lstStyle/>
        <a:p>
          <a:endParaRPr lang="en-US"/>
        </a:p>
      </dgm:t>
    </dgm:pt>
    <dgm:pt modelId="{84F87607-D632-4B60-AAA9-A507D3B778FF}">
      <dgm:prSet phldrT="[Text]"/>
      <dgm:spPr>
        <a:solidFill>
          <a:schemeClr val="accent2">
            <a:lumMod val="40000"/>
            <a:lumOff val="60000"/>
          </a:schemeClr>
        </a:solidFill>
      </dgm:spPr>
      <dgm:t>
        <a:bodyPr/>
        <a:lstStyle/>
        <a:p>
          <a:r>
            <a:rPr lang="en-US" strike="noStrike" dirty="0"/>
            <a:t>If unapproved req that the SA SM wants to work on, the SA SM emails the Pfizer Recruiter. The Recruiter asks the HM if they want to consider the SA talent for the role before opening in Candex. (Manual)</a:t>
          </a:r>
        </a:p>
      </dgm:t>
    </dgm:pt>
    <dgm:pt modelId="{02989D25-84D9-4E4F-9C0E-170CFE9BCC29}" type="parTrans" cxnId="{7CE48B66-C024-4373-82D2-4F150D632781}">
      <dgm:prSet/>
      <dgm:spPr/>
      <dgm:t>
        <a:bodyPr/>
        <a:lstStyle/>
        <a:p>
          <a:endParaRPr lang="en-US"/>
        </a:p>
      </dgm:t>
    </dgm:pt>
    <dgm:pt modelId="{0AD67411-84F3-4F73-97DE-E00CF956DCE0}" type="sibTrans" cxnId="{7CE48B66-C024-4373-82D2-4F150D632781}">
      <dgm:prSet/>
      <dgm:spPr/>
      <dgm:t>
        <a:bodyPr/>
        <a:lstStyle/>
        <a:p>
          <a:endParaRPr lang="en-US"/>
        </a:p>
      </dgm:t>
    </dgm:pt>
    <dgm:pt modelId="{7C570F82-64B9-46B6-AB3F-D8C6E43F8BDD}">
      <dgm:prSet phldrT="[Text]"/>
      <dgm:spPr>
        <a:solidFill>
          <a:schemeClr val="accent1">
            <a:lumMod val="20000"/>
            <a:lumOff val="80000"/>
          </a:schemeClr>
        </a:solidFill>
      </dgm:spPr>
      <dgm:t>
        <a:bodyPr/>
        <a:lstStyle/>
        <a:p>
          <a:r>
            <a:rPr lang="en-US" strike="noStrike" dirty="0"/>
            <a:t>If grade level 4 or below or grade level 7 and approved, it is required to be opened in </a:t>
          </a:r>
          <a:r>
            <a:rPr lang="en-US" strike="noStrike" dirty="0" err="1"/>
            <a:t>Candex</a:t>
          </a:r>
          <a:r>
            <a:rPr lang="en-US" strike="noStrike" dirty="0"/>
            <a:t> by Pfizer Recruiter (Manual) </a:t>
          </a:r>
        </a:p>
      </dgm:t>
    </dgm:pt>
    <dgm:pt modelId="{8754CFDC-99A6-45C9-8F9D-6FC7204A9D0C}" type="parTrans" cxnId="{E5C96D01-C8F8-4020-8348-D4E5FB2ED9FA}">
      <dgm:prSet/>
      <dgm:spPr/>
      <dgm:t>
        <a:bodyPr/>
        <a:lstStyle/>
        <a:p>
          <a:endParaRPr lang="en-US"/>
        </a:p>
      </dgm:t>
    </dgm:pt>
    <dgm:pt modelId="{51121495-94FB-4B62-9BD8-7C7A5235D158}" type="sibTrans" cxnId="{E5C96D01-C8F8-4020-8348-D4E5FB2ED9FA}">
      <dgm:prSet/>
      <dgm:spPr/>
      <dgm:t>
        <a:bodyPr/>
        <a:lstStyle/>
        <a:p>
          <a:endParaRPr lang="en-US"/>
        </a:p>
      </dgm:t>
    </dgm:pt>
    <dgm:pt modelId="{910AD58E-BA36-4309-A005-2C4E608FAD7B}">
      <dgm:prSet phldrT="[Text]"/>
      <dgm:spPr>
        <a:solidFill>
          <a:schemeClr val="accent1">
            <a:lumMod val="20000"/>
            <a:lumOff val="80000"/>
          </a:schemeClr>
        </a:solidFill>
      </dgm:spPr>
      <dgm:t>
        <a:bodyPr/>
        <a:lstStyle/>
        <a:p>
          <a:r>
            <a:rPr lang="en-US" dirty="0"/>
            <a:t>The SA SM will submit talent only to </a:t>
          </a:r>
          <a:r>
            <a:rPr lang="en-US" dirty="0" err="1"/>
            <a:t>reqs</a:t>
          </a:r>
          <a:r>
            <a:rPr lang="en-US" dirty="0"/>
            <a:t> that have a HM that has taken the appropriate SA trainings.</a:t>
          </a:r>
        </a:p>
        <a:p>
          <a:r>
            <a:rPr lang="en-US" dirty="0"/>
            <a:t>If they have not taken the training and it is a req that SA Program would like to work on, SA SM will contact the Site Lead to have the HM take the training</a:t>
          </a:r>
        </a:p>
      </dgm:t>
    </dgm:pt>
    <dgm:pt modelId="{D82CDF7C-C66A-4E05-809E-541C762F7854}" type="parTrans" cxnId="{093A4CFD-4378-41A8-8E4C-872531C4F795}">
      <dgm:prSet/>
      <dgm:spPr/>
      <dgm:t>
        <a:bodyPr/>
        <a:lstStyle/>
        <a:p>
          <a:endParaRPr lang="en-US"/>
        </a:p>
      </dgm:t>
    </dgm:pt>
    <dgm:pt modelId="{BE09C4EF-31DE-4B43-8013-5A47E8D47222}" type="sibTrans" cxnId="{093A4CFD-4378-41A8-8E4C-872531C4F795}">
      <dgm:prSet/>
      <dgm:spPr/>
      <dgm:t>
        <a:bodyPr/>
        <a:lstStyle/>
        <a:p>
          <a:endParaRPr lang="en-US"/>
        </a:p>
      </dgm:t>
    </dgm:pt>
    <dgm:pt modelId="{4B9E7BBE-7FDE-4FE9-B4A8-B9AA42300B22}" type="pres">
      <dgm:prSet presAssocID="{F279B07E-2F31-4667-8632-6A6564BFE127}" presName="Name0" presStyleCnt="0">
        <dgm:presLayoutVars>
          <dgm:dir/>
          <dgm:resizeHandles val="exact"/>
        </dgm:presLayoutVars>
      </dgm:prSet>
      <dgm:spPr/>
    </dgm:pt>
    <dgm:pt modelId="{32536DDC-E84A-4444-9C0B-66434E1E119E}" type="pres">
      <dgm:prSet presAssocID="{A4384E3C-F044-48EB-9AE5-33C47FC6FB20}" presName="node" presStyleLbl="node1" presStyleIdx="0" presStyleCnt="4">
        <dgm:presLayoutVars>
          <dgm:bulletEnabled val="1"/>
        </dgm:presLayoutVars>
      </dgm:prSet>
      <dgm:spPr/>
    </dgm:pt>
    <dgm:pt modelId="{432487DC-756B-4541-9387-D9DE7DE254F3}" type="pres">
      <dgm:prSet presAssocID="{7D53B4D5-DFC2-4A3B-AD0A-D32B0F21BCD7}" presName="sibTrans" presStyleLbl="sibTrans1D1" presStyleIdx="0" presStyleCnt="3"/>
      <dgm:spPr/>
    </dgm:pt>
    <dgm:pt modelId="{C479A2F5-68F3-43A8-918E-F8D568EDF607}" type="pres">
      <dgm:prSet presAssocID="{7D53B4D5-DFC2-4A3B-AD0A-D32B0F21BCD7}" presName="connectorText" presStyleLbl="sibTrans1D1" presStyleIdx="0" presStyleCnt="3"/>
      <dgm:spPr/>
    </dgm:pt>
    <dgm:pt modelId="{B41CF6F9-121E-4CC9-8544-0C106E62E6C6}" type="pres">
      <dgm:prSet presAssocID="{7C570F82-64B9-46B6-AB3F-D8C6E43F8BDD}" presName="node" presStyleLbl="node1" presStyleIdx="1" presStyleCnt="4">
        <dgm:presLayoutVars>
          <dgm:bulletEnabled val="1"/>
        </dgm:presLayoutVars>
      </dgm:prSet>
      <dgm:spPr/>
    </dgm:pt>
    <dgm:pt modelId="{7E6A4EA6-5F27-4DDE-A481-E9087E860205}" type="pres">
      <dgm:prSet presAssocID="{51121495-94FB-4B62-9BD8-7C7A5235D158}" presName="sibTrans" presStyleLbl="sibTrans1D1" presStyleIdx="1" presStyleCnt="3"/>
      <dgm:spPr/>
    </dgm:pt>
    <dgm:pt modelId="{C83D6BB7-2DDB-4B7B-B9D2-06867376A8F3}" type="pres">
      <dgm:prSet presAssocID="{51121495-94FB-4B62-9BD8-7C7A5235D158}" presName="connectorText" presStyleLbl="sibTrans1D1" presStyleIdx="1" presStyleCnt="3"/>
      <dgm:spPr/>
    </dgm:pt>
    <dgm:pt modelId="{A07B92F6-41F0-49B6-A9BB-4E15375E0FFC}" type="pres">
      <dgm:prSet presAssocID="{84F87607-D632-4B60-AAA9-A507D3B778FF}" presName="node" presStyleLbl="node1" presStyleIdx="2" presStyleCnt="4" custLinFactNeighborX="-3640">
        <dgm:presLayoutVars>
          <dgm:bulletEnabled val="1"/>
        </dgm:presLayoutVars>
      </dgm:prSet>
      <dgm:spPr/>
    </dgm:pt>
    <dgm:pt modelId="{BB8E97B9-55AD-4D41-A16E-0CC505A26B04}" type="pres">
      <dgm:prSet presAssocID="{0AD67411-84F3-4F73-97DE-E00CF956DCE0}" presName="sibTrans" presStyleLbl="sibTrans1D1" presStyleIdx="2" presStyleCnt="3"/>
      <dgm:spPr/>
    </dgm:pt>
    <dgm:pt modelId="{6A08FB80-FEF5-4AFD-9199-DE0D230172FB}" type="pres">
      <dgm:prSet presAssocID="{0AD67411-84F3-4F73-97DE-E00CF956DCE0}" presName="connectorText" presStyleLbl="sibTrans1D1" presStyleIdx="2" presStyleCnt="3"/>
      <dgm:spPr/>
    </dgm:pt>
    <dgm:pt modelId="{EE637367-5C64-4D45-97DB-B79AD82111FF}" type="pres">
      <dgm:prSet presAssocID="{910AD58E-BA36-4309-A005-2C4E608FAD7B}" presName="node" presStyleLbl="node1" presStyleIdx="3" presStyleCnt="4">
        <dgm:presLayoutVars>
          <dgm:bulletEnabled val="1"/>
        </dgm:presLayoutVars>
      </dgm:prSet>
      <dgm:spPr/>
    </dgm:pt>
  </dgm:ptLst>
  <dgm:cxnLst>
    <dgm:cxn modelId="{E5C96D01-C8F8-4020-8348-D4E5FB2ED9FA}" srcId="{F279B07E-2F31-4667-8632-6A6564BFE127}" destId="{7C570F82-64B9-46B6-AB3F-D8C6E43F8BDD}" srcOrd="1" destOrd="0" parTransId="{8754CFDC-99A6-45C9-8F9D-6FC7204A9D0C}" sibTransId="{51121495-94FB-4B62-9BD8-7C7A5235D158}"/>
    <dgm:cxn modelId="{3888BC17-2C84-44E4-8DBB-7B688936B7E9}" type="presOf" srcId="{7D53B4D5-DFC2-4A3B-AD0A-D32B0F21BCD7}" destId="{432487DC-756B-4541-9387-D9DE7DE254F3}" srcOrd="0" destOrd="0" presId="urn:microsoft.com/office/officeart/2005/8/layout/bProcess3"/>
    <dgm:cxn modelId="{F4944D1D-0C36-484A-A555-174BE355F6F2}" type="presOf" srcId="{51121495-94FB-4B62-9BD8-7C7A5235D158}" destId="{7E6A4EA6-5F27-4DDE-A481-E9087E860205}" srcOrd="0" destOrd="0" presId="urn:microsoft.com/office/officeart/2005/8/layout/bProcess3"/>
    <dgm:cxn modelId="{E4185466-BB2B-4BE4-A794-3F6795A55196}" type="presOf" srcId="{A4384E3C-F044-48EB-9AE5-33C47FC6FB20}" destId="{32536DDC-E84A-4444-9C0B-66434E1E119E}" srcOrd="0" destOrd="0" presId="urn:microsoft.com/office/officeart/2005/8/layout/bProcess3"/>
    <dgm:cxn modelId="{7CE48B66-C024-4373-82D2-4F150D632781}" srcId="{F279B07E-2F31-4667-8632-6A6564BFE127}" destId="{84F87607-D632-4B60-AAA9-A507D3B778FF}" srcOrd="2" destOrd="0" parTransId="{02989D25-84D9-4E4F-9C0E-170CFE9BCC29}" sibTransId="{0AD67411-84F3-4F73-97DE-E00CF956DCE0}"/>
    <dgm:cxn modelId="{E8D7176B-A96E-498B-834F-838D5A26F824}" type="presOf" srcId="{51121495-94FB-4B62-9BD8-7C7A5235D158}" destId="{C83D6BB7-2DDB-4B7B-B9D2-06867376A8F3}" srcOrd="1" destOrd="0" presId="urn:microsoft.com/office/officeart/2005/8/layout/bProcess3"/>
    <dgm:cxn modelId="{53362E6B-BAB9-4D99-B1B1-A4B2CA28CD42}" type="presOf" srcId="{0AD67411-84F3-4F73-97DE-E00CF956DCE0}" destId="{BB8E97B9-55AD-4D41-A16E-0CC505A26B04}" srcOrd="0" destOrd="0" presId="urn:microsoft.com/office/officeart/2005/8/layout/bProcess3"/>
    <dgm:cxn modelId="{F2EC196D-708C-4F76-9354-9A775D5C9289}" type="presOf" srcId="{0AD67411-84F3-4F73-97DE-E00CF956DCE0}" destId="{6A08FB80-FEF5-4AFD-9199-DE0D230172FB}" srcOrd="1" destOrd="0" presId="urn:microsoft.com/office/officeart/2005/8/layout/bProcess3"/>
    <dgm:cxn modelId="{C0972B4E-43E1-4A37-B926-7A55C09BB1A2}" type="presOf" srcId="{84F87607-D632-4B60-AAA9-A507D3B778FF}" destId="{A07B92F6-41F0-49B6-A9BB-4E15375E0FFC}" srcOrd="0" destOrd="0" presId="urn:microsoft.com/office/officeart/2005/8/layout/bProcess3"/>
    <dgm:cxn modelId="{51034275-C0C4-413D-B22A-C33B9BD9F7B4}" type="presOf" srcId="{910AD58E-BA36-4309-A005-2C4E608FAD7B}" destId="{EE637367-5C64-4D45-97DB-B79AD82111FF}" srcOrd="0" destOrd="0" presId="urn:microsoft.com/office/officeart/2005/8/layout/bProcess3"/>
    <dgm:cxn modelId="{CF4C5389-0237-4DCB-9270-3E581D73AD9D}" type="presOf" srcId="{F279B07E-2F31-4667-8632-6A6564BFE127}" destId="{4B9E7BBE-7FDE-4FE9-B4A8-B9AA42300B22}" srcOrd="0" destOrd="0" presId="urn:microsoft.com/office/officeart/2005/8/layout/bProcess3"/>
    <dgm:cxn modelId="{7B283ACC-C940-4451-80AC-3C19B9CC2314}" srcId="{F279B07E-2F31-4667-8632-6A6564BFE127}" destId="{A4384E3C-F044-48EB-9AE5-33C47FC6FB20}" srcOrd="0" destOrd="0" parTransId="{6B1FF809-3211-43BD-907A-0DF41648620F}" sibTransId="{7D53B4D5-DFC2-4A3B-AD0A-D32B0F21BCD7}"/>
    <dgm:cxn modelId="{734075D6-1471-46AA-BBE3-EA4D8D04CA19}" type="presOf" srcId="{7C570F82-64B9-46B6-AB3F-D8C6E43F8BDD}" destId="{B41CF6F9-121E-4CC9-8544-0C106E62E6C6}" srcOrd="0" destOrd="0" presId="urn:microsoft.com/office/officeart/2005/8/layout/bProcess3"/>
    <dgm:cxn modelId="{716FADFB-90E8-4D64-A4BC-EFC75C33C14D}" type="presOf" srcId="{7D53B4D5-DFC2-4A3B-AD0A-D32B0F21BCD7}" destId="{C479A2F5-68F3-43A8-918E-F8D568EDF607}" srcOrd="1" destOrd="0" presId="urn:microsoft.com/office/officeart/2005/8/layout/bProcess3"/>
    <dgm:cxn modelId="{093A4CFD-4378-41A8-8E4C-872531C4F795}" srcId="{F279B07E-2F31-4667-8632-6A6564BFE127}" destId="{910AD58E-BA36-4309-A005-2C4E608FAD7B}" srcOrd="3" destOrd="0" parTransId="{D82CDF7C-C66A-4E05-809E-541C762F7854}" sibTransId="{BE09C4EF-31DE-4B43-8013-5A47E8D47222}"/>
    <dgm:cxn modelId="{4D4C84A2-82DB-4FE1-9E56-6E16B656F5B6}" type="presParOf" srcId="{4B9E7BBE-7FDE-4FE9-B4A8-B9AA42300B22}" destId="{32536DDC-E84A-4444-9C0B-66434E1E119E}" srcOrd="0" destOrd="0" presId="urn:microsoft.com/office/officeart/2005/8/layout/bProcess3"/>
    <dgm:cxn modelId="{DD47CC92-F8F0-4F42-B321-BA4B1A02E43B}" type="presParOf" srcId="{4B9E7BBE-7FDE-4FE9-B4A8-B9AA42300B22}" destId="{432487DC-756B-4541-9387-D9DE7DE254F3}" srcOrd="1" destOrd="0" presId="urn:microsoft.com/office/officeart/2005/8/layout/bProcess3"/>
    <dgm:cxn modelId="{899DD959-613F-4D22-8E23-05520ADD0ED3}" type="presParOf" srcId="{432487DC-756B-4541-9387-D9DE7DE254F3}" destId="{C479A2F5-68F3-43A8-918E-F8D568EDF607}" srcOrd="0" destOrd="0" presId="urn:microsoft.com/office/officeart/2005/8/layout/bProcess3"/>
    <dgm:cxn modelId="{E0803A35-0DFC-4DB4-B157-F2276D4A0096}" type="presParOf" srcId="{4B9E7BBE-7FDE-4FE9-B4A8-B9AA42300B22}" destId="{B41CF6F9-121E-4CC9-8544-0C106E62E6C6}" srcOrd="2" destOrd="0" presId="urn:microsoft.com/office/officeart/2005/8/layout/bProcess3"/>
    <dgm:cxn modelId="{1BC59D87-5EA6-4274-BC12-B51661E193A0}" type="presParOf" srcId="{4B9E7BBE-7FDE-4FE9-B4A8-B9AA42300B22}" destId="{7E6A4EA6-5F27-4DDE-A481-E9087E860205}" srcOrd="3" destOrd="0" presId="urn:microsoft.com/office/officeart/2005/8/layout/bProcess3"/>
    <dgm:cxn modelId="{CAD37B86-FDEB-4876-A853-8B4EBA245AA5}" type="presParOf" srcId="{7E6A4EA6-5F27-4DDE-A481-E9087E860205}" destId="{C83D6BB7-2DDB-4B7B-B9D2-06867376A8F3}" srcOrd="0" destOrd="0" presId="urn:microsoft.com/office/officeart/2005/8/layout/bProcess3"/>
    <dgm:cxn modelId="{374AB5CD-85EA-47C9-A9A3-4AA5B482303B}" type="presParOf" srcId="{4B9E7BBE-7FDE-4FE9-B4A8-B9AA42300B22}" destId="{A07B92F6-41F0-49B6-A9BB-4E15375E0FFC}" srcOrd="4" destOrd="0" presId="urn:microsoft.com/office/officeart/2005/8/layout/bProcess3"/>
    <dgm:cxn modelId="{FE0496C7-D879-4546-94FB-430A13406254}" type="presParOf" srcId="{4B9E7BBE-7FDE-4FE9-B4A8-B9AA42300B22}" destId="{BB8E97B9-55AD-4D41-A16E-0CC505A26B04}" srcOrd="5" destOrd="0" presId="urn:microsoft.com/office/officeart/2005/8/layout/bProcess3"/>
    <dgm:cxn modelId="{687944AA-1E90-4194-BD5C-58142CBBC1B8}" type="presParOf" srcId="{BB8E97B9-55AD-4D41-A16E-0CC505A26B04}" destId="{6A08FB80-FEF5-4AFD-9199-DE0D230172FB}" srcOrd="0" destOrd="0" presId="urn:microsoft.com/office/officeart/2005/8/layout/bProcess3"/>
    <dgm:cxn modelId="{92665867-8E23-42DD-90DB-D8A28074733F}" type="presParOf" srcId="{4B9E7BBE-7FDE-4FE9-B4A8-B9AA42300B22}" destId="{EE637367-5C64-4D45-97DB-B79AD82111FF}" srcOrd="6"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2487DC-756B-4541-9387-D9DE7DE254F3}">
      <dsp:nvSpPr>
        <dsp:cNvPr id="0" name=""/>
        <dsp:cNvSpPr/>
      </dsp:nvSpPr>
      <dsp:spPr>
        <a:xfrm>
          <a:off x="4199462" y="1005258"/>
          <a:ext cx="773840" cy="91440"/>
        </a:xfrm>
        <a:custGeom>
          <a:avLst/>
          <a:gdLst/>
          <a:ahLst/>
          <a:cxnLst/>
          <a:rect l="0" t="0" r="0" b="0"/>
          <a:pathLst>
            <a:path>
              <a:moveTo>
                <a:pt x="0" y="45720"/>
              </a:moveTo>
              <a:lnTo>
                <a:pt x="773840" y="45720"/>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66271" y="1046956"/>
        <a:ext cx="40222" cy="8044"/>
      </dsp:txXfrm>
    </dsp:sp>
    <dsp:sp modelId="{32536DDC-E84A-4444-9C0B-66434E1E119E}">
      <dsp:nvSpPr>
        <dsp:cNvPr id="0" name=""/>
        <dsp:cNvSpPr/>
      </dsp:nvSpPr>
      <dsp:spPr>
        <a:xfrm>
          <a:off x="703694" y="1707"/>
          <a:ext cx="3497568" cy="2098540"/>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SA Staffing Manager (SM) receives automated Workday email of open </a:t>
          </a:r>
          <a:r>
            <a:rPr lang="en-US" sz="1600" kern="1200" dirty="0" err="1"/>
            <a:t>reqs</a:t>
          </a:r>
          <a:r>
            <a:rPr lang="en-US" sz="1600" kern="1200" dirty="0"/>
            <a:t> that are grade level 4 or below, </a:t>
          </a:r>
          <a:r>
            <a:rPr lang="en-US" sz="1600" kern="1200" dirty="0">
              <a:solidFill>
                <a:schemeClr val="tx1"/>
              </a:solidFill>
            </a:rPr>
            <a:t>or up to grade level 7 for approved positions/locations</a:t>
          </a:r>
        </a:p>
      </dsp:txBody>
      <dsp:txXfrm>
        <a:off x="703694" y="1707"/>
        <a:ext cx="3497568" cy="2098540"/>
      </dsp:txXfrm>
    </dsp:sp>
    <dsp:sp modelId="{7E6A4EA6-5F27-4DDE-A481-E9087E860205}">
      <dsp:nvSpPr>
        <dsp:cNvPr id="0" name=""/>
        <dsp:cNvSpPr/>
      </dsp:nvSpPr>
      <dsp:spPr>
        <a:xfrm>
          <a:off x="2325167" y="2098448"/>
          <a:ext cx="4429320" cy="773840"/>
        </a:xfrm>
        <a:custGeom>
          <a:avLst/>
          <a:gdLst/>
          <a:ahLst/>
          <a:cxnLst/>
          <a:rect l="0" t="0" r="0" b="0"/>
          <a:pathLst>
            <a:path>
              <a:moveTo>
                <a:pt x="4429320" y="0"/>
              </a:moveTo>
              <a:lnTo>
                <a:pt x="4429320" y="404020"/>
              </a:lnTo>
              <a:lnTo>
                <a:pt x="0" y="404020"/>
              </a:lnTo>
              <a:lnTo>
                <a:pt x="0" y="773840"/>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27282" y="2481346"/>
        <a:ext cx="225088" cy="8044"/>
      </dsp:txXfrm>
    </dsp:sp>
    <dsp:sp modelId="{B41CF6F9-121E-4CC9-8544-0C106E62E6C6}">
      <dsp:nvSpPr>
        <dsp:cNvPr id="0" name=""/>
        <dsp:cNvSpPr/>
      </dsp:nvSpPr>
      <dsp:spPr>
        <a:xfrm>
          <a:off x="5005703" y="1707"/>
          <a:ext cx="3497568" cy="2098540"/>
        </a:xfrm>
        <a:prstGeom prst="rect">
          <a:avLst/>
        </a:prstGeom>
        <a:solidFill>
          <a:schemeClr val="accent1">
            <a:lumMod val="20000"/>
            <a:lumOff val="8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strike="noStrike" kern="1200" dirty="0"/>
            <a:t>If grade level 4 or below or grade level 7 and approved, it is required to be opened in </a:t>
          </a:r>
          <a:r>
            <a:rPr lang="en-US" sz="1600" strike="noStrike" kern="1200" dirty="0" err="1"/>
            <a:t>Candex</a:t>
          </a:r>
          <a:r>
            <a:rPr lang="en-US" sz="1600" strike="noStrike" kern="1200" dirty="0"/>
            <a:t> by Pfizer Recruiter (Manual) </a:t>
          </a:r>
        </a:p>
      </dsp:txBody>
      <dsp:txXfrm>
        <a:off x="5005703" y="1707"/>
        <a:ext cx="3497568" cy="2098540"/>
      </dsp:txXfrm>
    </dsp:sp>
    <dsp:sp modelId="{BB8E97B9-55AD-4D41-A16E-0CC505A26B04}">
      <dsp:nvSpPr>
        <dsp:cNvPr id="0" name=""/>
        <dsp:cNvSpPr/>
      </dsp:nvSpPr>
      <dsp:spPr>
        <a:xfrm>
          <a:off x="4072151" y="3908239"/>
          <a:ext cx="901152" cy="91440"/>
        </a:xfrm>
        <a:custGeom>
          <a:avLst/>
          <a:gdLst/>
          <a:ahLst/>
          <a:cxnLst/>
          <a:rect l="0" t="0" r="0" b="0"/>
          <a:pathLst>
            <a:path>
              <a:moveTo>
                <a:pt x="0" y="45720"/>
              </a:moveTo>
              <a:lnTo>
                <a:pt x="901152" y="45720"/>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99433" y="3949937"/>
        <a:ext cx="46587" cy="8044"/>
      </dsp:txXfrm>
    </dsp:sp>
    <dsp:sp modelId="{A07B92F6-41F0-49B6-A9BB-4E15375E0FFC}">
      <dsp:nvSpPr>
        <dsp:cNvPr id="0" name=""/>
        <dsp:cNvSpPr/>
      </dsp:nvSpPr>
      <dsp:spPr>
        <a:xfrm>
          <a:off x="576383" y="2904689"/>
          <a:ext cx="3497568" cy="2098540"/>
        </a:xfrm>
        <a:prstGeom prst="rect">
          <a:avLst/>
        </a:prstGeom>
        <a:solidFill>
          <a:schemeClr val="accent2">
            <a:lumMod val="40000"/>
            <a:lumOff val="6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strike="noStrike" kern="1200" dirty="0"/>
            <a:t>If unapproved req that the SA SM wants to work on, the SA SM emails the Pfizer Recruiter. The Recruiter asks the HM if they want to consider the SA talent for the role before opening in Candex. (Manual)</a:t>
          </a:r>
        </a:p>
      </dsp:txBody>
      <dsp:txXfrm>
        <a:off x="576383" y="2904689"/>
        <a:ext cx="3497568" cy="2098540"/>
      </dsp:txXfrm>
    </dsp:sp>
    <dsp:sp modelId="{EE637367-5C64-4D45-97DB-B79AD82111FF}">
      <dsp:nvSpPr>
        <dsp:cNvPr id="0" name=""/>
        <dsp:cNvSpPr/>
      </dsp:nvSpPr>
      <dsp:spPr>
        <a:xfrm>
          <a:off x="5005703" y="2904689"/>
          <a:ext cx="3497568" cy="2098540"/>
        </a:xfrm>
        <a:prstGeom prst="rect">
          <a:avLst/>
        </a:prstGeom>
        <a:solidFill>
          <a:schemeClr val="accent1">
            <a:lumMod val="20000"/>
            <a:lumOff val="8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The SA SM will submit talent only to </a:t>
          </a:r>
          <a:r>
            <a:rPr lang="en-US" sz="1600" kern="1200" dirty="0" err="1"/>
            <a:t>reqs</a:t>
          </a:r>
          <a:r>
            <a:rPr lang="en-US" sz="1600" kern="1200" dirty="0"/>
            <a:t> that have a HM that has taken the appropriate SA trainings.</a:t>
          </a:r>
        </a:p>
        <a:p>
          <a:pPr marL="0" lvl="0" indent="0" algn="ctr" defTabSz="711200">
            <a:lnSpc>
              <a:spcPct val="90000"/>
            </a:lnSpc>
            <a:spcBef>
              <a:spcPct val="0"/>
            </a:spcBef>
            <a:spcAft>
              <a:spcPct val="35000"/>
            </a:spcAft>
            <a:buNone/>
          </a:pPr>
          <a:r>
            <a:rPr lang="en-US" sz="1600" kern="1200" dirty="0"/>
            <a:t>If they have not taken the training and it is a req that SA Program would like to work on, SA SM will contact the Site Lead to have the HM take the training</a:t>
          </a:r>
        </a:p>
      </dsp:txBody>
      <dsp:txXfrm>
        <a:off x="5005703" y="2904689"/>
        <a:ext cx="3497568" cy="209854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E2415-7EB6-0FC0-8D26-1A51D8D552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F52A3E-5637-14B0-4846-1C8DA7D872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86EB5E-0B2F-EF83-761E-7CF03E4C1DB7}"/>
              </a:ext>
            </a:extLst>
          </p:cNvPr>
          <p:cNvSpPr>
            <a:spLocks noGrp="1"/>
          </p:cNvSpPr>
          <p:nvPr>
            <p:ph type="dt" sz="half" idx="10"/>
          </p:nvPr>
        </p:nvSpPr>
        <p:spPr/>
        <p:txBody>
          <a:bodyPr/>
          <a:lstStyle/>
          <a:p>
            <a:fld id="{176F4FCA-8226-4A82-831D-1C6079A8D8DF}" type="datetimeFigureOut">
              <a:rPr lang="en-US" smtClean="0"/>
              <a:t>6/15/2023</a:t>
            </a:fld>
            <a:endParaRPr lang="en-US"/>
          </a:p>
        </p:txBody>
      </p:sp>
      <p:sp>
        <p:nvSpPr>
          <p:cNvPr id="5" name="Footer Placeholder 4">
            <a:extLst>
              <a:ext uri="{FF2B5EF4-FFF2-40B4-BE49-F238E27FC236}">
                <a16:creationId xmlns:a16="http://schemas.microsoft.com/office/drawing/2014/main" id="{9A1C2A4E-95CE-6173-08E5-34BA5893CB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FDD44C-5A7D-DA22-6FF4-7E6719EFAFFA}"/>
              </a:ext>
            </a:extLst>
          </p:cNvPr>
          <p:cNvSpPr>
            <a:spLocks noGrp="1"/>
          </p:cNvSpPr>
          <p:nvPr>
            <p:ph type="sldNum" sz="quarter" idx="12"/>
          </p:nvPr>
        </p:nvSpPr>
        <p:spPr/>
        <p:txBody>
          <a:bodyPr/>
          <a:lstStyle/>
          <a:p>
            <a:fld id="{7EC72EEA-95BB-443E-9551-0D49D3BDCC38}" type="slidenum">
              <a:rPr lang="en-US" smtClean="0"/>
              <a:t>‹#›</a:t>
            </a:fld>
            <a:endParaRPr lang="en-US"/>
          </a:p>
        </p:txBody>
      </p:sp>
    </p:spTree>
    <p:extLst>
      <p:ext uri="{BB962C8B-B14F-4D97-AF65-F5344CB8AC3E}">
        <p14:creationId xmlns:p14="http://schemas.microsoft.com/office/powerpoint/2010/main" val="45041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DD9DE-B2D6-0396-760E-B25E92659A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1A56D0-9902-8386-2B52-4BE0813B57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79D85-80D3-829E-6BE9-F68CBA700B21}"/>
              </a:ext>
            </a:extLst>
          </p:cNvPr>
          <p:cNvSpPr>
            <a:spLocks noGrp="1"/>
          </p:cNvSpPr>
          <p:nvPr>
            <p:ph type="dt" sz="half" idx="10"/>
          </p:nvPr>
        </p:nvSpPr>
        <p:spPr/>
        <p:txBody>
          <a:bodyPr/>
          <a:lstStyle/>
          <a:p>
            <a:fld id="{176F4FCA-8226-4A82-831D-1C6079A8D8DF}" type="datetimeFigureOut">
              <a:rPr lang="en-US" smtClean="0"/>
              <a:t>6/15/2023</a:t>
            </a:fld>
            <a:endParaRPr lang="en-US"/>
          </a:p>
        </p:txBody>
      </p:sp>
      <p:sp>
        <p:nvSpPr>
          <p:cNvPr id="5" name="Footer Placeholder 4">
            <a:extLst>
              <a:ext uri="{FF2B5EF4-FFF2-40B4-BE49-F238E27FC236}">
                <a16:creationId xmlns:a16="http://schemas.microsoft.com/office/drawing/2014/main" id="{4C0BE229-CDEB-A8E9-10DD-539B2EF249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71EB2-4501-9491-34D4-4CDCF1DBAA6E}"/>
              </a:ext>
            </a:extLst>
          </p:cNvPr>
          <p:cNvSpPr>
            <a:spLocks noGrp="1"/>
          </p:cNvSpPr>
          <p:nvPr>
            <p:ph type="sldNum" sz="quarter" idx="12"/>
          </p:nvPr>
        </p:nvSpPr>
        <p:spPr/>
        <p:txBody>
          <a:bodyPr/>
          <a:lstStyle/>
          <a:p>
            <a:fld id="{7EC72EEA-95BB-443E-9551-0D49D3BDCC38}" type="slidenum">
              <a:rPr lang="en-US" smtClean="0"/>
              <a:t>‹#›</a:t>
            </a:fld>
            <a:endParaRPr lang="en-US"/>
          </a:p>
        </p:txBody>
      </p:sp>
    </p:spTree>
    <p:extLst>
      <p:ext uri="{BB962C8B-B14F-4D97-AF65-F5344CB8AC3E}">
        <p14:creationId xmlns:p14="http://schemas.microsoft.com/office/powerpoint/2010/main" val="3797711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7945B9-AD80-F3AE-9454-0CF9A779A0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E7CCDA-2159-C3E3-2C3A-1633613F67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981340-C76D-6129-6F09-F48EC39A207D}"/>
              </a:ext>
            </a:extLst>
          </p:cNvPr>
          <p:cNvSpPr>
            <a:spLocks noGrp="1"/>
          </p:cNvSpPr>
          <p:nvPr>
            <p:ph type="dt" sz="half" idx="10"/>
          </p:nvPr>
        </p:nvSpPr>
        <p:spPr/>
        <p:txBody>
          <a:bodyPr/>
          <a:lstStyle/>
          <a:p>
            <a:fld id="{176F4FCA-8226-4A82-831D-1C6079A8D8DF}" type="datetimeFigureOut">
              <a:rPr lang="en-US" smtClean="0"/>
              <a:t>6/15/2023</a:t>
            </a:fld>
            <a:endParaRPr lang="en-US"/>
          </a:p>
        </p:txBody>
      </p:sp>
      <p:sp>
        <p:nvSpPr>
          <p:cNvPr id="5" name="Footer Placeholder 4">
            <a:extLst>
              <a:ext uri="{FF2B5EF4-FFF2-40B4-BE49-F238E27FC236}">
                <a16:creationId xmlns:a16="http://schemas.microsoft.com/office/drawing/2014/main" id="{32C98A15-03B1-FC90-10FD-EF8F8DF1D1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13E2CD-9581-5122-91E4-5B307BD48A02}"/>
              </a:ext>
            </a:extLst>
          </p:cNvPr>
          <p:cNvSpPr>
            <a:spLocks noGrp="1"/>
          </p:cNvSpPr>
          <p:nvPr>
            <p:ph type="sldNum" sz="quarter" idx="12"/>
          </p:nvPr>
        </p:nvSpPr>
        <p:spPr/>
        <p:txBody>
          <a:bodyPr/>
          <a:lstStyle/>
          <a:p>
            <a:fld id="{7EC72EEA-95BB-443E-9551-0D49D3BDCC38}" type="slidenum">
              <a:rPr lang="en-US" smtClean="0"/>
              <a:t>‹#›</a:t>
            </a:fld>
            <a:endParaRPr lang="en-US"/>
          </a:p>
        </p:txBody>
      </p:sp>
    </p:spTree>
    <p:extLst>
      <p:ext uri="{BB962C8B-B14F-4D97-AF65-F5344CB8AC3E}">
        <p14:creationId xmlns:p14="http://schemas.microsoft.com/office/powerpoint/2010/main" val="3273220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D6B66-CAEF-2948-6A92-0B51D41026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2C1A86-F7F8-887E-6B20-8A9F72F214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033CBA-EE57-0805-9860-5F886F04521E}"/>
              </a:ext>
            </a:extLst>
          </p:cNvPr>
          <p:cNvSpPr>
            <a:spLocks noGrp="1"/>
          </p:cNvSpPr>
          <p:nvPr>
            <p:ph type="dt" sz="half" idx="10"/>
          </p:nvPr>
        </p:nvSpPr>
        <p:spPr/>
        <p:txBody>
          <a:bodyPr/>
          <a:lstStyle/>
          <a:p>
            <a:fld id="{176F4FCA-8226-4A82-831D-1C6079A8D8DF}" type="datetimeFigureOut">
              <a:rPr lang="en-US" smtClean="0"/>
              <a:t>6/15/2023</a:t>
            </a:fld>
            <a:endParaRPr lang="en-US"/>
          </a:p>
        </p:txBody>
      </p:sp>
      <p:sp>
        <p:nvSpPr>
          <p:cNvPr id="5" name="Footer Placeholder 4">
            <a:extLst>
              <a:ext uri="{FF2B5EF4-FFF2-40B4-BE49-F238E27FC236}">
                <a16:creationId xmlns:a16="http://schemas.microsoft.com/office/drawing/2014/main" id="{B0C5EBE0-02DB-A48A-AD3B-7AC4EE5A4F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097CB7-46AA-7465-0301-DBC8798244CA}"/>
              </a:ext>
            </a:extLst>
          </p:cNvPr>
          <p:cNvSpPr>
            <a:spLocks noGrp="1"/>
          </p:cNvSpPr>
          <p:nvPr>
            <p:ph type="sldNum" sz="quarter" idx="12"/>
          </p:nvPr>
        </p:nvSpPr>
        <p:spPr/>
        <p:txBody>
          <a:bodyPr/>
          <a:lstStyle/>
          <a:p>
            <a:fld id="{7EC72EEA-95BB-443E-9551-0D49D3BDCC38}" type="slidenum">
              <a:rPr lang="en-US" smtClean="0"/>
              <a:t>‹#›</a:t>
            </a:fld>
            <a:endParaRPr lang="en-US"/>
          </a:p>
        </p:txBody>
      </p:sp>
    </p:spTree>
    <p:extLst>
      <p:ext uri="{BB962C8B-B14F-4D97-AF65-F5344CB8AC3E}">
        <p14:creationId xmlns:p14="http://schemas.microsoft.com/office/powerpoint/2010/main" val="3347429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232B9-399E-9068-3CF3-8104B329F9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60B8AC-F0C2-C4F3-20A3-1CBBD7BBE4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A84C00-7AD6-C37B-F20B-10022C8DEFFA}"/>
              </a:ext>
            </a:extLst>
          </p:cNvPr>
          <p:cNvSpPr>
            <a:spLocks noGrp="1"/>
          </p:cNvSpPr>
          <p:nvPr>
            <p:ph type="dt" sz="half" idx="10"/>
          </p:nvPr>
        </p:nvSpPr>
        <p:spPr/>
        <p:txBody>
          <a:bodyPr/>
          <a:lstStyle/>
          <a:p>
            <a:fld id="{176F4FCA-8226-4A82-831D-1C6079A8D8DF}" type="datetimeFigureOut">
              <a:rPr lang="en-US" smtClean="0"/>
              <a:t>6/15/2023</a:t>
            </a:fld>
            <a:endParaRPr lang="en-US"/>
          </a:p>
        </p:txBody>
      </p:sp>
      <p:sp>
        <p:nvSpPr>
          <p:cNvPr id="5" name="Footer Placeholder 4">
            <a:extLst>
              <a:ext uri="{FF2B5EF4-FFF2-40B4-BE49-F238E27FC236}">
                <a16:creationId xmlns:a16="http://schemas.microsoft.com/office/drawing/2014/main" id="{2DB1776C-8CB5-AFCD-DAC4-570A776D96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6241E0-4818-896A-000E-90821DB252EA}"/>
              </a:ext>
            </a:extLst>
          </p:cNvPr>
          <p:cNvSpPr>
            <a:spLocks noGrp="1"/>
          </p:cNvSpPr>
          <p:nvPr>
            <p:ph type="sldNum" sz="quarter" idx="12"/>
          </p:nvPr>
        </p:nvSpPr>
        <p:spPr/>
        <p:txBody>
          <a:bodyPr/>
          <a:lstStyle/>
          <a:p>
            <a:fld id="{7EC72EEA-95BB-443E-9551-0D49D3BDCC38}" type="slidenum">
              <a:rPr lang="en-US" smtClean="0"/>
              <a:t>‹#›</a:t>
            </a:fld>
            <a:endParaRPr lang="en-US"/>
          </a:p>
        </p:txBody>
      </p:sp>
    </p:spTree>
    <p:extLst>
      <p:ext uri="{BB962C8B-B14F-4D97-AF65-F5344CB8AC3E}">
        <p14:creationId xmlns:p14="http://schemas.microsoft.com/office/powerpoint/2010/main" val="471684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B1534-CCAE-B596-B3E8-5F2D702105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2C7A25-3506-0EE4-6DA1-412FEDC520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B9F296-F0C6-706D-8E9E-080E914269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5C7C36-7381-5530-80C0-EA5ADD4735C7}"/>
              </a:ext>
            </a:extLst>
          </p:cNvPr>
          <p:cNvSpPr>
            <a:spLocks noGrp="1"/>
          </p:cNvSpPr>
          <p:nvPr>
            <p:ph type="dt" sz="half" idx="10"/>
          </p:nvPr>
        </p:nvSpPr>
        <p:spPr/>
        <p:txBody>
          <a:bodyPr/>
          <a:lstStyle/>
          <a:p>
            <a:fld id="{176F4FCA-8226-4A82-831D-1C6079A8D8DF}" type="datetimeFigureOut">
              <a:rPr lang="en-US" smtClean="0"/>
              <a:t>6/15/2023</a:t>
            </a:fld>
            <a:endParaRPr lang="en-US"/>
          </a:p>
        </p:txBody>
      </p:sp>
      <p:sp>
        <p:nvSpPr>
          <p:cNvPr id="6" name="Footer Placeholder 5">
            <a:extLst>
              <a:ext uri="{FF2B5EF4-FFF2-40B4-BE49-F238E27FC236}">
                <a16:creationId xmlns:a16="http://schemas.microsoft.com/office/drawing/2014/main" id="{263C195F-1835-161C-9097-F492F587E4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311557-7C54-ABCC-B75F-E6AC0C8882C7}"/>
              </a:ext>
            </a:extLst>
          </p:cNvPr>
          <p:cNvSpPr>
            <a:spLocks noGrp="1"/>
          </p:cNvSpPr>
          <p:nvPr>
            <p:ph type="sldNum" sz="quarter" idx="12"/>
          </p:nvPr>
        </p:nvSpPr>
        <p:spPr/>
        <p:txBody>
          <a:bodyPr/>
          <a:lstStyle/>
          <a:p>
            <a:fld id="{7EC72EEA-95BB-443E-9551-0D49D3BDCC38}" type="slidenum">
              <a:rPr lang="en-US" smtClean="0"/>
              <a:t>‹#›</a:t>
            </a:fld>
            <a:endParaRPr lang="en-US"/>
          </a:p>
        </p:txBody>
      </p:sp>
    </p:spTree>
    <p:extLst>
      <p:ext uri="{BB962C8B-B14F-4D97-AF65-F5344CB8AC3E}">
        <p14:creationId xmlns:p14="http://schemas.microsoft.com/office/powerpoint/2010/main" val="1390142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E484C-DC72-F318-12DF-A879D9C46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BCC109-C7BB-9320-9139-0AE5A4CF63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9B7521-EC8F-12E9-7932-22F773D31D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C20D8E-C4EE-3686-92E8-ADFA92E888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354461-D73A-6EFD-7BD2-A6ABA5DD9D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57DC28-7515-96EE-2216-DEF9D25D2432}"/>
              </a:ext>
            </a:extLst>
          </p:cNvPr>
          <p:cNvSpPr>
            <a:spLocks noGrp="1"/>
          </p:cNvSpPr>
          <p:nvPr>
            <p:ph type="dt" sz="half" idx="10"/>
          </p:nvPr>
        </p:nvSpPr>
        <p:spPr/>
        <p:txBody>
          <a:bodyPr/>
          <a:lstStyle/>
          <a:p>
            <a:fld id="{176F4FCA-8226-4A82-831D-1C6079A8D8DF}" type="datetimeFigureOut">
              <a:rPr lang="en-US" smtClean="0"/>
              <a:t>6/15/2023</a:t>
            </a:fld>
            <a:endParaRPr lang="en-US"/>
          </a:p>
        </p:txBody>
      </p:sp>
      <p:sp>
        <p:nvSpPr>
          <p:cNvPr id="8" name="Footer Placeholder 7">
            <a:extLst>
              <a:ext uri="{FF2B5EF4-FFF2-40B4-BE49-F238E27FC236}">
                <a16:creationId xmlns:a16="http://schemas.microsoft.com/office/drawing/2014/main" id="{C41E4F14-5332-CCF6-5925-F28561D116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00D5A7-4DE8-CACC-0CBF-B55C62037B2A}"/>
              </a:ext>
            </a:extLst>
          </p:cNvPr>
          <p:cNvSpPr>
            <a:spLocks noGrp="1"/>
          </p:cNvSpPr>
          <p:nvPr>
            <p:ph type="sldNum" sz="quarter" idx="12"/>
          </p:nvPr>
        </p:nvSpPr>
        <p:spPr/>
        <p:txBody>
          <a:bodyPr/>
          <a:lstStyle/>
          <a:p>
            <a:fld id="{7EC72EEA-95BB-443E-9551-0D49D3BDCC38}" type="slidenum">
              <a:rPr lang="en-US" smtClean="0"/>
              <a:t>‹#›</a:t>
            </a:fld>
            <a:endParaRPr lang="en-US"/>
          </a:p>
        </p:txBody>
      </p:sp>
    </p:spTree>
    <p:extLst>
      <p:ext uri="{BB962C8B-B14F-4D97-AF65-F5344CB8AC3E}">
        <p14:creationId xmlns:p14="http://schemas.microsoft.com/office/powerpoint/2010/main" val="1304935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CE949-4DEA-CB07-545D-F4FF0637D6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B0D9D1-EA86-8E42-2882-98900C61AFA2}"/>
              </a:ext>
            </a:extLst>
          </p:cNvPr>
          <p:cNvSpPr>
            <a:spLocks noGrp="1"/>
          </p:cNvSpPr>
          <p:nvPr>
            <p:ph type="dt" sz="half" idx="10"/>
          </p:nvPr>
        </p:nvSpPr>
        <p:spPr/>
        <p:txBody>
          <a:bodyPr/>
          <a:lstStyle/>
          <a:p>
            <a:fld id="{176F4FCA-8226-4A82-831D-1C6079A8D8DF}" type="datetimeFigureOut">
              <a:rPr lang="en-US" smtClean="0"/>
              <a:t>6/15/2023</a:t>
            </a:fld>
            <a:endParaRPr lang="en-US"/>
          </a:p>
        </p:txBody>
      </p:sp>
      <p:sp>
        <p:nvSpPr>
          <p:cNvPr id="4" name="Footer Placeholder 3">
            <a:extLst>
              <a:ext uri="{FF2B5EF4-FFF2-40B4-BE49-F238E27FC236}">
                <a16:creationId xmlns:a16="http://schemas.microsoft.com/office/drawing/2014/main" id="{C5E7233E-F368-0B9F-DEA7-6A90A898FE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46C45C-89CF-412E-707C-7E7CCC8B3CE4}"/>
              </a:ext>
            </a:extLst>
          </p:cNvPr>
          <p:cNvSpPr>
            <a:spLocks noGrp="1"/>
          </p:cNvSpPr>
          <p:nvPr>
            <p:ph type="sldNum" sz="quarter" idx="12"/>
          </p:nvPr>
        </p:nvSpPr>
        <p:spPr/>
        <p:txBody>
          <a:bodyPr/>
          <a:lstStyle/>
          <a:p>
            <a:fld id="{7EC72EEA-95BB-443E-9551-0D49D3BDCC38}" type="slidenum">
              <a:rPr lang="en-US" smtClean="0"/>
              <a:t>‹#›</a:t>
            </a:fld>
            <a:endParaRPr lang="en-US"/>
          </a:p>
        </p:txBody>
      </p:sp>
    </p:spTree>
    <p:extLst>
      <p:ext uri="{BB962C8B-B14F-4D97-AF65-F5344CB8AC3E}">
        <p14:creationId xmlns:p14="http://schemas.microsoft.com/office/powerpoint/2010/main" val="1156422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6068C5-A36E-21AE-A96E-235F7DDD2A07}"/>
              </a:ext>
            </a:extLst>
          </p:cNvPr>
          <p:cNvSpPr>
            <a:spLocks noGrp="1"/>
          </p:cNvSpPr>
          <p:nvPr>
            <p:ph type="dt" sz="half" idx="10"/>
          </p:nvPr>
        </p:nvSpPr>
        <p:spPr/>
        <p:txBody>
          <a:bodyPr/>
          <a:lstStyle/>
          <a:p>
            <a:fld id="{176F4FCA-8226-4A82-831D-1C6079A8D8DF}" type="datetimeFigureOut">
              <a:rPr lang="en-US" smtClean="0"/>
              <a:t>6/15/2023</a:t>
            </a:fld>
            <a:endParaRPr lang="en-US"/>
          </a:p>
        </p:txBody>
      </p:sp>
      <p:sp>
        <p:nvSpPr>
          <p:cNvPr id="3" name="Footer Placeholder 2">
            <a:extLst>
              <a:ext uri="{FF2B5EF4-FFF2-40B4-BE49-F238E27FC236}">
                <a16:creationId xmlns:a16="http://schemas.microsoft.com/office/drawing/2014/main" id="{ED14CE07-B879-E9A8-CD2F-61CF2992D2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CAE75F-9B3B-5447-872B-9DC8C1D629D0}"/>
              </a:ext>
            </a:extLst>
          </p:cNvPr>
          <p:cNvSpPr>
            <a:spLocks noGrp="1"/>
          </p:cNvSpPr>
          <p:nvPr>
            <p:ph type="sldNum" sz="quarter" idx="12"/>
          </p:nvPr>
        </p:nvSpPr>
        <p:spPr/>
        <p:txBody>
          <a:bodyPr/>
          <a:lstStyle/>
          <a:p>
            <a:fld id="{7EC72EEA-95BB-443E-9551-0D49D3BDCC38}" type="slidenum">
              <a:rPr lang="en-US" smtClean="0"/>
              <a:t>‹#›</a:t>
            </a:fld>
            <a:endParaRPr lang="en-US"/>
          </a:p>
        </p:txBody>
      </p:sp>
    </p:spTree>
    <p:extLst>
      <p:ext uri="{BB962C8B-B14F-4D97-AF65-F5344CB8AC3E}">
        <p14:creationId xmlns:p14="http://schemas.microsoft.com/office/powerpoint/2010/main" val="841197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49E22-3B94-F4FA-4032-4E172438BD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2A6919-B8E8-B889-7697-BF1469278C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1ED649-C7DC-9745-3E61-79825F6886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5A8AC3-FFBC-F7FF-79F5-B20694B1BDA9}"/>
              </a:ext>
            </a:extLst>
          </p:cNvPr>
          <p:cNvSpPr>
            <a:spLocks noGrp="1"/>
          </p:cNvSpPr>
          <p:nvPr>
            <p:ph type="dt" sz="half" idx="10"/>
          </p:nvPr>
        </p:nvSpPr>
        <p:spPr/>
        <p:txBody>
          <a:bodyPr/>
          <a:lstStyle/>
          <a:p>
            <a:fld id="{176F4FCA-8226-4A82-831D-1C6079A8D8DF}" type="datetimeFigureOut">
              <a:rPr lang="en-US" smtClean="0"/>
              <a:t>6/15/2023</a:t>
            </a:fld>
            <a:endParaRPr lang="en-US"/>
          </a:p>
        </p:txBody>
      </p:sp>
      <p:sp>
        <p:nvSpPr>
          <p:cNvPr id="6" name="Footer Placeholder 5">
            <a:extLst>
              <a:ext uri="{FF2B5EF4-FFF2-40B4-BE49-F238E27FC236}">
                <a16:creationId xmlns:a16="http://schemas.microsoft.com/office/drawing/2014/main" id="{179714CB-A901-5483-26C2-5B585FD9FD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57E2F-CF85-BE5C-991A-0DDE2401BCE2}"/>
              </a:ext>
            </a:extLst>
          </p:cNvPr>
          <p:cNvSpPr>
            <a:spLocks noGrp="1"/>
          </p:cNvSpPr>
          <p:nvPr>
            <p:ph type="sldNum" sz="quarter" idx="12"/>
          </p:nvPr>
        </p:nvSpPr>
        <p:spPr/>
        <p:txBody>
          <a:bodyPr/>
          <a:lstStyle/>
          <a:p>
            <a:fld id="{7EC72EEA-95BB-443E-9551-0D49D3BDCC38}" type="slidenum">
              <a:rPr lang="en-US" smtClean="0"/>
              <a:t>‹#›</a:t>
            </a:fld>
            <a:endParaRPr lang="en-US"/>
          </a:p>
        </p:txBody>
      </p:sp>
    </p:spTree>
    <p:extLst>
      <p:ext uri="{BB962C8B-B14F-4D97-AF65-F5344CB8AC3E}">
        <p14:creationId xmlns:p14="http://schemas.microsoft.com/office/powerpoint/2010/main" val="3296074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BD4E0-D751-86B9-3706-42E785400B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D3538E-E43E-2908-B510-4E85E81E05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38F4F8-35BE-46C3-4D89-BC43047BC9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E01513-B7D8-5378-5DCE-04C8614F0900}"/>
              </a:ext>
            </a:extLst>
          </p:cNvPr>
          <p:cNvSpPr>
            <a:spLocks noGrp="1"/>
          </p:cNvSpPr>
          <p:nvPr>
            <p:ph type="dt" sz="half" idx="10"/>
          </p:nvPr>
        </p:nvSpPr>
        <p:spPr/>
        <p:txBody>
          <a:bodyPr/>
          <a:lstStyle/>
          <a:p>
            <a:fld id="{176F4FCA-8226-4A82-831D-1C6079A8D8DF}" type="datetimeFigureOut">
              <a:rPr lang="en-US" smtClean="0"/>
              <a:t>6/15/2023</a:t>
            </a:fld>
            <a:endParaRPr lang="en-US"/>
          </a:p>
        </p:txBody>
      </p:sp>
      <p:sp>
        <p:nvSpPr>
          <p:cNvPr id="6" name="Footer Placeholder 5">
            <a:extLst>
              <a:ext uri="{FF2B5EF4-FFF2-40B4-BE49-F238E27FC236}">
                <a16:creationId xmlns:a16="http://schemas.microsoft.com/office/drawing/2014/main" id="{F800CFF8-3060-2315-11AF-8E76FBD28C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7AA9D-1FAC-3F0A-FDB4-8FF343AE53D6}"/>
              </a:ext>
            </a:extLst>
          </p:cNvPr>
          <p:cNvSpPr>
            <a:spLocks noGrp="1"/>
          </p:cNvSpPr>
          <p:nvPr>
            <p:ph type="sldNum" sz="quarter" idx="12"/>
          </p:nvPr>
        </p:nvSpPr>
        <p:spPr/>
        <p:txBody>
          <a:bodyPr/>
          <a:lstStyle/>
          <a:p>
            <a:fld id="{7EC72EEA-95BB-443E-9551-0D49D3BDCC38}" type="slidenum">
              <a:rPr lang="en-US" smtClean="0"/>
              <a:t>‹#›</a:t>
            </a:fld>
            <a:endParaRPr lang="en-US"/>
          </a:p>
        </p:txBody>
      </p:sp>
    </p:spTree>
    <p:extLst>
      <p:ext uri="{BB962C8B-B14F-4D97-AF65-F5344CB8AC3E}">
        <p14:creationId xmlns:p14="http://schemas.microsoft.com/office/powerpoint/2010/main" val="2857465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E2766F-D117-1D44-CAB8-4B264DD5D1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18EA0A-DFCA-83DC-7AD8-D78FB16CD0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C77573-8DEC-4BCA-BC79-D8B536E58E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6F4FCA-8226-4A82-831D-1C6079A8D8DF}" type="datetimeFigureOut">
              <a:rPr lang="en-US" smtClean="0"/>
              <a:t>6/15/2023</a:t>
            </a:fld>
            <a:endParaRPr lang="en-US"/>
          </a:p>
        </p:txBody>
      </p:sp>
      <p:sp>
        <p:nvSpPr>
          <p:cNvPr id="5" name="Footer Placeholder 4">
            <a:extLst>
              <a:ext uri="{FF2B5EF4-FFF2-40B4-BE49-F238E27FC236}">
                <a16:creationId xmlns:a16="http://schemas.microsoft.com/office/drawing/2014/main" id="{54DB773A-BE09-0E8E-2035-C882F31DFB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134394-6AC4-5AC9-5C23-5050C9522D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72EEA-95BB-443E-9551-0D49D3BDCC38}" type="slidenum">
              <a:rPr lang="en-US" smtClean="0"/>
              <a:t>‹#›</a:t>
            </a:fld>
            <a:endParaRPr lang="en-US"/>
          </a:p>
        </p:txBody>
      </p:sp>
    </p:spTree>
    <p:extLst>
      <p:ext uri="{BB962C8B-B14F-4D97-AF65-F5344CB8AC3E}">
        <p14:creationId xmlns:p14="http://schemas.microsoft.com/office/powerpoint/2010/main" val="1093157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55D06-296A-9751-2A7F-89D180DF5FF4}"/>
              </a:ext>
            </a:extLst>
          </p:cNvPr>
          <p:cNvSpPr>
            <a:spLocks noGrp="1"/>
          </p:cNvSpPr>
          <p:nvPr>
            <p:ph type="title"/>
          </p:nvPr>
        </p:nvSpPr>
        <p:spPr>
          <a:xfrm>
            <a:off x="838200" y="365125"/>
            <a:ext cx="10515600" cy="729791"/>
          </a:xfrm>
        </p:spPr>
        <p:txBody>
          <a:bodyPr>
            <a:normAutofit/>
          </a:bodyPr>
          <a:lstStyle/>
          <a:p>
            <a:r>
              <a:rPr lang="en-US" sz="2700" dirty="0">
                <a:latin typeface="Arial" panose="020B0604020202020204" pitchFamily="34" charset="0"/>
                <a:cs typeface="Arial" panose="020B0604020202020204" pitchFamily="34" charset="0"/>
              </a:rPr>
              <a:t>Position Identification</a:t>
            </a:r>
          </a:p>
        </p:txBody>
      </p:sp>
      <p:graphicFrame>
        <p:nvGraphicFramePr>
          <p:cNvPr id="3" name="Diagram 2">
            <a:extLst>
              <a:ext uri="{FF2B5EF4-FFF2-40B4-BE49-F238E27FC236}">
                <a16:creationId xmlns:a16="http://schemas.microsoft.com/office/drawing/2014/main" id="{74EB130D-C4D6-E1A9-1ACF-65FD7AB01FD7}"/>
              </a:ext>
            </a:extLst>
          </p:cNvPr>
          <p:cNvGraphicFramePr/>
          <p:nvPr>
            <p:extLst>
              <p:ext uri="{D42A27DB-BD31-4B8C-83A1-F6EECF244321}">
                <p14:modId xmlns:p14="http://schemas.microsoft.com/office/powerpoint/2010/main" val="4058520621"/>
              </p:ext>
            </p:extLst>
          </p:nvPr>
        </p:nvGraphicFramePr>
        <p:xfrm>
          <a:off x="1243488" y="1094916"/>
          <a:ext cx="9206966" cy="5004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9329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161</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Position Identification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Position Identification</dc:title>
  <dc:creator>Anne Fahey</dc:creator>
  <cp:lastModifiedBy>Anne Fahey</cp:lastModifiedBy>
  <cp:revision>1</cp:revision>
  <dcterms:created xsi:type="dcterms:W3CDTF">2023-06-15T14:36:25Z</dcterms:created>
  <dcterms:modified xsi:type="dcterms:W3CDTF">2023-06-15T15:23:28Z</dcterms:modified>
</cp:coreProperties>
</file>