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80" r:id="rId2"/>
    <p:sldId id="284" r:id="rId3"/>
    <p:sldId id="286" r:id="rId4"/>
    <p:sldId id="287" r:id="rId5"/>
    <p:sldId id="289" r:id="rId6"/>
    <p:sldId id="290" r:id="rId7"/>
    <p:sldId id="291" r:id="rId8"/>
    <p:sldId id="292" r:id="rId9"/>
    <p:sldId id="288" r:id="rId10"/>
    <p:sldId id="285" r:id="rId11"/>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032E33-9567-DC8E-3818-9C6E4F112D8C}" name="Stacey Greene" initials="SG" userId="S::agreene@stevens.edu::8691361d-68f7-40e3-a002-b2b2c8069a8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9"/>
    <p:restoredTop sz="95934"/>
  </p:normalViewPr>
  <p:slideViewPr>
    <p:cSldViewPr snapToGrid="0" snapToObjects="1">
      <p:cViewPr varScale="1">
        <p:scale>
          <a:sx n="110" d="100"/>
          <a:sy n="110" d="100"/>
        </p:scale>
        <p:origin x="10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182EF-F7B6-4DBD-92BE-A7C62F4DB45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8A59A90-AD11-456C-8575-229CB7043D4A}">
      <dgm:prSet/>
      <dgm:spPr/>
      <dgm:t>
        <a:bodyPr/>
        <a:lstStyle/>
        <a:p>
          <a:pPr>
            <a:lnSpc>
              <a:spcPct val="100000"/>
            </a:lnSpc>
          </a:pPr>
          <a:r>
            <a:rPr lang="en-US"/>
            <a:t>The project’s primary goal is to create a website for instructors across various domains to publish their courses on their own websites. We will be implementing the quizzes (if any question gets correct answer, then we increase the question level), grading a student, showing the report card of the student, when the student leaves the course, his academic progression will be paused where he left, whenever the student he resumes the course, his academic progression will be resumed. </a:t>
          </a:r>
        </a:p>
      </dgm:t>
    </dgm:pt>
    <dgm:pt modelId="{59B81835-443B-4194-BAEA-BEB087A81F41}" type="parTrans" cxnId="{A4BF70B8-C617-4CB3-BA89-9DC67FA3E235}">
      <dgm:prSet/>
      <dgm:spPr/>
      <dgm:t>
        <a:bodyPr/>
        <a:lstStyle/>
        <a:p>
          <a:endParaRPr lang="en-US"/>
        </a:p>
      </dgm:t>
    </dgm:pt>
    <dgm:pt modelId="{F894B185-F941-4853-B101-AEB777D26D34}" type="sibTrans" cxnId="{A4BF70B8-C617-4CB3-BA89-9DC67FA3E235}">
      <dgm:prSet/>
      <dgm:spPr/>
      <dgm:t>
        <a:bodyPr/>
        <a:lstStyle/>
        <a:p>
          <a:endParaRPr lang="en-US"/>
        </a:p>
      </dgm:t>
    </dgm:pt>
    <dgm:pt modelId="{10F793BA-7979-4461-8A8C-DC72AA34FE15}">
      <dgm:prSet/>
      <dgm:spPr/>
      <dgm:t>
        <a:bodyPr/>
        <a:lstStyle/>
        <a:p>
          <a:pPr>
            <a:lnSpc>
              <a:spcPct val="100000"/>
            </a:lnSpc>
          </a:pPr>
          <a:r>
            <a:rPr lang="en-US"/>
            <a:t>The initial effort in this project will be focused on creating the main features which will be limited scoped for the tenure of this course and making it as a running prototype and incrementally adding more features in the future.</a:t>
          </a:r>
        </a:p>
      </dgm:t>
    </dgm:pt>
    <dgm:pt modelId="{91E07220-D5EE-4E44-9A62-0A4877BAF521}" type="parTrans" cxnId="{A1BDA3D1-FA09-4C7F-9638-30E00DB37750}">
      <dgm:prSet/>
      <dgm:spPr/>
      <dgm:t>
        <a:bodyPr/>
        <a:lstStyle/>
        <a:p>
          <a:endParaRPr lang="en-US"/>
        </a:p>
      </dgm:t>
    </dgm:pt>
    <dgm:pt modelId="{185B45CB-C968-4F9F-8ABF-0357C7F0D5A7}" type="sibTrans" cxnId="{A1BDA3D1-FA09-4C7F-9638-30E00DB37750}">
      <dgm:prSet/>
      <dgm:spPr/>
      <dgm:t>
        <a:bodyPr/>
        <a:lstStyle/>
        <a:p>
          <a:endParaRPr lang="en-US"/>
        </a:p>
      </dgm:t>
    </dgm:pt>
    <dgm:pt modelId="{F035EC23-D33D-450B-AE32-6939E74355C5}" type="pres">
      <dgm:prSet presAssocID="{F6F182EF-F7B6-4DBD-92BE-A7C62F4DB454}" presName="root" presStyleCnt="0">
        <dgm:presLayoutVars>
          <dgm:dir/>
          <dgm:resizeHandles val="exact"/>
        </dgm:presLayoutVars>
      </dgm:prSet>
      <dgm:spPr/>
    </dgm:pt>
    <dgm:pt modelId="{65B7E0AB-24DA-4B73-B7CA-2E528A23B40E}" type="pres">
      <dgm:prSet presAssocID="{28A59A90-AD11-456C-8575-229CB7043D4A}" presName="compNode" presStyleCnt="0"/>
      <dgm:spPr/>
    </dgm:pt>
    <dgm:pt modelId="{9750018F-E4BB-416D-AC03-064CB10A2EA2}" type="pres">
      <dgm:prSet presAssocID="{28A59A90-AD11-456C-8575-229CB7043D4A}" presName="bgRect" presStyleLbl="bgShp" presStyleIdx="0" presStyleCnt="2"/>
      <dgm:spPr/>
    </dgm:pt>
    <dgm:pt modelId="{96D84EC7-40D1-4C2B-AFCF-1B99883CF4F7}" type="pres">
      <dgm:prSet presAssocID="{28A59A90-AD11-456C-8575-229CB7043D4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5683DD4A-CD99-4DDC-BB43-AD7535CB9B4D}" type="pres">
      <dgm:prSet presAssocID="{28A59A90-AD11-456C-8575-229CB7043D4A}" presName="spaceRect" presStyleCnt="0"/>
      <dgm:spPr/>
    </dgm:pt>
    <dgm:pt modelId="{6C52E986-9F79-4CC6-8228-DB53B20D102D}" type="pres">
      <dgm:prSet presAssocID="{28A59A90-AD11-456C-8575-229CB7043D4A}" presName="parTx" presStyleLbl="revTx" presStyleIdx="0" presStyleCnt="2">
        <dgm:presLayoutVars>
          <dgm:chMax val="0"/>
          <dgm:chPref val="0"/>
        </dgm:presLayoutVars>
      </dgm:prSet>
      <dgm:spPr/>
    </dgm:pt>
    <dgm:pt modelId="{3934F074-DC63-4708-B8F2-3E44C92BA6E3}" type="pres">
      <dgm:prSet presAssocID="{F894B185-F941-4853-B101-AEB777D26D34}" presName="sibTrans" presStyleCnt="0"/>
      <dgm:spPr/>
    </dgm:pt>
    <dgm:pt modelId="{CABFCDA7-2B6B-4399-9BEC-FAAD3053AE69}" type="pres">
      <dgm:prSet presAssocID="{10F793BA-7979-4461-8A8C-DC72AA34FE15}" presName="compNode" presStyleCnt="0"/>
      <dgm:spPr/>
    </dgm:pt>
    <dgm:pt modelId="{84D43BA8-FB01-4E2F-8046-067FDAE32273}" type="pres">
      <dgm:prSet presAssocID="{10F793BA-7979-4461-8A8C-DC72AA34FE15}" presName="bgRect" presStyleLbl="bgShp" presStyleIdx="1" presStyleCnt="2"/>
      <dgm:spPr/>
    </dgm:pt>
    <dgm:pt modelId="{0DB32DD0-DDA3-4860-B55F-7023C4051909}" type="pres">
      <dgm:prSet presAssocID="{10F793BA-7979-4461-8A8C-DC72AA34FE1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197809A3-79EF-4394-B658-83EBD3536A4A}" type="pres">
      <dgm:prSet presAssocID="{10F793BA-7979-4461-8A8C-DC72AA34FE15}" presName="spaceRect" presStyleCnt="0"/>
      <dgm:spPr/>
    </dgm:pt>
    <dgm:pt modelId="{4364E5A6-D23D-4ECE-8387-EFA17624E585}" type="pres">
      <dgm:prSet presAssocID="{10F793BA-7979-4461-8A8C-DC72AA34FE15}" presName="parTx" presStyleLbl="revTx" presStyleIdx="1" presStyleCnt="2">
        <dgm:presLayoutVars>
          <dgm:chMax val="0"/>
          <dgm:chPref val="0"/>
        </dgm:presLayoutVars>
      </dgm:prSet>
      <dgm:spPr/>
    </dgm:pt>
  </dgm:ptLst>
  <dgm:cxnLst>
    <dgm:cxn modelId="{2D4B401F-89EA-4EEB-B61F-39CF36DDC9BB}" type="presOf" srcId="{28A59A90-AD11-456C-8575-229CB7043D4A}" destId="{6C52E986-9F79-4CC6-8228-DB53B20D102D}" srcOrd="0" destOrd="0" presId="urn:microsoft.com/office/officeart/2018/2/layout/IconVerticalSolidList"/>
    <dgm:cxn modelId="{3FC5A535-9D8A-4C2E-AE89-C3179626B06E}" type="presOf" srcId="{10F793BA-7979-4461-8A8C-DC72AA34FE15}" destId="{4364E5A6-D23D-4ECE-8387-EFA17624E585}" srcOrd="0" destOrd="0" presId="urn:microsoft.com/office/officeart/2018/2/layout/IconVerticalSolidList"/>
    <dgm:cxn modelId="{A4BF70B8-C617-4CB3-BA89-9DC67FA3E235}" srcId="{F6F182EF-F7B6-4DBD-92BE-A7C62F4DB454}" destId="{28A59A90-AD11-456C-8575-229CB7043D4A}" srcOrd="0" destOrd="0" parTransId="{59B81835-443B-4194-BAEA-BEB087A81F41}" sibTransId="{F894B185-F941-4853-B101-AEB777D26D34}"/>
    <dgm:cxn modelId="{A1BDA3D1-FA09-4C7F-9638-30E00DB37750}" srcId="{F6F182EF-F7B6-4DBD-92BE-A7C62F4DB454}" destId="{10F793BA-7979-4461-8A8C-DC72AA34FE15}" srcOrd="1" destOrd="0" parTransId="{91E07220-D5EE-4E44-9A62-0A4877BAF521}" sibTransId="{185B45CB-C968-4F9F-8ABF-0357C7F0D5A7}"/>
    <dgm:cxn modelId="{A69C7AED-7AD4-48F3-9D37-EEAD5656D08F}" type="presOf" srcId="{F6F182EF-F7B6-4DBD-92BE-A7C62F4DB454}" destId="{F035EC23-D33D-450B-AE32-6939E74355C5}" srcOrd="0" destOrd="0" presId="urn:microsoft.com/office/officeart/2018/2/layout/IconVerticalSolidList"/>
    <dgm:cxn modelId="{B64DAA57-FA23-46C3-B607-BCF4317DB14F}" type="presParOf" srcId="{F035EC23-D33D-450B-AE32-6939E74355C5}" destId="{65B7E0AB-24DA-4B73-B7CA-2E528A23B40E}" srcOrd="0" destOrd="0" presId="urn:microsoft.com/office/officeart/2018/2/layout/IconVerticalSolidList"/>
    <dgm:cxn modelId="{B0960DD9-91A0-4B83-A1F4-24FC6F0834DE}" type="presParOf" srcId="{65B7E0AB-24DA-4B73-B7CA-2E528A23B40E}" destId="{9750018F-E4BB-416D-AC03-064CB10A2EA2}" srcOrd="0" destOrd="0" presId="urn:microsoft.com/office/officeart/2018/2/layout/IconVerticalSolidList"/>
    <dgm:cxn modelId="{135E19CE-9974-4CFB-BC62-244C38EC2BEA}" type="presParOf" srcId="{65B7E0AB-24DA-4B73-B7CA-2E528A23B40E}" destId="{96D84EC7-40D1-4C2B-AFCF-1B99883CF4F7}" srcOrd="1" destOrd="0" presId="urn:microsoft.com/office/officeart/2018/2/layout/IconVerticalSolidList"/>
    <dgm:cxn modelId="{32ADBE26-A966-4049-A182-37D1ED6350CB}" type="presParOf" srcId="{65B7E0AB-24DA-4B73-B7CA-2E528A23B40E}" destId="{5683DD4A-CD99-4DDC-BB43-AD7535CB9B4D}" srcOrd="2" destOrd="0" presId="urn:microsoft.com/office/officeart/2018/2/layout/IconVerticalSolidList"/>
    <dgm:cxn modelId="{0CD585D9-B67B-43B6-9A8A-51B11B47058F}" type="presParOf" srcId="{65B7E0AB-24DA-4B73-B7CA-2E528A23B40E}" destId="{6C52E986-9F79-4CC6-8228-DB53B20D102D}" srcOrd="3" destOrd="0" presId="urn:microsoft.com/office/officeart/2018/2/layout/IconVerticalSolidList"/>
    <dgm:cxn modelId="{0B2A4261-6BE7-4111-A1DC-E5B3AB810935}" type="presParOf" srcId="{F035EC23-D33D-450B-AE32-6939E74355C5}" destId="{3934F074-DC63-4708-B8F2-3E44C92BA6E3}" srcOrd="1" destOrd="0" presId="urn:microsoft.com/office/officeart/2018/2/layout/IconVerticalSolidList"/>
    <dgm:cxn modelId="{C50F15B2-D816-46DA-B645-5DFEA0906823}" type="presParOf" srcId="{F035EC23-D33D-450B-AE32-6939E74355C5}" destId="{CABFCDA7-2B6B-4399-9BEC-FAAD3053AE69}" srcOrd="2" destOrd="0" presId="urn:microsoft.com/office/officeart/2018/2/layout/IconVerticalSolidList"/>
    <dgm:cxn modelId="{4FF445CE-E7E3-4C1F-B509-98005765E4B8}" type="presParOf" srcId="{CABFCDA7-2B6B-4399-9BEC-FAAD3053AE69}" destId="{84D43BA8-FB01-4E2F-8046-067FDAE32273}" srcOrd="0" destOrd="0" presId="urn:microsoft.com/office/officeart/2018/2/layout/IconVerticalSolidList"/>
    <dgm:cxn modelId="{F14B2D2D-B2CC-44E3-882D-5C997E1285A1}" type="presParOf" srcId="{CABFCDA7-2B6B-4399-9BEC-FAAD3053AE69}" destId="{0DB32DD0-DDA3-4860-B55F-7023C4051909}" srcOrd="1" destOrd="0" presId="urn:microsoft.com/office/officeart/2018/2/layout/IconVerticalSolidList"/>
    <dgm:cxn modelId="{C0568C7D-B7D6-4431-805A-778DA59F54B3}" type="presParOf" srcId="{CABFCDA7-2B6B-4399-9BEC-FAAD3053AE69}" destId="{197809A3-79EF-4394-B658-83EBD3536A4A}" srcOrd="2" destOrd="0" presId="urn:microsoft.com/office/officeart/2018/2/layout/IconVerticalSolidList"/>
    <dgm:cxn modelId="{4F2B8E73-C261-4AB4-ACE8-7ABCE01A26A3}" type="presParOf" srcId="{CABFCDA7-2B6B-4399-9BEC-FAAD3053AE69}" destId="{4364E5A6-D23D-4ECE-8387-EFA17624E5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AF40A9-39F3-4EA0-AEF8-7C91F522458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3DC5AFE-068A-4E5D-B939-2A3425130CEA}">
      <dgm:prSet/>
      <dgm:spPr/>
      <dgm:t>
        <a:bodyPr/>
        <a:lstStyle/>
        <a:p>
          <a:r>
            <a:rPr lang="en-US"/>
            <a:t>1. </a:t>
          </a:r>
          <a:r>
            <a:rPr lang="en-US" b="1"/>
            <a:t>Landing Page:</a:t>
          </a:r>
          <a:r>
            <a:rPr lang="en-US"/>
            <a:t> Ask for the user to create account or login and then take user to home page.</a:t>
          </a:r>
        </a:p>
      </dgm:t>
    </dgm:pt>
    <dgm:pt modelId="{D8292A8F-AFDD-4F6F-BB21-DD7F0EE1C44C}" type="parTrans" cxnId="{B521DC17-0588-4EBE-B3A5-01E1F8075C65}">
      <dgm:prSet/>
      <dgm:spPr/>
      <dgm:t>
        <a:bodyPr/>
        <a:lstStyle/>
        <a:p>
          <a:endParaRPr lang="en-US"/>
        </a:p>
      </dgm:t>
    </dgm:pt>
    <dgm:pt modelId="{20935221-F89C-4DFC-9635-B038E2C38FB6}" type="sibTrans" cxnId="{B521DC17-0588-4EBE-B3A5-01E1F8075C65}">
      <dgm:prSet/>
      <dgm:spPr/>
      <dgm:t>
        <a:bodyPr/>
        <a:lstStyle/>
        <a:p>
          <a:endParaRPr lang="en-US"/>
        </a:p>
      </dgm:t>
    </dgm:pt>
    <dgm:pt modelId="{80CC16AC-6A07-4CE2-8F56-01ECD3928172}">
      <dgm:prSet/>
      <dgm:spPr/>
      <dgm:t>
        <a:bodyPr/>
        <a:lstStyle/>
        <a:p>
          <a:r>
            <a:rPr lang="en-US"/>
            <a:t>2. </a:t>
          </a:r>
          <a:r>
            <a:rPr lang="en-US" b="1"/>
            <a:t>Course List Page</a:t>
          </a:r>
          <a:r>
            <a:rPr lang="en-US"/>
            <a:t>: In course list page we list all the available courses. </a:t>
          </a:r>
        </a:p>
      </dgm:t>
    </dgm:pt>
    <dgm:pt modelId="{010F4204-D421-4DD5-A975-35406DDB44F5}" type="parTrans" cxnId="{D31FDF65-1E52-40FF-A746-14F25964582C}">
      <dgm:prSet/>
      <dgm:spPr/>
      <dgm:t>
        <a:bodyPr/>
        <a:lstStyle/>
        <a:p>
          <a:endParaRPr lang="en-US"/>
        </a:p>
      </dgm:t>
    </dgm:pt>
    <dgm:pt modelId="{2C126E63-DC41-4529-9FF9-71AB1BAF907D}" type="sibTrans" cxnId="{D31FDF65-1E52-40FF-A746-14F25964582C}">
      <dgm:prSet/>
      <dgm:spPr/>
      <dgm:t>
        <a:bodyPr/>
        <a:lstStyle/>
        <a:p>
          <a:endParaRPr lang="en-US"/>
        </a:p>
      </dgm:t>
    </dgm:pt>
    <dgm:pt modelId="{300B4B76-7DA8-4755-B716-68395F32E9F9}">
      <dgm:prSet/>
      <dgm:spPr/>
      <dgm:t>
        <a:bodyPr/>
        <a:lstStyle/>
        <a:p>
          <a:r>
            <a:rPr lang="en-US"/>
            <a:t>3. </a:t>
          </a:r>
          <a:r>
            <a:rPr lang="en-US" b="1"/>
            <a:t>Users profile page</a:t>
          </a:r>
          <a:r>
            <a:rPr lang="en-US"/>
            <a:t>: In users profile page user can update his profile data.</a:t>
          </a:r>
        </a:p>
      </dgm:t>
    </dgm:pt>
    <dgm:pt modelId="{B85190E9-59E1-4E01-85AE-3042CB91E060}" type="parTrans" cxnId="{3358198E-BFEA-44B2-B99F-29C1AE3A864C}">
      <dgm:prSet/>
      <dgm:spPr/>
      <dgm:t>
        <a:bodyPr/>
        <a:lstStyle/>
        <a:p>
          <a:endParaRPr lang="en-US"/>
        </a:p>
      </dgm:t>
    </dgm:pt>
    <dgm:pt modelId="{90E12794-5564-483E-A832-862D9E7B4B16}" type="sibTrans" cxnId="{3358198E-BFEA-44B2-B99F-29C1AE3A864C}">
      <dgm:prSet/>
      <dgm:spPr/>
      <dgm:t>
        <a:bodyPr/>
        <a:lstStyle/>
        <a:p>
          <a:endParaRPr lang="en-US"/>
        </a:p>
      </dgm:t>
    </dgm:pt>
    <dgm:pt modelId="{279CDB83-6E6A-444F-8470-6EDD529D0D41}">
      <dgm:prSet/>
      <dgm:spPr/>
      <dgm:t>
        <a:bodyPr/>
        <a:lstStyle/>
        <a:p>
          <a:r>
            <a:rPr lang="en-US"/>
            <a:t>4</a:t>
          </a:r>
          <a:r>
            <a:rPr lang="en-US" b="1"/>
            <a:t>. Instructor Settings</a:t>
          </a:r>
          <a:r>
            <a:rPr lang="en-US"/>
            <a:t>: Creating an Admin interface for the instructor to handle the course content which will consist of (creating, updating course materials like video/ text etc.) </a:t>
          </a:r>
        </a:p>
      </dgm:t>
    </dgm:pt>
    <dgm:pt modelId="{13FDA893-D213-45BD-85DB-7B1F2016E2AB}" type="parTrans" cxnId="{1226B4AE-B285-4DDB-B24D-E7FE00848677}">
      <dgm:prSet/>
      <dgm:spPr/>
      <dgm:t>
        <a:bodyPr/>
        <a:lstStyle/>
        <a:p>
          <a:endParaRPr lang="en-US"/>
        </a:p>
      </dgm:t>
    </dgm:pt>
    <dgm:pt modelId="{2C5A3F01-4CA6-4FDC-B68D-043C2322CE2D}" type="sibTrans" cxnId="{1226B4AE-B285-4DDB-B24D-E7FE00848677}">
      <dgm:prSet/>
      <dgm:spPr/>
      <dgm:t>
        <a:bodyPr/>
        <a:lstStyle/>
        <a:p>
          <a:endParaRPr lang="en-US"/>
        </a:p>
      </dgm:t>
    </dgm:pt>
    <dgm:pt modelId="{52D3E5AA-0E8C-4D14-9852-DAE75BA7B0EB}">
      <dgm:prSet/>
      <dgm:spPr/>
      <dgm:t>
        <a:bodyPr/>
        <a:lstStyle/>
        <a:p>
          <a:r>
            <a:rPr lang="en-US"/>
            <a:t>5</a:t>
          </a:r>
          <a:r>
            <a:rPr lang="en-US" b="1"/>
            <a:t>. User Profile:</a:t>
          </a:r>
          <a:r>
            <a:rPr lang="en-US"/>
            <a:t> User profile shows the users personal data and registered course progress for a student, and     for instructor it shows created courses.</a:t>
          </a:r>
        </a:p>
      </dgm:t>
    </dgm:pt>
    <dgm:pt modelId="{7527F5E2-4D96-47BB-BD37-F8E6740826ED}" type="parTrans" cxnId="{4ABD753F-B005-4D3D-B99E-E20450A39E7F}">
      <dgm:prSet/>
      <dgm:spPr/>
      <dgm:t>
        <a:bodyPr/>
        <a:lstStyle/>
        <a:p>
          <a:endParaRPr lang="en-US"/>
        </a:p>
      </dgm:t>
    </dgm:pt>
    <dgm:pt modelId="{BBBB7C4B-06B3-4C3D-9A5E-3B27CB37181C}" type="sibTrans" cxnId="{4ABD753F-B005-4D3D-B99E-E20450A39E7F}">
      <dgm:prSet/>
      <dgm:spPr/>
      <dgm:t>
        <a:bodyPr/>
        <a:lstStyle/>
        <a:p>
          <a:endParaRPr lang="en-US"/>
        </a:p>
      </dgm:t>
    </dgm:pt>
    <dgm:pt modelId="{6220838B-BB6B-47E5-9467-9E094DF20586}">
      <dgm:prSet/>
      <dgm:spPr/>
      <dgm:t>
        <a:bodyPr/>
        <a:lstStyle/>
        <a:p>
          <a:r>
            <a:rPr lang="en-US"/>
            <a:t>6. </a:t>
          </a:r>
          <a:r>
            <a:rPr lang="en-US" b="1"/>
            <a:t>Add Course Page</a:t>
          </a:r>
          <a:r>
            <a:rPr lang="en-US"/>
            <a:t>: Instructor can create a new course.</a:t>
          </a:r>
        </a:p>
      </dgm:t>
    </dgm:pt>
    <dgm:pt modelId="{FC69CCE2-A79D-4741-ADC0-F096CD0653D9}" type="parTrans" cxnId="{A90A08F8-94C2-4A18-A2FB-1DAF7598FD83}">
      <dgm:prSet/>
      <dgm:spPr/>
      <dgm:t>
        <a:bodyPr/>
        <a:lstStyle/>
        <a:p>
          <a:endParaRPr lang="en-US"/>
        </a:p>
      </dgm:t>
    </dgm:pt>
    <dgm:pt modelId="{77D529D8-0A8D-488D-8A0E-45F1D9B94ABA}" type="sibTrans" cxnId="{A90A08F8-94C2-4A18-A2FB-1DAF7598FD83}">
      <dgm:prSet/>
      <dgm:spPr/>
      <dgm:t>
        <a:bodyPr/>
        <a:lstStyle/>
        <a:p>
          <a:endParaRPr lang="en-US"/>
        </a:p>
      </dgm:t>
    </dgm:pt>
    <dgm:pt modelId="{2C8BF869-0B71-44DA-9FB2-8DB558FA4B3B}">
      <dgm:prSet/>
      <dgm:spPr/>
      <dgm:t>
        <a:bodyPr/>
        <a:lstStyle/>
        <a:p>
          <a:r>
            <a:rPr lang="en-US"/>
            <a:t>7. </a:t>
          </a:r>
          <a:r>
            <a:rPr lang="en-US" b="1"/>
            <a:t>Like/Dislike a Course:</a:t>
          </a:r>
          <a:r>
            <a:rPr lang="en-US"/>
            <a:t> Allow users to like or dislike a particular course.</a:t>
          </a:r>
        </a:p>
      </dgm:t>
    </dgm:pt>
    <dgm:pt modelId="{D04C77AA-11F2-405A-89E4-296AA278DF84}" type="parTrans" cxnId="{002AD3A1-729C-4786-BD64-C6D2C59E3627}">
      <dgm:prSet/>
      <dgm:spPr/>
      <dgm:t>
        <a:bodyPr/>
        <a:lstStyle/>
        <a:p>
          <a:endParaRPr lang="en-US"/>
        </a:p>
      </dgm:t>
    </dgm:pt>
    <dgm:pt modelId="{BFBF6D46-A8AD-4152-8147-6498DC045C74}" type="sibTrans" cxnId="{002AD3A1-729C-4786-BD64-C6D2C59E3627}">
      <dgm:prSet/>
      <dgm:spPr/>
      <dgm:t>
        <a:bodyPr/>
        <a:lstStyle/>
        <a:p>
          <a:endParaRPr lang="en-US"/>
        </a:p>
      </dgm:t>
    </dgm:pt>
    <dgm:pt modelId="{CD3A10F1-177D-4668-9B18-42054F9E859F}">
      <dgm:prSet/>
      <dgm:spPr/>
      <dgm:t>
        <a:bodyPr/>
        <a:lstStyle/>
        <a:p>
          <a:r>
            <a:rPr lang="en-US"/>
            <a:t>8. </a:t>
          </a:r>
          <a:r>
            <a:rPr lang="en-US" b="1"/>
            <a:t>Comments:</a:t>
          </a:r>
          <a:r>
            <a:rPr lang="en-US"/>
            <a:t> Users can write ask doubts or comment on the course content.</a:t>
          </a:r>
        </a:p>
      </dgm:t>
    </dgm:pt>
    <dgm:pt modelId="{72959794-3326-4881-BCC3-6F655A5DBD98}" type="parTrans" cxnId="{E64B6D92-B522-46AD-8DA6-CF858EEF586D}">
      <dgm:prSet/>
      <dgm:spPr/>
      <dgm:t>
        <a:bodyPr/>
        <a:lstStyle/>
        <a:p>
          <a:endParaRPr lang="en-US"/>
        </a:p>
      </dgm:t>
    </dgm:pt>
    <dgm:pt modelId="{9EDF9EC9-3EE2-48CB-B9D9-61211963D6CE}" type="sibTrans" cxnId="{E64B6D92-B522-46AD-8DA6-CF858EEF586D}">
      <dgm:prSet/>
      <dgm:spPr/>
      <dgm:t>
        <a:bodyPr/>
        <a:lstStyle/>
        <a:p>
          <a:endParaRPr lang="en-US"/>
        </a:p>
      </dgm:t>
    </dgm:pt>
    <dgm:pt modelId="{650B12B2-2292-4292-A8F5-7CE6F0EF016F}">
      <dgm:prSet/>
      <dgm:spPr/>
      <dgm:t>
        <a:bodyPr/>
        <a:lstStyle/>
        <a:p>
          <a:r>
            <a:rPr lang="en-US"/>
            <a:t>9. </a:t>
          </a:r>
          <a:r>
            <a:rPr lang="en-US" b="1"/>
            <a:t>Feedback:</a:t>
          </a:r>
          <a:r>
            <a:rPr lang="en-US"/>
            <a:t> In feedback section users can send their feedback about the course.</a:t>
          </a:r>
        </a:p>
      </dgm:t>
    </dgm:pt>
    <dgm:pt modelId="{6C753F69-655F-47C3-A714-28F73A660FED}" type="parTrans" cxnId="{8F33702A-F7A4-4DAC-8B01-6C9931951BF8}">
      <dgm:prSet/>
      <dgm:spPr/>
      <dgm:t>
        <a:bodyPr/>
        <a:lstStyle/>
        <a:p>
          <a:endParaRPr lang="en-US"/>
        </a:p>
      </dgm:t>
    </dgm:pt>
    <dgm:pt modelId="{645F55BA-C154-49E2-951A-A69F5E6A3C5E}" type="sibTrans" cxnId="{8F33702A-F7A4-4DAC-8B01-6C9931951BF8}">
      <dgm:prSet/>
      <dgm:spPr/>
      <dgm:t>
        <a:bodyPr/>
        <a:lstStyle/>
        <a:p>
          <a:endParaRPr lang="en-US"/>
        </a:p>
      </dgm:t>
    </dgm:pt>
    <dgm:pt modelId="{8493DCD2-D306-9046-8A9C-6DA15D8D79C3}" type="pres">
      <dgm:prSet presAssocID="{4DAF40A9-39F3-4EA0-AEF8-7C91F5224589}" presName="vert0" presStyleCnt="0">
        <dgm:presLayoutVars>
          <dgm:dir/>
          <dgm:animOne val="branch"/>
          <dgm:animLvl val="lvl"/>
        </dgm:presLayoutVars>
      </dgm:prSet>
      <dgm:spPr/>
    </dgm:pt>
    <dgm:pt modelId="{9692C169-658B-F440-BDE5-BC538FF8A3E9}" type="pres">
      <dgm:prSet presAssocID="{93DC5AFE-068A-4E5D-B939-2A3425130CEA}" presName="thickLine" presStyleLbl="alignNode1" presStyleIdx="0" presStyleCnt="9"/>
      <dgm:spPr/>
    </dgm:pt>
    <dgm:pt modelId="{416125F0-55B3-D148-AE21-E0BD9E0AEB67}" type="pres">
      <dgm:prSet presAssocID="{93DC5AFE-068A-4E5D-B939-2A3425130CEA}" presName="horz1" presStyleCnt="0"/>
      <dgm:spPr/>
    </dgm:pt>
    <dgm:pt modelId="{A27B594A-02F7-714B-AC2A-820CA8B92EE8}" type="pres">
      <dgm:prSet presAssocID="{93DC5AFE-068A-4E5D-B939-2A3425130CEA}" presName="tx1" presStyleLbl="revTx" presStyleIdx="0" presStyleCnt="9"/>
      <dgm:spPr/>
    </dgm:pt>
    <dgm:pt modelId="{005EC716-5583-0E43-BB7D-B54C5D1D3803}" type="pres">
      <dgm:prSet presAssocID="{93DC5AFE-068A-4E5D-B939-2A3425130CEA}" presName="vert1" presStyleCnt="0"/>
      <dgm:spPr/>
    </dgm:pt>
    <dgm:pt modelId="{A2450E9F-848A-BC41-9C7F-C74A34DF0B6C}" type="pres">
      <dgm:prSet presAssocID="{80CC16AC-6A07-4CE2-8F56-01ECD3928172}" presName="thickLine" presStyleLbl="alignNode1" presStyleIdx="1" presStyleCnt="9"/>
      <dgm:spPr/>
    </dgm:pt>
    <dgm:pt modelId="{67EE97D5-3EBF-014A-8ECC-E7BBE75F0A99}" type="pres">
      <dgm:prSet presAssocID="{80CC16AC-6A07-4CE2-8F56-01ECD3928172}" presName="horz1" presStyleCnt="0"/>
      <dgm:spPr/>
    </dgm:pt>
    <dgm:pt modelId="{1F843B0F-9A0F-EE48-88E8-1B764EA25D5F}" type="pres">
      <dgm:prSet presAssocID="{80CC16AC-6A07-4CE2-8F56-01ECD3928172}" presName="tx1" presStyleLbl="revTx" presStyleIdx="1" presStyleCnt="9"/>
      <dgm:spPr/>
    </dgm:pt>
    <dgm:pt modelId="{BB75BADE-FD62-ED49-8BEB-6B423685B89B}" type="pres">
      <dgm:prSet presAssocID="{80CC16AC-6A07-4CE2-8F56-01ECD3928172}" presName="vert1" presStyleCnt="0"/>
      <dgm:spPr/>
    </dgm:pt>
    <dgm:pt modelId="{8E36643E-69A6-9C41-9A83-D22DD14073CB}" type="pres">
      <dgm:prSet presAssocID="{300B4B76-7DA8-4755-B716-68395F32E9F9}" presName="thickLine" presStyleLbl="alignNode1" presStyleIdx="2" presStyleCnt="9"/>
      <dgm:spPr/>
    </dgm:pt>
    <dgm:pt modelId="{01B68D9B-E780-6A4D-B1D4-6C629DD5ABD5}" type="pres">
      <dgm:prSet presAssocID="{300B4B76-7DA8-4755-B716-68395F32E9F9}" presName="horz1" presStyleCnt="0"/>
      <dgm:spPr/>
    </dgm:pt>
    <dgm:pt modelId="{0C9F551F-3D2C-A642-B802-1537D8F8A579}" type="pres">
      <dgm:prSet presAssocID="{300B4B76-7DA8-4755-B716-68395F32E9F9}" presName="tx1" presStyleLbl="revTx" presStyleIdx="2" presStyleCnt="9"/>
      <dgm:spPr/>
    </dgm:pt>
    <dgm:pt modelId="{1E407AE5-2426-E842-9893-BC16E701A634}" type="pres">
      <dgm:prSet presAssocID="{300B4B76-7DA8-4755-B716-68395F32E9F9}" presName="vert1" presStyleCnt="0"/>
      <dgm:spPr/>
    </dgm:pt>
    <dgm:pt modelId="{4D182EB2-1B07-1046-AD54-779D03E55773}" type="pres">
      <dgm:prSet presAssocID="{279CDB83-6E6A-444F-8470-6EDD529D0D41}" presName="thickLine" presStyleLbl="alignNode1" presStyleIdx="3" presStyleCnt="9"/>
      <dgm:spPr/>
    </dgm:pt>
    <dgm:pt modelId="{573D2969-4510-6D44-8116-8E02AE9674C6}" type="pres">
      <dgm:prSet presAssocID="{279CDB83-6E6A-444F-8470-6EDD529D0D41}" presName="horz1" presStyleCnt="0"/>
      <dgm:spPr/>
    </dgm:pt>
    <dgm:pt modelId="{014758DE-6FED-EE43-9EE9-87B2D0435F0E}" type="pres">
      <dgm:prSet presAssocID="{279CDB83-6E6A-444F-8470-6EDD529D0D41}" presName="tx1" presStyleLbl="revTx" presStyleIdx="3" presStyleCnt="9"/>
      <dgm:spPr/>
    </dgm:pt>
    <dgm:pt modelId="{89725A7A-1FA2-184E-9745-A9F56337872F}" type="pres">
      <dgm:prSet presAssocID="{279CDB83-6E6A-444F-8470-6EDD529D0D41}" presName="vert1" presStyleCnt="0"/>
      <dgm:spPr/>
    </dgm:pt>
    <dgm:pt modelId="{390BFA98-6C35-D548-95E5-21E2E3F13B85}" type="pres">
      <dgm:prSet presAssocID="{52D3E5AA-0E8C-4D14-9852-DAE75BA7B0EB}" presName="thickLine" presStyleLbl="alignNode1" presStyleIdx="4" presStyleCnt="9"/>
      <dgm:spPr/>
    </dgm:pt>
    <dgm:pt modelId="{7114DC46-BA4C-B543-94F6-BBFED9FA412A}" type="pres">
      <dgm:prSet presAssocID="{52D3E5AA-0E8C-4D14-9852-DAE75BA7B0EB}" presName="horz1" presStyleCnt="0"/>
      <dgm:spPr/>
    </dgm:pt>
    <dgm:pt modelId="{6326A3C0-6B62-2442-A498-37A1FDBB9EA3}" type="pres">
      <dgm:prSet presAssocID="{52D3E5AA-0E8C-4D14-9852-DAE75BA7B0EB}" presName="tx1" presStyleLbl="revTx" presStyleIdx="4" presStyleCnt="9"/>
      <dgm:spPr/>
    </dgm:pt>
    <dgm:pt modelId="{48D5C7C3-025F-EC41-85B5-D423A23664AB}" type="pres">
      <dgm:prSet presAssocID="{52D3E5AA-0E8C-4D14-9852-DAE75BA7B0EB}" presName="vert1" presStyleCnt="0"/>
      <dgm:spPr/>
    </dgm:pt>
    <dgm:pt modelId="{0080EE98-2C92-6D44-9894-F90C9A1B498B}" type="pres">
      <dgm:prSet presAssocID="{6220838B-BB6B-47E5-9467-9E094DF20586}" presName="thickLine" presStyleLbl="alignNode1" presStyleIdx="5" presStyleCnt="9"/>
      <dgm:spPr/>
    </dgm:pt>
    <dgm:pt modelId="{93F7FF27-D874-FE4D-99D0-F225518B680A}" type="pres">
      <dgm:prSet presAssocID="{6220838B-BB6B-47E5-9467-9E094DF20586}" presName="horz1" presStyleCnt="0"/>
      <dgm:spPr/>
    </dgm:pt>
    <dgm:pt modelId="{81BB5487-8286-1243-AE64-F4812C30B554}" type="pres">
      <dgm:prSet presAssocID="{6220838B-BB6B-47E5-9467-9E094DF20586}" presName="tx1" presStyleLbl="revTx" presStyleIdx="5" presStyleCnt="9"/>
      <dgm:spPr/>
    </dgm:pt>
    <dgm:pt modelId="{C0B4375F-B079-7F44-8EFF-87F229DEB244}" type="pres">
      <dgm:prSet presAssocID="{6220838B-BB6B-47E5-9467-9E094DF20586}" presName="vert1" presStyleCnt="0"/>
      <dgm:spPr/>
    </dgm:pt>
    <dgm:pt modelId="{B702BA35-258C-C04E-8352-BDCDDE56C765}" type="pres">
      <dgm:prSet presAssocID="{2C8BF869-0B71-44DA-9FB2-8DB558FA4B3B}" presName="thickLine" presStyleLbl="alignNode1" presStyleIdx="6" presStyleCnt="9"/>
      <dgm:spPr/>
    </dgm:pt>
    <dgm:pt modelId="{B90DB613-7086-994E-B8E6-616DC401B7ED}" type="pres">
      <dgm:prSet presAssocID="{2C8BF869-0B71-44DA-9FB2-8DB558FA4B3B}" presName="horz1" presStyleCnt="0"/>
      <dgm:spPr/>
    </dgm:pt>
    <dgm:pt modelId="{A77D5F19-D794-7746-9718-C4E0BF2A9BEA}" type="pres">
      <dgm:prSet presAssocID="{2C8BF869-0B71-44DA-9FB2-8DB558FA4B3B}" presName="tx1" presStyleLbl="revTx" presStyleIdx="6" presStyleCnt="9"/>
      <dgm:spPr/>
    </dgm:pt>
    <dgm:pt modelId="{99CC6DA6-43E2-2145-8979-87CFC54309A7}" type="pres">
      <dgm:prSet presAssocID="{2C8BF869-0B71-44DA-9FB2-8DB558FA4B3B}" presName="vert1" presStyleCnt="0"/>
      <dgm:spPr/>
    </dgm:pt>
    <dgm:pt modelId="{947D4AC1-4ADC-1D40-8AE0-D02D319FBD84}" type="pres">
      <dgm:prSet presAssocID="{CD3A10F1-177D-4668-9B18-42054F9E859F}" presName="thickLine" presStyleLbl="alignNode1" presStyleIdx="7" presStyleCnt="9"/>
      <dgm:spPr/>
    </dgm:pt>
    <dgm:pt modelId="{D789081B-08EE-134D-BD3E-575FCBFD76BC}" type="pres">
      <dgm:prSet presAssocID="{CD3A10F1-177D-4668-9B18-42054F9E859F}" presName="horz1" presStyleCnt="0"/>
      <dgm:spPr/>
    </dgm:pt>
    <dgm:pt modelId="{010EE3A9-8C57-5247-AF0A-0CB5F95C4272}" type="pres">
      <dgm:prSet presAssocID="{CD3A10F1-177D-4668-9B18-42054F9E859F}" presName="tx1" presStyleLbl="revTx" presStyleIdx="7" presStyleCnt="9"/>
      <dgm:spPr/>
    </dgm:pt>
    <dgm:pt modelId="{699F16A9-13D3-004C-BCAA-C8B19A3ECED3}" type="pres">
      <dgm:prSet presAssocID="{CD3A10F1-177D-4668-9B18-42054F9E859F}" presName="vert1" presStyleCnt="0"/>
      <dgm:spPr/>
    </dgm:pt>
    <dgm:pt modelId="{78158FA6-6530-4943-9B7B-F2EE95FDE44C}" type="pres">
      <dgm:prSet presAssocID="{650B12B2-2292-4292-A8F5-7CE6F0EF016F}" presName="thickLine" presStyleLbl="alignNode1" presStyleIdx="8" presStyleCnt="9"/>
      <dgm:spPr/>
    </dgm:pt>
    <dgm:pt modelId="{11FD0647-E462-4F43-9ACB-8AF6A03DF741}" type="pres">
      <dgm:prSet presAssocID="{650B12B2-2292-4292-A8F5-7CE6F0EF016F}" presName="horz1" presStyleCnt="0"/>
      <dgm:spPr/>
    </dgm:pt>
    <dgm:pt modelId="{972CE691-D450-0E46-AE10-BBAE9BC2E9E4}" type="pres">
      <dgm:prSet presAssocID="{650B12B2-2292-4292-A8F5-7CE6F0EF016F}" presName="tx1" presStyleLbl="revTx" presStyleIdx="8" presStyleCnt="9"/>
      <dgm:spPr/>
    </dgm:pt>
    <dgm:pt modelId="{863FC45B-F91A-DA4F-9103-02C4036F497D}" type="pres">
      <dgm:prSet presAssocID="{650B12B2-2292-4292-A8F5-7CE6F0EF016F}" presName="vert1" presStyleCnt="0"/>
      <dgm:spPr/>
    </dgm:pt>
  </dgm:ptLst>
  <dgm:cxnLst>
    <dgm:cxn modelId="{B521DC17-0588-4EBE-B3A5-01E1F8075C65}" srcId="{4DAF40A9-39F3-4EA0-AEF8-7C91F5224589}" destId="{93DC5AFE-068A-4E5D-B939-2A3425130CEA}" srcOrd="0" destOrd="0" parTransId="{D8292A8F-AFDD-4F6F-BB21-DD7F0EE1C44C}" sibTransId="{20935221-F89C-4DFC-9635-B038E2C38FB6}"/>
    <dgm:cxn modelId="{DF5AD825-C84B-CB43-A94D-4A2F01115294}" type="presOf" srcId="{93DC5AFE-068A-4E5D-B939-2A3425130CEA}" destId="{A27B594A-02F7-714B-AC2A-820CA8B92EE8}" srcOrd="0" destOrd="0" presId="urn:microsoft.com/office/officeart/2008/layout/LinedList"/>
    <dgm:cxn modelId="{8F33702A-F7A4-4DAC-8B01-6C9931951BF8}" srcId="{4DAF40A9-39F3-4EA0-AEF8-7C91F5224589}" destId="{650B12B2-2292-4292-A8F5-7CE6F0EF016F}" srcOrd="8" destOrd="0" parTransId="{6C753F69-655F-47C3-A714-28F73A660FED}" sibTransId="{645F55BA-C154-49E2-951A-A69F5E6A3C5E}"/>
    <dgm:cxn modelId="{331FAF2F-5EA6-C746-9748-CE5301900B7E}" type="presOf" srcId="{300B4B76-7DA8-4755-B716-68395F32E9F9}" destId="{0C9F551F-3D2C-A642-B802-1537D8F8A579}" srcOrd="0" destOrd="0" presId="urn:microsoft.com/office/officeart/2008/layout/LinedList"/>
    <dgm:cxn modelId="{4ABD753F-B005-4D3D-B99E-E20450A39E7F}" srcId="{4DAF40A9-39F3-4EA0-AEF8-7C91F5224589}" destId="{52D3E5AA-0E8C-4D14-9852-DAE75BA7B0EB}" srcOrd="4" destOrd="0" parTransId="{7527F5E2-4D96-47BB-BD37-F8E6740826ED}" sibTransId="{BBBB7C4B-06B3-4C3D-9A5E-3B27CB37181C}"/>
    <dgm:cxn modelId="{C7CDA03F-0F19-0E41-91F3-4BDEF6EBBA84}" type="presOf" srcId="{279CDB83-6E6A-444F-8470-6EDD529D0D41}" destId="{014758DE-6FED-EE43-9EE9-87B2D0435F0E}" srcOrd="0" destOrd="0" presId="urn:microsoft.com/office/officeart/2008/layout/LinedList"/>
    <dgm:cxn modelId="{C4D4D64A-E184-A245-A55B-1E2DCEB5BE9D}" type="presOf" srcId="{80CC16AC-6A07-4CE2-8F56-01ECD3928172}" destId="{1F843B0F-9A0F-EE48-88E8-1B764EA25D5F}" srcOrd="0" destOrd="0" presId="urn:microsoft.com/office/officeart/2008/layout/LinedList"/>
    <dgm:cxn modelId="{C12E5961-C376-2844-B41C-03500140CBB7}" type="presOf" srcId="{2C8BF869-0B71-44DA-9FB2-8DB558FA4B3B}" destId="{A77D5F19-D794-7746-9718-C4E0BF2A9BEA}" srcOrd="0" destOrd="0" presId="urn:microsoft.com/office/officeart/2008/layout/LinedList"/>
    <dgm:cxn modelId="{A8D82A65-0EFB-384D-8004-AADC378CD1C3}" type="presOf" srcId="{52D3E5AA-0E8C-4D14-9852-DAE75BA7B0EB}" destId="{6326A3C0-6B62-2442-A498-37A1FDBB9EA3}" srcOrd="0" destOrd="0" presId="urn:microsoft.com/office/officeart/2008/layout/LinedList"/>
    <dgm:cxn modelId="{D31FDF65-1E52-40FF-A746-14F25964582C}" srcId="{4DAF40A9-39F3-4EA0-AEF8-7C91F5224589}" destId="{80CC16AC-6A07-4CE2-8F56-01ECD3928172}" srcOrd="1" destOrd="0" parTransId="{010F4204-D421-4DD5-A975-35406DDB44F5}" sibTransId="{2C126E63-DC41-4529-9FF9-71AB1BAF907D}"/>
    <dgm:cxn modelId="{35767668-864B-404C-893D-DE215978ADAE}" type="presOf" srcId="{4DAF40A9-39F3-4EA0-AEF8-7C91F5224589}" destId="{8493DCD2-D306-9046-8A9C-6DA15D8D79C3}" srcOrd="0" destOrd="0" presId="urn:microsoft.com/office/officeart/2008/layout/LinedList"/>
    <dgm:cxn modelId="{3358198E-BFEA-44B2-B99F-29C1AE3A864C}" srcId="{4DAF40A9-39F3-4EA0-AEF8-7C91F5224589}" destId="{300B4B76-7DA8-4755-B716-68395F32E9F9}" srcOrd="2" destOrd="0" parTransId="{B85190E9-59E1-4E01-85AE-3042CB91E060}" sibTransId="{90E12794-5564-483E-A832-862D9E7B4B16}"/>
    <dgm:cxn modelId="{E64B6D92-B522-46AD-8DA6-CF858EEF586D}" srcId="{4DAF40A9-39F3-4EA0-AEF8-7C91F5224589}" destId="{CD3A10F1-177D-4668-9B18-42054F9E859F}" srcOrd="7" destOrd="0" parTransId="{72959794-3326-4881-BCC3-6F655A5DBD98}" sibTransId="{9EDF9EC9-3EE2-48CB-B9D9-61211963D6CE}"/>
    <dgm:cxn modelId="{002AD3A1-729C-4786-BD64-C6D2C59E3627}" srcId="{4DAF40A9-39F3-4EA0-AEF8-7C91F5224589}" destId="{2C8BF869-0B71-44DA-9FB2-8DB558FA4B3B}" srcOrd="6" destOrd="0" parTransId="{D04C77AA-11F2-405A-89E4-296AA278DF84}" sibTransId="{BFBF6D46-A8AD-4152-8147-6498DC045C74}"/>
    <dgm:cxn modelId="{1226B4AE-B285-4DDB-B24D-E7FE00848677}" srcId="{4DAF40A9-39F3-4EA0-AEF8-7C91F5224589}" destId="{279CDB83-6E6A-444F-8470-6EDD529D0D41}" srcOrd="3" destOrd="0" parTransId="{13FDA893-D213-45BD-85DB-7B1F2016E2AB}" sibTransId="{2C5A3F01-4CA6-4FDC-B68D-043C2322CE2D}"/>
    <dgm:cxn modelId="{86CDD8EA-E550-D948-927A-BF388B34A633}" type="presOf" srcId="{6220838B-BB6B-47E5-9467-9E094DF20586}" destId="{81BB5487-8286-1243-AE64-F4812C30B554}" srcOrd="0" destOrd="0" presId="urn:microsoft.com/office/officeart/2008/layout/LinedList"/>
    <dgm:cxn modelId="{95D974EF-E9F4-4641-A65D-EA0A2974FDD6}" type="presOf" srcId="{CD3A10F1-177D-4668-9B18-42054F9E859F}" destId="{010EE3A9-8C57-5247-AF0A-0CB5F95C4272}" srcOrd="0" destOrd="0" presId="urn:microsoft.com/office/officeart/2008/layout/LinedList"/>
    <dgm:cxn modelId="{A90A08F8-94C2-4A18-A2FB-1DAF7598FD83}" srcId="{4DAF40A9-39F3-4EA0-AEF8-7C91F5224589}" destId="{6220838B-BB6B-47E5-9467-9E094DF20586}" srcOrd="5" destOrd="0" parTransId="{FC69CCE2-A79D-4741-ADC0-F096CD0653D9}" sibTransId="{77D529D8-0A8D-488D-8A0E-45F1D9B94ABA}"/>
    <dgm:cxn modelId="{A87292FE-4529-4E47-BE15-DEA4E4924021}" type="presOf" srcId="{650B12B2-2292-4292-A8F5-7CE6F0EF016F}" destId="{972CE691-D450-0E46-AE10-BBAE9BC2E9E4}" srcOrd="0" destOrd="0" presId="urn:microsoft.com/office/officeart/2008/layout/LinedList"/>
    <dgm:cxn modelId="{F43C34D3-60FD-D546-8D24-EC73509FB05D}" type="presParOf" srcId="{8493DCD2-D306-9046-8A9C-6DA15D8D79C3}" destId="{9692C169-658B-F440-BDE5-BC538FF8A3E9}" srcOrd="0" destOrd="0" presId="urn:microsoft.com/office/officeart/2008/layout/LinedList"/>
    <dgm:cxn modelId="{C6ECB658-89A9-AA48-8CA7-126D5DD4AF88}" type="presParOf" srcId="{8493DCD2-D306-9046-8A9C-6DA15D8D79C3}" destId="{416125F0-55B3-D148-AE21-E0BD9E0AEB67}" srcOrd="1" destOrd="0" presId="urn:microsoft.com/office/officeart/2008/layout/LinedList"/>
    <dgm:cxn modelId="{EF7208BE-6B10-F049-8CA1-F8C9E8A62069}" type="presParOf" srcId="{416125F0-55B3-D148-AE21-E0BD9E0AEB67}" destId="{A27B594A-02F7-714B-AC2A-820CA8B92EE8}" srcOrd="0" destOrd="0" presId="urn:microsoft.com/office/officeart/2008/layout/LinedList"/>
    <dgm:cxn modelId="{EDD2D4CE-384E-F140-A907-8CC5E2D7B0C6}" type="presParOf" srcId="{416125F0-55B3-D148-AE21-E0BD9E0AEB67}" destId="{005EC716-5583-0E43-BB7D-B54C5D1D3803}" srcOrd="1" destOrd="0" presId="urn:microsoft.com/office/officeart/2008/layout/LinedList"/>
    <dgm:cxn modelId="{F4D60FC0-82DA-D941-B876-A5203AE8B89F}" type="presParOf" srcId="{8493DCD2-D306-9046-8A9C-6DA15D8D79C3}" destId="{A2450E9F-848A-BC41-9C7F-C74A34DF0B6C}" srcOrd="2" destOrd="0" presId="urn:microsoft.com/office/officeart/2008/layout/LinedList"/>
    <dgm:cxn modelId="{3DE8E23D-CBA3-474A-B228-44A9FB96D98D}" type="presParOf" srcId="{8493DCD2-D306-9046-8A9C-6DA15D8D79C3}" destId="{67EE97D5-3EBF-014A-8ECC-E7BBE75F0A99}" srcOrd="3" destOrd="0" presId="urn:microsoft.com/office/officeart/2008/layout/LinedList"/>
    <dgm:cxn modelId="{7E0DCABF-D096-0945-B6C9-A40580597DDE}" type="presParOf" srcId="{67EE97D5-3EBF-014A-8ECC-E7BBE75F0A99}" destId="{1F843B0F-9A0F-EE48-88E8-1B764EA25D5F}" srcOrd="0" destOrd="0" presId="urn:microsoft.com/office/officeart/2008/layout/LinedList"/>
    <dgm:cxn modelId="{F8E1C487-7791-2442-9E50-498DDA01AEEE}" type="presParOf" srcId="{67EE97D5-3EBF-014A-8ECC-E7BBE75F0A99}" destId="{BB75BADE-FD62-ED49-8BEB-6B423685B89B}" srcOrd="1" destOrd="0" presId="urn:microsoft.com/office/officeart/2008/layout/LinedList"/>
    <dgm:cxn modelId="{9B628F3D-D4C2-954E-AC5E-15C4A3A0233F}" type="presParOf" srcId="{8493DCD2-D306-9046-8A9C-6DA15D8D79C3}" destId="{8E36643E-69A6-9C41-9A83-D22DD14073CB}" srcOrd="4" destOrd="0" presId="urn:microsoft.com/office/officeart/2008/layout/LinedList"/>
    <dgm:cxn modelId="{BE6FC722-63FE-044D-8F40-243EC4B034CA}" type="presParOf" srcId="{8493DCD2-D306-9046-8A9C-6DA15D8D79C3}" destId="{01B68D9B-E780-6A4D-B1D4-6C629DD5ABD5}" srcOrd="5" destOrd="0" presId="urn:microsoft.com/office/officeart/2008/layout/LinedList"/>
    <dgm:cxn modelId="{D74FE47A-04E7-BD42-8838-00C111D64018}" type="presParOf" srcId="{01B68D9B-E780-6A4D-B1D4-6C629DD5ABD5}" destId="{0C9F551F-3D2C-A642-B802-1537D8F8A579}" srcOrd="0" destOrd="0" presId="urn:microsoft.com/office/officeart/2008/layout/LinedList"/>
    <dgm:cxn modelId="{7D94788F-D401-7145-95A3-55CA8F7F4BD0}" type="presParOf" srcId="{01B68D9B-E780-6A4D-B1D4-6C629DD5ABD5}" destId="{1E407AE5-2426-E842-9893-BC16E701A634}" srcOrd="1" destOrd="0" presId="urn:microsoft.com/office/officeart/2008/layout/LinedList"/>
    <dgm:cxn modelId="{AB7D77D8-E35C-C34E-94D6-C4B4CC614935}" type="presParOf" srcId="{8493DCD2-D306-9046-8A9C-6DA15D8D79C3}" destId="{4D182EB2-1B07-1046-AD54-779D03E55773}" srcOrd="6" destOrd="0" presId="urn:microsoft.com/office/officeart/2008/layout/LinedList"/>
    <dgm:cxn modelId="{084C2395-DD08-AD49-BCBD-EAB96D40C103}" type="presParOf" srcId="{8493DCD2-D306-9046-8A9C-6DA15D8D79C3}" destId="{573D2969-4510-6D44-8116-8E02AE9674C6}" srcOrd="7" destOrd="0" presId="urn:microsoft.com/office/officeart/2008/layout/LinedList"/>
    <dgm:cxn modelId="{97EA318D-F53F-7741-AC82-3CFAD58D3EF8}" type="presParOf" srcId="{573D2969-4510-6D44-8116-8E02AE9674C6}" destId="{014758DE-6FED-EE43-9EE9-87B2D0435F0E}" srcOrd="0" destOrd="0" presId="urn:microsoft.com/office/officeart/2008/layout/LinedList"/>
    <dgm:cxn modelId="{AC6835A1-D106-7049-8DA7-6E82EC6A2ED8}" type="presParOf" srcId="{573D2969-4510-6D44-8116-8E02AE9674C6}" destId="{89725A7A-1FA2-184E-9745-A9F56337872F}" srcOrd="1" destOrd="0" presId="urn:microsoft.com/office/officeart/2008/layout/LinedList"/>
    <dgm:cxn modelId="{96A45F37-70B0-A249-9396-EA44E35B266A}" type="presParOf" srcId="{8493DCD2-D306-9046-8A9C-6DA15D8D79C3}" destId="{390BFA98-6C35-D548-95E5-21E2E3F13B85}" srcOrd="8" destOrd="0" presId="urn:microsoft.com/office/officeart/2008/layout/LinedList"/>
    <dgm:cxn modelId="{293D788A-5BC1-044F-8A8D-327A94E69218}" type="presParOf" srcId="{8493DCD2-D306-9046-8A9C-6DA15D8D79C3}" destId="{7114DC46-BA4C-B543-94F6-BBFED9FA412A}" srcOrd="9" destOrd="0" presId="urn:microsoft.com/office/officeart/2008/layout/LinedList"/>
    <dgm:cxn modelId="{A0D47307-0DAE-9D4A-8B19-17FADDFDC1D2}" type="presParOf" srcId="{7114DC46-BA4C-B543-94F6-BBFED9FA412A}" destId="{6326A3C0-6B62-2442-A498-37A1FDBB9EA3}" srcOrd="0" destOrd="0" presId="urn:microsoft.com/office/officeart/2008/layout/LinedList"/>
    <dgm:cxn modelId="{A8980D60-7747-764A-B08B-72068B8F1926}" type="presParOf" srcId="{7114DC46-BA4C-B543-94F6-BBFED9FA412A}" destId="{48D5C7C3-025F-EC41-85B5-D423A23664AB}" srcOrd="1" destOrd="0" presId="urn:microsoft.com/office/officeart/2008/layout/LinedList"/>
    <dgm:cxn modelId="{19649DF4-5B3B-F34E-9FDC-E98E9F5370DE}" type="presParOf" srcId="{8493DCD2-D306-9046-8A9C-6DA15D8D79C3}" destId="{0080EE98-2C92-6D44-9894-F90C9A1B498B}" srcOrd="10" destOrd="0" presId="urn:microsoft.com/office/officeart/2008/layout/LinedList"/>
    <dgm:cxn modelId="{E7085C5B-7863-614A-A8F8-0DF656892F14}" type="presParOf" srcId="{8493DCD2-D306-9046-8A9C-6DA15D8D79C3}" destId="{93F7FF27-D874-FE4D-99D0-F225518B680A}" srcOrd="11" destOrd="0" presId="urn:microsoft.com/office/officeart/2008/layout/LinedList"/>
    <dgm:cxn modelId="{1979F15E-5859-D64A-BFFB-355F7A0636FD}" type="presParOf" srcId="{93F7FF27-D874-FE4D-99D0-F225518B680A}" destId="{81BB5487-8286-1243-AE64-F4812C30B554}" srcOrd="0" destOrd="0" presId="urn:microsoft.com/office/officeart/2008/layout/LinedList"/>
    <dgm:cxn modelId="{7A91AF0E-34DE-0244-9A8A-7DFC00C397B1}" type="presParOf" srcId="{93F7FF27-D874-FE4D-99D0-F225518B680A}" destId="{C0B4375F-B079-7F44-8EFF-87F229DEB244}" srcOrd="1" destOrd="0" presId="urn:microsoft.com/office/officeart/2008/layout/LinedList"/>
    <dgm:cxn modelId="{49BE39F1-BE33-3848-ABBB-F6CE51EC7FAE}" type="presParOf" srcId="{8493DCD2-D306-9046-8A9C-6DA15D8D79C3}" destId="{B702BA35-258C-C04E-8352-BDCDDE56C765}" srcOrd="12" destOrd="0" presId="urn:microsoft.com/office/officeart/2008/layout/LinedList"/>
    <dgm:cxn modelId="{CBB9FE84-EC10-E544-9355-EEB566ABF4D0}" type="presParOf" srcId="{8493DCD2-D306-9046-8A9C-6DA15D8D79C3}" destId="{B90DB613-7086-994E-B8E6-616DC401B7ED}" srcOrd="13" destOrd="0" presId="urn:microsoft.com/office/officeart/2008/layout/LinedList"/>
    <dgm:cxn modelId="{3CAC2894-A336-9F44-B96C-8963FECFEB93}" type="presParOf" srcId="{B90DB613-7086-994E-B8E6-616DC401B7ED}" destId="{A77D5F19-D794-7746-9718-C4E0BF2A9BEA}" srcOrd="0" destOrd="0" presId="urn:microsoft.com/office/officeart/2008/layout/LinedList"/>
    <dgm:cxn modelId="{B681D47D-2952-EE47-9B30-8FF8683F6D13}" type="presParOf" srcId="{B90DB613-7086-994E-B8E6-616DC401B7ED}" destId="{99CC6DA6-43E2-2145-8979-87CFC54309A7}" srcOrd="1" destOrd="0" presId="urn:microsoft.com/office/officeart/2008/layout/LinedList"/>
    <dgm:cxn modelId="{F0670D67-624C-4A46-8BC6-FEE8D1E1183E}" type="presParOf" srcId="{8493DCD2-D306-9046-8A9C-6DA15D8D79C3}" destId="{947D4AC1-4ADC-1D40-8AE0-D02D319FBD84}" srcOrd="14" destOrd="0" presId="urn:microsoft.com/office/officeart/2008/layout/LinedList"/>
    <dgm:cxn modelId="{343071AD-4E8F-DA4D-8C09-19754C104206}" type="presParOf" srcId="{8493DCD2-D306-9046-8A9C-6DA15D8D79C3}" destId="{D789081B-08EE-134D-BD3E-575FCBFD76BC}" srcOrd="15" destOrd="0" presId="urn:microsoft.com/office/officeart/2008/layout/LinedList"/>
    <dgm:cxn modelId="{229A46A3-E6FE-5641-ADE2-70A4C60261FE}" type="presParOf" srcId="{D789081B-08EE-134D-BD3E-575FCBFD76BC}" destId="{010EE3A9-8C57-5247-AF0A-0CB5F95C4272}" srcOrd="0" destOrd="0" presId="urn:microsoft.com/office/officeart/2008/layout/LinedList"/>
    <dgm:cxn modelId="{AF392626-C584-8D42-8F8D-AEE193DD4B05}" type="presParOf" srcId="{D789081B-08EE-134D-BD3E-575FCBFD76BC}" destId="{699F16A9-13D3-004C-BCAA-C8B19A3ECED3}" srcOrd="1" destOrd="0" presId="urn:microsoft.com/office/officeart/2008/layout/LinedList"/>
    <dgm:cxn modelId="{0B775C20-2D3A-7745-8C91-77E8DD65AA33}" type="presParOf" srcId="{8493DCD2-D306-9046-8A9C-6DA15D8D79C3}" destId="{78158FA6-6530-4943-9B7B-F2EE95FDE44C}" srcOrd="16" destOrd="0" presId="urn:microsoft.com/office/officeart/2008/layout/LinedList"/>
    <dgm:cxn modelId="{8FB35644-AE6D-7E43-9ECB-11AB552F59BD}" type="presParOf" srcId="{8493DCD2-D306-9046-8A9C-6DA15D8D79C3}" destId="{11FD0647-E462-4F43-9ACB-8AF6A03DF741}" srcOrd="17" destOrd="0" presId="urn:microsoft.com/office/officeart/2008/layout/LinedList"/>
    <dgm:cxn modelId="{1BFFFE0E-6710-0743-9F6C-6B5B723C691F}" type="presParOf" srcId="{11FD0647-E462-4F43-9ACB-8AF6A03DF741}" destId="{972CE691-D450-0E46-AE10-BBAE9BC2E9E4}" srcOrd="0" destOrd="0" presId="urn:microsoft.com/office/officeart/2008/layout/LinedList"/>
    <dgm:cxn modelId="{F17119E6-7C57-0E49-A12A-25E18B516EF8}" type="presParOf" srcId="{11FD0647-E462-4F43-9ACB-8AF6A03DF741}" destId="{863FC45B-F91A-DA4F-9103-02C4036F497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71A586-E141-48E3-8720-0E69E25BD20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6C86807-4A66-4C27-87E9-C8C94CDFCD4A}">
      <dgm:prSet/>
      <dgm:spPr/>
      <dgm:t>
        <a:bodyPr/>
        <a:lstStyle/>
        <a:p>
          <a:r>
            <a:rPr lang="en-US" dirty="0"/>
            <a:t>Instructor can conduct the quiz exams for the users’ on given topics  </a:t>
          </a:r>
        </a:p>
      </dgm:t>
    </dgm:pt>
    <dgm:pt modelId="{E226F4B3-5C74-43C5-A2CE-4EE37CC9272E}" type="parTrans" cxnId="{4505ECB0-C9CC-47C7-87FE-E2778555EA96}">
      <dgm:prSet/>
      <dgm:spPr/>
      <dgm:t>
        <a:bodyPr/>
        <a:lstStyle/>
        <a:p>
          <a:endParaRPr lang="en-US"/>
        </a:p>
      </dgm:t>
    </dgm:pt>
    <dgm:pt modelId="{FF140E10-1988-4EF5-A505-D518FD7A6057}" type="sibTrans" cxnId="{4505ECB0-C9CC-47C7-87FE-E2778555EA96}">
      <dgm:prSet/>
      <dgm:spPr/>
      <dgm:t>
        <a:bodyPr/>
        <a:lstStyle/>
        <a:p>
          <a:endParaRPr lang="en-US"/>
        </a:p>
      </dgm:t>
    </dgm:pt>
    <dgm:pt modelId="{F269AF94-22DE-4DA8-812D-7E991B062CBB}">
      <dgm:prSet/>
      <dgm:spPr/>
      <dgm:t>
        <a:bodyPr/>
        <a:lstStyle/>
        <a:p>
          <a:r>
            <a:rPr lang="en-US"/>
            <a:t>Instructor can post extra resources to the users.</a:t>
          </a:r>
        </a:p>
      </dgm:t>
    </dgm:pt>
    <dgm:pt modelId="{1C2A4242-016D-4F2C-BF66-BDF3180B43A9}" type="parTrans" cxnId="{020364E5-0ACB-4440-8988-3F6D2040F490}">
      <dgm:prSet/>
      <dgm:spPr/>
      <dgm:t>
        <a:bodyPr/>
        <a:lstStyle/>
        <a:p>
          <a:endParaRPr lang="en-US"/>
        </a:p>
      </dgm:t>
    </dgm:pt>
    <dgm:pt modelId="{70849611-A87F-4F71-ACDC-1D28A4D99BF7}" type="sibTrans" cxnId="{020364E5-0ACB-4440-8988-3F6D2040F490}">
      <dgm:prSet/>
      <dgm:spPr/>
      <dgm:t>
        <a:bodyPr/>
        <a:lstStyle/>
        <a:p>
          <a:endParaRPr lang="en-US"/>
        </a:p>
      </dgm:t>
    </dgm:pt>
    <dgm:pt modelId="{71702519-361A-45BA-B1F8-34EC59D62964}">
      <dgm:prSet/>
      <dgm:spPr/>
      <dgm:t>
        <a:bodyPr/>
        <a:lstStyle/>
        <a:p>
          <a:r>
            <a:rPr lang="en-US"/>
            <a:t>Course Search bar which helps user to find the available courses.</a:t>
          </a:r>
        </a:p>
      </dgm:t>
    </dgm:pt>
    <dgm:pt modelId="{96A072D9-ACC9-4472-836B-BF77316F844F}" type="parTrans" cxnId="{FF36F21D-B0BD-4C5A-93CF-37AFACD6EDC8}">
      <dgm:prSet/>
      <dgm:spPr/>
      <dgm:t>
        <a:bodyPr/>
        <a:lstStyle/>
        <a:p>
          <a:endParaRPr lang="en-US"/>
        </a:p>
      </dgm:t>
    </dgm:pt>
    <dgm:pt modelId="{49CB9F53-DB91-45E9-850A-6F455AB7A389}" type="sibTrans" cxnId="{FF36F21D-B0BD-4C5A-93CF-37AFACD6EDC8}">
      <dgm:prSet/>
      <dgm:spPr/>
      <dgm:t>
        <a:bodyPr/>
        <a:lstStyle/>
        <a:p>
          <a:endParaRPr lang="en-US"/>
        </a:p>
      </dgm:t>
    </dgm:pt>
    <dgm:pt modelId="{A6A3C18E-7383-41D9-80B3-EABF94E26521}">
      <dgm:prSet/>
      <dgm:spPr/>
      <dgm:t>
        <a:bodyPr/>
        <a:lstStyle/>
        <a:p>
          <a:r>
            <a:rPr lang="en-US" dirty="0"/>
            <a:t>User page that shows the students according to their grades</a:t>
          </a:r>
        </a:p>
      </dgm:t>
    </dgm:pt>
    <dgm:pt modelId="{5445C1B1-EBB3-4F2F-8F6A-803B4FC4B5E4}" type="parTrans" cxnId="{57B48BA7-A6F8-4EC5-BFA4-4B43BAE5C728}">
      <dgm:prSet/>
      <dgm:spPr/>
      <dgm:t>
        <a:bodyPr/>
        <a:lstStyle/>
        <a:p>
          <a:endParaRPr lang="en-US"/>
        </a:p>
      </dgm:t>
    </dgm:pt>
    <dgm:pt modelId="{E051D594-D2A7-422A-849D-971A341604EF}" type="sibTrans" cxnId="{57B48BA7-A6F8-4EC5-BFA4-4B43BAE5C728}">
      <dgm:prSet/>
      <dgm:spPr/>
      <dgm:t>
        <a:bodyPr/>
        <a:lstStyle/>
        <a:p>
          <a:endParaRPr lang="en-US"/>
        </a:p>
      </dgm:t>
    </dgm:pt>
    <dgm:pt modelId="{5CABC322-24D7-484E-95F4-68820BFAAF0E}" type="pres">
      <dgm:prSet presAssocID="{C771A586-E141-48E3-8720-0E69E25BD200}" presName="linear" presStyleCnt="0">
        <dgm:presLayoutVars>
          <dgm:animLvl val="lvl"/>
          <dgm:resizeHandles val="exact"/>
        </dgm:presLayoutVars>
      </dgm:prSet>
      <dgm:spPr/>
    </dgm:pt>
    <dgm:pt modelId="{17B151A3-19A2-8D40-8435-E04F06C77E5A}" type="pres">
      <dgm:prSet presAssocID="{96C86807-4A66-4C27-87E9-C8C94CDFCD4A}" presName="parentText" presStyleLbl="node1" presStyleIdx="0" presStyleCnt="4">
        <dgm:presLayoutVars>
          <dgm:chMax val="0"/>
          <dgm:bulletEnabled val="1"/>
        </dgm:presLayoutVars>
      </dgm:prSet>
      <dgm:spPr/>
    </dgm:pt>
    <dgm:pt modelId="{F840C95E-DB25-7F41-889C-1226BD9968DF}" type="pres">
      <dgm:prSet presAssocID="{FF140E10-1988-4EF5-A505-D518FD7A6057}" presName="spacer" presStyleCnt="0"/>
      <dgm:spPr/>
    </dgm:pt>
    <dgm:pt modelId="{A87CF210-9FEC-5447-8D50-473F73B98C89}" type="pres">
      <dgm:prSet presAssocID="{F269AF94-22DE-4DA8-812D-7E991B062CBB}" presName="parentText" presStyleLbl="node1" presStyleIdx="1" presStyleCnt="4">
        <dgm:presLayoutVars>
          <dgm:chMax val="0"/>
          <dgm:bulletEnabled val="1"/>
        </dgm:presLayoutVars>
      </dgm:prSet>
      <dgm:spPr/>
    </dgm:pt>
    <dgm:pt modelId="{B523A8F9-44D5-F44C-AC00-FA3222E67610}" type="pres">
      <dgm:prSet presAssocID="{70849611-A87F-4F71-ACDC-1D28A4D99BF7}" presName="spacer" presStyleCnt="0"/>
      <dgm:spPr/>
    </dgm:pt>
    <dgm:pt modelId="{0317FFF8-3252-CB4B-98CA-8FA387836A65}" type="pres">
      <dgm:prSet presAssocID="{71702519-361A-45BA-B1F8-34EC59D62964}" presName="parentText" presStyleLbl="node1" presStyleIdx="2" presStyleCnt="4">
        <dgm:presLayoutVars>
          <dgm:chMax val="0"/>
          <dgm:bulletEnabled val="1"/>
        </dgm:presLayoutVars>
      </dgm:prSet>
      <dgm:spPr/>
    </dgm:pt>
    <dgm:pt modelId="{1483472C-1698-4846-A5C1-5DE884032C26}" type="pres">
      <dgm:prSet presAssocID="{49CB9F53-DB91-45E9-850A-6F455AB7A389}" presName="spacer" presStyleCnt="0"/>
      <dgm:spPr/>
    </dgm:pt>
    <dgm:pt modelId="{3C8FB66B-73DD-B048-BD88-663E7E942F17}" type="pres">
      <dgm:prSet presAssocID="{A6A3C18E-7383-41D9-80B3-EABF94E26521}" presName="parentText" presStyleLbl="node1" presStyleIdx="3" presStyleCnt="4">
        <dgm:presLayoutVars>
          <dgm:chMax val="0"/>
          <dgm:bulletEnabled val="1"/>
        </dgm:presLayoutVars>
      </dgm:prSet>
      <dgm:spPr/>
    </dgm:pt>
  </dgm:ptLst>
  <dgm:cxnLst>
    <dgm:cxn modelId="{FF36F21D-B0BD-4C5A-93CF-37AFACD6EDC8}" srcId="{C771A586-E141-48E3-8720-0E69E25BD200}" destId="{71702519-361A-45BA-B1F8-34EC59D62964}" srcOrd="2" destOrd="0" parTransId="{96A072D9-ACC9-4472-836B-BF77316F844F}" sibTransId="{49CB9F53-DB91-45E9-850A-6F455AB7A389}"/>
    <dgm:cxn modelId="{F490FA83-1538-F949-B8EE-37F9D1F5C455}" type="presOf" srcId="{F269AF94-22DE-4DA8-812D-7E991B062CBB}" destId="{A87CF210-9FEC-5447-8D50-473F73B98C89}" srcOrd="0" destOrd="0" presId="urn:microsoft.com/office/officeart/2005/8/layout/vList2"/>
    <dgm:cxn modelId="{F5038AA1-9E7D-4943-BAEE-8EA6134B7411}" type="presOf" srcId="{A6A3C18E-7383-41D9-80B3-EABF94E26521}" destId="{3C8FB66B-73DD-B048-BD88-663E7E942F17}" srcOrd="0" destOrd="0" presId="urn:microsoft.com/office/officeart/2005/8/layout/vList2"/>
    <dgm:cxn modelId="{57B48BA7-A6F8-4EC5-BFA4-4B43BAE5C728}" srcId="{C771A586-E141-48E3-8720-0E69E25BD200}" destId="{A6A3C18E-7383-41D9-80B3-EABF94E26521}" srcOrd="3" destOrd="0" parTransId="{5445C1B1-EBB3-4F2F-8F6A-803B4FC4B5E4}" sibTransId="{E051D594-D2A7-422A-849D-971A341604EF}"/>
    <dgm:cxn modelId="{4505ECB0-C9CC-47C7-87FE-E2778555EA96}" srcId="{C771A586-E141-48E3-8720-0E69E25BD200}" destId="{96C86807-4A66-4C27-87E9-C8C94CDFCD4A}" srcOrd="0" destOrd="0" parTransId="{E226F4B3-5C74-43C5-A2CE-4EE37CC9272E}" sibTransId="{FF140E10-1988-4EF5-A505-D518FD7A6057}"/>
    <dgm:cxn modelId="{1F8572C4-836A-8241-AF11-02C381C951D7}" type="presOf" srcId="{96C86807-4A66-4C27-87E9-C8C94CDFCD4A}" destId="{17B151A3-19A2-8D40-8435-E04F06C77E5A}" srcOrd="0" destOrd="0" presId="urn:microsoft.com/office/officeart/2005/8/layout/vList2"/>
    <dgm:cxn modelId="{F23CF6D7-166B-E142-ADE8-C233E361BFF6}" type="presOf" srcId="{C771A586-E141-48E3-8720-0E69E25BD200}" destId="{5CABC322-24D7-484E-95F4-68820BFAAF0E}" srcOrd="0" destOrd="0" presId="urn:microsoft.com/office/officeart/2005/8/layout/vList2"/>
    <dgm:cxn modelId="{020364E5-0ACB-4440-8988-3F6D2040F490}" srcId="{C771A586-E141-48E3-8720-0E69E25BD200}" destId="{F269AF94-22DE-4DA8-812D-7E991B062CBB}" srcOrd="1" destOrd="0" parTransId="{1C2A4242-016D-4F2C-BF66-BDF3180B43A9}" sibTransId="{70849611-A87F-4F71-ACDC-1D28A4D99BF7}"/>
    <dgm:cxn modelId="{42396BE8-C06D-D048-80D7-8D8D0BD6D3AB}" type="presOf" srcId="{71702519-361A-45BA-B1F8-34EC59D62964}" destId="{0317FFF8-3252-CB4B-98CA-8FA387836A65}" srcOrd="0" destOrd="0" presId="urn:microsoft.com/office/officeart/2005/8/layout/vList2"/>
    <dgm:cxn modelId="{885AFBE3-F0E6-EB4C-96D9-1A0EBFE511C4}" type="presParOf" srcId="{5CABC322-24D7-484E-95F4-68820BFAAF0E}" destId="{17B151A3-19A2-8D40-8435-E04F06C77E5A}" srcOrd="0" destOrd="0" presId="urn:microsoft.com/office/officeart/2005/8/layout/vList2"/>
    <dgm:cxn modelId="{DF2520F6-B1DF-9742-B1BA-D3AA6B0D257A}" type="presParOf" srcId="{5CABC322-24D7-484E-95F4-68820BFAAF0E}" destId="{F840C95E-DB25-7F41-889C-1226BD9968DF}" srcOrd="1" destOrd="0" presId="urn:microsoft.com/office/officeart/2005/8/layout/vList2"/>
    <dgm:cxn modelId="{2C13FD75-5362-C94E-997B-12D48E104B8C}" type="presParOf" srcId="{5CABC322-24D7-484E-95F4-68820BFAAF0E}" destId="{A87CF210-9FEC-5447-8D50-473F73B98C89}" srcOrd="2" destOrd="0" presId="urn:microsoft.com/office/officeart/2005/8/layout/vList2"/>
    <dgm:cxn modelId="{04F0DA74-31B9-1446-AF64-C9623AD86417}" type="presParOf" srcId="{5CABC322-24D7-484E-95F4-68820BFAAF0E}" destId="{B523A8F9-44D5-F44C-AC00-FA3222E67610}" srcOrd="3" destOrd="0" presId="urn:microsoft.com/office/officeart/2005/8/layout/vList2"/>
    <dgm:cxn modelId="{44AC43D7-EC3D-804A-B06C-D546D63B52DF}" type="presParOf" srcId="{5CABC322-24D7-484E-95F4-68820BFAAF0E}" destId="{0317FFF8-3252-CB4B-98CA-8FA387836A65}" srcOrd="4" destOrd="0" presId="urn:microsoft.com/office/officeart/2005/8/layout/vList2"/>
    <dgm:cxn modelId="{53F2AC8D-5AE7-8D46-B839-4B811CAB23C0}" type="presParOf" srcId="{5CABC322-24D7-484E-95F4-68820BFAAF0E}" destId="{1483472C-1698-4846-A5C1-5DE884032C26}" srcOrd="5" destOrd="0" presId="urn:microsoft.com/office/officeart/2005/8/layout/vList2"/>
    <dgm:cxn modelId="{51EDFA2F-52A7-C746-8E76-BFCBCF6B55C4}" type="presParOf" srcId="{5CABC322-24D7-484E-95F4-68820BFAAF0E}" destId="{3C8FB66B-73DD-B048-BD88-663E7E942F1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0D647C-7B16-4511-B3F7-219C7775EA9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F09AE9D-E614-4C1D-89AC-32311923D35C}">
      <dgm:prSet/>
      <dgm:spPr/>
      <dgm:t>
        <a:bodyPr/>
        <a:lstStyle/>
        <a:p>
          <a:r>
            <a:rPr lang="en-US" dirty="0"/>
            <a:t>University Professors</a:t>
          </a:r>
        </a:p>
      </dgm:t>
    </dgm:pt>
    <dgm:pt modelId="{6FF77641-3DD3-4292-83CF-50682428FF41}" type="parTrans" cxnId="{D5F62714-9C5F-453D-8C6B-AC814FA9CF78}">
      <dgm:prSet/>
      <dgm:spPr/>
      <dgm:t>
        <a:bodyPr/>
        <a:lstStyle/>
        <a:p>
          <a:endParaRPr lang="en-US"/>
        </a:p>
      </dgm:t>
    </dgm:pt>
    <dgm:pt modelId="{98440B45-551F-4704-A7BC-9E48842BAB04}" type="sibTrans" cxnId="{D5F62714-9C5F-453D-8C6B-AC814FA9CF78}">
      <dgm:prSet/>
      <dgm:spPr/>
      <dgm:t>
        <a:bodyPr/>
        <a:lstStyle/>
        <a:p>
          <a:endParaRPr lang="en-US"/>
        </a:p>
      </dgm:t>
    </dgm:pt>
    <dgm:pt modelId="{2D4982DB-B4BF-46EF-A78E-CF8FC3909D22}">
      <dgm:prSet/>
      <dgm:spPr/>
      <dgm:t>
        <a:bodyPr/>
        <a:lstStyle/>
        <a:p>
          <a:r>
            <a:rPr lang="en-US" dirty="0"/>
            <a:t>Students</a:t>
          </a:r>
        </a:p>
      </dgm:t>
    </dgm:pt>
    <dgm:pt modelId="{C7EC621E-03C9-4FB9-A16C-206BDA369122}" type="parTrans" cxnId="{B00EF938-D688-40F8-BDCE-0E693548E31B}">
      <dgm:prSet/>
      <dgm:spPr/>
      <dgm:t>
        <a:bodyPr/>
        <a:lstStyle/>
        <a:p>
          <a:endParaRPr lang="en-US"/>
        </a:p>
      </dgm:t>
    </dgm:pt>
    <dgm:pt modelId="{F19866B6-0F9B-46BE-8862-32C43105FA10}" type="sibTrans" cxnId="{B00EF938-D688-40F8-BDCE-0E693548E31B}">
      <dgm:prSet/>
      <dgm:spPr/>
      <dgm:t>
        <a:bodyPr/>
        <a:lstStyle/>
        <a:p>
          <a:endParaRPr lang="en-US"/>
        </a:p>
      </dgm:t>
    </dgm:pt>
    <dgm:pt modelId="{8EA165A4-A373-4F93-B6C6-96EB76E30E6A}">
      <dgm:prSet/>
      <dgm:spPr/>
      <dgm:t>
        <a:bodyPr/>
        <a:lstStyle/>
        <a:p>
          <a:r>
            <a:rPr lang="en-US" dirty="0"/>
            <a:t>Kids</a:t>
          </a:r>
        </a:p>
      </dgm:t>
    </dgm:pt>
    <dgm:pt modelId="{48B5D90B-EB7D-4095-B474-04590FC7F87C}" type="parTrans" cxnId="{14933345-5026-426D-9FA1-9E0FA1924EEA}">
      <dgm:prSet/>
      <dgm:spPr/>
      <dgm:t>
        <a:bodyPr/>
        <a:lstStyle/>
        <a:p>
          <a:endParaRPr lang="en-US"/>
        </a:p>
      </dgm:t>
    </dgm:pt>
    <dgm:pt modelId="{D34F47D4-4B2E-42E8-A809-A705F230C2F3}" type="sibTrans" cxnId="{14933345-5026-426D-9FA1-9E0FA1924EEA}">
      <dgm:prSet/>
      <dgm:spPr/>
      <dgm:t>
        <a:bodyPr/>
        <a:lstStyle/>
        <a:p>
          <a:endParaRPr lang="en-US"/>
        </a:p>
      </dgm:t>
    </dgm:pt>
    <dgm:pt modelId="{6B5C4DEA-2ABF-2445-8F92-242142575D8C}" type="pres">
      <dgm:prSet presAssocID="{B30D647C-7B16-4511-B3F7-219C7775EA93}" presName="hierChild1" presStyleCnt="0">
        <dgm:presLayoutVars>
          <dgm:chPref val="1"/>
          <dgm:dir/>
          <dgm:animOne val="branch"/>
          <dgm:animLvl val="lvl"/>
          <dgm:resizeHandles/>
        </dgm:presLayoutVars>
      </dgm:prSet>
      <dgm:spPr/>
    </dgm:pt>
    <dgm:pt modelId="{AD440352-A359-4C4A-8B05-9AE119E7217C}" type="pres">
      <dgm:prSet presAssocID="{2F09AE9D-E614-4C1D-89AC-32311923D35C}" presName="hierRoot1" presStyleCnt="0"/>
      <dgm:spPr/>
    </dgm:pt>
    <dgm:pt modelId="{BBDE4607-8A0D-3644-9D23-3A79841E243E}" type="pres">
      <dgm:prSet presAssocID="{2F09AE9D-E614-4C1D-89AC-32311923D35C}" presName="composite" presStyleCnt="0"/>
      <dgm:spPr/>
    </dgm:pt>
    <dgm:pt modelId="{E5CBB360-2D23-CC40-B398-0151117F096C}" type="pres">
      <dgm:prSet presAssocID="{2F09AE9D-E614-4C1D-89AC-32311923D35C}" presName="background" presStyleLbl="node0" presStyleIdx="0" presStyleCnt="3"/>
      <dgm:spPr/>
    </dgm:pt>
    <dgm:pt modelId="{BB423043-17F9-3E4E-9FA8-FDFD19CE49DE}" type="pres">
      <dgm:prSet presAssocID="{2F09AE9D-E614-4C1D-89AC-32311923D35C}" presName="text" presStyleLbl="fgAcc0" presStyleIdx="0" presStyleCnt="3">
        <dgm:presLayoutVars>
          <dgm:chPref val="3"/>
        </dgm:presLayoutVars>
      </dgm:prSet>
      <dgm:spPr/>
    </dgm:pt>
    <dgm:pt modelId="{B60105B8-9049-EF4E-9D2F-93E3FE3387CA}" type="pres">
      <dgm:prSet presAssocID="{2F09AE9D-E614-4C1D-89AC-32311923D35C}" presName="hierChild2" presStyleCnt="0"/>
      <dgm:spPr/>
    </dgm:pt>
    <dgm:pt modelId="{4803C677-96C3-8542-BFC6-4C46485E0523}" type="pres">
      <dgm:prSet presAssocID="{2D4982DB-B4BF-46EF-A78E-CF8FC3909D22}" presName="hierRoot1" presStyleCnt="0"/>
      <dgm:spPr/>
    </dgm:pt>
    <dgm:pt modelId="{994A2167-B883-B045-986B-107AC1216F23}" type="pres">
      <dgm:prSet presAssocID="{2D4982DB-B4BF-46EF-A78E-CF8FC3909D22}" presName="composite" presStyleCnt="0"/>
      <dgm:spPr/>
    </dgm:pt>
    <dgm:pt modelId="{0F6D8A0D-5A2E-FE48-9EB8-7A505D7CDF58}" type="pres">
      <dgm:prSet presAssocID="{2D4982DB-B4BF-46EF-A78E-CF8FC3909D22}" presName="background" presStyleLbl="node0" presStyleIdx="1" presStyleCnt="3"/>
      <dgm:spPr/>
    </dgm:pt>
    <dgm:pt modelId="{A5364074-1F28-0E46-8FED-BC9D45DF3DD8}" type="pres">
      <dgm:prSet presAssocID="{2D4982DB-B4BF-46EF-A78E-CF8FC3909D22}" presName="text" presStyleLbl="fgAcc0" presStyleIdx="1" presStyleCnt="3">
        <dgm:presLayoutVars>
          <dgm:chPref val="3"/>
        </dgm:presLayoutVars>
      </dgm:prSet>
      <dgm:spPr/>
    </dgm:pt>
    <dgm:pt modelId="{8754B531-E707-7B49-AC15-0CEDC93A231B}" type="pres">
      <dgm:prSet presAssocID="{2D4982DB-B4BF-46EF-A78E-CF8FC3909D22}" presName="hierChild2" presStyleCnt="0"/>
      <dgm:spPr/>
    </dgm:pt>
    <dgm:pt modelId="{74E18D02-55EB-DA4C-BEA1-31F9284D67F1}" type="pres">
      <dgm:prSet presAssocID="{8EA165A4-A373-4F93-B6C6-96EB76E30E6A}" presName="hierRoot1" presStyleCnt="0"/>
      <dgm:spPr/>
    </dgm:pt>
    <dgm:pt modelId="{8C33CEEC-A3F5-4549-B9F1-CD50BF1B7B27}" type="pres">
      <dgm:prSet presAssocID="{8EA165A4-A373-4F93-B6C6-96EB76E30E6A}" presName="composite" presStyleCnt="0"/>
      <dgm:spPr/>
    </dgm:pt>
    <dgm:pt modelId="{47B27DF8-8153-7840-9FFC-1366705738DA}" type="pres">
      <dgm:prSet presAssocID="{8EA165A4-A373-4F93-B6C6-96EB76E30E6A}" presName="background" presStyleLbl="node0" presStyleIdx="2" presStyleCnt="3"/>
      <dgm:spPr/>
    </dgm:pt>
    <dgm:pt modelId="{E08B0773-7D8A-474C-8A91-936733A582E0}" type="pres">
      <dgm:prSet presAssocID="{8EA165A4-A373-4F93-B6C6-96EB76E30E6A}" presName="text" presStyleLbl="fgAcc0" presStyleIdx="2" presStyleCnt="3">
        <dgm:presLayoutVars>
          <dgm:chPref val="3"/>
        </dgm:presLayoutVars>
      </dgm:prSet>
      <dgm:spPr/>
    </dgm:pt>
    <dgm:pt modelId="{07DE44DE-E07F-1447-B458-F6234A910103}" type="pres">
      <dgm:prSet presAssocID="{8EA165A4-A373-4F93-B6C6-96EB76E30E6A}" presName="hierChild2" presStyleCnt="0"/>
      <dgm:spPr/>
    </dgm:pt>
  </dgm:ptLst>
  <dgm:cxnLst>
    <dgm:cxn modelId="{D5F62714-9C5F-453D-8C6B-AC814FA9CF78}" srcId="{B30D647C-7B16-4511-B3F7-219C7775EA93}" destId="{2F09AE9D-E614-4C1D-89AC-32311923D35C}" srcOrd="0" destOrd="0" parTransId="{6FF77641-3DD3-4292-83CF-50682428FF41}" sibTransId="{98440B45-551F-4704-A7BC-9E48842BAB04}"/>
    <dgm:cxn modelId="{4598B616-21CA-E946-9A49-AEAD9B821382}" type="presOf" srcId="{2F09AE9D-E614-4C1D-89AC-32311923D35C}" destId="{BB423043-17F9-3E4E-9FA8-FDFD19CE49DE}" srcOrd="0" destOrd="0" presId="urn:microsoft.com/office/officeart/2005/8/layout/hierarchy1"/>
    <dgm:cxn modelId="{B00EF938-D688-40F8-BDCE-0E693548E31B}" srcId="{B30D647C-7B16-4511-B3F7-219C7775EA93}" destId="{2D4982DB-B4BF-46EF-A78E-CF8FC3909D22}" srcOrd="1" destOrd="0" parTransId="{C7EC621E-03C9-4FB9-A16C-206BDA369122}" sibTransId="{F19866B6-0F9B-46BE-8862-32C43105FA10}"/>
    <dgm:cxn modelId="{14933345-5026-426D-9FA1-9E0FA1924EEA}" srcId="{B30D647C-7B16-4511-B3F7-219C7775EA93}" destId="{8EA165A4-A373-4F93-B6C6-96EB76E30E6A}" srcOrd="2" destOrd="0" parTransId="{48B5D90B-EB7D-4095-B474-04590FC7F87C}" sibTransId="{D34F47D4-4B2E-42E8-A809-A705F230C2F3}"/>
    <dgm:cxn modelId="{443A229E-CF57-A14C-9657-34EB0F93A23E}" type="presOf" srcId="{8EA165A4-A373-4F93-B6C6-96EB76E30E6A}" destId="{E08B0773-7D8A-474C-8A91-936733A582E0}" srcOrd="0" destOrd="0" presId="urn:microsoft.com/office/officeart/2005/8/layout/hierarchy1"/>
    <dgm:cxn modelId="{4CD307BB-B084-5542-8150-736732A91C45}" type="presOf" srcId="{B30D647C-7B16-4511-B3F7-219C7775EA93}" destId="{6B5C4DEA-2ABF-2445-8F92-242142575D8C}" srcOrd="0" destOrd="0" presId="urn:microsoft.com/office/officeart/2005/8/layout/hierarchy1"/>
    <dgm:cxn modelId="{664D61EE-863B-4042-A542-1B83DE3EE32C}" type="presOf" srcId="{2D4982DB-B4BF-46EF-A78E-CF8FC3909D22}" destId="{A5364074-1F28-0E46-8FED-BC9D45DF3DD8}" srcOrd="0" destOrd="0" presId="urn:microsoft.com/office/officeart/2005/8/layout/hierarchy1"/>
    <dgm:cxn modelId="{C52CEBC2-5BF0-174C-A433-52035238999F}" type="presParOf" srcId="{6B5C4DEA-2ABF-2445-8F92-242142575D8C}" destId="{AD440352-A359-4C4A-8B05-9AE119E7217C}" srcOrd="0" destOrd="0" presId="urn:microsoft.com/office/officeart/2005/8/layout/hierarchy1"/>
    <dgm:cxn modelId="{66350ADA-660D-F648-9D94-87F22ED6F366}" type="presParOf" srcId="{AD440352-A359-4C4A-8B05-9AE119E7217C}" destId="{BBDE4607-8A0D-3644-9D23-3A79841E243E}" srcOrd="0" destOrd="0" presId="urn:microsoft.com/office/officeart/2005/8/layout/hierarchy1"/>
    <dgm:cxn modelId="{32CFBE84-D2FD-C046-B372-0FF09F5B8477}" type="presParOf" srcId="{BBDE4607-8A0D-3644-9D23-3A79841E243E}" destId="{E5CBB360-2D23-CC40-B398-0151117F096C}" srcOrd="0" destOrd="0" presId="urn:microsoft.com/office/officeart/2005/8/layout/hierarchy1"/>
    <dgm:cxn modelId="{84BEA8AE-CA87-EB45-BC8A-530BA16ABB23}" type="presParOf" srcId="{BBDE4607-8A0D-3644-9D23-3A79841E243E}" destId="{BB423043-17F9-3E4E-9FA8-FDFD19CE49DE}" srcOrd="1" destOrd="0" presId="urn:microsoft.com/office/officeart/2005/8/layout/hierarchy1"/>
    <dgm:cxn modelId="{66A18973-370F-624A-A49E-DADBFB5B6C7A}" type="presParOf" srcId="{AD440352-A359-4C4A-8B05-9AE119E7217C}" destId="{B60105B8-9049-EF4E-9D2F-93E3FE3387CA}" srcOrd="1" destOrd="0" presId="urn:microsoft.com/office/officeart/2005/8/layout/hierarchy1"/>
    <dgm:cxn modelId="{25BA7895-5B3D-5F42-B0F9-39BE482F7012}" type="presParOf" srcId="{6B5C4DEA-2ABF-2445-8F92-242142575D8C}" destId="{4803C677-96C3-8542-BFC6-4C46485E0523}" srcOrd="1" destOrd="0" presId="urn:microsoft.com/office/officeart/2005/8/layout/hierarchy1"/>
    <dgm:cxn modelId="{080A7F53-17FF-A040-AE0A-13EB86BBBD27}" type="presParOf" srcId="{4803C677-96C3-8542-BFC6-4C46485E0523}" destId="{994A2167-B883-B045-986B-107AC1216F23}" srcOrd="0" destOrd="0" presId="urn:microsoft.com/office/officeart/2005/8/layout/hierarchy1"/>
    <dgm:cxn modelId="{5B10D30A-5A50-FB46-95D7-887C67DBBDA6}" type="presParOf" srcId="{994A2167-B883-B045-986B-107AC1216F23}" destId="{0F6D8A0D-5A2E-FE48-9EB8-7A505D7CDF58}" srcOrd="0" destOrd="0" presId="urn:microsoft.com/office/officeart/2005/8/layout/hierarchy1"/>
    <dgm:cxn modelId="{16061E50-838C-414C-88DC-B5AAFE9655A4}" type="presParOf" srcId="{994A2167-B883-B045-986B-107AC1216F23}" destId="{A5364074-1F28-0E46-8FED-BC9D45DF3DD8}" srcOrd="1" destOrd="0" presId="urn:microsoft.com/office/officeart/2005/8/layout/hierarchy1"/>
    <dgm:cxn modelId="{F0198CEB-D2C3-B64F-B07C-6EAE54745A17}" type="presParOf" srcId="{4803C677-96C3-8542-BFC6-4C46485E0523}" destId="{8754B531-E707-7B49-AC15-0CEDC93A231B}" srcOrd="1" destOrd="0" presId="urn:microsoft.com/office/officeart/2005/8/layout/hierarchy1"/>
    <dgm:cxn modelId="{C4C8C942-CDCC-A34C-BB3B-C6A4C3AE5520}" type="presParOf" srcId="{6B5C4DEA-2ABF-2445-8F92-242142575D8C}" destId="{74E18D02-55EB-DA4C-BEA1-31F9284D67F1}" srcOrd="2" destOrd="0" presId="urn:microsoft.com/office/officeart/2005/8/layout/hierarchy1"/>
    <dgm:cxn modelId="{1BF27F59-277E-0245-B448-8D86A3D3ADA3}" type="presParOf" srcId="{74E18D02-55EB-DA4C-BEA1-31F9284D67F1}" destId="{8C33CEEC-A3F5-4549-B9F1-CD50BF1B7B27}" srcOrd="0" destOrd="0" presId="urn:microsoft.com/office/officeart/2005/8/layout/hierarchy1"/>
    <dgm:cxn modelId="{E6995EAB-1D9D-6A4D-BB5E-2B8D9237E9A6}" type="presParOf" srcId="{8C33CEEC-A3F5-4549-B9F1-CD50BF1B7B27}" destId="{47B27DF8-8153-7840-9FFC-1366705738DA}" srcOrd="0" destOrd="0" presId="urn:microsoft.com/office/officeart/2005/8/layout/hierarchy1"/>
    <dgm:cxn modelId="{6E18B9CE-BE26-534C-9E99-94F7E3791991}" type="presParOf" srcId="{8C33CEEC-A3F5-4549-B9F1-CD50BF1B7B27}" destId="{E08B0773-7D8A-474C-8A91-936733A582E0}" srcOrd="1" destOrd="0" presId="urn:microsoft.com/office/officeart/2005/8/layout/hierarchy1"/>
    <dgm:cxn modelId="{B304BFD2-7B70-D143-80AC-B2DAA5782736}" type="presParOf" srcId="{74E18D02-55EB-DA4C-BEA1-31F9284D67F1}" destId="{07DE44DE-E07F-1447-B458-F6234A91010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10D7F0-0F3F-4518-8F5A-A24EE17807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B420B17-56F0-498E-A6EC-CE47FCA4D2ED}">
      <dgm:prSet/>
      <dgm:spPr/>
      <dgm:t>
        <a:bodyPr/>
        <a:lstStyle/>
        <a:p>
          <a:pPr>
            <a:lnSpc>
              <a:spcPct val="100000"/>
            </a:lnSpc>
          </a:pPr>
          <a:r>
            <a:rPr lang="en-US"/>
            <a:t>Practice Quiz exams</a:t>
          </a:r>
        </a:p>
      </dgm:t>
    </dgm:pt>
    <dgm:pt modelId="{7C46E4E7-8EA1-486C-BDF5-087C62D92505}" type="parTrans" cxnId="{3515EDCC-7C8B-4B83-97D3-5DB0698F58D0}">
      <dgm:prSet/>
      <dgm:spPr/>
      <dgm:t>
        <a:bodyPr/>
        <a:lstStyle/>
        <a:p>
          <a:endParaRPr lang="en-US"/>
        </a:p>
      </dgm:t>
    </dgm:pt>
    <dgm:pt modelId="{DC6E6FFF-DD6A-44E2-A740-BB0A86C7F76F}" type="sibTrans" cxnId="{3515EDCC-7C8B-4B83-97D3-5DB0698F58D0}">
      <dgm:prSet/>
      <dgm:spPr/>
      <dgm:t>
        <a:bodyPr/>
        <a:lstStyle/>
        <a:p>
          <a:endParaRPr lang="en-US"/>
        </a:p>
      </dgm:t>
    </dgm:pt>
    <dgm:pt modelId="{EFF5D973-58AD-4411-A6F7-917980C251D2}">
      <dgm:prSet/>
      <dgm:spPr/>
      <dgm:t>
        <a:bodyPr/>
        <a:lstStyle/>
        <a:p>
          <a:pPr>
            <a:lnSpc>
              <a:spcPct val="100000"/>
            </a:lnSpc>
          </a:pPr>
          <a:r>
            <a:rPr lang="en-US" dirty="0"/>
            <a:t>Track Student Study progress</a:t>
          </a:r>
        </a:p>
      </dgm:t>
    </dgm:pt>
    <dgm:pt modelId="{D1B67744-C4ED-4FD3-9466-9D0C2AF50CB2}" type="parTrans" cxnId="{D3F694E7-7584-479D-A980-A426F1FE318A}">
      <dgm:prSet/>
      <dgm:spPr/>
      <dgm:t>
        <a:bodyPr/>
        <a:lstStyle/>
        <a:p>
          <a:endParaRPr lang="en-US"/>
        </a:p>
      </dgm:t>
    </dgm:pt>
    <dgm:pt modelId="{1FF20E12-B712-40DF-9685-1A30613EB7A5}" type="sibTrans" cxnId="{D3F694E7-7584-479D-A980-A426F1FE318A}">
      <dgm:prSet/>
      <dgm:spPr/>
      <dgm:t>
        <a:bodyPr/>
        <a:lstStyle/>
        <a:p>
          <a:endParaRPr lang="en-US"/>
        </a:p>
      </dgm:t>
    </dgm:pt>
    <dgm:pt modelId="{450EAD75-860C-4416-87BE-5F5D296737E9}">
      <dgm:prSet/>
      <dgm:spPr/>
      <dgm:t>
        <a:bodyPr/>
        <a:lstStyle/>
        <a:p>
          <a:pPr>
            <a:lnSpc>
              <a:spcPct val="100000"/>
            </a:lnSpc>
          </a:pPr>
          <a:r>
            <a:rPr lang="en-US"/>
            <a:t>Learn new skills</a:t>
          </a:r>
        </a:p>
      </dgm:t>
    </dgm:pt>
    <dgm:pt modelId="{60DD3FAC-4205-42C1-B185-90047E14B15E}" type="parTrans" cxnId="{F73D50C8-93D5-46C2-A74D-DF0EDC6DA20D}">
      <dgm:prSet/>
      <dgm:spPr/>
      <dgm:t>
        <a:bodyPr/>
        <a:lstStyle/>
        <a:p>
          <a:endParaRPr lang="en-US"/>
        </a:p>
      </dgm:t>
    </dgm:pt>
    <dgm:pt modelId="{9F5BB9F9-3702-4E8A-8670-ACCBB783C540}" type="sibTrans" cxnId="{F73D50C8-93D5-46C2-A74D-DF0EDC6DA20D}">
      <dgm:prSet/>
      <dgm:spPr/>
      <dgm:t>
        <a:bodyPr/>
        <a:lstStyle/>
        <a:p>
          <a:endParaRPr lang="en-US"/>
        </a:p>
      </dgm:t>
    </dgm:pt>
    <dgm:pt modelId="{325C4F79-9613-4C64-AB86-3525D2B7906E}" type="pres">
      <dgm:prSet presAssocID="{F410D7F0-0F3F-4518-8F5A-A24EE1780785}" presName="root" presStyleCnt="0">
        <dgm:presLayoutVars>
          <dgm:dir/>
          <dgm:resizeHandles val="exact"/>
        </dgm:presLayoutVars>
      </dgm:prSet>
      <dgm:spPr/>
    </dgm:pt>
    <dgm:pt modelId="{2421E835-FF08-4087-873B-BD9F4B84E677}" type="pres">
      <dgm:prSet presAssocID="{BB420B17-56F0-498E-A6EC-CE47FCA4D2ED}" presName="compNode" presStyleCnt="0"/>
      <dgm:spPr/>
    </dgm:pt>
    <dgm:pt modelId="{E7AE4BE8-9931-4154-BE92-E48BB7FD2254}" type="pres">
      <dgm:prSet presAssocID="{BB420B17-56F0-498E-A6EC-CE47FCA4D2ED}" presName="bgRect" presStyleLbl="bgShp" presStyleIdx="0" presStyleCnt="3"/>
      <dgm:spPr/>
    </dgm:pt>
    <dgm:pt modelId="{ADC8BD2A-F6EB-4E98-82FF-488A98C3E4A3}" type="pres">
      <dgm:prSet presAssocID="{BB420B17-56F0-498E-A6EC-CE47FCA4D2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ncil"/>
        </a:ext>
      </dgm:extLst>
    </dgm:pt>
    <dgm:pt modelId="{0999AA86-6252-4A2A-B0FD-379E89F34178}" type="pres">
      <dgm:prSet presAssocID="{BB420B17-56F0-498E-A6EC-CE47FCA4D2ED}" presName="spaceRect" presStyleCnt="0"/>
      <dgm:spPr/>
    </dgm:pt>
    <dgm:pt modelId="{0C44F369-BBE3-4ABF-B45A-A22311235895}" type="pres">
      <dgm:prSet presAssocID="{BB420B17-56F0-498E-A6EC-CE47FCA4D2ED}" presName="parTx" presStyleLbl="revTx" presStyleIdx="0" presStyleCnt="3">
        <dgm:presLayoutVars>
          <dgm:chMax val="0"/>
          <dgm:chPref val="0"/>
        </dgm:presLayoutVars>
      </dgm:prSet>
      <dgm:spPr/>
    </dgm:pt>
    <dgm:pt modelId="{B97C5FFD-C042-4AE6-A0AB-E0CA88780CA5}" type="pres">
      <dgm:prSet presAssocID="{DC6E6FFF-DD6A-44E2-A740-BB0A86C7F76F}" presName="sibTrans" presStyleCnt="0"/>
      <dgm:spPr/>
    </dgm:pt>
    <dgm:pt modelId="{684C717B-1467-4B62-A9C7-83751CD57CF6}" type="pres">
      <dgm:prSet presAssocID="{EFF5D973-58AD-4411-A6F7-917980C251D2}" presName="compNode" presStyleCnt="0"/>
      <dgm:spPr/>
    </dgm:pt>
    <dgm:pt modelId="{52D4DB78-7538-4AFF-8ECB-A90B302F3E99}" type="pres">
      <dgm:prSet presAssocID="{EFF5D973-58AD-4411-A6F7-917980C251D2}" presName="bgRect" presStyleLbl="bgShp" presStyleIdx="1" presStyleCnt="3"/>
      <dgm:spPr/>
    </dgm:pt>
    <dgm:pt modelId="{5E95C89F-2E45-42B9-9A63-732DB40F0DE3}" type="pres">
      <dgm:prSet presAssocID="{EFF5D973-58AD-4411-A6F7-917980C251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41EE08F9-9B19-461F-A79E-FCB5B706F339}" type="pres">
      <dgm:prSet presAssocID="{EFF5D973-58AD-4411-A6F7-917980C251D2}" presName="spaceRect" presStyleCnt="0"/>
      <dgm:spPr/>
    </dgm:pt>
    <dgm:pt modelId="{C00EAC82-4285-4E3F-AAA7-136B1DCDBFD4}" type="pres">
      <dgm:prSet presAssocID="{EFF5D973-58AD-4411-A6F7-917980C251D2}" presName="parTx" presStyleLbl="revTx" presStyleIdx="1" presStyleCnt="3">
        <dgm:presLayoutVars>
          <dgm:chMax val="0"/>
          <dgm:chPref val="0"/>
        </dgm:presLayoutVars>
      </dgm:prSet>
      <dgm:spPr/>
    </dgm:pt>
    <dgm:pt modelId="{B3CCB8DC-4CD9-4501-BC49-0C804F306E36}" type="pres">
      <dgm:prSet presAssocID="{1FF20E12-B712-40DF-9685-1A30613EB7A5}" presName="sibTrans" presStyleCnt="0"/>
      <dgm:spPr/>
    </dgm:pt>
    <dgm:pt modelId="{FEA59363-3B01-4EA8-B0EB-4C8ECC71D07C}" type="pres">
      <dgm:prSet presAssocID="{450EAD75-860C-4416-87BE-5F5D296737E9}" presName="compNode" presStyleCnt="0"/>
      <dgm:spPr/>
    </dgm:pt>
    <dgm:pt modelId="{883057FE-550F-4370-8EF1-2B07C4D71A1B}" type="pres">
      <dgm:prSet presAssocID="{450EAD75-860C-4416-87BE-5F5D296737E9}" presName="bgRect" presStyleLbl="bgShp" presStyleIdx="2" presStyleCnt="3"/>
      <dgm:spPr/>
    </dgm:pt>
    <dgm:pt modelId="{D858405B-A16C-4753-AF5C-531D1EA28E7F}" type="pres">
      <dgm:prSet presAssocID="{450EAD75-860C-4416-87BE-5F5D296737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24BE4EF0-1F26-4BD2-A257-FBA29CFC021A}" type="pres">
      <dgm:prSet presAssocID="{450EAD75-860C-4416-87BE-5F5D296737E9}" presName="spaceRect" presStyleCnt="0"/>
      <dgm:spPr/>
    </dgm:pt>
    <dgm:pt modelId="{85E09661-C005-4245-91CD-5441FB0C57A4}" type="pres">
      <dgm:prSet presAssocID="{450EAD75-860C-4416-87BE-5F5D296737E9}" presName="parTx" presStyleLbl="revTx" presStyleIdx="2" presStyleCnt="3">
        <dgm:presLayoutVars>
          <dgm:chMax val="0"/>
          <dgm:chPref val="0"/>
        </dgm:presLayoutVars>
      </dgm:prSet>
      <dgm:spPr/>
    </dgm:pt>
  </dgm:ptLst>
  <dgm:cxnLst>
    <dgm:cxn modelId="{26149210-5542-4578-821F-58EC32B17A8B}" type="presOf" srcId="{EFF5D973-58AD-4411-A6F7-917980C251D2}" destId="{C00EAC82-4285-4E3F-AAA7-136B1DCDBFD4}" srcOrd="0" destOrd="0" presId="urn:microsoft.com/office/officeart/2018/2/layout/IconVerticalSolidList"/>
    <dgm:cxn modelId="{0B57E520-84A8-4F45-A1BC-AC9CF10C1C6C}" type="presOf" srcId="{BB420B17-56F0-498E-A6EC-CE47FCA4D2ED}" destId="{0C44F369-BBE3-4ABF-B45A-A22311235895}" srcOrd="0" destOrd="0" presId="urn:microsoft.com/office/officeart/2018/2/layout/IconVerticalSolidList"/>
    <dgm:cxn modelId="{C1280A45-E8E6-43EF-86E6-9FDAE32BB5B4}" type="presOf" srcId="{F410D7F0-0F3F-4518-8F5A-A24EE1780785}" destId="{325C4F79-9613-4C64-AB86-3525D2B7906E}" srcOrd="0" destOrd="0" presId="urn:microsoft.com/office/officeart/2018/2/layout/IconVerticalSolidList"/>
    <dgm:cxn modelId="{6B24D56E-FC61-460C-BBBB-2D95140F35E2}" type="presOf" srcId="{450EAD75-860C-4416-87BE-5F5D296737E9}" destId="{85E09661-C005-4245-91CD-5441FB0C57A4}" srcOrd="0" destOrd="0" presId="urn:microsoft.com/office/officeart/2018/2/layout/IconVerticalSolidList"/>
    <dgm:cxn modelId="{F73D50C8-93D5-46C2-A74D-DF0EDC6DA20D}" srcId="{F410D7F0-0F3F-4518-8F5A-A24EE1780785}" destId="{450EAD75-860C-4416-87BE-5F5D296737E9}" srcOrd="2" destOrd="0" parTransId="{60DD3FAC-4205-42C1-B185-90047E14B15E}" sibTransId="{9F5BB9F9-3702-4E8A-8670-ACCBB783C540}"/>
    <dgm:cxn modelId="{3515EDCC-7C8B-4B83-97D3-5DB0698F58D0}" srcId="{F410D7F0-0F3F-4518-8F5A-A24EE1780785}" destId="{BB420B17-56F0-498E-A6EC-CE47FCA4D2ED}" srcOrd="0" destOrd="0" parTransId="{7C46E4E7-8EA1-486C-BDF5-087C62D92505}" sibTransId="{DC6E6FFF-DD6A-44E2-A740-BB0A86C7F76F}"/>
    <dgm:cxn modelId="{D3F694E7-7584-479D-A980-A426F1FE318A}" srcId="{F410D7F0-0F3F-4518-8F5A-A24EE1780785}" destId="{EFF5D973-58AD-4411-A6F7-917980C251D2}" srcOrd="1" destOrd="0" parTransId="{D1B67744-C4ED-4FD3-9466-9D0C2AF50CB2}" sibTransId="{1FF20E12-B712-40DF-9685-1A30613EB7A5}"/>
    <dgm:cxn modelId="{6C147729-A5E2-4F43-ADF0-66844C19BFA8}" type="presParOf" srcId="{325C4F79-9613-4C64-AB86-3525D2B7906E}" destId="{2421E835-FF08-4087-873B-BD9F4B84E677}" srcOrd="0" destOrd="0" presId="urn:microsoft.com/office/officeart/2018/2/layout/IconVerticalSolidList"/>
    <dgm:cxn modelId="{6BFCFF8C-CB6E-4108-838E-5D93DFC6F87E}" type="presParOf" srcId="{2421E835-FF08-4087-873B-BD9F4B84E677}" destId="{E7AE4BE8-9931-4154-BE92-E48BB7FD2254}" srcOrd="0" destOrd="0" presId="urn:microsoft.com/office/officeart/2018/2/layout/IconVerticalSolidList"/>
    <dgm:cxn modelId="{216E0A2A-62B7-4775-B51C-2F5A42962317}" type="presParOf" srcId="{2421E835-FF08-4087-873B-BD9F4B84E677}" destId="{ADC8BD2A-F6EB-4E98-82FF-488A98C3E4A3}" srcOrd="1" destOrd="0" presId="urn:microsoft.com/office/officeart/2018/2/layout/IconVerticalSolidList"/>
    <dgm:cxn modelId="{2E6C3978-12B3-4FDA-A3EA-2BB9991CD49E}" type="presParOf" srcId="{2421E835-FF08-4087-873B-BD9F4B84E677}" destId="{0999AA86-6252-4A2A-B0FD-379E89F34178}" srcOrd="2" destOrd="0" presId="urn:microsoft.com/office/officeart/2018/2/layout/IconVerticalSolidList"/>
    <dgm:cxn modelId="{B128C1EE-557D-475F-8B47-99BAA74EE696}" type="presParOf" srcId="{2421E835-FF08-4087-873B-BD9F4B84E677}" destId="{0C44F369-BBE3-4ABF-B45A-A22311235895}" srcOrd="3" destOrd="0" presId="urn:microsoft.com/office/officeart/2018/2/layout/IconVerticalSolidList"/>
    <dgm:cxn modelId="{D0E2DF43-17EE-4CF4-8320-82407D59B9B8}" type="presParOf" srcId="{325C4F79-9613-4C64-AB86-3525D2B7906E}" destId="{B97C5FFD-C042-4AE6-A0AB-E0CA88780CA5}" srcOrd="1" destOrd="0" presId="urn:microsoft.com/office/officeart/2018/2/layout/IconVerticalSolidList"/>
    <dgm:cxn modelId="{7C0570DD-79F8-4754-8E11-1B42C4B68D5B}" type="presParOf" srcId="{325C4F79-9613-4C64-AB86-3525D2B7906E}" destId="{684C717B-1467-4B62-A9C7-83751CD57CF6}" srcOrd="2" destOrd="0" presId="urn:microsoft.com/office/officeart/2018/2/layout/IconVerticalSolidList"/>
    <dgm:cxn modelId="{99B9DCAB-55DE-4C69-A644-A7B2579D0EEB}" type="presParOf" srcId="{684C717B-1467-4B62-A9C7-83751CD57CF6}" destId="{52D4DB78-7538-4AFF-8ECB-A90B302F3E99}" srcOrd="0" destOrd="0" presId="urn:microsoft.com/office/officeart/2018/2/layout/IconVerticalSolidList"/>
    <dgm:cxn modelId="{22A7D8BD-75D2-498F-A062-CAE8B5BA47D8}" type="presParOf" srcId="{684C717B-1467-4B62-A9C7-83751CD57CF6}" destId="{5E95C89F-2E45-42B9-9A63-732DB40F0DE3}" srcOrd="1" destOrd="0" presId="urn:microsoft.com/office/officeart/2018/2/layout/IconVerticalSolidList"/>
    <dgm:cxn modelId="{CA231FCF-0662-4EB7-A967-64B3B207F019}" type="presParOf" srcId="{684C717B-1467-4B62-A9C7-83751CD57CF6}" destId="{41EE08F9-9B19-461F-A79E-FCB5B706F339}" srcOrd="2" destOrd="0" presId="urn:microsoft.com/office/officeart/2018/2/layout/IconVerticalSolidList"/>
    <dgm:cxn modelId="{6806B439-5926-45FE-A584-0B7836045C8C}" type="presParOf" srcId="{684C717B-1467-4B62-A9C7-83751CD57CF6}" destId="{C00EAC82-4285-4E3F-AAA7-136B1DCDBFD4}" srcOrd="3" destOrd="0" presId="urn:microsoft.com/office/officeart/2018/2/layout/IconVerticalSolidList"/>
    <dgm:cxn modelId="{E821B22D-A647-4D92-A4D6-F7D79515E387}" type="presParOf" srcId="{325C4F79-9613-4C64-AB86-3525D2B7906E}" destId="{B3CCB8DC-4CD9-4501-BC49-0C804F306E36}" srcOrd="3" destOrd="0" presId="urn:microsoft.com/office/officeart/2018/2/layout/IconVerticalSolidList"/>
    <dgm:cxn modelId="{8B396866-250F-4043-90B0-6C4AED2EA338}" type="presParOf" srcId="{325C4F79-9613-4C64-AB86-3525D2B7906E}" destId="{FEA59363-3B01-4EA8-B0EB-4C8ECC71D07C}" srcOrd="4" destOrd="0" presId="urn:microsoft.com/office/officeart/2018/2/layout/IconVerticalSolidList"/>
    <dgm:cxn modelId="{2BCA5C1B-675A-4381-93D8-9A7B04728BD1}" type="presParOf" srcId="{FEA59363-3B01-4EA8-B0EB-4C8ECC71D07C}" destId="{883057FE-550F-4370-8EF1-2B07C4D71A1B}" srcOrd="0" destOrd="0" presId="urn:microsoft.com/office/officeart/2018/2/layout/IconVerticalSolidList"/>
    <dgm:cxn modelId="{1E98919E-717D-4A52-9DA8-39FBAD148B2E}" type="presParOf" srcId="{FEA59363-3B01-4EA8-B0EB-4C8ECC71D07C}" destId="{D858405B-A16C-4753-AF5C-531D1EA28E7F}" srcOrd="1" destOrd="0" presId="urn:microsoft.com/office/officeart/2018/2/layout/IconVerticalSolidList"/>
    <dgm:cxn modelId="{7E57F623-2DBC-4380-A218-4E518A56A904}" type="presParOf" srcId="{FEA59363-3B01-4EA8-B0EB-4C8ECC71D07C}" destId="{24BE4EF0-1F26-4BD2-A257-FBA29CFC021A}" srcOrd="2" destOrd="0" presId="urn:microsoft.com/office/officeart/2018/2/layout/IconVerticalSolidList"/>
    <dgm:cxn modelId="{0A92EBB0-83A9-4B78-975E-3F76E0D35986}" type="presParOf" srcId="{FEA59363-3B01-4EA8-B0EB-4C8ECC71D07C}" destId="{85E09661-C005-4245-91CD-5441FB0C57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A535DF-E126-4085-A5B4-B8174D10B2BA}"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2EB3C98-AA4F-4CEA-9B6D-39272E692792}">
      <dgm:prSet/>
      <dgm:spPr/>
      <dgm:t>
        <a:bodyPr/>
        <a:lstStyle/>
        <a:p>
          <a:pPr>
            <a:lnSpc>
              <a:spcPct val="100000"/>
            </a:lnSpc>
            <a:defRPr cap="all"/>
          </a:pPr>
          <a:r>
            <a:rPr lang="en-US" dirty="0"/>
            <a:t>Online Courses</a:t>
          </a:r>
        </a:p>
      </dgm:t>
    </dgm:pt>
    <dgm:pt modelId="{74F49B1B-F77D-4F39-97E8-82527BB28EAE}" type="parTrans" cxnId="{432D7BCC-0799-45F7-B95A-5AB00FF0141C}">
      <dgm:prSet/>
      <dgm:spPr/>
      <dgm:t>
        <a:bodyPr/>
        <a:lstStyle/>
        <a:p>
          <a:endParaRPr lang="en-US"/>
        </a:p>
      </dgm:t>
    </dgm:pt>
    <dgm:pt modelId="{71AD6B02-C2B2-4B22-9BD1-E0AC968A22DB}" type="sibTrans" cxnId="{432D7BCC-0799-45F7-B95A-5AB00FF0141C}">
      <dgm:prSet/>
      <dgm:spPr/>
      <dgm:t>
        <a:bodyPr/>
        <a:lstStyle/>
        <a:p>
          <a:endParaRPr lang="en-US"/>
        </a:p>
      </dgm:t>
    </dgm:pt>
    <dgm:pt modelId="{5E17CD26-B979-4FA7-8775-ECF1DD7BF4D7}">
      <dgm:prSet/>
      <dgm:spPr/>
      <dgm:t>
        <a:bodyPr/>
        <a:lstStyle/>
        <a:p>
          <a:pPr>
            <a:lnSpc>
              <a:spcPct val="100000"/>
            </a:lnSpc>
            <a:defRPr cap="all"/>
          </a:pPr>
          <a:r>
            <a:rPr lang="en-US" dirty="0"/>
            <a:t>Download class notes</a:t>
          </a:r>
        </a:p>
      </dgm:t>
    </dgm:pt>
    <dgm:pt modelId="{8018B690-4912-4BC6-8643-AF3152DDC4C6}" type="parTrans" cxnId="{849D7272-EFE1-426A-A019-CF2920556338}">
      <dgm:prSet/>
      <dgm:spPr/>
      <dgm:t>
        <a:bodyPr/>
        <a:lstStyle/>
        <a:p>
          <a:endParaRPr lang="en-US"/>
        </a:p>
      </dgm:t>
    </dgm:pt>
    <dgm:pt modelId="{90F11425-4ED4-48C7-8755-88A1C6325693}" type="sibTrans" cxnId="{849D7272-EFE1-426A-A019-CF2920556338}">
      <dgm:prSet/>
      <dgm:spPr/>
      <dgm:t>
        <a:bodyPr/>
        <a:lstStyle/>
        <a:p>
          <a:endParaRPr lang="en-US"/>
        </a:p>
      </dgm:t>
    </dgm:pt>
    <dgm:pt modelId="{E46A93CB-EDE2-449E-986F-412CF4319C2E}">
      <dgm:prSet/>
      <dgm:spPr/>
      <dgm:t>
        <a:bodyPr/>
        <a:lstStyle/>
        <a:p>
          <a:pPr>
            <a:lnSpc>
              <a:spcPct val="100000"/>
            </a:lnSpc>
            <a:defRPr cap="all"/>
          </a:pPr>
          <a:r>
            <a:rPr lang="en-US" dirty="0"/>
            <a:t>Ask questions</a:t>
          </a:r>
        </a:p>
      </dgm:t>
    </dgm:pt>
    <dgm:pt modelId="{AFD2883F-9782-4933-ACAD-A72273DEC924}" type="parTrans" cxnId="{630EDD10-29F6-4E01-A980-970FC3CB884C}">
      <dgm:prSet/>
      <dgm:spPr/>
      <dgm:t>
        <a:bodyPr/>
        <a:lstStyle/>
        <a:p>
          <a:endParaRPr lang="en-US"/>
        </a:p>
      </dgm:t>
    </dgm:pt>
    <dgm:pt modelId="{782C07A6-D4DA-4843-A484-B1E42D6B28D0}" type="sibTrans" cxnId="{630EDD10-29F6-4E01-A980-970FC3CB884C}">
      <dgm:prSet/>
      <dgm:spPr/>
      <dgm:t>
        <a:bodyPr/>
        <a:lstStyle/>
        <a:p>
          <a:endParaRPr lang="en-US"/>
        </a:p>
      </dgm:t>
    </dgm:pt>
    <dgm:pt modelId="{BB8515E1-F0FE-4973-9115-B5C8B1BDDE53}">
      <dgm:prSet/>
      <dgm:spPr/>
      <dgm:t>
        <a:bodyPr/>
        <a:lstStyle/>
        <a:p>
          <a:pPr>
            <a:lnSpc>
              <a:spcPct val="100000"/>
            </a:lnSpc>
            <a:defRPr cap="all"/>
          </a:pPr>
          <a:r>
            <a:rPr lang="en-US"/>
            <a:t>Take multiple courses</a:t>
          </a:r>
        </a:p>
      </dgm:t>
    </dgm:pt>
    <dgm:pt modelId="{64F65B7F-BCE6-4C17-A857-22723F778725}" type="parTrans" cxnId="{5623E986-C6B1-42DE-9987-F983F2C20B93}">
      <dgm:prSet/>
      <dgm:spPr/>
      <dgm:t>
        <a:bodyPr/>
        <a:lstStyle/>
        <a:p>
          <a:endParaRPr lang="en-US"/>
        </a:p>
      </dgm:t>
    </dgm:pt>
    <dgm:pt modelId="{829E53FE-2E55-452F-B0CF-0DA7B783C2A7}" type="sibTrans" cxnId="{5623E986-C6B1-42DE-9987-F983F2C20B93}">
      <dgm:prSet/>
      <dgm:spPr/>
      <dgm:t>
        <a:bodyPr/>
        <a:lstStyle/>
        <a:p>
          <a:endParaRPr lang="en-US"/>
        </a:p>
      </dgm:t>
    </dgm:pt>
    <dgm:pt modelId="{09CB6941-DF42-42F2-B345-2BE9C904F5AC}">
      <dgm:prSet/>
      <dgm:spPr/>
      <dgm:t>
        <a:bodyPr/>
        <a:lstStyle/>
        <a:p>
          <a:pPr>
            <a:lnSpc>
              <a:spcPct val="100000"/>
            </a:lnSpc>
            <a:defRPr cap="all"/>
          </a:pPr>
          <a:r>
            <a:rPr lang="en-US"/>
            <a:t>Manage user progress </a:t>
          </a:r>
        </a:p>
      </dgm:t>
    </dgm:pt>
    <dgm:pt modelId="{F2473E25-DD87-478E-9ED6-818B5666D582}" type="parTrans" cxnId="{E1376A13-9FF3-41A7-A7FA-B9CEF5F04167}">
      <dgm:prSet/>
      <dgm:spPr/>
      <dgm:t>
        <a:bodyPr/>
        <a:lstStyle/>
        <a:p>
          <a:endParaRPr lang="en-US"/>
        </a:p>
      </dgm:t>
    </dgm:pt>
    <dgm:pt modelId="{02082438-D797-4895-AAB5-813A784F40E0}" type="sibTrans" cxnId="{E1376A13-9FF3-41A7-A7FA-B9CEF5F04167}">
      <dgm:prSet/>
      <dgm:spPr/>
      <dgm:t>
        <a:bodyPr/>
        <a:lstStyle/>
        <a:p>
          <a:endParaRPr lang="en-US"/>
        </a:p>
      </dgm:t>
    </dgm:pt>
    <dgm:pt modelId="{1A48EB86-C7B1-4988-A4C2-B356CCAD6128}" type="pres">
      <dgm:prSet presAssocID="{07A535DF-E126-4085-A5B4-B8174D10B2BA}" presName="root" presStyleCnt="0">
        <dgm:presLayoutVars>
          <dgm:dir/>
          <dgm:resizeHandles val="exact"/>
        </dgm:presLayoutVars>
      </dgm:prSet>
      <dgm:spPr/>
    </dgm:pt>
    <dgm:pt modelId="{26BE9F5F-48E8-45B6-B36B-9B3AD2501376}" type="pres">
      <dgm:prSet presAssocID="{42EB3C98-AA4F-4CEA-9B6D-39272E692792}" presName="compNode" presStyleCnt="0"/>
      <dgm:spPr/>
    </dgm:pt>
    <dgm:pt modelId="{1B454B3E-FAEB-4B7D-AD2A-D07603CF4959}" type="pres">
      <dgm:prSet presAssocID="{42EB3C98-AA4F-4CEA-9B6D-39272E692792}" presName="iconBgRect" presStyleLbl="bgShp" presStyleIdx="0" presStyleCnt="5"/>
      <dgm:spPr/>
    </dgm:pt>
    <dgm:pt modelId="{CE160904-791D-40C8-A9ED-2D5A72524F93}" type="pres">
      <dgm:prSet presAssocID="{42EB3C98-AA4F-4CEA-9B6D-39272E69279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 modelId="{BFE0EB67-9F90-459A-AE97-DC0258E15F1B}" type="pres">
      <dgm:prSet presAssocID="{42EB3C98-AA4F-4CEA-9B6D-39272E692792}" presName="spaceRect" presStyleCnt="0"/>
      <dgm:spPr/>
    </dgm:pt>
    <dgm:pt modelId="{510911D3-9AAD-4CBA-943F-D558E7D9B2BC}" type="pres">
      <dgm:prSet presAssocID="{42EB3C98-AA4F-4CEA-9B6D-39272E692792}" presName="textRect" presStyleLbl="revTx" presStyleIdx="0" presStyleCnt="5">
        <dgm:presLayoutVars>
          <dgm:chMax val="1"/>
          <dgm:chPref val="1"/>
        </dgm:presLayoutVars>
      </dgm:prSet>
      <dgm:spPr/>
    </dgm:pt>
    <dgm:pt modelId="{D8BCCD7F-68DC-4FD5-B7A6-06E269F4BF74}" type="pres">
      <dgm:prSet presAssocID="{71AD6B02-C2B2-4B22-9BD1-E0AC968A22DB}" presName="sibTrans" presStyleCnt="0"/>
      <dgm:spPr/>
    </dgm:pt>
    <dgm:pt modelId="{2C548A88-1680-4AC3-8063-59ED6E2CC21F}" type="pres">
      <dgm:prSet presAssocID="{5E17CD26-B979-4FA7-8775-ECF1DD7BF4D7}" presName="compNode" presStyleCnt="0"/>
      <dgm:spPr/>
    </dgm:pt>
    <dgm:pt modelId="{D3ADB232-A620-4AB1-8501-C6C837B59782}" type="pres">
      <dgm:prSet presAssocID="{5E17CD26-B979-4FA7-8775-ECF1DD7BF4D7}" presName="iconBgRect" presStyleLbl="bgShp" presStyleIdx="1" presStyleCnt="5"/>
      <dgm:spPr/>
    </dgm:pt>
    <dgm:pt modelId="{B2097559-1503-4E0F-A8F0-5A451BF151D4}" type="pres">
      <dgm:prSet presAssocID="{5E17CD26-B979-4FA7-8775-ECF1DD7BF4D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wnload"/>
        </a:ext>
      </dgm:extLst>
    </dgm:pt>
    <dgm:pt modelId="{EEC8CB8E-E14A-4EC2-BF96-D91C19CF5011}" type="pres">
      <dgm:prSet presAssocID="{5E17CD26-B979-4FA7-8775-ECF1DD7BF4D7}" presName="spaceRect" presStyleCnt="0"/>
      <dgm:spPr/>
    </dgm:pt>
    <dgm:pt modelId="{CD35B689-3521-4C2B-9AC4-BE82F641E183}" type="pres">
      <dgm:prSet presAssocID="{5E17CD26-B979-4FA7-8775-ECF1DD7BF4D7}" presName="textRect" presStyleLbl="revTx" presStyleIdx="1" presStyleCnt="5">
        <dgm:presLayoutVars>
          <dgm:chMax val="1"/>
          <dgm:chPref val="1"/>
        </dgm:presLayoutVars>
      </dgm:prSet>
      <dgm:spPr/>
    </dgm:pt>
    <dgm:pt modelId="{D37EFAAE-81CF-420B-90ED-19F6761FC508}" type="pres">
      <dgm:prSet presAssocID="{90F11425-4ED4-48C7-8755-88A1C6325693}" presName="sibTrans" presStyleCnt="0"/>
      <dgm:spPr/>
    </dgm:pt>
    <dgm:pt modelId="{BBD0B91D-B290-42DA-936A-52BA432CEE16}" type="pres">
      <dgm:prSet presAssocID="{E46A93CB-EDE2-449E-986F-412CF4319C2E}" presName="compNode" presStyleCnt="0"/>
      <dgm:spPr/>
    </dgm:pt>
    <dgm:pt modelId="{A3B7A2D1-6675-4B78-BD05-9D20FDC22AF6}" type="pres">
      <dgm:prSet presAssocID="{E46A93CB-EDE2-449E-986F-412CF4319C2E}" presName="iconBgRect" presStyleLbl="bgShp" presStyleIdx="2" presStyleCnt="5"/>
      <dgm:spPr/>
    </dgm:pt>
    <dgm:pt modelId="{4C2752C2-D941-4E9C-90F8-3680F0ED6530}" type="pres">
      <dgm:prSet presAssocID="{E46A93CB-EDE2-449E-986F-412CF4319C2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lp"/>
        </a:ext>
      </dgm:extLst>
    </dgm:pt>
    <dgm:pt modelId="{71520F5A-D88E-4179-B711-4FDDDA945D01}" type="pres">
      <dgm:prSet presAssocID="{E46A93CB-EDE2-449E-986F-412CF4319C2E}" presName="spaceRect" presStyleCnt="0"/>
      <dgm:spPr/>
    </dgm:pt>
    <dgm:pt modelId="{AF749F3E-4E60-415A-8852-2C5AAD2DF97F}" type="pres">
      <dgm:prSet presAssocID="{E46A93CB-EDE2-449E-986F-412CF4319C2E}" presName="textRect" presStyleLbl="revTx" presStyleIdx="2" presStyleCnt="5">
        <dgm:presLayoutVars>
          <dgm:chMax val="1"/>
          <dgm:chPref val="1"/>
        </dgm:presLayoutVars>
      </dgm:prSet>
      <dgm:spPr/>
    </dgm:pt>
    <dgm:pt modelId="{8213F1E9-7221-4C84-B784-ED92B06B9A7D}" type="pres">
      <dgm:prSet presAssocID="{782C07A6-D4DA-4843-A484-B1E42D6B28D0}" presName="sibTrans" presStyleCnt="0"/>
      <dgm:spPr/>
    </dgm:pt>
    <dgm:pt modelId="{A6308EEB-9FE9-4721-B426-412D69E9049B}" type="pres">
      <dgm:prSet presAssocID="{BB8515E1-F0FE-4973-9115-B5C8B1BDDE53}" presName="compNode" presStyleCnt="0"/>
      <dgm:spPr/>
    </dgm:pt>
    <dgm:pt modelId="{9093D34F-D931-4FE0-BD52-0D0958F4AE0A}" type="pres">
      <dgm:prSet presAssocID="{BB8515E1-F0FE-4973-9115-B5C8B1BDDE53}" presName="iconBgRect" presStyleLbl="bgShp" presStyleIdx="3" presStyleCnt="5"/>
      <dgm:spPr/>
    </dgm:pt>
    <dgm:pt modelId="{57455476-1110-4358-B5A2-7AFF7603D5D1}" type="pres">
      <dgm:prSet presAssocID="{BB8515E1-F0FE-4973-9115-B5C8B1BDDE5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acher"/>
        </a:ext>
      </dgm:extLst>
    </dgm:pt>
    <dgm:pt modelId="{1D2EA2F1-5B2F-4F51-900C-5EAF4A0D0245}" type="pres">
      <dgm:prSet presAssocID="{BB8515E1-F0FE-4973-9115-B5C8B1BDDE53}" presName="spaceRect" presStyleCnt="0"/>
      <dgm:spPr/>
    </dgm:pt>
    <dgm:pt modelId="{AD5BEE30-42BD-4751-A13A-67B9B3281E07}" type="pres">
      <dgm:prSet presAssocID="{BB8515E1-F0FE-4973-9115-B5C8B1BDDE53}" presName="textRect" presStyleLbl="revTx" presStyleIdx="3" presStyleCnt="5">
        <dgm:presLayoutVars>
          <dgm:chMax val="1"/>
          <dgm:chPref val="1"/>
        </dgm:presLayoutVars>
      </dgm:prSet>
      <dgm:spPr/>
    </dgm:pt>
    <dgm:pt modelId="{89AFA97C-41B7-48A1-92CC-5E0E894AB234}" type="pres">
      <dgm:prSet presAssocID="{829E53FE-2E55-452F-B0CF-0DA7B783C2A7}" presName="sibTrans" presStyleCnt="0"/>
      <dgm:spPr/>
    </dgm:pt>
    <dgm:pt modelId="{14640577-C237-4373-959A-9D10F1118EA7}" type="pres">
      <dgm:prSet presAssocID="{09CB6941-DF42-42F2-B345-2BE9C904F5AC}" presName="compNode" presStyleCnt="0"/>
      <dgm:spPr/>
    </dgm:pt>
    <dgm:pt modelId="{8C232B99-8E08-467A-8FAD-56402CABF764}" type="pres">
      <dgm:prSet presAssocID="{09CB6941-DF42-42F2-B345-2BE9C904F5AC}" presName="iconBgRect" presStyleLbl="bgShp" presStyleIdx="4" presStyleCnt="5"/>
      <dgm:spPr/>
    </dgm:pt>
    <dgm:pt modelId="{92DE7D7A-6DDA-4EF2-890A-69CD160E2EE0}" type="pres">
      <dgm:prSet presAssocID="{09CB6941-DF42-42F2-B345-2BE9C904F5A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er"/>
        </a:ext>
      </dgm:extLst>
    </dgm:pt>
    <dgm:pt modelId="{88456EC6-1CD2-47B1-90D9-B8D77F388CE0}" type="pres">
      <dgm:prSet presAssocID="{09CB6941-DF42-42F2-B345-2BE9C904F5AC}" presName="spaceRect" presStyleCnt="0"/>
      <dgm:spPr/>
    </dgm:pt>
    <dgm:pt modelId="{8CE06F8B-5E7D-433F-98B1-541268E9CE0B}" type="pres">
      <dgm:prSet presAssocID="{09CB6941-DF42-42F2-B345-2BE9C904F5AC}" presName="textRect" presStyleLbl="revTx" presStyleIdx="4" presStyleCnt="5">
        <dgm:presLayoutVars>
          <dgm:chMax val="1"/>
          <dgm:chPref val="1"/>
        </dgm:presLayoutVars>
      </dgm:prSet>
      <dgm:spPr/>
    </dgm:pt>
  </dgm:ptLst>
  <dgm:cxnLst>
    <dgm:cxn modelId="{EF64D60A-6F1C-4E08-8D50-899B969CBA51}" type="presOf" srcId="{E46A93CB-EDE2-449E-986F-412CF4319C2E}" destId="{AF749F3E-4E60-415A-8852-2C5AAD2DF97F}" srcOrd="0" destOrd="0" presId="urn:microsoft.com/office/officeart/2018/5/layout/IconCircleLabelList"/>
    <dgm:cxn modelId="{630EDD10-29F6-4E01-A980-970FC3CB884C}" srcId="{07A535DF-E126-4085-A5B4-B8174D10B2BA}" destId="{E46A93CB-EDE2-449E-986F-412CF4319C2E}" srcOrd="2" destOrd="0" parTransId="{AFD2883F-9782-4933-ACAD-A72273DEC924}" sibTransId="{782C07A6-D4DA-4843-A484-B1E42D6B28D0}"/>
    <dgm:cxn modelId="{E1376A13-9FF3-41A7-A7FA-B9CEF5F04167}" srcId="{07A535DF-E126-4085-A5B4-B8174D10B2BA}" destId="{09CB6941-DF42-42F2-B345-2BE9C904F5AC}" srcOrd="4" destOrd="0" parTransId="{F2473E25-DD87-478E-9ED6-818B5666D582}" sibTransId="{02082438-D797-4895-AAB5-813A784F40E0}"/>
    <dgm:cxn modelId="{478D1A2C-D7B4-4540-A08C-96C81ABFCEFC}" type="presOf" srcId="{BB8515E1-F0FE-4973-9115-B5C8B1BDDE53}" destId="{AD5BEE30-42BD-4751-A13A-67B9B3281E07}" srcOrd="0" destOrd="0" presId="urn:microsoft.com/office/officeart/2018/5/layout/IconCircleLabelList"/>
    <dgm:cxn modelId="{6F106755-8916-4A18-A1CB-EB40DF3E3B76}" type="presOf" srcId="{09CB6941-DF42-42F2-B345-2BE9C904F5AC}" destId="{8CE06F8B-5E7D-433F-98B1-541268E9CE0B}" srcOrd="0" destOrd="0" presId="urn:microsoft.com/office/officeart/2018/5/layout/IconCircleLabelList"/>
    <dgm:cxn modelId="{5F2B316B-2FE5-4C09-A620-B61A2287A747}" type="presOf" srcId="{42EB3C98-AA4F-4CEA-9B6D-39272E692792}" destId="{510911D3-9AAD-4CBA-943F-D558E7D9B2BC}" srcOrd="0" destOrd="0" presId="urn:microsoft.com/office/officeart/2018/5/layout/IconCircleLabelList"/>
    <dgm:cxn modelId="{849D7272-EFE1-426A-A019-CF2920556338}" srcId="{07A535DF-E126-4085-A5B4-B8174D10B2BA}" destId="{5E17CD26-B979-4FA7-8775-ECF1DD7BF4D7}" srcOrd="1" destOrd="0" parTransId="{8018B690-4912-4BC6-8643-AF3152DDC4C6}" sibTransId="{90F11425-4ED4-48C7-8755-88A1C6325693}"/>
    <dgm:cxn modelId="{5623E986-C6B1-42DE-9987-F983F2C20B93}" srcId="{07A535DF-E126-4085-A5B4-B8174D10B2BA}" destId="{BB8515E1-F0FE-4973-9115-B5C8B1BDDE53}" srcOrd="3" destOrd="0" parTransId="{64F65B7F-BCE6-4C17-A857-22723F778725}" sibTransId="{829E53FE-2E55-452F-B0CF-0DA7B783C2A7}"/>
    <dgm:cxn modelId="{70433D9E-81C5-486B-839C-55DA8E0E24FA}" type="presOf" srcId="{5E17CD26-B979-4FA7-8775-ECF1DD7BF4D7}" destId="{CD35B689-3521-4C2B-9AC4-BE82F641E183}" srcOrd="0" destOrd="0" presId="urn:microsoft.com/office/officeart/2018/5/layout/IconCircleLabelList"/>
    <dgm:cxn modelId="{F67912B1-761E-4A6B-95A9-9CB359A5CA37}" type="presOf" srcId="{07A535DF-E126-4085-A5B4-B8174D10B2BA}" destId="{1A48EB86-C7B1-4988-A4C2-B356CCAD6128}" srcOrd="0" destOrd="0" presId="urn:microsoft.com/office/officeart/2018/5/layout/IconCircleLabelList"/>
    <dgm:cxn modelId="{432D7BCC-0799-45F7-B95A-5AB00FF0141C}" srcId="{07A535DF-E126-4085-A5B4-B8174D10B2BA}" destId="{42EB3C98-AA4F-4CEA-9B6D-39272E692792}" srcOrd="0" destOrd="0" parTransId="{74F49B1B-F77D-4F39-97E8-82527BB28EAE}" sibTransId="{71AD6B02-C2B2-4B22-9BD1-E0AC968A22DB}"/>
    <dgm:cxn modelId="{1C4BE4EB-3F50-4D04-9006-F10AC74F9838}" type="presParOf" srcId="{1A48EB86-C7B1-4988-A4C2-B356CCAD6128}" destId="{26BE9F5F-48E8-45B6-B36B-9B3AD2501376}" srcOrd="0" destOrd="0" presId="urn:microsoft.com/office/officeart/2018/5/layout/IconCircleLabelList"/>
    <dgm:cxn modelId="{08DE04CA-66F3-445D-AF66-3DF6785F0DA9}" type="presParOf" srcId="{26BE9F5F-48E8-45B6-B36B-9B3AD2501376}" destId="{1B454B3E-FAEB-4B7D-AD2A-D07603CF4959}" srcOrd="0" destOrd="0" presId="urn:microsoft.com/office/officeart/2018/5/layout/IconCircleLabelList"/>
    <dgm:cxn modelId="{5AFBF3F5-F294-445A-9564-5CE761705FC1}" type="presParOf" srcId="{26BE9F5F-48E8-45B6-B36B-9B3AD2501376}" destId="{CE160904-791D-40C8-A9ED-2D5A72524F93}" srcOrd="1" destOrd="0" presId="urn:microsoft.com/office/officeart/2018/5/layout/IconCircleLabelList"/>
    <dgm:cxn modelId="{8D52450C-1E6A-4141-8085-E6AE70F9D180}" type="presParOf" srcId="{26BE9F5F-48E8-45B6-B36B-9B3AD2501376}" destId="{BFE0EB67-9F90-459A-AE97-DC0258E15F1B}" srcOrd="2" destOrd="0" presId="urn:microsoft.com/office/officeart/2018/5/layout/IconCircleLabelList"/>
    <dgm:cxn modelId="{C7EE522B-F78F-4EDA-8B32-69E610B20ECC}" type="presParOf" srcId="{26BE9F5F-48E8-45B6-B36B-9B3AD2501376}" destId="{510911D3-9AAD-4CBA-943F-D558E7D9B2BC}" srcOrd="3" destOrd="0" presId="urn:microsoft.com/office/officeart/2018/5/layout/IconCircleLabelList"/>
    <dgm:cxn modelId="{20921B44-B837-4B49-8419-B4D71505A52C}" type="presParOf" srcId="{1A48EB86-C7B1-4988-A4C2-B356CCAD6128}" destId="{D8BCCD7F-68DC-4FD5-B7A6-06E269F4BF74}" srcOrd="1" destOrd="0" presId="urn:microsoft.com/office/officeart/2018/5/layout/IconCircleLabelList"/>
    <dgm:cxn modelId="{E325BED7-A8F2-448D-8E52-EBBBCDB32654}" type="presParOf" srcId="{1A48EB86-C7B1-4988-A4C2-B356CCAD6128}" destId="{2C548A88-1680-4AC3-8063-59ED6E2CC21F}" srcOrd="2" destOrd="0" presId="urn:microsoft.com/office/officeart/2018/5/layout/IconCircleLabelList"/>
    <dgm:cxn modelId="{A64C0850-F93D-40F3-86CF-BD9F19FEA11C}" type="presParOf" srcId="{2C548A88-1680-4AC3-8063-59ED6E2CC21F}" destId="{D3ADB232-A620-4AB1-8501-C6C837B59782}" srcOrd="0" destOrd="0" presId="urn:microsoft.com/office/officeart/2018/5/layout/IconCircleLabelList"/>
    <dgm:cxn modelId="{D7F6DEED-B6B5-4071-A2BC-9A5695DA8A49}" type="presParOf" srcId="{2C548A88-1680-4AC3-8063-59ED6E2CC21F}" destId="{B2097559-1503-4E0F-A8F0-5A451BF151D4}" srcOrd="1" destOrd="0" presId="urn:microsoft.com/office/officeart/2018/5/layout/IconCircleLabelList"/>
    <dgm:cxn modelId="{6838422B-FC0D-4153-893A-D4CE80621CC3}" type="presParOf" srcId="{2C548A88-1680-4AC3-8063-59ED6E2CC21F}" destId="{EEC8CB8E-E14A-4EC2-BF96-D91C19CF5011}" srcOrd="2" destOrd="0" presId="urn:microsoft.com/office/officeart/2018/5/layout/IconCircleLabelList"/>
    <dgm:cxn modelId="{57F76CC9-A623-4F99-B793-C5A7651C3FFA}" type="presParOf" srcId="{2C548A88-1680-4AC3-8063-59ED6E2CC21F}" destId="{CD35B689-3521-4C2B-9AC4-BE82F641E183}" srcOrd="3" destOrd="0" presId="urn:microsoft.com/office/officeart/2018/5/layout/IconCircleLabelList"/>
    <dgm:cxn modelId="{B13B0D6B-FDE8-4D46-AB33-3FC0BD903466}" type="presParOf" srcId="{1A48EB86-C7B1-4988-A4C2-B356CCAD6128}" destId="{D37EFAAE-81CF-420B-90ED-19F6761FC508}" srcOrd="3" destOrd="0" presId="urn:microsoft.com/office/officeart/2018/5/layout/IconCircleLabelList"/>
    <dgm:cxn modelId="{4C05AD20-AAF0-4565-90C0-F73B92E486FB}" type="presParOf" srcId="{1A48EB86-C7B1-4988-A4C2-B356CCAD6128}" destId="{BBD0B91D-B290-42DA-936A-52BA432CEE16}" srcOrd="4" destOrd="0" presId="urn:microsoft.com/office/officeart/2018/5/layout/IconCircleLabelList"/>
    <dgm:cxn modelId="{5623A90D-E1FF-4659-AEE6-9180E07D7D1D}" type="presParOf" srcId="{BBD0B91D-B290-42DA-936A-52BA432CEE16}" destId="{A3B7A2D1-6675-4B78-BD05-9D20FDC22AF6}" srcOrd="0" destOrd="0" presId="urn:microsoft.com/office/officeart/2018/5/layout/IconCircleLabelList"/>
    <dgm:cxn modelId="{C4FB1F93-AEEF-4F74-85E6-59B666A1208A}" type="presParOf" srcId="{BBD0B91D-B290-42DA-936A-52BA432CEE16}" destId="{4C2752C2-D941-4E9C-90F8-3680F0ED6530}" srcOrd="1" destOrd="0" presId="urn:microsoft.com/office/officeart/2018/5/layout/IconCircleLabelList"/>
    <dgm:cxn modelId="{C18C0631-BBBC-4189-9517-92BBCCDBF432}" type="presParOf" srcId="{BBD0B91D-B290-42DA-936A-52BA432CEE16}" destId="{71520F5A-D88E-4179-B711-4FDDDA945D01}" srcOrd="2" destOrd="0" presId="urn:microsoft.com/office/officeart/2018/5/layout/IconCircleLabelList"/>
    <dgm:cxn modelId="{99D048BA-C022-4E22-AA40-CE547E684AEF}" type="presParOf" srcId="{BBD0B91D-B290-42DA-936A-52BA432CEE16}" destId="{AF749F3E-4E60-415A-8852-2C5AAD2DF97F}" srcOrd="3" destOrd="0" presId="urn:microsoft.com/office/officeart/2018/5/layout/IconCircleLabelList"/>
    <dgm:cxn modelId="{AC3D0A4F-2BBA-41EC-B240-8A92977F44AC}" type="presParOf" srcId="{1A48EB86-C7B1-4988-A4C2-B356CCAD6128}" destId="{8213F1E9-7221-4C84-B784-ED92B06B9A7D}" srcOrd="5" destOrd="0" presId="urn:microsoft.com/office/officeart/2018/5/layout/IconCircleLabelList"/>
    <dgm:cxn modelId="{9DEB5308-6269-4F86-96B0-44D4C9CB393B}" type="presParOf" srcId="{1A48EB86-C7B1-4988-A4C2-B356CCAD6128}" destId="{A6308EEB-9FE9-4721-B426-412D69E9049B}" srcOrd="6" destOrd="0" presId="urn:microsoft.com/office/officeart/2018/5/layout/IconCircleLabelList"/>
    <dgm:cxn modelId="{71E735EE-0FD8-4A4C-82BF-10A7D52D42C9}" type="presParOf" srcId="{A6308EEB-9FE9-4721-B426-412D69E9049B}" destId="{9093D34F-D931-4FE0-BD52-0D0958F4AE0A}" srcOrd="0" destOrd="0" presId="urn:microsoft.com/office/officeart/2018/5/layout/IconCircleLabelList"/>
    <dgm:cxn modelId="{0047924F-FDDA-4012-8013-AF7910F466D9}" type="presParOf" srcId="{A6308EEB-9FE9-4721-B426-412D69E9049B}" destId="{57455476-1110-4358-B5A2-7AFF7603D5D1}" srcOrd="1" destOrd="0" presId="urn:microsoft.com/office/officeart/2018/5/layout/IconCircleLabelList"/>
    <dgm:cxn modelId="{58B30779-C131-4E3B-87D4-AD041F3388AB}" type="presParOf" srcId="{A6308EEB-9FE9-4721-B426-412D69E9049B}" destId="{1D2EA2F1-5B2F-4F51-900C-5EAF4A0D0245}" srcOrd="2" destOrd="0" presId="urn:microsoft.com/office/officeart/2018/5/layout/IconCircleLabelList"/>
    <dgm:cxn modelId="{E9F4D2AC-6811-4A44-8E8B-68EA4A08AFA7}" type="presParOf" srcId="{A6308EEB-9FE9-4721-B426-412D69E9049B}" destId="{AD5BEE30-42BD-4751-A13A-67B9B3281E07}" srcOrd="3" destOrd="0" presId="urn:microsoft.com/office/officeart/2018/5/layout/IconCircleLabelList"/>
    <dgm:cxn modelId="{C43886D9-AF68-42E1-92D8-42071E2934A1}" type="presParOf" srcId="{1A48EB86-C7B1-4988-A4C2-B356CCAD6128}" destId="{89AFA97C-41B7-48A1-92CC-5E0E894AB234}" srcOrd="7" destOrd="0" presId="urn:microsoft.com/office/officeart/2018/5/layout/IconCircleLabelList"/>
    <dgm:cxn modelId="{EC9DCBA2-0183-44EF-A698-560A048F5565}" type="presParOf" srcId="{1A48EB86-C7B1-4988-A4C2-B356CCAD6128}" destId="{14640577-C237-4373-959A-9D10F1118EA7}" srcOrd="8" destOrd="0" presId="urn:microsoft.com/office/officeart/2018/5/layout/IconCircleLabelList"/>
    <dgm:cxn modelId="{0F934AFB-C8D5-4196-9882-EBD7E9C6485B}" type="presParOf" srcId="{14640577-C237-4373-959A-9D10F1118EA7}" destId="{8C232B99-8E08-467A-8FAD-56402CABF764}" srcOrd="0" destOrd="0" presId="urn:microsoft.com/office/officeart/2018/5/layout/IconCircleLabelList"/>
    <dgm:cxn modelId="{4C620D46-7808-41BE-96AF-5CFD3CE5F684}" type="presParOf" srcId="{14640577-C237-4373-959A-9D10F1118EA7}" destId="{92DE7D7A-6DDA-4EF2-890A-69CD160E2EE0}" srcOrd="1" destOrd="0" presId="urn:microsoft.com/office/officeart/2018/5/layout/IconCircleLabelList"/>
    <dgm:cxn modelId="{7955D14A-E697-435A-8BBF-78E17C42710F}" type="presParOf" srcId="{14640577-C237-4373-959A-9D10F1118EA7}" destId="{88456EC6-1CD2-47B1-90D9-B8D77F388CE0}" srcOrd="2" destOrd="0" presId="urn:microsoft.com/office/officeart/2018/5/layout/IconCircleLabelList"/>
    <dgm:cxn modelId="{B507D5E0-1C87-408A-99DB-163DBF6A20A2}" type="presParOf" srcId="{14640577-C237-4373-959A-9D10F1118EA7}" destId="{8CE06F8B-5E7D-433F-98B1-541268E9CE0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DEB59C-9195-4A6E-A710-3745E3C07B4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794546B-5709-47B1-B7DC-BFB7C995A1EE}">
      <dgm:prSet/>
      <dgm:spPr/>
      <dgm:t>
        <a:bodyPr/>
        <a:lstStyle/>
        <a:p>
          <a:r>
            <a:rPr lang="en-US"/>
            <a:t>LinkedIn Learning</a:t>
          </a:r>
        </a:p>
      </dgm:t>
    </dgm:pt>
    <dgm:pt modelId="{93F1AD77-E00E-4EB8-A299-C879D883C5CE}" type="parTrans" cxnId="{88A5E75E-8FAE-4887-8EB8-BA65F86EDC37}">
      <dgm:prSet/>
      <dgm:spPr/>
      <dgm:t>
        <a:bodyPr/>
        <a:lstStyle/>
        <a:p>
          <a:endParaRPr lang="en-US"/>
        </a:p>
      </dgm:t>
    </dgm:pt>
    <dgm:pt modelId="{4095F100-006E-43D9-8F19-C80B836228FF}" type="sibTrans" cxnId="{88A5E75E-8FAE-4887-8EB8-BA65F86EDC37}">
      <dgm:prSet/>
      <dgm:spPr/>
      <dgm:t>
        <a:bodyPr/>
        <a:lstStyle/>
        <a:p>
          <a:endParaRPr lang="en-US"/>
        </a:p>
      </dgm:t>
    </dgm:pt>
    <dgm:pt modelId="{64814EBB-B5BF-4B7B-9AD1-D3B8DF05EC50}">
      <dgm:prSet/>
      <dgm:spPr/>
      <dgm:t>
        <a:bodyPr/>
        <a:lstStyle/>
        <a:p>
          <a:r>
            <a:rPr lang="en-US"/>
            <a:t>Coursera</a:t>
          </a:r>
        </a:p>
      </dgm:t>
    </dgm:pt>
    <dgm:pt modelId="{89EFDECD-2498-4816-B344-4C1B69A47AA6}" type="parTrans" cxnId="{207B52DB-5098-4939-9985-49264789BC6F}">
      <dgm:prSet/>
      <dgm:spPr/>
      <dgm:t>
        <a:bodyPr/>
        <a:lstStyle/>
        <a:p>
          <a:endParaRPr lang="en-US"/>
        </a:p>
      </dgm:t>
    </dgm:pt>
    <dgm:pt modelId="{ACB38810-566C-4D5E-A2BC-CAE9960395B8}" type="sibTrans" cxnId="{207B52DB-5098-4939-9985-49264789BC6F}">
      <dgm:prSet/>
      <dgm:spPr/>
      <dgm:t>
        <a:bodyPr/>
        <a:lstStyle/>
        <a:p>
          <a:endParaRPr lang="en-US"/>
        </a:p>
      </dgm:t>
    </dgm:pt>
    <dgm:pt modelId="{43122CA3-09E5-45AE-919B-6FE7EBBBD026}">
      <dgm:prSet/>
      <dgm:spPr/>
      <dgm:t>
        <a:bodyPr/>
        <a:lstStyle/>
        <a:p>
          <a:r>
            <a:rPr lang="en-US" b="0" i="0"/>
            <a:t>Brilliant</a:t>
          </a:r>
          <a:endParaRPr lang="en-US"/>
        </a:p>
      </dgm:t>
    </dgm:pt>
    <dgm:pt modelId="{5DF5F2A8-33C8-4741-88A4-BB011E907BC0}" type="parTrans" cxnId="{90E31415-16AF-480E-9644-566B8DB128B9}">
      <dgm:prSet/>
      <dgm:spPr/>
      <dgm:t>
        <a:bodyPr/>
        <a:lstStyle/>
        <a:p>
          <a:endParaRPr lang="en-US"/>
        </a:p>
      </dgm:t>
    </dgm:pt>
    <dgm:pt modelId="{B82EAB99-9CE9-4663-B010-A5A2B04590B7}" type="sibTrans" cxnId="{90E31415-16AF-480E-9644-566B8DB128B9}">
      <dgm:prSet/>
      <dgm:spPr/>
      <dgm:t>
        <a:bodyPr/>
        <a:lstStyle/>
        <a:p>
          <a:endParaRPr lang="en-US"/>
        </a:p>
      </dgm:t>
    </dgm:pt>
    <dgm:pt modelId="{B8DD4042-27E6-444F-8285-5DE4AD410F1F}">
      <dgm:prSet/>
      <dgm:spPr/>
      <dgm:t>
        <a:bodyPr/>
        <a:lstStyle/>
        <a:p>
          <a:r>
            <a:rPr lang="en-US"/>
            <a:t>Udemy</a:t>
          </a:r>
        </a:p>
      </dgm:t>
    </dgm:pt>
    <dgm:pt modelId="{3C68E9C2-6992-4D7C-A8A3-F1B0E4DEEC50}" type="parTrans" cxnId="{4D1BFC43-34EC-417C-9BE2-58D83DCFBB26}">
      <dgm:prSet/>
      <dgm:spPr/>
      <dgm:t>
        <a:bodyPr/>
        <a:lstStyle/>
        <a:p>
          <a:endParaRPr lang="en-US"/>
        </a:p>
      </dgm:t>
    </dgm:pt>
    <dgm:pt modelId="{30B59F6D-5C0B-41E5-90E4-1D99210BAA73}" type="sibTrans" cxnId="{4D1BFC43-34EC-417C-9BE2-58D83DCFBB26}">
      <dgm:prSet/>
      <dgm:spPr/>
      <dgm:t>
        <a:bodyPr/>
        <a:lstStyle/>
        <a:p>
          <a:endParaRPr lang="en-US"/>
        </a:p>
      </dgm:t>
    </dgm:pt>
    <dgm:pt modelId="{1351B708-D17C-2F44-9C49-1BCA7AC4F738}" type="pres">
      <dgm:prSet presAssocID="{DFDEB59C-9195-4A6E-A710-3745E3C07B49}" presName="linear" presStyleCnt="0">
        <dgm:presLayoutVars>
          <dgm:animLvl val="lvl"/>
          <dgm:resizeHandles val="exact"/>
        </dgm:presLayoutVars>
      </dgm:prSet>
      <dgm:spPr/>
    </dgm:pt>
    <dgm:pt modelId="{F3B24AA5-709C-184F-B658-6E92AC9AC757}" type="pres">
      <dgm:prSet presAssocID="{4794546B-5709-47B1-B7DC-BFB7C995A1EE}" presName="parentText" presStyleLbl="node1" presStyleIdx="0" presStyleCnt="4">
        <dgm:presLayoutVars>
          <dgm:chMax val="0"/>
          <dgm:bulletEnabled val="1"/>
        </dgm:presLayoutVars>
      </dgm:prSet>
      <dgm:spPr/>
    </dgm:pt>
    <dgm:pt modelId="{7D6F2787-F3BD-B34E-B0CE-F4CD9643FAFD}" type="pres">
      <dgm:prSet presAssocID="{4095F100-006E-43D9-8F19-C80B836228FF}" presName="spacer" presStyleCnt="0"/>
      <dgm:spPr/>
    </dgm:pt>
    <dgm:pt modelId="{9EAD96EB-836D-F642-B49C-DD42476BB202}" type="pres">
      <dgm:prSet presAssocID="{64814EBB-B5BF-4B7B-9AD1-D3B8DF05EC50}" presName="parentText" presStyleLbl="node1" presStyleIdx="1" presStyleCnt="4">
        <dgm:presLayoutVars>
          <dgm:chMax val="0"/>
          <dgm:bulletEnabled val="1"/>
        </dgm:presLayoutVars>
      </dgm:prSet>
      <dgm:spPr/>
    </dgm:pt>
    <dgm:pt modelId="{24F6855F-61F4-9040-A7C0-6622D366F67A}" type="pres">
      <dgm:prSet presAssocID="{ACB38810-566C-4D5E-A2BC-CAE9960395B8}" presName="spacer" presStyleCnt="0"/>
      <dgm:spPr/>
    </dgm:pt>
    <dgm:pt modelId="{4A61E133-0075-A347-A57B-BE4E4B3BF336}" type="pres">
      <dgm:prSet presAssocID="{43122CA3-09E5-45AE-919B-6FE7EBBBD026}" presName="parentText" presStyleLbl="node1" presStyleIdx="2" presStyleCnt="4">
        <dgm:presLayoutVars>
          <dgm:chMax val="0"/>
          <dgm:bulletEnabled val="1"/>
        </dgm:presLayoutVars>
      </dgm:prSet>
      <dgm:spPr/>
    </dgm:pt>
    <dgm:pt modelId="{673C26A8-42AF-E84D-AF0E-5D37AA7B4605}" type="pres">
      <dgm:prSet presAssocID="{B82EAB99-9CE9-4663-B010-A5A2B04590B7}" presName="spacer" presStyleCnt="0"/>
      <dgm:spPr/>
    </dgm:pt>
    <dgm:pt modelId="{7CF27468-AF46-BB49-8124-F5E22E085E64}" type="pres">
      <dgm:prSet presAssocID="{B8DD4042-27E6-444F-8285-5DE4AD410F1F}" presName="parentText" presStyleLbl="node1" presStyleIdx="3" presStyleCnt="4">
        <dgm:presLayoutVars>
          <dgm:chMax val="0"/>
          <dgm:bulletEnabled val="1"/>
        </dgm:presLayoutVars>
      </dgm:prSet>
      <dgm:spPr/>
    </dgm:pt>
  </dgm:ptLst>
  <dgm:cxnLst>
    <dgm:cxn modelId="{6DA27809-7941-F848-8C1F-E25FFD1FF0BC}" type="presOf" srcId="{4794546B-5709-47B1-B7DC-BFB7C995A1EE}" destId="{F3B24AA5-709C-184F-B658-6E92AC9AC757}" srcOrd="0" destOrd="0" presId="urn:microsoft.com/office/officeart/2005/8/layout/vList2"/>
    <dgm:cxn modelId="{90E31415-16AF-480E-9644-566B8DB128B9}" srcId="{DFDEB59C-9195-4A6E-A710-3745E3C07B49}" destId="{43122CA3-09E5-45AE-919B-6FE7EBBBD026}" srcOrd="2" destOrd="0" parTransId="{5DF5F2A8-33C8-4741-88A4-BB011E907BC0}" sibTransId="{B82EAB99-9CE9-4663-B010-A5A2B04590B7}"/>
    <dgm:cxn modelId="{B48CC01B-408D-BF4F-971B-CD09979AD955}" type="presOf" srcId="{DFDEB59C-9195-4A6E-A710-3745E3C07B49}" destId="{1351B708-D17C-2F44-9C49-1BCA7AC4F738}" srcOrd="0" destOrd="0" presId="urn:microsoft.com/office/officeart/2005/8/layout/vList2"/>
    <dgm:cxn modelId="{4D1BFC43-34EC-417C-9BE2-58D83DCFBB26}" srcId="{DFDEB59C-9195-4A6E-A710-3745E3C07B49}" destId="{B8DD4042-27E6-444F-8285-5DE4AD410F1F}" srcOrd="3" destOrd="0" parTransId="{3C68E9C2-6992-4D7C-A8A3-F1B0E4DEEC50}" sibTransId="{30B59F6D-5C0B-41E5-90E4-1D99210BAA73}"/>
    <dgm:cxn modelId="{88A5E75E-8FAE-4887-8EB8-BA65F86EDC37}" srcId="{DFDEB59C-9195-4A6E-A710-3745E3C07B49}" destId="{4794546B-5709-47B1-B7DC-BFB7C995A1EE}" srcOrd="0" destOrd="0" parTransId="{93F1AD77-E00E-4EB8-A299-C879D883C5CE}" sibTransId="{4095F100-006E-43D9-8F19-C80B836228FF}"/>
    <dgm:cxn modelId="{E942045F-B44E-BB42-AF3D-1107B85AECA7}" type="presOf" srcId="{64814EBB-B5BF-4B7B-9AD1-D3B8DF05EC50}" destId="{9EAD96EB-836D-F642-B49C-DD42476BB202}" srcOrd="0" destOrd="0" presId="urn:microsoft.com/office/officeart/2005/8/layout/vList2"/>
    <dgm:cxn modelId="{CBCDA178-A346-CB4F-95FA-2ED2B432E2F1}" type="presOf" srcId="{43122CA3-09E5-45AE-919B-6FE7EBBBD026}" destId="{4A61E133-0075-A347-A57B-BE4E4B3BF336}" srcOrd="0" destOrd="0" presId="urn:microsoft.com/office/officeart/2005/8/layout/vList2"/>
    <dgm:cxn modelId="{F7138ECA-2C5C-144A-BC96-8E4B41C0A251}" type="presOf" srcId="{B8DD4042-27E6-444F-8285-5DE4AD410F1F}" destId="{7CF27468-AF46-BB49-8124-F5E22E085E64}" srcOrd="0" destOrd="0" presId="urn:microsoft.com/office/officeart/2005/8/layout/vList2"/>
    <dgm:cxn modelId="{207B52DB-5098-4939-9985-49264789BC6F}" srcId="{DFDEB59C-9195-4A6E-A710-3745E3C07B49}" destId="{64814EBB-B5BF-4B7B-9AD1-D3B8DF05EC50}" srcOrd="1" destOrd="0" parTransId="{89EFDECD-2498-4816-B344-4C1B69A47AA6}" sibTransId="{ACB38810-566C-4D5E-A2BC-CAE9960395B8}"/>
    <dgm:cxn modelId="{E013E02D-13D4-454A-82B5-63B152D9D9EA}" type="presParOf" srcId="{1351B708-D17C-2F44-9C49-1BCA7AC4F738}" destId="{F3B24AA5-709C-184F-B658-6E92AC9AC757}" srcOrd="0" destOrd="0" presId="urn:microsoft.com/office/officeart/2005/8/layout/vList2"/>
    <dgm:cxn modelId="{1903C946-89BF-1F4C-B876-E660F9BF8922}" type="presParOf" srcId="{1351B708-D17C-2F44-9C49-1BCA7AC4F738}" destId="{7D6F2787-F3BD-B34E-B0CE-F4CD9643FAFD}" srcOrd="1" destOrd="0" presId="urn:microsoft.com/office/officeart/2005/8/layout/vList2"/>
    <dgm:cxn modelId="{9E1DFB7A-3F1F-1C42-9D4A-9347153863F7}" type="presParOf" srcId="{1351B708-D17C-2F44-9C49-1BCA7AC4F738}" destId="{9EAD96EB-836D-F642-B49C-DD42476BB202}" srcOrd="2" destOrd="0" presId="urn:microsoft.com/office/officeart/2005/8/layout/vList2"/>
    <dgm:cxn modelId="{DB3D3C22-E049-0B4E-9FA4-3A195C49226D}" type="presParOf" srcId="{1351B708-D17C-2F44-9C49-1BCA7AC4F738}" destId="{24F6855F-61F4-9040-A7C0-6622D366F67A}" srcOrd="3" destOrd="0" presId="urn:microsoft.com/office/officeart/2005/8/layout/vList2"/>
    <dgm:cxn modelId="{432B920D-C648-1A4C-8ABF-C50F7C4D87C1}" type="presParOf" srcId="{1351B708-D17C-2F44-9C49-1BCA7AC4F738}" destId="{4A61E133-0075-A347-A57B-BE4E4B3BF336}" srcOrd="4" destOrd="0" presId="urn:microsoft.com/office/officeart/2005/8/layout/vList2"/>
    <dgm:cxn modelId="{905D9911-EE3C-F544-841C-8B9767E49656}" type="presParOf" srcId="{1351B708-D17C-2F44-9C49-1BCA7AC4F738}" destId="{673C26A8-42AF-E84D-AF0E-5D37AA7B4605}" srcOrd="5" destOrd="0" presId="urn:microsoft.com/office/officeart/2005/8/layout/vList2"/>
    <dgm:cxn modelId="{B42F7436-CC8D-A048-8FDE-9891EDE15411}" type="presParOf" srcId="{1351B708-D17C-2F44-9C49-1BCA7AC4F738}" destId="{7CF27468-AF46-BB49-8124-F5E22E085E6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0018F-E4BB-416D-AC03-064CB10A2EA2}">
      <dsp:nvSpPr>
        <dsp:cNvPr id="0" name=""/>
        <dsp:cNvSpPr/>
      </dsp:nvSpPr>
      <dsp:spPr>
        <a:xfrm>
          <a:off x="0" y="630381"/>
          <a:ext cx="10709030" cy="11637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D84EC7-40D1-4C2B-AFCF-1B99883CF4F7}">
      <dsp:nvSpPr>
        <dsp:cNvPr id="0" name=""/>
        <dsp:cNvSpPr/>
      </dsp:nvSpPr>
      <dsp:spPr>
        <a:xfrm>
          <a:off x="352044" y="892232"/>
          <a:ext cx="640080" cy="640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52E986-9F79-4CC6-8228-DB53B20D102D}">
      <dsp:nvSpPr>
        <dsp:cNvPr id="0" name=""/>
        <dsp:cNvSpPr/>
      </dsp:nvSpPr>
      <dsp:spPr>
        <a:xfrm>
          <a:off x="1344168" y="630381"/>
          <a:ext cx="9364862" cy="1163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67" tIns="123167" rIns="123167" bIns="123167" numCol="1" spcCol="1270" anchor="ctr" anchorCtr="0">
          <a:noAutofit/>
        </a:bodyPr>
        <a:lstStyle/>
        <a:p>
          <a:pPr marL="0" lvl="0" indent="0" algn="l" defTabSz="622300">
            <a:lnSpc>
              <a:spcPct val="100000"/>
            </a:lnSpc>
            <a:spcBef>
              <a:spcPct val="0"/>
            </a:spcBef>
            <a:spcAft>
              <a:spcPct val="35000"/>
            </a:spcAft>
            <a:buNone/>
          </a:pPr>
          <a:r>
            <a:rPr lang="en-US" sz="1400" kern="1200"/>
            <a:t>The project’s primary goal is to create a website for instructors across various domains to publish their courses on their own websites. We will be implementing the quizzes (if any question gets correct answer, then we increase the question level), grading a student, showing the report card of the student, when the student leaves the course, his academic progression will be paused where he left, whenever the student he resumes the course, his academic progression will be resumed. </a:t>
          </a:r>
        </a:p>
      </dsp:txBody>
      <dsp:txXfrm>
        <a:off x="1344168" y="630381"/>
        <a:ext cx="9364862" cy="1163781"/>
      </dsp:txXfrm>
    </dsp:sp>
    <dsp:sp modelId="{84D43BA8-FB01-4E2F-8046-067FDAE32273}">
      <dsp:nvSpPr>
        <dsp:cNvPr id="0" name=""/>
        <dsp:cNvSpPr/>
      </dsp:nvSpPr>
      <dsp:spPr>
        <a:xfrm>
          <a:off x="0" y="2085109"/>
          <a:ext cx="10709030" cy="11637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B32DD0-DDA3-4860-B55F-7023C4051909}">
      <dsp:nvSpPr>
        <dsp:cNvPr id="0" name=""/>
        <dsp:cNvSpPr/>
      </dsp:nvSpPr>
      <dsp:spPr>
        <a:xfrm>
          <a:off x="352044" y="2346960"/>
          <a:ext cx="640080" cy="640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64E5A6-D23D-4ECE-8387-EFA17624E585}">
      <dsp:nvSpPr>
        <dsp:cNvPr id="0" name=""/>
        <dsp:cNvSpPr/>
      </dsp:nvSpPr>
      <dsp:spPr>
        <a:xfrm>
          <a:off x="1344168" y="2085109"/>
          <a:ext cx="9364862" cy="1163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67" tIns="123167" rIns="123167" bIns="123167" numCol="1" spcCol="1270" anchor="ctr" anchorCtr="0">
          <a:noAutofit/>
        </a:bodyPr>
        <a:lstStyle/>
        <a:p>
          <a:pPr marL="0" lvl="0" indent="0" algn="l" defTabSz="622300">
            <a:lnSpc>
              <a:spcPct val="100000"/>
            </a:lnSpc>
            <a:spcBef>
              <a:spcPct val="0"/>
            </a:spcBef>
            <a:spcAft>
              <a:spcPct val="35000"/>
            </a:spcAft>
            <a:buNone/>
          </a:pPr>
          <a:r>
            <a:rPr lang="en-US" sz="1400" kern="1200"/>
            <a:t>The initial effort in this project will be focused on creating the main features which will be limited scoped for the tenure of this course and making it as a running prototype and incrementally adding more features in the future.</a:t>
          </a:r>
        </a:p>
      </dsp:txBody>
      <dsp:txXfrm>
        <a:off x="1344168" y="2085109"/>
        <a:ext cx="9364862" cy="1163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2C169-658B-F440-BDE5-BC538FF8A3E9}">
      <dsp:nvSpPr>
        <dsp:cNvPr id="0" name=""/>
        <dsp:cNvSpPr/>
      </dsp:nvSpPr>
      <dsp:spPr>
        <a:xfrm>
          <a:off x="0" y="473"/>
          <a:ext cx="107090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7B594A-02F7-714B-AC2A-820CA8B92EE8}">
      <dsp:nvSpPr>
        <dsp:cNvPr id="0" name=""/>
        <dsp:cNvSpPr/>
      </dsp:nvSpPr>
      <dsp:spPr>
        <a:xfrm>
          <a:off x="0" y="473"/>
          <a:ext cx="10709030" cy="430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1. </a:t>
          </a:r>
          <a:r>
            <a:rPr lang="en-US" sz="1200" b="1" kern="1200"/>
            <a:t>Landing Page:</a:t>
          </a:r>
          <a:r>
            <a:rPr lang="en-US" sz="1200" kern="1200"/>
            <a:t> Ask for the user to create account or login and then take user to home page.</a:t>
          </a:r>
        </a:p>
      </dsp:txBody>
      <dsp:txXfrm>
        <a:off x="0" y="473"/>
        <a:ext cx="10709030" cy="430925"/>
      </dsp:txXfrm>
    </dsp:sp>
    <dsp:sp modelId="{A2450E9F-848A-BC41-9C7F-C74A34DF0B6C}">
      <dsp:nvSpPr>
        <dsp:cNvPr id="0" name=""/>
        <dsp:cNvSpPr/>
      </dsp:nvSpPr>
      <dsp:spPr>
        <a:xfrm>
          <a:off x="0" y="431398"/>
          <a:ext cx="107090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843B0F-9A0F-EE48-88E8-1B764EA25D5F}">
      <dsp:nvSpPr>
        <dsp:cNvPr id="0" name=""/>
        <dsp:cNvSpPr/>
      </dsp:nvSpPr>
      <dsp:spPr>
        <a:xfrm>
          <a:off x="0" y="431398"/>
          <a:ext cx="10709030" cy="430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2. </a:t>
          </a:r>
          <a:r>
            <a:rPr lang="en-US" sz="1200" b="1" kern="1200"/>
            <a:t>Course List Page</a:t>
          </a:r>
          <a:r>
            <a:rPr lang="en-US" sz="1200" kern="1200"/>
            <a:t>: In course list page we list all the available courses. </a:t>
          </a:r>
        </a:p>
      </dsp:txBody>
      <dsp:txXfrm>
        <a:off x="0" y="431398"/>
        <a:ext cx="10709030" cy="430925"/>
      </dsp:txXfrm>
    </dsp:sp>
    <dsp:sp modelId="{8E36643E-69A6-9C41-9A83-D22DD14073CB}">
      <dsp:nvSpPr>
        <dsp:cNvPr id="0" name=""/>
        <dsp:cNvSpPr/>
      </dsp:nvSpPr>
      <dsp:spPr>
        <a:xfrm>
          <a:off x="0" y="862323"/>
          <a:ext cx="107090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9F551F-3D2C-A642-B802-1537D8F8A579}">
      <dsp:nvSpPr>
        <dsp:cNvPr id="0" name=""/>
        <dsp:cNvSpPr/>
      </dsp:nvSpPr>
      <dsp:spPr>
        <a:xfrm>
          <a:off x="0" y="862323"/>
          <a:ext cx="10709030" cy="430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3. </a:t>
          </a:r>
          <a:r>
            <a:rPr lang="en-US" sz="1200" b="1" kern="1200"/>
            <a:t>Users profile page</a:t>
          </a:r>
          <a:r>
            <a:rPr lang="en-US" sz="1200" kern="1200"/>
            <a:t>: In users profile page user can update his profile data.</a:t>
          </a:r>
        </a:p>
      </dsp:txBody>
      <dsp:txXfrm>
        <a:off x="0" y="862323"/>
        <a:ext cx="10709030" cy="430925"/>
      </dsp:txXfrm>
    </dsp:sp>
    <dsp:sp modelId="{4D182EB2-1B07-1046-AD54-779D03E55773}">
      <dsp:nvSpPr>
        <dsp:cNvPr id="0" name=""/>
        <dsp:cNvSpPr/>
      </dsp:nvSpPr>
      <dsp:spPr>
        <a:xfrm>
          <a:off x="0" y="1293248"/>
          <a:ext cx="107090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4758DE-6FED-EE43-9EE9-87B2D0435F0E}">
      <dsp:nvSpPr>
        <dsp:cNvPr id="0" name=""/>
        <dsp:cNvSpPr/>
      </dsp:nvSpPr>
      <dsp:spPr>
        <a:xfrm>
          <a:off x="0" y="1293248"/>
          <a:ext cx="10709030" cy="430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4</a:t>
          </a:r>
          <a:r>
            <a:rPr lang="en-US" sz="1200" b="1" kern="1200"/>
            <a:t>. Instructor Settings</a:t>
          </a:r>
          <a:r>
            <a:rPr lang="en-US" sz="1200" kern="1200"/>
            <a:t>: Creating an Admin interface for the instructor to handle the course content which will consist of (creating, updating course materials like video/ text etc.) </a:t>
          </a:r>
        </a:p>
      </dsp:txBody>
      <dsp:txXfrm>
        <a:off x="0" y="1293248"/>
        <a:ext cx="10709030" cy="430925"/>
      </dsp:txXfrm>
    </dsp:sp>
    <dsp:sp modelId="{390BFA98-6C35-D548-95E5-21E2E3F13B85}">
      <dsp:nvSpPr>
        <dsp:cNvPr id="0" name=""/>
        <dsp:cNvSpPr/>
      </dsp:nvSpPr>
      <dsp:spPr>
        <a:xfrm>
          <a:off x="0" y="1724173"/>
          <a:ext cx="107090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26A3C0-6B62-2442-A498-37A1FDBB9EA3}">
      <dsp:nvSpPr>
        <dsp:cNvPr id="0" name=""/>
        <dsp:cNvSpPr/>
      </dsp:nvSpPr>
      <dsp:spPr>
        <a:xfrm>
          <a:off x="0" y="1724173"/>
          <a:ext cx="10709030" cy="430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5</a:t>
          </a:r>
          <a:r>
            <a:rPr lang="en-US" sz="1200" b="1" kern="1200"/>
            <a:t>. User Profile:</a:t>
          </a:r>
          <a:r>
            <a:rPr lang="en-US" sz="1200" kern="1200"/>
            <a:t> User profile shows the users personal data and registered course progress for a student, and     for instructor it shows created courses.</a:t>
          </a:r>
        </a:p>
      </dsp:txBody>
      <dsp:txXfrm>
        <a:off x="0" y="1724173"/>
        <a:ext cx="10709030" cy="430925"/>
      </dsp:txXfrm>
    </dsp:sp>
    <dsp:sp modelId="{0080EE98-2C92-6D44-9894-F90C9A1B498B}">
      <dsp:nvSpPr>
        <dsp:cNvPr id="0" name=""/>
        <dsp:cNvSpPr/>
      </dsp:nvSpPr>
      <dsp:spPr>
        <a:xfrm>
          <a:off x="0" y="2155099"/>
          <a:ext cx="107090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BB5487-8286-1243-AE64-F4812C30B554}">
      <dsp:nvSpPr>
        <dsp:cNvPr id="0" name=""/>
        <dsp:cNvSpPr/>
      </dsp:nvSpPr>
      <dsp:spPr>
        <a:xfrm>
          <a:off x="0" y="2155099"/>
          <a:ext cx="10709030" cy="430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6. </a:t>
          </a:r>
          <a:r>
            <a:rPr lang="en-US" sz="1200" b="1" kern="1200"/>
            <a:t>Add Course Page</a:t>
          </a:r>
          <a:r>
            <a:rPr lang="en-US" sz="1200" kern="1200"/>
            <a:t>: Instructor can create a new course.</a:t>
          </a:r>
        </a:p>
      </dsp:txBody>
      <dsp:txXfrm>
        <a:off x="0" y="2155099"/>
        <a:ext cx="10709030" cy="430925"/>
      </dsp:txXfrm>
    </dsp:sp>
    <dsp:sp modelId="{B702BA35-258C-C04E-8352-BDCDDE56C765}">
      <dsp:nvSpPr>
        <dsp:cNvPr id="0" name=""/>
        <dsp:cNvSpPr/>
      </dsp:nvSpPr>
      <dsp:spPr>
        <a:xfrm>
          <a:off x="0" y="2586024"/>
          <a:ext cx="107090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7D5F19-D794-7746-9718-C4E0BF2A9BEA}">
      <dsp:nvSpPr>
        <dsp:cNvPr id="0" name=""/>
        <dsp:cNvSpPr/>
      </dsp:nvSpPr>
      <dsp:spPr>
        <a:xfrm>
          <a:off x="0" y="2586024"/>
          <a:ext cx="10709030" cy="430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7. </a:t>
          </a:r>
          <a:r>
            <a:rPr lang="en-US" sz="1200" b="1" kern="1200"/>
            <a:t>Like/Dislike a Course:</a:t>
          </a:r>
          <a:r>
            <a:rPr lang="en-US" sz="1200" kern="1200"/>
            <a:t> Allow users to like or dislike a particular course.</a:t>
          </a:r>
        </a:p>
      </dsp:txBody>
      <dsp:txXfrm>
        <a:off x="0" y="2586024"/>
        <a:ext cx="10709030" cy="430925"/>
      </dsp:txXfrm>
    </dsp:sp>
    <dsp:sp modelId="{947D4AC1-4ADC-1D40-8AE0-D02D319FBD84}">
      <dsp:nvSpPr>
        <dsp:cNvPr id="0" name=""/>
        <dsp:cNvSpPr/>
      </dsp:nvSpPr>
      <dsp:spPr>
        <a:xfrm>
          <a:off x="0" y="3016949"/>
          <a:ext cx="107090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0EE3A9-8C57-5247-AF0A-0CB5F95C4272}">
      <dsp:nvSpPr>
        <dsp:cNvPr id="0" name=""/>
        <dsp:cNvSpPr/>
      </dsp:nvSpPr>
      <dsp:spPr>
        <a:xfrm>
          <a:off x="0" y="3016949"/>
          <a:ext cx="10709030" cy="430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8. </a:t>
          </a:r>
          <a:r>
            <a:rPr lang="en-US" sz="1200" b="1" kern="1200"/>
            <a:t>Comments:</a:t>
          </a:r>
          <a:r>
            <a:rPr lang="en-US" sz="1200" kern="1200"/>
            <a:t> Users can write ask doubts or comment on the course content.</a:t>
          </a:r>
        </a:p>
      </dsp:txBody>
      <dsp:txXfrm>
        <a:off x="0" y="3016949"/>
        <a:ext cx="10709030" cy="430925"/>
      </dsp:txXfrm>
    </dsp:sp>
    <dsp:sp modelId="{78158FA6-6530-4943-9B7B-F2EE95FDE44C}">
      <dsp:nvSpPr>
        <dsp:cNvPr id="0" name=""/>
        <dsp:cNvSpPr/>
      </dsp:nvSpPr>
      <dsp:spPr>
        <a:xfrm>
          <a:off x="0" y="3447874"/>
          <a:ext cx="1070903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2CE691-D450-0E46-AE10-BBAE9BC2E9E4}">
      <dsp:nvSpPr>
        <dsp:cNvPr id="0" name=""/>
        <dsp:cNvSpPr/>
      </dsp:nvSpPr>
      <dsp:spPr>
        <a:xfrm>
          <a:off x="0" y="3447874"/>
          <a:ext cx="10709030" cy="430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9. </a:t>
          </a:r>
          <a:r>
            <a:rPr lang="en-US" sz="1200" b="1" kern="1200"/>
            <a:t>Feedback:</a:t>
          </a:r>
          <a:r>
            <a:rPr lang="en-US" sz="1200" kern="1200"/>
            <a:t> In feedback section users can send their feedback about the course.</a:t>
          </a:r>
        </a:p>
      </dsp:txBody>
      <dsp:txXfrm>
        <a:off x="0" y="3447874"/>
        <a:ext cx="10709030" cy="4309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151A3-19A2-8D40-8435-E04F06C77E5A}">
      <dsp:nvSpPr>
        <dsp:cNvPr id="0" name=""/>
        <dsp:cNvSpPr/>
      </dsp:nvSpPr>
      <dsp:spPr>
        <a:xfrm>
          <a:off x="0" y="423226"/>
          <a:ext cx="1070903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Instructor can conduct the quiz exams for the users’ on given topics  </a:t>
          </a:r>
        </a:p>
      </dsp:txBody>
      <dsp:txXfrm>
        <a:off x="33955" y="457181"/>
        <a:ext cx="10641120" cy="627655"/>
      </dsp:txXfrm>
    </dsp:sp>
    <dsp:sp modelId="{A87CF210-9FEC-5447-8D50-473F73B98C89}">
      <dsp:nvSpPr>
        <dsp:cNvPr id="0" name=""/>
        <dsp:cNvSpPr/>
      </dsp:nvSpPr>
      <dsp:spPr>
        <a:xfrm>
          <a:off x="0" y="1202311"/>
          <a:ext cx="1070903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Instructor can post extra resources to the users.</a:t>
          </a:r>
        </a:p>
      </dsp:txBody>
      <dsp:txXfrm>
        <a:off x="33955" y="1236266"/>
        <a:ext cx="10641120" cy="627655"/>
      </dsp:txXfrm>
    </dsp:sp>
    <dsp:sp modelId="{0317FFF8-3252-CB4B-98CA-8FA387836A65}">
      <dsp:nvSpPr>
        <dsp:cNvPr id="0" name=""/>
        <dsp:cNvSpPr/>
      </dsp:nvSpPr>
      <dsp:spPr>
        <a:xfrm>
          <a:off x="0" y="1981396"/>
          <a:ext cx="1070903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Course Search bar which helps user to find the available courses.</a:t>
          </a:r>
        </a:p>
      </dsp:txBody>
      <dsp:txXfrm>
        <a:off x="33955" y="2015351"/>
        <a:ext cx="10641120" cy="627655"/>
      </dsp:txXfrm>
    </dsp:sp>
    <dsp:sp modelId="{3C8FB66B-73DD-B048-BD88-663E7E942F17}">
      <dsp:nvSpPr>
        <dsp:cNvPr id="0" name=""/>
        <dsp:cNvSpPr/>
      </dsp:nvSpPr>
      <dsp:spPr>
        <a:xfrm>
          <a:off x="0" y="2760481"/>
          <a:ext cx="1070903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User page that shows the students according to their grades</a:t>
          </a:r>
        </a:p>
      </dsp:txBody>
      <dsp:txXfrm>
        <a:off x="33955" y="2794436"/>
        <a:ext cx="10641120" cy="6276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BB360-2D23-CC40-B398-0151117F096C}">
      <dsp:nvSpPr>
        <dsp:cNvPr id="0" name=""/>
        <dsp:cNvSpPr/>
      </dsp:nvSpPr>
      <dsp:spPr>
        <a:xfrm>
          <a:off x="0" y="824391"/>
          <a:ext cx="3011914" cy="19125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423043-17F9-3E4E-9FA8-FDFD19CE49DE}">
      <dsp:nvSpPr>
        <dsp:cNvPr id="0" name=""/>
        <dsp:cNvSpPr/>
      </dsp:nvSpPr>
      <dsp:spPr>
        <a:xfrm>
          <a:off x="334657" y="1142315"/>
          <a:ext cx="3011914" cy="19125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University Professors</a:t>
          </a:r>
        </a:p>
      </dsp:txBody>
      <dsp:txXfrm>
        <a:off x="390674" y="1198332"/>
        <a:ext cx="2899880" cy="1800532"/>
      </dsp:txXfrm>
    </dsp:sp>
    <dsp:sp modelId="{0F6D8A0D-5A2E-FE48-9EB8-7A505D7CDF58}">
      <dsp:nvSpPr>
        <dsp:cNvPr id="0" name=""/>
        <dsp:cNvSpPr/>
      </dsp:nvSpPr>
      <dsp:spPr>
        <a:xfrm>
          <a:off x="3681229" y="824391"/>
          <a:ext cx="3011914" cy="19125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364074-1F28-0E46-8FED-BC9D45DF3DD8}">
      <dsp:nvSpPr>
        <dsp:cNvPr id="0" name=""/>
        <dsp:cNvSpPr/>
      </dsp:nvSpPr>
      <dsp:spPr>
        <a:xfrm>
          <a:off x="4015886" y="1142315"/>
          <a:ext cx="3011914" cy="19125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Students</a:t>
          </a:r>
        </a:p>
      </dsp:txBody>
      <dsp:txXfrm>
        <a:off x="4071903" y="1198332"/>
        <a:ext cx="2899880" cy="1800532"/>
      </dsp:txXfrm>
    </dsp:sp>
    <dsp:sp modelId="{47B27DF8-8153-7840-9FFC-1366705738DA}">
      <dsp:nvSpPr>
        <dsp:cNvPr id="0" name=""/>
        <dsp:cNvSpPr/>
      </dsp:nvSpPr>
      <dsp:spPr>
        <a:xfrm>
          <a:off x="7362458" y="824391"/>
          <a:ext cx="3011914" cy="19125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B0773-7D8A-474C-8A91-936733A582E0}">
      <dsp:nvSpPr>
        <dsp:cNvPr id="0" name=""/>
        <dsp:cNvSpPr/>
      </dsp:nvSpPr>
      <dsp:spPr>
        <a:xfrm>
          <a:off x="7697116" y="1142315"/>
          <a:ext cx="3011914" cy="19125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Kids</a:t>
          </a:r>
        </a:p>
      </dsp:txBody>
      <dsp:txXfrm>
        <a:off x="7753133" y="1198332"/>
        <a:ext cx="2899880" cy="18005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E4BE8-9931-4154-BE92-E48BB7FD2254}">
      <dsp:nvSpPr>
        <dsp:cNvPr id="0" name=""/>
        <dsp:cNvSpPr/>
      </dsp:nvSpPr>
      <dsp:spPr>
        <a:xfrm>
          <a:off x="0" y="473"/>
          <a:ext cx="10709030" cy="11080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8BD2A-F6EB-4E98-82FF-488A98C3E4A3}">
      <dsp:nvSpPr>
        <dsp:cNvPr id="0" name=""/>
        <dsp:cNvSpPr/>
      </dsp:nvSpPr>
      <dsp:spPr>
        <a:xfrm>
          <a:off x="335198" y="249794"/>
          <a:ext cx="609451" cy="6094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4F369-BBE3-4ABF-B45A-A22311235895}">
      <dsp:nvSpPr>
        <dsp:cNvPr id="0" name=""/>
        <dsp:cNvSpPr/>
      </dsp:nvSpPr>
      <dsp:spPr>
        <a:xfrm>
          <a:off x="1279847" y="473"/>
          <a:ext cx="9429183" cy="1108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73" tIns="117273" rIns="117273" bIns="117273" numCol="1" spcCol="1270" anchor="ctr" anchorCtr="0">
          <a:noAutofit/>
        </a:bodyPr>
        <a:lstStyle/>
        <a:p>
          <a:pPr marL="0" lvl="0" indent="0" algn="l" defTabSz="1111250">
            <a:lnSpc>
              <a:spcPct val="100000"/>
            </a:lnSpc>
            <a:spcBef>
              <a:spcPct val="0"/>
            </a:spcBef>
            <a:spcAft>
              <a:spcPct val="35000"/>
            </a:spcAft>
            <a:buNone/>
          </a:pPr>
          <a:r>
            <a:rPr lang="en-US" sz="2500" kern="1200"/>
            <a:t>Practice Quiz exams</a:t>
          </a:r>
        </a:p>
      </dsp:txBody>
      <dsp:txXfrm>
        <a:off x="1279847" y="473"/>
        <a:ext cx="9429183" cy="1108093"/>
      </dsp:txXfrm>
    </dsp:sp>
    <dsp:sp modelId="{52D4DB78-7538-4AFF-8ECB-A90B302F3E99}">
      <dsp:nvSpPr>
        <dsp:cNvPr id="0" name=""/>
        <dsp:cNvSpPr/>
      </dsp:nvSpPr>
      <dsp:spPr>
        <a:xfrm>
          <a:off x="0" y="1385589"/>
          <a:ext cx="10709030" cy="11080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95C89F-2E45-42B9-9A63-732DB40F0DE3}">
      <dsp:nvSpPr>
        <dsp:cNvPr id="0" name=""/>
        <dsp:cNvSpPr/>
      </dsp:nvSpPr>
      <dsp:spPr>
        <a:xfrm>
          <a:off x="335198" y="1634910"/>
          <a:ext cx="609451" cy="6094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0EAC82-4285-4E3F-AAA7-136B1DCDBFD4}">
      <dsp:nvSpPr>
        <dsp:cNvPr id="0" name=""/>
        <dsp:cNvSpPr/>
      </dsp:nvSpPr>
      <dsp:spPr>
        <a:xfrm>
          <a:off x="1279847" y="1385589"/>
          <a:ext cx="9429183" cy="1108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73" tIns="117273" rIns="117273" bIns="117273" numCol="1" spcCol="1270" anchor="ctr" anchorCtr="0">
          <a:noAutofit/>
        </a:bodyPr>
        <a:lstStyle/>
        <a:p>
          <a:pPr marL="0" lvl="0" indent="0" algn="l" defTabSz="1111250">
            <a:lnSpc>
              <a:spcPct val="100000"/>
            </a:lnSpc>
            <a:spcBef>
              <a:spcPct val="0"/>
            </a:spcBef>
            <a:spcAft>
              <a:spcPct val="35000"/>
            </a:spcAft>
            <a:buNone/>
          </a:pPr>
          <a:r>
            <a:rPr lang="en-US" sz="2500" kern="1200" dirty="0"/>
            <a:t>Track Student Study progress</a:t>
          </a:r>
        </a:p>
      </dsp:txBody>
      <dsp:txXfrm>
        <a:off x="1279847" y="1385589"/>
        <a:ext cx="9429183" cy="1108093"/>
      </dsp:txXfrm>
    </dsp:sp>
    <dsp:sp modelId="{883057FE-550F-4370-8EF1-2B07C4D71A1B}">
      <dsp:nvSpPr>
        <dsp:cNvPr id="0" name=""/>
        <dsp:cNvSpPr/>
      </dsp:nvSpPr>
      <dsp:spPr>
        <a:xfrm>
          <a:off x="0" y="2770706"/>
          <a:ext cx="10709030" cy="11080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58405B-A16C-4753-AF5C-531D1EA28E7F}">
      <dsp:nvSpPr>
        <dsp:cNvPr id="0" name=""/>
        <dsp:cNvSpPr/>
      </dsp:nvSpPr>
      <dsp:spPr>
        <a:xfrm>
          <a:off x="335198" y="3020027"/>
          <a:ext cx="609451" cy="6094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E09661-C005-4245-91CD-5441FB0C57A4}">
      <dsp:nvSpPr>
        <dsp:cNvPr id="0" name=""/>
        <dsp:cNvSpPr/>
      </dsp:nvSpPr>
      <dsp:spPr>
        <a:xfrm>
          <a:off x="1279847" y="2770706"/>
          <a:ext cx="9429183" cy="1108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73" tIns="117273" rIns="117273" bIns="117273" numCol="1" spcCol="1270" anchor="ctr" anchorCtr="0">
          <a:noAutofit/>
        </a:bodyPr>
        <a:lstStyle/>
        <a:p>
          <a:pPr marL="0" lvl="0" indent="0" algn="l" defTabSz="1111250">
            <a:lnSpc>
              <a:spcPct val="100000"/>
            </a:lnSpc>
            <a:spcBef>
              <a:spcPct val="0"/>
            </a:spcBef>
            <a:spcAft>
              <a:spcPct val="35000"/>
            </a:spcAft>
            <a:buNone/>
          </a:pPr>
          <a:r>
            <a:rPr lang="en-US" sz="2500" kern="1200"/>
            <a:t>Learn new skills</a:t>
          </a:r>
        </a:p>
      </dsp:txBody>
      <dsp:txXfrm>
        <a:off x="1279847" y="2770706"/>
        <a:ext cx="9429183" cy="11080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54B3E-FAEB-4B7D-AD2A-D07603CF4959}">
      <dsp:nvSpPr>
        <dsp:cNvPr id="0" name=""/>
        <dsp:cNvSpPr/>
      </dsp:nvSpPr>
      <dsp:spPr>
        <a:xfrm>
          <a:off x="575515" y="859636"/>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160904-791D-40C8-A9ED-2D5A72524F93}">
      <dsp:nvSpPr>
        <dsp:cNvPr id="0" name=""/>
        <dsp:cNvSpPr/>
      </dsp:nvSpPr>
      <dsp:spPr>
        <a:xfrm>
          <a:off x="809515" y="1093636"/>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0911D3-9AAD-4CBA-943F-D558E7D9B2BC}">
      <dsp:nvSpPr>
        <dsp:cNvPr id="0" name=""/>
        <dsp:cNvSpPr/>
      </dsp:nvSpPr>
      <dsp:spPr>
        <a:xfrm>
          <a:off x="224515" y="229963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Online Courses</a:t>
          </a:r>
        </a:p>
      </dsp:txBody>
      <dsp:txXfrm>
        <a:off x="224515" y="2299636"/>
        <a:ext cx="1800000" cy="720000"/>
      </dsp:txXfrm>
    </dsp:sp>
    <dsp:sp modelId="{D3ADB232-A620-4AB1-8501-C6C837B59782}">
      <dsp:nvSpPr>
        <dsp:cNvPr id="0" name=""/>
        <dsp:cNvSpPr/>
      </dsp:nvSpPr>
      <dsp:spPr>
        <a:xfrm>
          <a:off x="2690515" y="859636"/>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097559-1503-4E0F-A8F0-5A451BF151D4}">
      <dsp:nvSpPr>
        <dsp:cNvPr id="0" name=""/>
        <dsp:cNvSpPr/>
      </dsp:nvSpPr>
      <dsp:spPr>
        <a:xfrm>
          <a:off x="2924515" y="1093636"/>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35B689-3521-4C2B-9AC4-BE82F641E183}">
      <dsp:nvSpPr>
        <dsp:cNvPr id="0" name=""/>
        <dsp:cNvSpPr/>
      </dsp:nvSpPr>
      <dsp:spPr>
        <a:xfrm>
          <a:off x="2339515" y="229963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Download class notes</a:t>
          </a:r>
        </a:p>
      </dsp:txBody>
      <dsp:txXfrm>
        <a:off x="2339515" y="2299636"/>
        <a:ext cx="1800000" cy="720000"/>
      </dsp:txXfrm>
    </dsp:sp>
    <dsp:sp modelId="{A3B7A2D1-6675-4B78-BD05-9D20FDC22AF6}">
      <dsp:nvSpPr>
        <dsp:cNvPr id="0" name=""/>
        <dsp:cNvSpPr/>
      </dsp:nvSpPr>
      <dsp:spPr>
        <a:xfrm>
          <a:off x="4805515" y="859636"/>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2752C2-D941-4E9C-90F8-3680F0ED6530}">
      <dsp:nvSpPr>
        <dsp:cNvPr id="0" name=""/>
        <dsp:cNvSpPr/>
      </dsp:nvSpPr>
      <dsp:spPr>
        <a:xfrm>
          <a:off x="5039515" y="1093636"/>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749F3E-4E60-415A-8852-2C5AAD2DF97F}">
      <dsp:nvSpPr>
        <dsp:cNvPr id="0" name=""/>
        <dsp:cNvSpPr/>
      </dsp:nvSpPr>
      <dsp:spPr>
        <a:xfrm>
          <a:off x="4454515" y="229963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Ask questions</a:t>
          </a:r>
        </a:p>
      </dsp:txBody>
      <dsp:txXfrm>
        <a:off x="4454515" y="2299636"/>
        <a:ext cx="1800000" cy="720000"/>
      </dsp:txXfrm>
    </dsp:sp>
    <dsp:sp modelId="{9093D34F-D931-4FE0-BD52-0D0958F4AE0A}">
      <dsp:nvSpPr>
        <dsp:cNvPr id="0" name=""/>
        <dsp:cNvSpPr/>
      </dsp:nvSpPr>
      <dsp:spPr>
        <a:xfrm>
          <a:off x="6920515" y="859636"/>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455476-1110-4358-B5A2-7AFF7603D5D1}">
      <dsp:nvSpPr>
        <dsp:cNvPr id="0" name=""/>
        <dsp:cNvSpPr/>
      </dsp:nvSpPr>
      <dsp:spPr>
        <a:xfrm>
          <a:off x="7154515" y="1093636"/>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5BEE30-42BD-4751-A13A-67B9B3281E07}">
      <dsp:nvSpPr>
        <dsp:cNvPr id="0" name=""/>
        <dsp:cNvSpPr/>
      </dsp:nvSpPr>
      <dsp:spPr>
        <a:xfrm>
          <a:off x="6569515" y="229963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Take multiple courses</a:t>
          </a:r>
        </a:p>
      </dsp:txBody>
      <dsp:txXfrm>
        <a:off x="6569515" y="2299636"/>
        <a:ext cx="1800000" cy="720000"/>
      </dsp:txXfrm>
    </dsp:sp>
    <dsp:sp modelId="{8C232B99-8E08-467A-8FAD-56402CABF764}">
      <dsp:nvSpPr>
        <dsp:cNvPr id="0" name=""/>
        <dsp:cNvSpPr/>
      </dsp:nvSpPr>
      <dsp:spPr>
        <a:xfrm>
          <a:off x="9035515" y="859636"/>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DE7D7A-6DDA-4EF2-890A-69CD160E2EE0}">
      <dsp:nvSpPr>
        <dsp:cNvPr id="0" name=""/>
        <dsp:cNvSpPr/>
      </dsp:nvSpPr>
      <dsp:spPr>
        <a:xfrm>
          <a:off x="9269515" y="1093636"/>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E06F8B-5E7D-433F-98B1-541268E9CE0B}">
      <dsp:nvSpPr>
        <dsp:cNvPr id="0" name=""/>
        <dsp:cNvSpPr/>
      </dsp:nvSpPr>
      <dsp:spPr>
        <a:xfrm>
          <a:off x="8684515" y="229963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Manage user progress </a:t>
          </a:r>
        </a:p>
      </dsp:txBody>
      <dsp:txXfrm>
        <a:off x="8684515" y="2299636"/>
        <a:ext cx="180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24AA5-709C-184F-B658-6E92AC9AC757}">
      <dsp:nvSpPr>
        <dsp:cNvPr id="0" name=""/>
        <dsp:cNvSpPr/>
      </dsp:nvSpPr>
      <dsp:spPr>
        <a:xfrm>
          <a:off x="0" y="4906"/>
          <a:ext cx="10709030" cy="887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LinkedIn Learning</a:t>
          </a:r>
        </a:p>
      </dsp:txBody>
      <dsp:txXfrm>
        <a:off x="43321" y="48227"/>
        <a:ext cx="10622388" cy="800803"/>
      </dsp:txXfrm>
    </dsp:sp>
    <dsp:sp modelId="{9EAD96EB-836D-F642-B49C-DD42476BB202}">
      <dsp:nvSpPr>
        <dsp:cNvPr id="0" name=""/>
        <dsp:cNvSpPr/>
      </dsp:nvSpPr>
      <dsp:spPr>
        <a:xfrm>
          <a:off x="0" y="998911"/>
          <a:ext cx="10709030" cy="887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Coursera</a:t>
          </a:r>
        </a:p>
      </dsp:txBody>
      <dsp:txXfrm>
        <a:off x="43321" y="1042232"/>
        <a:ext cx="10622388" cy="800803"/>
      </dsp:txXfrm>
    </dsp:sp>
    <dsp:sp modelId="{4A61E133-0075-A347-A57B-BE4E4B3BF336}">
      <dsp:nvSpPr>
        <dsp:cNvPr id="0" name=""/>
        <dsp:cNvSpPr/>
      </dsp:nvSpPr>
      <dsp:spPr>
        <a:xfrm>
          <a:off x="0" y="1992916"/>
          <a:ext cx="10709030" cy="887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b="0" i="0" kern="1200"/>
            <a:t>Brilliant</a:t>
          </a:r>
          <a:endParaRPr lang="en-US" sz="3700" kern="1200"/>
        </a:p>
      </dsp:txBody>
      <dsp:txXfrm>
        <a:off x="43321" y="2036237"/>
        <a:ext cx="10622388" cy="800803"/>
      </dsp:txXfrm>
    </dsp:sp>
    <dsp:sp modelId="{7CF27468-AF46-BB49-8124-F5E22E085E64}">
      <dsp:nvSpPr>
        <dsp:cNvPr id="0" name=""/>
        <dsp:cNvSpPr/>
      </dsp:nvSpPr>
      <dsp:spPr>
        <a:xfrm>
          <a:off x="0" y="2986921"/>
          <a:ext cx="10709030" cy="887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Udemy</a:t>
          </a:r>
        </a:p>
      </dsp:txBody>
      <dsp:txXfrm>
        <a:off x="43321" y="3030242"/>
        <a:ext cx="10622388" cy="8008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48F17-CD88-C84D-81CB-EFB18C377763}" type="datetimeFigureOut">
              <a:rPr lang="en-US" smtClean="0"/>
              <a:t>11/15/22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B341C-843E-6244-9C40-DD933A1134AC}" type="slidenum">
              <a:rPr lang="en-US" smtClean="0"/>
              <a:t>‹#›</a:t>
            </a:fld>
            <a:endParaRPr lang="en-US"/>
          </a:p>
        </p:txBody>
      </p:sp>
    </p:spTree>
    <p:extLst>
      <p:ext uri="{BB962C8B-B14F-4D97-AF65-F5344CB8AC3E}">
        <p14:creationId xmlns:p14="http://schemas.microsoft.com/office/powerpoint/2010/main" val="1186247763"/>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7BEC07CF-DE1C-5A16-AFE3-58045ECDE00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168D54-7A73-18F8-ADFA-A2790DA6BE4A}"/>
              </a:ext>
            </a:extLst>
          </p:cNvPr>
          <p:cNvSpPr>
            <a:spLocks noGrp="1"/>
          </p:cNvSpPr>
          <p:nvPr>
            <p:ph type="ctrTitle" hasCustomPrompt="1"/>
          </p:nvPr>
        </p:nvSpPr>
        <p:spPr>
          <a:xfrm>
            <a:off x="4249881" y="2504921"/>
            <a:ext cx="7280733" cy="2061531"/>
          </a:xfrm>
        </p:spPr>
        <p:txBody>
          <a:bodyPr anchor="b">
            <a:normAutofit/>
          </a:bodyPr>
          <a:lstStyle>
            <a:lvl1pPr algn="r">
              <a:defRPr sz="5400" b="0" i="0">
                <a:solidFill>
                  <a:schemeClr val="bg1"/>
                </a:solidFill>
                <a:latin typeface="Saira Condensed Condensed Light" pitchFamily="2" charset="77"/>
              </a:defRPr>
            </a:lvl1pPr>
          </a:lstStyle>
          <a:p>
            <a:r>
              <a:rPr lang="en-US" dirty="0"/>
              <a:t>CLICK TO EDIT TITLE</a:t>
            </a:r>
          </a:p>
        </p:txBody>
      </p:sp>
      <p:sp>
        <p:nvSpPr>
          <p:cNvPr id="3" name="Subtitle 2">
            <a:extLst>
              <a:ext uri="{FF2B5EF4-FFF2-40B4-BE49-F238E27FC236}">
                <a16:creationId xmlns:a16="http://schemas.microsoft.com/office/drawing/2014/main" id="{58C8A321-3799-3D0C-D5A4-CA5C30A7CB56}"/>
              </a:ext>
            </a:extLst>
          </p:cNvPr>
          <p:cNvSpPr>
            <a:spLocks noGrp="1"/>
          </p:cNvSpPr>
          <p:nvPr>
            <p:ph type="subTitle" idx="1" hasCustomPrompt="1"/>
          </p:nvPr>
        </p:nvSpPr>
        <p:spPr>
          <a:xfrm>
            <a:off x="4488873" y="4591369"/>
            <a:ext cx="7041742"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subtitle</a:t>
            </a:r>
          </a:p>
        </p:txBody>
      </p:sp>
      <p:sp>
        <p:nvSpPr>
          <p:cNvPr id="17" name="Text Placeholder 16">
            <a:extLst>
              <a:ext uri="{FF2B5EF4-FFF2-40B4-BE49-F238E27FC236}">
                <a16:creationId xmlns:a16="http://schemas.microsoft.com/office/drawing/2014/main" id="{E6F838CB-CD72-2334-C381-9BF56F85A624}"/>
              </a:ext>
            </a:extLst>
          </p:cNvPr>
          <p:cNvSpPr>
            <a:spLocks noGrp="1"/>
          </p:cNvSpPr>
          <p:nvPr>
            <p:ph type="body" sz="quarter" idx="11" hasCustomPrompt="1"/>
          </p:nvPr>
        </p:nvSpPr>
        <p:spPr>
          <a:xfrm>
            <a:off x="4675910" y="5690085"/>
            <a:ext cx="6854708"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dirty="0"/>
              <a:t>PRESENTER’S NAME</a:t>
            </a:r>
          </a:p>
        </p:txBody>
      </p:sp>
      <p:sp>
        <p:nvSpPr>
          <p:cNvPr id="4" name="Date Placeholder 3">
            <a:extLst>
              <a:ext uri="{FF2B5EF4-FFF2-40B4-BE49-F238E27FC236}">
                <a16:creationId xmlns:a16="http://schemas.microsoft.com/office/drawing/2014/main" id="{EB9B160D-2B04-EFF9-9233-5CF3861AACE8}"/>
              </a:ext>
            </a:extLst>
          </p:cNvPr>
          <p:cNvSpPr>
            <a:spLocks noGrp="1"/>
          </p:cNvSpPr>
          <p:nvPr>
            <p:ph type="dt" sz="half" idx="10"/>
          </p:nvPr>
        </p:nvSpPr>
        <p:spPr>
          <a:xfrm>
            <a:off x="10416209" y="6342033"/>
            <a:ext cx="1114406"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dirty="0"/>
              <a:t>Date</a:t>
            </a:r>
          </a:p>
        </p:txBody>
      </p:sp>
    </p:spTree>
    <p:extLst>
      <p:ext uri="{BB962C8B-B14F-4D97-AF65-F5344CB8AC3E}">
        <p14:creationId xmlns:p14="http://schemas.microsoft.com/office/powerpoint/2010/main" val="117988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dirty="0"/>
              <a:t>CLICK TO EDIT TITLE</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644526" y="1962352"/>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6400803" y="1962352"/>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644526" y="4119680"/>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6400803" y="4119680"/>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3490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and subhea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590D32B-BE46-D2FF-5124-9FDB39359486}"/>
              </a:ext>
            </a:extLst>
          </p:cNvPr>
          <p:cNvSpPr>
            <a:spLocks noGrp="1"/>
          </p:cNvSpPr>
          <p:nvPr>
            <p:ph type="title" hasCustomPrompt="1"/>
          </p:nvPr>
        </p:nvSpPr>
        <p:spPr>
          <a:xfrm>
            <a:off x="646359" y="365127"/>
            <a:ext cx="10709031" cy="734621"/>
          </a:xfrm>
        </p:spPr>
        <p:txBody>
          <a:bodyPr/>
          <a:lstStyle/>
          <a:p>
            <a:r>
              <a:rPr lang="en-US" dirty="0"/>
              <a:t>CLICK TO EDIT TITLE</a:t>
            </a:r>
          </a:p>
        </p:txBody>
      </p:sp>
      <p:sp>
        <p:nvSpPr>
          <p:cNvPr id="13" name="Text Placeholder 3">
            <a:extLst>
              <a:ext uri="{FF2B5EF4-FFF2-40B4-BE49-F238E27FC236}">
                <a16:creationId xmlns:a16="http://schemas.microsoft.com/office/drawing/2014/main" id="{9FC42B0F-D951-B28C-B437-6054E47EBDFD}"/>
              </a:ext>
            </a:extLst>
          </p:cNvPr>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dirty="0"/>
              <a:t>Click to edit subhead</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644526" y="2233235"/>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6400803" y="2233235"/>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644526" y="4448441"/>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6400803" y="4448441"/>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381142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F436CFC-B187-8D35-9B90-53CDD3C63724}"/>
              </a:ext>
            </a:extLst>
          </p:cNvPr>
          <p:cNvSpPr>
            <a:spLocks noGrp="1"/>
          </p:cNvSpPr>
          <p:nvPr>
            <p:ph type="title" hasCustomPrompt="1"/>
          </p:nvPr>
        </p:nvSpPr>
        <p:spPr>
          <a:xfrm>
            <a:off x="644769" y="365125"/>
            <a:ext cx="10710619" cy="1325563"/>
          </a:xfrm>
        </p:spPr>
        <p:txBody>
          <a:bodyPr/>
          <a:lstStyle/>
          <a:p>
            <a:r>
              <a:rPr lang="en-US" dirty="0"/>
              <a:t>CLICK TO EDIT TITLE</a:t>
            </a:r>
          </a:p>
        </p:txBody>
      </p:sp>
      <p:sp>
        <p:nvSpPr>
          <p:cNvPr id="15" name="Content Placeholder 2">
            <a:extLst>
              <a:ext uri="{FF2B5EF4-FFF2-40B4-BE49-F238E27FC236}">
                <a16:creationId xmlns:a16="http://schemas.microsoft.com/office/drawing/2014/main" id="{33F4AA73-6270-8996-F775-27ADF208BB76}"/>
              </a:ext>
            </a:extLst>
          </p:cNvPr>
          <p:cNvSpPr>
            <a:spLocks noGrp="1"/>
          </p:cNvSpPr>
          <p:nvPr>
            <p:ph sz="half" idx="1" hasCustomPrompt="1"/>
          </p:nvPr>
        </p:nvSpPr>
        <p:spPr>
          <a:xfrm>
            <a:off x="644771" y="2210082"/>
            <a:ext cx="4572000" cy="3890163"/>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5359999" y="2210085"/>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8429308"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5359999" y="4448439"/>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8429308"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200513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Content and subhea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590D32B-BE46-D2FF-5124-9FDB39359486}"/>
              </a:ext>
            </a:extLst>
          </p:cNvPr>
          <p:cNvSpPr>
            <a:spLocks noGrp="1"/>
          </p:cNvSpPr>
          <p:nvPr>
            <p:ph type="title" hasCustomPrompt="1"/>
          </p:nvPr>
        </p:nvSpPr>
        <p:spPr>
          <a:xfrm>
            <a:off x="646359" y="365127"/>
            <a:ext cx="10709031" cy="734621"/>
          </a:xfrm>
        </p:spPr>
        <p:txBody>
          <a:bodyPr/>
          <a:lstStyle/>
          <a:p>
            <a:r>
              <a:rPr lang="en-US" dirty="0"/>
              <a:t>CLICK TO EDIT TITLE</a:t>
            </a:r>
          </a:p>
        </p:txBody>
      </p:sp>
      <p:sp>
        <p:nvSpPr>
          <p:cNvPr id="13" name="Text Placeholder 3">
            <a:extLst>
              <a:ext uri="{FF2B5EF4-FFF2-40B4-BE49-F238E27FC236}">
                <a16:creationId xmlns:a16="http://schemas.microsoft.com/office/drawing/2014/main" id="{9FC42B0F-D951-B28C-B437-6054E47EBDFD}"/>
              </a:ext>
            </a:extLst>
          </p:cNvPr>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dirty="0"/>
              <a:t>Click to edit subhead</a:t>
            </a:r>
          </a:p>
        </p:txBody>
      </p:sp>
      <p:sp>
        <p:nvSpPr>
          <p:cNvPr id="15" name="Content Placeholder 2">
            <a:extLst>
              <a:ext uri="{FF2B5EF4-FFF2-40B4-BE49-F238E27FC236}">
                <a16:creationId xmlns:a16="http://schemas.microsoft.com/office/drawing/2014/main" id="{33F4AA73-6270-8996-F775-27ADF208BB76}"/>
              </a:ext>
            </a:extLst>
          </p:cNvPr>
          <p:cNvSpPr>
            <a:spLocks noGrp="1"/>
          </p:cNvSpPr>
          <p:nvPr>
            <p:ph sz="half" idx="1" hasCustomPrompt="1"/>
          </p:nvPr>
        </p:nvSpPr>
        <p:spPr>
          <a:xfrm>
            <a:off x="644771" y="2210082"/>
            <a:ext cx="4572000" cy="3890163"/>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5359205"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8427720"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5359205"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8427720"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dirty="0"/>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508237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Subhea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FB8F7E-E499-364F-DBBC-112AB229FB0F}"/>
              </a:ext>
            </a:extLst>
          </p:cNvPr>
          <p:cNvSpPr>
            <a:spLocks noGrp="1"/>
          </p:cNvSpPr>
          <p:nvPr>
            <p:ph type="title" hasCustomPrompt="1"/>
          </p:nvPr>
        </p:nvSpPr>
        <p:spPr>
          <a:xfrm>
            <a:off x="646359" y="365127"/>
            <a:ext cx="10709031" cy="734621"/>
          </a:xfrm>
        </p:spPr>
        <p:txBody>
          <a:bodyPr/>
          <a:lstStyle/>
          <a:p>
            <a:r>
              <a:rPr lang="en-US" dirty="0"/>
              <a:t>CLICK TO EDIT TITLE</a:t>
            </a:r>
          </a:p>
        </p:txBody>
      </p:sp>
      <p:sp>
        <p:nvSpPr>
          <p:cNvPr id="9" name="Text Placeholder 3">
            <a:extLst>
              <a:ext uri="{FF2B5EF4-FFF2-40B4-BE49-F238E27FC236}">
                <a16:creationId xmlns:a16="http://schemas.microsoft.com/office/drawing/2014/main" id="{C2104D11-CF58-8BD0-F89F-27B8D217FA90}"/>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dirty="0"/>
              <a:t>Click to edit subhead</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69" y="2325836"/>
            <a:ext cx="5181600" cy="385112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6172200" y="2325836"/>
            <a:ext cx="5181600" cy="385112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197548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74C1-7A20-8CB4-3DD4-EB8A50BB8128}"/>
              </a:ext>
            </a:extLst>
          </p:cNvPr>
          <p:cNvSpPr>
            <a:spLocks noGrp="1"/>
          </p:cNvSpPr>
          <p:nvPr>
            <p:ph type="title" hasCustomPrompt="1"/>
          </p:nvPr>
        </p:nvSpPr>
        <p:spPr>
          <a:xfrm>
            <a:off x="644769" y="365125"/>
            <a:ext cx="10710619" cy="1325563"/>
          </a:xfrm>
        </p:spPr>
        <p:txBody>
          <a:bodyPr/>
          <a:lstStyle/>
          <a:p>
            <a:r>
              <a:rPr lang="en-US" dirty="0"/>
              <a:t>CLICK TO EDIT TITLE</a:t>
            </a:r>
          </a:p>
        </p:txBody>
      </p:sp>
      <p:sp>
        <p:nvSpPr>
          <p:cNvPr id="3" name="Text Placeholder 2">
            <a:extLst>
              <a:ext uri="{FF2B5EF4-FFF2-40B4-BE49-F238E27FC236}">
                <a16:creationId xmlns:a16="http://schemas.microsoft.com/office/drawing/2014/main" id="{817277B2-0A2F-FA77-9E15-CA3A58A5B545}"/>
              </a:ext>
            </a:extLst>
          </p:cNvPr>
          <p:cNvSpPr>
            <a:spLocks noGrp="1"/>
          </p:cNvSpPr>
          <p:nvPr>
            <p:ph type="body" idx="1" hasCustomPrompt="1"/>
          </p:nvPr>
        </p:nvSpPr>
        <p:spPr>
          <a:xfrm>
            <a:off x="644772"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text</a:t>
            </a:r>
          </a:p>
        </p:txBody>
      </p:sp>
      <p:sp>
        <p:nvSpPr>
          <p:cNvPr id="4" name="Content Placeholder 3">
            <a:extLst>
              <a:ext uri="{FF2B5EF4-FFF2-40B4-BE49-F238E27FC236}">
                <a16:creationId xmlns:a16="http://schemas.microsoft.com/office/drawing/2014/main" id="{07B25F01-3996-B6B6-F8FD-75E9120A8843}"/>
              </a:ext>
            </a:extLst>
          </p:cNvPr>
          <p:cNvSpPr>
            <a:spLocks noGrp="1"/>
          </p:cNvSpPr>
          <p:nvPr>
            <p:ph sz="half" idx="2" hasCustomPrompt="1"/>
          </p:nvPr>
        </p:nvSpPr>
        <p:spPr>
          <a:xfrm>
            <a:off x="644772" y="2505075"/>
            <a:ext cx="5157787" cy="3684588"/>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F473F84-FD9A-282A-FBCC-F5ADD527FC9F}"/>
              </a:ext>
            </a:extLst>
          </p:cNvPr>
          <p:cNvSpPr>
            <a:spLocks noGrp="1"/>
          </p:cNvSpPr>
          <p:nvPr>
            <p:ph type="body" sz="quarter" idx="3" hasCustomPrompt="1"/>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text</a:t>
            </a:r>
          </a:p>
        </p:txBody>
      </p:sp>
      <p:sp>
        <p:nvSpPr>
          <p:cNvPr id="6" name="Content Placeholder 5">
            <a:extLst>
              <a:ext uri="{FF2B5EF4-FFF2-40B4-BE49-F238E27FC236}">
                <a16:creationId xmlns:a16="http://schemas.microsoft.com/office/drawing/2014/main" id="{5EE5DE14-382A-1AC7-A660-8E5831B83608}"/>
              </a:ext>
            </a:extLst>
          </p:cNvPr>
          <p:cNvSpPr>
            <a:spLocks noGrp="1"/>
          </p:cNvSpPr>
          <p:nvPr>
            <p:ph sz="quarter" idx="4" hasCustomPrompt="1"/>
          </p:nvPr>
        </p:nvSpPr>
        <p:spPr>
          <a:xfrm>
            <a:off x="6172202" y="2505075"/>
            <a:ext cx="5183188" cy="3684588"/>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9E6D1FFC-28E6-E13A-7721-39658D2AA087}"/>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3920924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7957-9EED-8271-0E72-EFAE0371AF15}"/>
              </a:ext>
            </a:extLst>
          </p:cNvPr>
          <p:cNvSpPr>
            <a:spLocks noGrp="1"/>
          </p:cNvSpPr>
          <p:nvPr>
            <p:ph type="title" hasCustomPrompt="1"/>
          </p:nvPr>
        </p:nvSpPr>
        <p:spPr/>
        <p:txBody>
          <a:bodyPr/>
          <a:lstStyle/>
          <a:p>
            <a:r>
              <a:rPr lang="en-US" dirty="0"/>
              <a:t>CLICK TO EDIT TITLE</a:t>
            </a:r>
          </a:p>
        </p:txBody>
      </p:sp>
      <p:sp>
        <p:nvSpPr>
          <p:cNvPr id="5" name="Slide Number Placeholder 4">
            <a:extLst>
              <a:ext uri="{FF2B5EF4-FFF2-40B4-BE49-F238E27FC236}">
                <a16:creationId xmlns:a16="http://schemas.microsoft.com/office/drawing/2014/main" id="{D555F4F9-1684-DE61-8B6E-9C5982CDC272}"/>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05363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93D118-64C2-DAF8-93EF-9D41A6B09A50}"/>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526407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46ACC9-E2A9-486E-5749-83DDF3B956C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Tree>
    <p:extLst>
      <p:ext uri="{BB962C8B-B14F-4D97-AF65-F5344CB8AC3E}">
        <p14:creationId xmlns:p14="http://schemas.microsoft.com/office/powerpoint/2010/main" val="2920050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ABF1B99-BFB4-0688-A8CA-067A988DADEC}"/>
              </a:ext>
            </a:extLst>
          </p:cNvPr>
          <p:cNvSpPr>
            <a:spLocks noGrp="1"/>
          </p:cNvSpPr>
          <p:nvPr>
            <p:ph type="sldNum" sz="quarter" idx="12"/>
          </p:nvPr>
        </p:nvSpPr>
        <p:spPr/>
        <p:txBody>
          <a:bodyPr/>
          <a:lstStyle/>
          <a:p>
            <a:fld id="{4267CD5E-26CF-4249-8540-BB1D07FD4227}" type="slidenum">
              <a:rPr lang="en-US" smtClean="0"/>
              <a:t>‹#›</a:t>
            </a:fld>
            <a:endParaRPr lang="en-US"/>
          </a:p>
        </p:txBody>
      </p:sp>
      <p:sp>
        <p:nvSpPr>
          <p:cNvPr id="3" name="Content Placeholder 2">
            <a:extLst>
              <a:ext uri="{FF2B5EF4-FFF2-40B4-BE49-F238E27FC236}">
                <a16:creationId xmlns:a16="http://schemas.microsoft.com/office/drawing/2014/main" id="{A1A211F7-F5B3-755A-0FE9-7416E5B6D3BB}"/>
              </a:ext>
            </a:extLst>
          </p:cNvPr>
          <p:cNvSpPr>
            <a:spLocks noGrp="1"/>
          </p:cNvSpPr>
          <p:nvPr>
            <p:ph idx="1" hasCustomPrompt="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1DCA10-F271-79EA-C335-35398B7961CF}"/>
              </a:ext>
            </a:extLst>
          </p:cNvPr>
          <p:cNvSpPr>
            <a:spLocks noGrp="1"/>
          </p:cNvSpPr>
          <p:nvPr>
            <p:ph type="body" sz="half" idx="2" hasCustomPrompt="1"/>
          </p:nvPr>
        </p:nvSpPr>
        <p:spPr>
          <a:xfrm>
            <a:off x="644773" y="2057402"/>
            <a:ext cx="4127255"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text</a:t>
            </a:r>
          </a:p>
        </p:txBody>
      </p:sp>
      <p:sp>
        <p:nvSpPr>
          <p:cNvPr id="2" name="Title 1">
            <a:extLst>
              <a:ext uri="{FF2B5EF4-FFF2-40B4-BE49-F238E27FC236}">
                <a16:creationId xmlns:a16="http://schemas.microsoft.com/office/drawing/2014/main" id="{F7F18D82-BCB2-4520-6E3E-BC47DF6E92F2}"/>
              </a:ext>
            </a:extLst>
          </p:cNvPr>
          <p:cNvSpPr>
            <a:spLocks noGrp="1"/>
          </p:cNvSpPr>
          <p:nvPr>
            <p:ph type="title" hasCustomPrompt="1"/>
          </p:nvPr>
        </p:nvSpPr>
        <p:spPr>
          <a:xfrm>
            <a:off x="644773" y="457200"/>
            <a:ext cx="4127255" cy="1600200"/>
          </a:xfrm>
        </p:spPr>
        <p:txBody>
          <a:bodyPr anchor="b"/>
          <a:lstStyle>
            <a:lvl1pPr>
              <a:defRPr sz="3200"/>
            </a:lvl1pPr>
          </a:lstStyle>
          <a:p>
            <a:r>
              <a:rPr lang="en-US" dirty="0"/>
              <a:t>CLICK TO EDIT TITLE</a:t>
            </a:r>
          </a:p>
        </p:txBody>
      </p:sp>
    </p:spTree>
    <p:extLst>
      <p:ext uri="{BB962C8B-B14F-4D97-AF65-F5344CB8AC3E}">
        <p14:creationId xmlns:p14="http://schemas.microsoft.com/office/powerpoint/2010/main" val="684570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descr="A statue of a person riding a horse&#10;&#10;Description automatically generated with medium confidence">
            <a:extLst>
              <a:ext uri="{FF2B5EF4-FFF2-40B4-BE49-F238E27FC236}">
                <a16:creationId xmlns:a16="http://schemas.microsoft.com/office/drawing/2014/main" id="{5DDDB80B-17FF-14EE-7F02-306E3A735FA0}"/>
              </a:ext>
            </a:extLst>
          </p:cNvPr>
          <p:cNvPicPr>
            <a:picLocks noChangeAspect="1"/>
          </p:cNvPicPr>
          <p:nvPr userDrawn="1"/>
        </p:nvPicPr>
        <p:blipFill rotWithShape="1">
          <a:blip r:embed="rId2"/>
          <a:srcRect l="16253"/>
          <a:stretch/>
        </p:blipFill>
        <p:spPr>
          <a:xfrm>
            <a:off x="2" y="0"/>
            <a:ext cx="8636340" cy="6858000"/>
          </a:xfrm>
          <a:prstGeom prst="rect">
            <a:avLst/>
          </a:prstGeom>
        </p:spPr>
      </p:pic>
      <p:pic>
        <p:nvPicPr>
          <p:cNvPr id="6" name="Picture 5" descr="A picture containing shape&#10;&#10;Description automatically generated">
            <a:extLst>
              <a:ext uri="{FF2B5EF4-FFF2-40B4-BE49-F238E27FC236}">
                <a16:creationId xmlns:a16="http://schemas.microsoft.com/office/drawing/2014/main" id="{0AB85730-9DAB-ABF0-A4D0-5DE36B82261D}"/>
              </a:ext>
            </a:extLst>
          </p:cNvPr>
          <p:cNvPicPr>
            <a:picLocks noChangeAspect="1"/>
          </p:cNvPicPr>
          <p:nvPr userDrawn="1"/>
        </p:nvPicPr>
        <p:blipFill>
          <a:blip r:embed="rId3"/>
          <a:stretch>
            <a:fillRect/>
          </a:stretch>
        </p:blipFill>
        <p:spPr>
          <a:xfrm>
            <a:off x="298451" y="0"/>
            <a:ext cx="11893551" cy="6858000"/>
          </a:xfrm>
          <a:prstGeom prst="rect">
            <a:avLst/>
          </a:prstGeom>
        </p:spPr>
      </p:pic>
      <p:sp>
        <p:nvSpPr>
          <p:cNvPr id="2" name="Title 1">
            <a:extLst>
              <a:ext uri="{FF2B5EF4-FFF2-40B4-BE49-F238E27FC236}">
                <a16:creationId xmlns:a16="http://schemas.microsoft.com/office/drawing/2014/main" id="{35168D54-7A73-18F8-ADFA-A2790DA6BE4A}"/>
              </a:ext>
            </a:extLst>
          </p:cNvPr>
          <p:cNvSpPr>
            <a:spLocks noGrp="1"/>
          </p:cNvSpPr>
          <p:nvPr>
            <p:ph type="ctrTitle" hasCustomPrompt="1"/>
          </p:nvPr>
        </p:nvSpPr>
        <p:spPr>
          <a:xfrm>
            <a:off x="6324602" y="2504921"/>
            <a:ext cx="5206015" cy="2061531"/>
          </a:xfrm>
        </p:spPr>
        <p:txBody>
          <a:bodyPr anchor="b">
            <a:normAutofit/>
          </a:bodyPr>
          <a:lstStyle>
            <a:lvl1pPr algn="r">
              <a:defRPr sz="5400" b="0" i="0">
                <a:solidFill>
                  <a:schemeClr val="bg1"/>
                </a:solidFill>
                <a:latin typeface="Saira Condensed Condensed Light" pitchFamily="2" charset="77"/>
              </a:defRPr>
            </a:lvl1pPr>
          </a:lstStyle>
          <a:p>
            <a:r>
              <a:rPr lang="en-US" dirty="0"/>
              <a:t>CLICK TO EDIT TITLE</a:t>
            </a:r>
          </a:p>
        </p:txBody>
      </p:sp>
      <p:sp>
        <p:nvSpPr>
          <p:cNvPr id="3" name="Subtitle 2">
            <a:extLst>
              <a:ext uri="{FF2B5EF4-FFF2-40B4-BE49-F238E27FC236}">
                <a16:creationId xmlns:a16="http://schemas.microsoft.com/office/drawing/2014/main" id="{58C8A321-3799-3D0C-D5A4-CA5C30A7CB56}"/>
              </a:ext>
            </a:extLst>
          </p:cNvPr>
          <p:cNvSpPr>
            <a:spLocks noGrp="1"/>
          </p:cNvSpPr>
          <p:nvPr>
            <p:ph type="subTitle" idx="1" hasCustomPrompt="1"/>
          </p:nvPr>
        </p:nvSpPr>
        <p:spPr>
          <a:xfrm>
            <a:off x="6616701" y="4591369"/>
            <a:ext cx="4913915"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subtitle</a:t>
            </a:r>
          </a:p>
        </p:txBody>
      </p:sp>
      <p:sp>
        <p:nvSpPr>
          <p:cNvPr id="12" name="Text Placeholder 16">
            <a:extLst>
              <a:ext uri="{FF2B5EF4-FFF2-40B4-BE49-F238E27FC236}">
                <a16:creationId xmlns:a16="http://schemas.microsoft.com/office/drawing/2014/main" id="{07BEFC5F-CD6D-A7BC-1322-BACD15CFA532}"/>
              </a:ext>
            </a:extLst>
          </p:cNvPr>
          <p:cNvSpPr>
            <a:spLocks noGrp="1"/>
          </p:cNvSpPr>
          <p:nvPr>
            <p:ph type="body" sz="quarter" idx="11" hasCustomPrompt="1"/>
          </p:nvPr>
        </p:nvSpPr>
        <p:spPr>
          <a:xfrm>
            <a:off x="6794501" y="5690085"/>
            <a:ext cx="4736115"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dirty="0"/>
              <a:t>PRESENTER’S NAME</a:t>
            </a:r>
          </a:p>
        </p:txBody>
      </p:sp>
      <p:sp>
        <p:nvSpPr>
          <p:cNvPr id="4" name="Date Placeholder 3">
            <a:extLst>
              <a:ext uri="{FF2B5EF4-FFF2-40B4-BE49-F238E27FC236}">
                <a16:creationId xmlns:a16="http://schemas.microsoft.com/office/drawing/2014/main" id="{EB9B160D-2B04-EFF9-9233-5CF3861AACE8}"/>
              </a:ext>
            </a:extLst>
          </p:cNvPr>
          <p:cNvSpPr>
            <a:spLocks noGrp="1"/>
          </p:cNvSpPr>
          <p:nvPr>
            <p:ph type="dt" sz="half" idx="10"/>
          </p:nvPr>
        </p:nvSpPr>
        <p:spPr>
          <a:xfrm>
            <a:off x="10406269" y="6342033"/>
            <a:ext cx="1124345"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dirty="0"/>
              <a:t>Date</a:t>
            </a:r>
          </a:p>
        </p:txBody>
      </p:sp>
    </p:spTree>
    <p:extLst>
      <p:ext uri="{BB962C8B-B14F-4D97-AF65-F5344CB8AC3E}">
        <p14:creationId xmlns:p14="http://schemas.microsoft.com/office/powerpoint/2010/main" val="21845045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DE9B-54A8-866E-B788-EB3968761BC7}"/>
              </a:ext>
            </a:extLst>
          </p:cNvPr>
          <p:cNvSpPr>
            <a:spLocks noGrp="1"/>
          </p:cNvSpPr>
          <p:nvPr>
            <p:ph type="title" hasCustomPrompt="1"/>
          </p:nvPr>
        </p:nvSpPr>
        <p:spPr>
          <a:xfrm>
            <a:off x="644773" y="457200"/>
            <a:ext cx="4127255" cy="1600200"/>
          </a:xfrm>
        </p:spPr>
        <p:txBody>
          <a:bodyPr anchor="b"/>
          <a:lstStyle>
            <a:lvl1pPr>
              <a:defRPr sz="3200"/>
            </a:lvl1pPr>
          </a:lstStyle>
          <a:p>
            <a:r>
              <a:rPr lang="en-US" dirty="0"/>
              <a:t>Click to edit title</a:t>
            </a:r>
          </a:p>
        </p:txBody>
      </p:sp>
      <p:sp>
        <p:nvSpPr>
          <p:cNvPr id="4" name="Text Placeholder 3">
            <a:extLst>
              <a:ext uri="{FF2B5EF4-FFF2-40B4-BE49-F238E27FC236}">
                <a16:creationId xmlns:a16="http://schemas.microsoft.com/office/drawing/2014/main" id="{B31F6659-DAE0-7160-C9F6-2C8137D933BD}"/>
              </a:ext>
            </a:extLst>
          </p:cNvPr>
          <p:cNvSpPr>
            <a:spLocks noGrp="1"/>
          </p:cNvSpPr>
          <p:nvPr>
            <p:ph type="body" sz="half" idx="2" hasCustomPrompt="1"/>
          </p:nvPr>
        </p:nvSpPr>
        <p:spPr>
          <a:xfrm>
            <a:off x="644773" y="2057402"/>
            <a:ext cx="4127255"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text</a:t>
            </a:r>
          </a:p>
        </p:txBody>
      </p:sp>
      <p:sp>
        <p:nvSpPr>
          <p:cNvPr id="3" name="Picture Placeholder 2">
            <a:extLst>
              <a:ext uri="{FF2B5EF4-FFF2-40B4-BE49-F238E27FC236}">
                <a16:creationId xmlns:a16="http://schemas.microsoft.com/office/drawing/2014/main" id="{3F05E2B1-FC9F-DFC8-B82B-3A9D2B911EBC}"/>
              </a:ext>
            </a:extLst>
          </p:cNvPr>
          <p:cNvSpPr>
            <a:spLocks noGrp="1"/>
          </p:cNvSpPr>
          <p:nvPr>
            <p:ph type="pic" idx="1"/>
          </p:nvPr>
        </p:nvSpPr>
        <p:spPr>
          <a:xfrm>
            <a:off x="5183188" y="987428"/>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US" dirty="0"/>
          </a:p>
        </p:txBody>
      </p:sp>
      <p:sp>
        <p:nvSpPr>
          <p:cNvPr id="7" name="Slide Number Placeholder 6">
            <a:extLst>
              <a:ext uri="{FF2B5EF4-FFF2-40B4-BE49-F238E27FC236}">
                <a16:creationId xmlns:a16="http://schemas.microsoft.com/office/drawing/2014/main" id="{330ECE5B-0146-1148-6A0D-A0F447C354AC}"/>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169371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2B4C-D932-924C-A9B9-A7396B7CB503}"/>
              </a:ext>
            </a:extLst>
          </p:cNvPr>
          <p:cNvSpPr>
            <a:spLocks noGrp="1"/>
          </p:cNvSpPr>
          <p:nvPr>
            <p:ph type="title" hasCustomPrompt="1"/>
          </p:nvPr>
        </p:nvSpPr>
        <p:spPr/>
        <p:txBody>
          <a:bodyPr/>
          <a:lstStyle/>
          <a:p>
            <a:r>
              <a:rPr lang="en-US" dirty="0"/>
              <a:t>Click to edit title</a:t>
            </a:r>
          </a:p>
        </p:txBody>
      </p:sp>
      <p:sp>
        <p:nvSpPr>
          <p:cNvPr id="3" name="Vertical Text Placeholder 2">
            <a:extLst>
              <a:ext uri="{FF2B5EF4-FFF2-40B4-BE49-F238E27FC236}">
                <a16:creationId xmlns:a16="http://schemas.microsoft.com/office/drawing/2014/main" id="{61DF67A6-D1DA-71BB-CCFF-678D91838913}"/>
              </a:ext>
            </a:extLst>
          </p:cNvPr>
          <p:cNvSpPr>
            <a:spLocks noGrp="1"/>
          </p:cNvSpPr>
          <p:nvPr>
            <p:ph type="body" orient="vert" idx="1" hasCustomPrompt="1"/>
          </p:nvPr>
        </p:nvSpPr>
        <p:spPr/>
        <p:txBody>
          <a:bodyPr vert="eaVert"/>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9482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CFDF3-4C0B-B588-73E9-559E689FE0AF}"/>
              </a:ext>
            </a:extLst>
          </p:cNvPr>
          <p:cNvSpPr>
            <a:spLocks noGrp="1"/>
          </p:cNvSpPr>
          <p:nvPr>
            <p:ph type="title" orient="vert"/>
          </p:nvPr>
        </p:nvSpPr>
        <p:spPr>
          <a:xfrm>
            <a:off x="8724902" y="365127"/>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E20EF8-D417-90E9-AEFA-DB28B8392B89}"/>
              </a:ext>
            </a:extLst>
          </p:cNvPr>
          <p:cNvSpPr>
            <a:spLocks noGrp="1"/>
          </p:cNvSpPr>
          <p:nvPr>
            <p:ph type="body" orient="vert" idx="1"/>
          </p:nvPr>
        </p:nvSpPr>
        <p:spPr>
          <a:xfrm>
            <a:off x="644769" y="365127"/>
            <a:ext cx="7927731"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3911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6" name="Picture 5" descr="A picture containing person, crowd, event, several&#10;&#10;Description automatically generated">
            <a:extLst>
              <a:ext uri="{FF2B5EF4-FFF2-40B4-BE49-F238E27FC236}">
                <a16:creationId xmlns:a16="http://schemas.microsoft.com/office/drawing/2014/main" id="{206FAFD8-028E-613E-F668-7FDFC37E002D}"/>
              </a:ext>
            </a:extLst>
          </p:cNvPr>
          <p:cNvPicPr>
            <a:picLocks noChangeAspect="1"/>
          </p:cNvPicPr>
          <p:nvPr userDrawn="1"/>
        </p:nvPicPr>
        <p:blipFill rotWithShape="1">
          <a:blip r:embed="rId2"/>
          <a:srcRect l="28985"/>
          <a:stretch/>
        </p:blipFill>
        <p:spPr>
          <a:xfrm>
            <a:off x="2" y="0"/>
            <a:ext cx="7305260" cy="6858000"/>
          </a:xfrm>
          <a:prstGeom prst="rect">
            <a:avLst/>
          </a:prstGeom>
        </p:spPr>
      </p:pic>
      <p:pic>
        <p:nvPicPr>
          <p:cNvPr id="3" name="Picture 2" descr="A picture containing shape&#10;&#10;Description automatically generated">
            <a:extLst>
              <a:ext uri="{FF2B5EF4-FFF2-40B4-BE49-F238E27FC236}">
                <a16:creationId xmlns:a16="http://schemas.microsoft.com/office/drawing/2014/main" id="{E12E123F-8311-330F-DB73-3B618A779343}"/>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4B2191C-6994-71BA-A63E-85F5AF6A9776}"/>
              </a:ext>
            </a:extLst>
          </p:cNvPr>
          <p:cNvSpPr txBox="1"/>
          <p:nvPr userDrawn="1"/>
        </p:nvSpPr>
        <p:spPr>
          <a:xfrm>
            <a:off x="7284722" y="3144277"/>
            <a:ext cx="4245895" cy="923330"/>
          </a:xfrm>
          <a:prstGeom prst="rect">
            <a:avLst/>
          </a:prstGeom>
          <a:noFill/>
        </p:spPr>
        <p:txBody>
          <a:bodyPr wrap="square" rtlCol="0">
            <a:spAutoFit/>
          </a:bodyPr>
          <a:lstStyle/>
          <a:p>
            <a:pPr algn="r"/>
            <a:r>
              <a:rPr lang="en-US" sz="5400" b="0" i="0" dirty="0">
                <a:solidFill>
                  <a:schemeClr val="bg1"/>
                </a:solidFill>
                <a:latin typeface="Saira Condensed Condensed Light" pitchFamily="2" charset="77"/>
              </a:rPr>
              <a:t>THANK </a:t>
            </a:r>
            <a:r>
              <a:rPr lang="en-US" sz="5400" b="1" i="0" dirty="0">
                <a:solidFill>
                  <a:schemeClr val="bg1"/>
                </a:solidFill>
                <a:latin typeface="Saira Condensed Condensed Light" pitchFamily="2" charset="77"/>
              </a:rPr>
              <a:t>YOU</a:t>
            </a:r>
          </a:p>
        </p:txBody>
      </p:sp>
      <p:sp>
        <p:nvSpPr>
          <p:cNvPr id="9" name="TextBox 8">
            <a:extLst>
              <a:ext uri="{FF2B5EF4-FFF2-40B4-BE49-F238E27FC236}">
                <a16:creationId xmlns:a16="http://schemas.microsoft.com/office/drawing/2014/main" id="{7F2600DA-4934-A3D7-306B-06292C3154B8}"/>
              </a:ext>
            </a:extLst>
          </p:cNvPr>
          <p:cNvSpPr txBox="1"/>
          <p:nvPr userDrawn="1"/>
        </p:nvSpPr>
        <p:spPr>
          <a:xfrm>
            <a:off x="6096002" y="5170418"/>
            <a:ext cx="5434615" cy="584775"/>
          </a:xfrm>
          <a:prstGeom prst="rect">
            <a:avLst/>
          </a:prstGeom>
          <a:noFill/>
        </p:spPr>
        <p:txBody>
          <a:bodyPr wrap="square" rtlCol="0">
            <a:spAutoFit/>
          </a:bodyPr>
          <a:lstStyle/>
          <a:p>
            <a:pPr algn="r"/>
            <a:r>
              <a:rPr lang="en-US" sz="1600" b="1" kern="1200" dirty="0">
                <a:solidFill>
                  <a:schemeClr val="bg1"/>
                </a:solidFill>
                <a:effectLst/>
                <a:latin typeface="IBM Plex Sans" panose="020B0503050203000203" pitchFamily="34" charset="0"/>
                <a:ea typeface="+mn-ea"/>
                <a:cs typeface="+mn-cs"/>
              </a:rPr>
              <a:t>Stevens Institute of Technology</a:t>
            </a:r>
            <a:br>
              <a:rPr lang="en-US" sz="1600" b="1" kern="1200" dirty="0">
                <a:solidFill>
                  <a:schemeClr val="bg1"/>
                </a:solidFill>
                <a:effectLst/>
                <a:latin typeface="IBM Plex Sans" panose="020B0503050203000203" pitchFamily="34" charset="0"/>
                <a:ea typeface="+mn-ea"/>
                <a:cs typeface="+mn-cs"/>
              </a:rPr>
            </a:br>
            <a:r>
              <a:rPr lang="en-US" sz="1600" kern="1200" dirty="0">
                <a:solidFill>
                  <a:schemeClr val="bg1"/>
                </a:solidFill>
                <a:effectLst/>
                <a:latin typeface="IBM Plex Sans" panose="020B0503050203000203" pitchFamily="34" charset="0"/>
                <a:ea typeface="+mn-ea"/>
                <a:cs typeface="+mn-cs"/>
              </a:rPr>
              <a:t>1 Castle Point Terrace, Hoboken, NJ 07030</a:t>
            </a:r>
          </a:p>
        </p:txBody>
      </p:sp>
    </p:spTree>
    <p:extLst>
      <p:ext uri="{BB962C8B-B14F-4D97-AF65-F5344CB8AC3E}">
        <p14:creationId xmlns:p14="http://schemas.microsoft.com/office/powerpoint/2010/main" val="60071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Custom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8C4886-2087-94B4-E2E5-4E48B7FF8FE2}"/>
              </a:ext>
            </a:extLst>
          </p:cNvPr>
          <p:cNvPicPr>
            <a:picLocks noChangeAspect="1"/>
          </p:cNvPicPr>
          <p:nvPr userDrawn="1"/>
        </p:nvPicPr>
        <p:blipFill rotWithShape="1">
          <a:blip r:embed="rId2"/>
          <a:srcRect l="103" r="14569"/>
          <a:stretch/>
        </p:blipFill>
        <p:spPr>
          <a:xfrm>
            <a:off x="-2033456" y="0"/>
            <a:ext cx="10392405" cy="6858000"/>
          </a:xfrm>
          <a:prstGeom prst="rect">
            <a:avLst/>
          </a:prstGeom>
        </p:spPr>
      </p:pic>
      <p:pic>
        <p:nvPicPr>
          <p:cNvPr id="9" name="Picture 8" descr="A picture containing shape&#10;&#10;Description automatically generated">
            <a:extLst>
              <a:ext uri="{FF2B5EF4-FFF2-40B4-BE49-F238E27FC236}">
                <a16:creationId xmlns:a16="http://schemas.microsoft.com/office/drawing/2014/main" id="{B3488FA0-8E86-6BE9-82C5-43785B32427F}"/>
              </a:ext>
            </a:extLst>
          </p:cNvPr>
          <p:cNvPicPr>
            <a:picLocks noChangeAspect="1"/>
          </p:cNvPicPr>
          <p:nvPr userDrawn="1"/>
        </p:nvPicPr>
        <p:blipFill>
          <a:blip r:embed="rId3"/>
          <a:stretch>
            <a:fillRect/>
          </a:stretch>
        </p:blipFill>
        <p:spPr>
          <a:xfrm>
            <a:off x="298449" y="0"/>
            <a:ext cx="11893551" cy="6858000"/>
          </a:xfrm>
          <a:prstGeom prst="rect">
            <a:avLst/>
          </a:prstGeom>
        </p:spPr>
      </p:pic>
      <p:sp>
        <p:nvSpPr>
          <p:cNvPr id="10" name="Title 1">
            <a:extLst>
              <a:ext uri="{FF2B5EF4-FFF2-40B4-BE49-F238E27FC236}">
                <a16:creationId xmlns:a16="http://schemas.microsoft.com/office/drawing/2014/main" id="{B9CC9AF6-817B-A87B-A5E6-9A6BE8BA0878}"/>
              </a:ext>
            </a:extLst>
          </p:cNvPr>
          <p:cNvSpPr>
            <a:spLocks noGrp="1"/>
          </p:cNvSpPr>
          <p:nvPr>
            <p:ph type="ctrTitle" hasCustomPrompt="1"/>
          </p:nvPr>
        </p:nvSpPr>
        <p:spPr>
          <a:xfrm>
            <a:off x="6324602" y="2504921"/>
            <a:ext cx="5206015" cy="2061531"/>
          </a:xfrm>
        </p:spPr>
        <p:txBody>
          <a:bodyPr anchor="b">
            <a:normAutofit/>
          </a:bodyPr>
          <a:lstStyle>
            <a:lvl1pPr algn="r">
              <a:defRPr sz="5400" b="0" i="0">
                <a:solidFill>
                  <a:schemeClr val="bg1"/>
                </a:solidFill>
                <a:latin typeface="Saira Condensed Condensed Light" pitchFamily="2" charset="77"/>
              </a:defRPr>
            </a:lvl1pPr>
          </a:lstStyle>
          <a:p>
            <a:r>
              <a:rPr lang="en-US" dirty="0"/>
              <a:t>CLICK TO EDIT TITLE</a:t>
            </a:r>
          </a:p>
        </p:txBody>
      </p:sp>
      <p:sp>
        <p:nvSpPr>
          <p:cNvPr id="11" name="Subtitle 2">
            <a:extLst>
              <a:ext uri="{FF2B5EF4-FFF2-40B4-BE49-F238E27FC236}">
                <a16:creationId xmlns:a16="http://schemas.microsoft.com/office/drawing/2014/main" id="{62636281-107E-01A8-5316-84DAA71CD1E3}"/>
              </a:ext>
            </a:extLst>
          </p:cNvPr>
          <p:cNvSpPr>
            <a:spLocks noGrp="1"/>
          </p:cNvSpPr>
          <p:nvPr>
            <p:ph type="subTitle" idx="1" hasCustomPrompt="1"/>
          </p:nvPr>
        </p:nvSpPr>
        <p:spPr>
          <a:xfrm>
            <a:off x="6616701" y="4591369"/>
            <a:ext cx="4913915"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subtitle</a:t>
            </a:r>
          </a:p>
        </p:txBody>
      </p:sp>
      <p:sp>
        <p:nvSpPr>
          <p:cNvPr id="13" name="Date Placeholder 3">
            <a:extLst>
              <a:ext uri="{FF2B5EF4-FFF2-40B4-BE49-F238E27FC236}">
                <a16:creationId xmlns:a16="http://schemas.microsoft.com/office/drawing/2014/main" id="{7651AF7A-8B71-B895-17ED-7EECAFEE7DE8}"/>
              </a:ext>
            </a:extLst>
          </p:cNvPr>
          <p:cNvSpPr>
            <a:spLocks noGrp="1"/>
          </p:cNvSpPr>
          <p:nvPr>
            <p:ph type="dt" sz="half" idx="10"/>
          </p:nvPr>
        </p:nvSpPr>
        <p:spPr>
          <a:xfrm>
            <a:off x="10446026" y="6362185"/>
            <a:ext cx="1084590"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dirty="0"/>
              <a:t> Date</a:t>
            </a:r>
          </a:p>
        </p:txBody>
      </p:sp>
      <p:sp>
        <p:nvSpPr>
          <p:cNvPr id="14" name="Text Placeholder 16">
            <a:extLst>
              <a:ext uri="{FF2B5EF4-FFF2-40B4-BE49-F238E27FC236}">
                <a16:creationId xmlns:a16="http://schemas.microsoft.com/office/drawing/2014/main" id="{732F2640-D02F-0BD4-E9A8-A5FD3D27874E}"/>
              </a:ext>
            </a:extLst>
          </p:cNvPr>
          <p:cNvSpPr>
            <a:spLocks noGrp="1"/>
          </p:cNvSpPr>
          <p:nvPr>
            <p:ph type="body" sz="quarter" idx="11" hasCustomPrompt="1"/>
          </p:nvPr>
        </p:nvSpPr>
        <p:spPr>
          <a:xfrm>
            <a:off x="6794501" y="5690085"/>
            <a:ext cx="4736115"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dirty="0"/>
              <a:t>PRESENTER’S NAME</a:t>
            </a:r>
          </a:p>
        </p:txBody>
      </p:sp>
      <p:sp>
        <p:nvSpPr>
          <p:cNvPr id="15" name="TextBox 14">
            <a:extLst>
              <a:ext uri="{FF2B5EF4-FFF2-40B4-BE49-F238E27FC236}">
                <a16:creationId xmlns:a16="http://schemas.microsoft.com/office/drawing/2014/main" id="{7EBB0808-AF7F-629E-3160-773C1F8C9FE9}"/>
              </a:ext>
            </a:extLst>
          </p:cNvPr>
          <p:cNvSpPr txBox="1"/>
          <p:nvPr userDrawn="1"/>
        </p:nvSpPr>
        <p:spPr>
          <a:xfrm>
            <a:off x="912816" y="1325690"/>
            <a:ext cx="4215776" cy="5135445"/>
          </a:xfrm>
          <a:prstGeom prst="rect">
            <a:avLst/>
          </a:prstGeom>
          <a:noFill/>
        </p:spPr>
        <p:txBody>
          <a:bodyPr wrap="square" rtlCol="0">
            <a:spAutoFit/>
          </a:bodyPr>
          <a:lstStyle/>
          <a:p>
            <a:r>
              <a:rPr lang="en-US" b="1" dirty="0">
                <a:latin typeface="IBM Plex Sans" panose="020B0503050203000203" pitchFamily="34" charset="0"/>
              </a:rPr>
              <a:t>INSTRUCTIONS TO REPLACE IMAGE:</a:t>
            </a:r>
          </a:p>
          <a:p>
            <a:endParaRPr lang="en-US" b="1" dirty="0">
              <a:latin typeface="IBM Plex Sans" panose="020B0503050203000203" pitchFamily="34" charset="0"/>
            </a:endParaRPr>
          </a:p>
          <a:p>
            <a:pPr marL="342900" indent="-342900">
              <a:lnSpc>
                <a:spcPct val="150000"/>
              </a:lnSpc>
              <a:buFont typeface="+mj-lt"/>
              <a:buAutoNum type="arabicPeriod"/>
            </a:pPr>
            <a:r>
              <a:rPr lang="en-US" sz="1400" b="0" dirty="0">
                <a:latin typeface="IBM Plex Sans" panose="020B0503050203000203" pitchFamily="34" charset="0"/>
              </a:rPr>
              <a:t>Go to View&gt;Slide Master</a:t>
            </a:r>
          </a:p>
          <a:p>
            <a:pPr marL="342900" indent="-342900">
              <a:lnSpc>
                <a:spcPct val="150000"/>
              </a:lnSpc>
              <a:buFont typeface="+mj-lt"/>
              <a:buAutoNum type="arabicPeriod"/>
            </a:pPr>
            <a:r>
              <a:rPr lang="en-US" sz="1400" b="0" dirty="0">
                <a:latin typeface="IBM Plex Sans" panose="020B0503050203000203" pitchFamily="34" charset="0"/>
              </a:rPr>
              <a:t>Locate this layout and duplicate it</a:t>
            </a:r>
          </a:p>
          <a:p>
            <a:pPr marL="342900" indent="-342900">
              <a:lnSpc>
                <a:spcPct val="150000"/>
              </a:lnSpc>
              <a:buFont typeface="+mj-lt"/>
              <a:buAutoNum type="arabicPeriod"/>
            </a:pPr>
            <a:r>
              <a:rPr lang="en-US" sz="1400" b="0" dirty="0">
                <a:latin typeface="IBM Plex Sans" panose="020B0503050203000203" pitchFamily="34" charset="0"/>
              </a:rPr>
              <a:t>Right-click the orange circle on the far-left side of this image</a:t>
            </a:r>
          </a:p>
          <a:p>
            <a:pPr marL="342900" indent="-342900">
              <a:lnSpc>
                <a:spcPct val="150000"/>
              </a:lnSpc>
              <a:buFont typeface="+mj-lt"/>
              <a:buAutoNum type="arabicPeriod"/>
            </a:pPr>
            <a:r>
              <a:rPr lang="en-US" sz="1400" b="0" dirty="0">
                <a:latin typeface="IBM Plex Sans" panose="020B0503050203000203" pitchFamily="34" charset="0"/>
              </a:rPr>
              <a:t>Scroll to “Change Picture”</a:t>
            </a:r>
          </a:p>
          <a:p>
            <a:pPr marL="342900" indent="-342900">
              <a:lnSpc>
                <a:spcPct val="150000"/>
              </a:lnSpc>
              <a:buFont typeface="+mj-lt"/>
              <a:buAutoNum type="arabicPeriod"/>
            </a:pPr>
            <a:r>
              <a:rPr lang="en-US" sz="1400" b="0" dirty="0">
                <a:latin typeface="IBM Plex Sans" panose="020B0503050203000203" pitchFamily="34" charset="0"/>
              </a:rPr>
              <a:t>Select “From File” (note that your version of PowerPoint may use different menu language)</a:t>
            </a:r>
          </a:p>
          <a:p>
            <a:pPr marL="342900" indent="-342900">
              <a:lnSpc>
                <a:spcPct val="150000"/>
              </a:lnSpc>
              <a:buFont typeface="+mj-lt"/>
              <a:buAutoNum type="arabicPeriod"/>
            </a:pPr>
            <a:r>
              <a:rPr lang="en-US" sz="1400" b="0" dirty="0">
                <a:latin typeface="IBM Plex Sans" panose="020B0503050203000203" pitchFamily="34" charset="0"/>
              </a:rPr>
              <a:t>Select desired image</a:t>
            </a:r>
          </a:p>
          <a:p>
            <a:pPr marL="342900" indent="-342900">
              <a:lnSpc>
                <a:spcPct val="150000"/>
              </a:lnSpc>
              <a:buFont typeface="+mj-lt"/>
              <a:buAutoNum type="arabicPeriod"/>
            </a:pPr>
            <a:r>
              <a:rPr lang="en-US" sz="1400" b="0" dirty="0">
                <a:latin typeface="IBM Plex Sans" panose="020B0503050203000203" pitchFamily="34" charset="0"/>
              </a:rPr>
              <a:t>Resize and crop image as necessary</a:t>
            </a:r>
          </a:p>
          <a:p>
            <a:pPr marL="342900" indent="-342900">
              <a:lnSpc>
                <a:spcPct val="150000"/>
              </a:lnSpc>
              <a:buFont typeface="+mj-lt"/>
              <a:buAutoNum type="arabicPeriod"/>
            </a:pPr>
            <a:r>
              <a:rPr lang="en-US" sz="1400" b="0" dirty="0">
                <a:latin typeface="IBM Plex Sans" panose="020B0503050203000203" pitchFamily="34" charset="0"/>
              </a:rPr>
              <a:t>Make sure image is sent to back (right click on image)</a:t>
            </a:r>
          </a:p>
          <a:p>
            <a:pPr marL="342900" indent="-342900">
              <a:lnSpc>
                <a:spcPct val="150000"/>
              </a:lnSpc>
              <a:buFont typeface="+mj-lt"/>
              <a:buAutoNum type="arabicPeriod"/>
            </a:pPr>
            <a:r>
              <a:rPr lang="en-US" sz="1400" b="0" dirty="0">
                <a:latin typeface="IBM Plex Sans" panose="020B0503050203000203" pitchFamily="34" charset="0"/>
              </a:rPr>
              <a:t>Close slide master and insert a new slide using the new, then delete this text box from your presentation slide.</a:t>
            </a:r>
          </a:p>
        </p:txBody>
      </p:sp>
    </p:spTree>
    <p:extLst>
      <p:ext uri="{BB962C8B-B14F-4D97-AF65-F5344CB8AC3E}">
        <p14:creationId xmlns:p14="http://schemas.microsoft.com/office/powerpoint/2010/main" val="171941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descr="A body of water with buildings along it&#10;&#10;Description automatically generated with medium confidence">
            <a:extLst>
              <a:ext uri="{FF2B5EF4-FFF2-40B4-BE49-F238E27FC236}">
                <a16:creationId xmlns:a16="http://schemas.microsoft.com/office/drawing/2014/main" id="{D898D13A-F035-1AC4-E5CF-2B4EECBAA8E3}"/>
              </a:ext>
            </a:extLst>
          </p:cNvPr>
          <p:cNvPicPr>
            <a:picLocks noChangeAspect="1"/>
          </p:cNvPicPr>
          <p:nvPr userDrawn="1"/>
        </p:nvPicPr>
        <p:blipFill>
          <a:blip r:embed="rId2"/>
          <a:stretch>
            <a:fillRect/>
          </a:stretch>
        </p:blipFill>
        <p:spPr>
          <a:xfrm>
            <a:off x="0" y="0"/>
            <a:ext cx="12090400" cy="6858000"/>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09EFC173-553B-6926-8999-560997D15CA1}"/>
              </a:ext>
            </a:extLst>
          </p:cNvPr>
          <p:cNvPicPr>
            <a:picLocks noChangeAspect="1"/>
          </p:cNvPicPr>
          <p:nvPr userDrawn="1"/>
        </p:nvPicPr>
        <p:blipFill>
          <a:blip r:embed="rId3"/>
          <a:stretch>
            <a:fillRect/>
          </a:stretch>
        </p:blipFill>
        <p:spPr>
          <a:xfrm>
            <a:off x="298451" y="0"/>
            <a:ext cx="11893551" cy="6858000"/>
          </a:xfrm>
          <a:prstGeom prst="rect">
            <a:avLst/>
          </a:prstGeom>
        </p:spPr>
      </p:pic>
      <p:sp>
        <p:nvSpPr>
          <p:cNvPr id="2" name="Title 1">
            <a:extLst>
              <a:ext uri="{FF2B5EF4-FFF2-40B4-BE49-F238E27FC236}">
                <a16:creationId xmlns:a16="http://schemas.microsoft.com/office/drawing/2014/main" id="{45AB2B46-2729-15F1-5BB4-6B7ADEAC4AAE}"/>
              </a:ext>
            </a:extLst>
          </p:cNvPr>
          <p:cNvSpPr>
            <a:spLocks noGrp="1"/>
          </p:cNvSpPr>
          <p:nvPr>
            <p:ph type="title" hasCustomPrompt="1"/>
          </p:nvPr>
        </p:nvSpPr>
        <p:spPr>
          <a:xfrm>
            <a:off x="6617373" y="974037"/>
            <a:ext cx="4913243" cy="4254363"/>
          </a:xfrm>
        </p:spPr>
        <p:txBody>
          <a:bodyPr anchor="b">
            <a:normAutofit/>
          </a:bodyPr>
          <a:lstStyle>
            <a:lvl1pPr algn="r">
              <a:defRPr sz="5400"/>
            </a:lvl1pPr>
          </a:lstStyle>
          <a:p>
            <a:r>
              <a:rPr lang="en-US" dirty="0"/>
              <a:t>CLICK TO EDIT TITLE</a:t>
            </a:r>
          </a:p>
        </p:txBody>
      </p:sp>
      <p:sp>
        <p:nvSpPr>
          <p:cNvPr id="3" name="Text Placeholder 2">
            <a:extLst>
              <a:ext uri="{FF2B5EF4-FFF2-40B4-BE49-F238E27FC236}">
                <a16:creationId xmlns:a16="http://schemas.microsoft.com/office/drawing/2014/main" id="{A5953286-7208-5D15-2115-F32E5C24CE0F}"/>
              </a:ext>
            </a:extLst>
          </p:cNvPr>
          <p:cNvSpPr>
            <a:spLocks noGrp="1"/>
          </p:cNvSpPr>
          <p:nvPr>
            <p:ph type="body" idx="1" hasCustomPrompt="1"/>
          </p:nvPr>
        </p:nvSpPr>
        <p:spPr>
          <a:xfrm>
            <a:off x="6858002" y="5394965"/>
            <a:ext cx="4672615" cy="931499"/>
          </a:xfrm>
        </p:spPr>
        <p:txBody>
          <a:bodyPr>
            <a:normAutofit/>
          </a:bodyPr>
          <a:lstStyle>
            <a:lvl1pPr marL="0" indent="0" algn="r">
              <a:buNone/>
              <a:defRPr sz="2000" b="0" i="0">
                <a:solidFill>
                  <a:schemeClr val="tx1"/>
                </a:solidFill>
                <a:latin typeface="IBM Plex Sans" panose="020B0503050203000203" pitchFamily="34" charset="0"/>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Click to edit text</a:t>
            </a:r>
          </a:p>
        </p:txBody>
      </p:sp>
    </p:spTree>
    <p:extLst>
      <p:ext uri="{BB962C8B-B14F-4D97-AF65-F5344CB8AC3E}">
        <p14:creationId xmlns:p14="http://schemas.microsoft.com/office/powerpoint/2010/main" val="343077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4769" y="365125"/>
            <a:ext cx="10710619"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p:txBody>
          <a:bodyPr/>
          <a:lstStyle>
            <a:lvl1pPr marL="228600" indent="-228600">
              <a:defRPr/>
            </a:lvl1pPr>
            <a:lvl2pPr marL="502920" indent="-228589">
              <a:buSzPct val="100000"/>
              <a:buFont typeface="System Font Regular"/>
              <a:buChar char="-"/>
              <a:defRPr/>
            </a:lvl2pPr>
            <a:lvl3pPr marL="777240" indent="-228589">
              <a:buSzPct val="100000"/>
              <a:buFont typeface="System Font Regular"/>
              <a:buChar char="-"/>
              <a:defRPr/>
            </a:lvl3pPr>
            <a:lvl4pPr marL="1005840" indent="-228589">
              <a:buSzPct val="100000"/>
              <a:buFont typeface="System Font Regular"/>
              <a:buChar char="-"/>
              <a:defRPr/>
            </a:lvl4pPr>
            <a:lvl5pPr marL="1280160" indent="-228589">
              <a:buSzPct val="100000"/>
              <a:buFont typeface="System Font Regular"/>
              <a:buChar char="-"/>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307082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6359" y="365127"/>
            <a:ext cx="10709031" cy="734621"/>
          </a:xfrm>
        </p:spPr>
        <p:txBody>
          <a:bodyPr/>
          <a:lstStyle/>
          <a:p>
            <a:r>
              <a:rPr lang="en-US" dirty="0"/>
              <a:t>CLICK TO EDIT TITLE</a:t>
            </a:r>
          </a:p>
        </p:txBody>
      </p:sp>
      <p:sp>
        <p:nvSpPr>
          <p:cNvPr id="4" name="Text Placeholder 3">
            <a:extLst>
              <a:ext uri="{FF2B5EF4-FFF2-40B4-BE49-F238E27FC236}">
                <a16:creationId xmlns:a16="http://schemas.microsoft.com/office/drawing/2014/main" id="{B7F9FF48-9E75-6C88-7706-B4D4B29E8027}"/>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dirty="0"/>
              <a:t>Make sure to use brand colors when creating tables and graphs. If graphs are placed from an outside source, please reformat to use the Stevens Theme Colors set in this template.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a:xfrm>
            <a:off x="644771" y="2202874"/>
            <a:ext cx="10709031" cy="3879273"/>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7373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69" y="1825625"/>
            <a:ext cx="5181600" cy="435133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6172200" y="1825625"/>
            <a:ext cx="5181600" cy="435133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302089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73" y="1825625"/>
            <a:ext cx="3296919" cy="435133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F52BFFF7-3F56-AD0F-118D-AF92E147DB0A}"/>
              </a:ext>
            </a:extLst>
          </p:cNvPr>
          <p:cNvSpPr>
            <a:spLocks noGrp="1"/>
          </p:cNvSpPr>
          <p:nvPr>
            <p:ph sz="half" idx="13" hasCustomPrompt="1"/>
          </p:nvPr>
        </p:nvSpPr>
        <p:spPr>
          <a:xfrm>
            <a:off x="4351622" y="1825625"/>
            <a:ext cx="3296919" cy="435133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8058471" y="1825625"/>
            <a:ext cx="3296919" cy="435133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63986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and Subhea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410B2EF-F0F6-7528-D1AE-B660054C2BB6}"/>
              </a:ext>
            </a:extLst>
          </p:cNvPr>
          <p:cNvSpPr>
            <a:spLocks noGrp="1"/>
          </p:cNvSpPr>
          <p:nvPr>
            <p:ph type="title" hasCustomPrompt="1"/>
          </p:nvPr>
        </p:nvSpPr>
        <p:spPr>
          <a:xfrm>
            <a:off x="646359" y="365127"/>
            <a:ext cx="10709031" cy="734621"/>
          </a:xfrm>
        </p:spPr>
        <p:txBody>
          <a:bodyPr/>
          <a:lstStyle/>
          <a:p>
            <a:r>
              <a:rPr lang="en-US" dirty="0"/>
              <a:t>CLICK TO EDIT TITLE</a:t>
            </a:r>
          </a:p>
        </p:txBody>
      </p:sp>
      <p:sp>
        <p:nvSpPr>
          <p:cNvPr id="11" name="Text Placeholder 3">
            <a:extLst>
              <a:ext uri="{FF2B5EF4-FFF2-40B4-BE49-F238E27FC236}">
                <a16:creationId xmlns:a16="http://schemas.microsoft.com/office/drawing/2014/main" id="{38C80B25-96A7-774E-2468-5777A0523942}"/>
              </a:ext>
            </a:extLst>
          </p:cNvPr>
          <p:cNvSpPr>
            <a:spLocks noGrp="1"/>
          </p:cNvSpPr>
          <p:nvPr>
            <p:ph type="body" sz="quarter" idx="14"/>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endParaRPr lang="en-US" dirty="0"/>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73" y="2325836"/>
            <a:ext cx="3296919" cy="385112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F52BFFF7-3F56-AD0F-118D-AF92E147DB0A}"/>
              </a:ext>
            </a:extLst>
          </p:cNvPr>
          <p:cNvSpPr>
            <a:spLocks noGrp="1"/>
          </p:cNvSpPr>
          <p:nvPr>
            <p:ph sz="half" idx="13" hasCustomPrompt="1"/>
          </p:nvPr>
        </p:nvSpPr>
        <p:spPr>
          <a:xfrm>
            <a:off x="4351622" y="2325836"/>
            <a:ext cx="3296919" cy="385112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8058471" y="2325836"/>
            <a:ext cx="3296919" cy="3851129"/>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26794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C58314-C2CD-B536-46C4-9B698E81FD0F}"/>
              </a:ext>
            </a:extLst>
          </p:cNvPr>
          <p:cNvPicPr>
            <a:picLocks noChangeAspect="1"/>
          </p:cNvPicPr>
          <p:nvPr userDrawn="1"/>
        </p:nvPicPr>
        <p:blipFill>
          <a:blip r:embed="rId25"/>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3D8260AC-B27C-DE3D-E8FB-3000BB8698CA}"/>
              </a:ext>
            </a:extLst>
          </p:cNvPr>
          <p:cNvSpPr>
            <a:spLocks noGrp="1"/>
          </p:cNvSpPr>
          <p:nvPr>
            <p:ph type="title"/>
          </p:nvPr>
        </p:nvSpPr>
        <p:spPr>
          <a:xfrm>
            <a:off x="644771" y="365125"/>
            <a:ext cx="10709031" cy="1325563"/>
          </a:xfrm>
          <a:prstGeom prst="rect">
            <a:avLst/>
          </a:prstGeom>
        </p:spPr>
        <p:txBody>
          <a:bodyPr vert="horz" lIns="91440" tIns="45720" rIns="91440" bIns="45720" rtlCol="0" anchor="t">
            <a:normAutofit/>
          </a:bodyPr>
          <a:lstStyle/>
          <a:p>
            <a:r>
              <a:rPr lang="en-US" dirty="0"/>
              <a:t>CLICK TO EDIT TITLE</a:t>
            </a:r>
          </a:p>
        </p:txBody>
      </p:sp>
      <p:sp>
        <p:nvSpPr>
          <p:cNvPr id="3" name="Text Placeholder 2">
            <a:extLst>
              <a:ext uri="{FF2B5EF4-FFF2-40B4-BE49-F238E27FC236}">
                <a16:creationId xmlns:a16="http://schemas.microsoft.com/office/drawing/2014/main" id="{227D0E4D-9C81-2FCD-CDF4-6788792CAAEC}"/>
              </a:ext>
            </a:extLst>
          </p:cNvPr>
          <p:cNvSpPr>
            <a:spLocks noGrp="1"/>
          </p:cNvSpPr>
          <p:nvPr>
            <p:ph type="body" idx="1"/>
          </p:nvPr>
        </p:nvSpPr>
        <p:spPr>
          <a:xfrm>
            <a:off x="644771" y="1825625"/>
            <a:ext cx="10709031" cy="4235176"/>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6FF5758-A04B-569F-5DA2-3E27D28C73D9}"/>
              </a:ext>
            </a:extLst>
          </p:cNvPr>
          <p:cNvSpPr>
            <a:spLocks noGrp="1"/>
          </p:cNvSpPr>
          <p:nvPr>
            <p:ph type="sldNum" sz="quarter" idx="4"/>
          </p:nvPr>
        </p:nvSpPr>
        <p:spPr>
          <a:xfrm>
            <a:off x="9375913" y="6276840"/>
            <a:ext cx="2743200" cy="365125"/>
          </a:xfrm>
          <a:prstGeom prst="rect">
            <a:avLst/>
          </a:prstGeom>
        </p:spPr>
        <p:txBody>
          <a:bodyPr vert="horz" lIns="91440" tIns="45720" rIns="91440" bIns="45720" rtlCol="0" anchor="ctr"/>
          <a:lstStyle>
            <a:lvl1pPr algn="r">
              <a:defRPr sz="1200" b="1" i="0">
                <a:solidFill>
                  <a:schemeClr val="accent1"/>
                </a:solidFill>
                <a:latin typeface="IBM Plex Sans" panose="020B0503050203000203" pitchFamily="34" charset="0"/>
              </a:defRPr>
            </a:lvl1pPr>
          </a:lstStyle>
          <a:p>
            <a:fld id="{4267CD5E-26CF-4249-8540-BB1D07FD4227}" type="slidenum">
              <a:rPr lang="en-US" smtClean="0"/>
              <a:pPr/>
              <a:t>‹#›</a:t>
            </a:fld>
            <a:endParaRPr lang="en-US" dirty="0"/>
          </a:p>
        </p:txBody>
      </p:sp>
    </p:spTree>
    <p:extLst>
      <p:ext uri="{BB962C8B-B14F-4D97-AF65-F5344CB8AC3E}">
        <p14:creationId xmlns:p14="http://schemas.microsoft.com/office/powerpoint/2010/main" val="34854453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72" r:id="rId3"/>
    <p:sldLayoutId id="2147483651" r:id="rId4"/>
    <p:sldLayoutId id="2147483650" r:id="rId5"/>
    <p:sldLayoutId id="2147483662" r:id="rId6"/>
    <p:sldLayoutId id="2147483652" r:id="rId7"/>
    <p:sldLayoutId id="2147483670" r:id="rId8"/>
    <p:sldLayoutId id="2147483671" r:id="rId9"/>
    <p:sldLayoutId id="2147483665" r:id="rId10"/>
    <p:sldLayoutId id="2147483666" r:id="rId11"/>
    <p:sldLayoutId id="2147483668" r:id="rId12"/>
    <p:sldLayoutId id="2147483667" r:id="rId13"/>
    <p:sldLayoutId id="2147483664" r:id="rId14"/>
    <p:sldLayoutId id="2147483653" r:id="rId15"/>
    <p:sldLayoutId id="2147483654" r:id="rId16"/>
    <p:sldLayoutId id="2147483655" r:id="rId17"/>
    <p:sldLayoutId id="2147483663" r:id="rId18"/>
    <p:sldLayoutId id="2147483656" r:id="rId19"/>
    <p:sldLayoutId id="2147483657" r:id="rId20"/>
    <p:sldLayoutId id="2147483658" r:id="rId21"/>
    <p:sldLayoutId id="2147483659" r:id="rId22"/>
    <p:sldLayoutId id="2147483669" r:id="rId23"/>
  </p:sldLayoutIdLst>
  <p:hf hdr="0" ftr="0"/>
  <p:txStyles>
    <p:titleStyle>
      <a:lvl1pPr algn="l" defTabSz="914354" rtl="0" eaLnBrk="1" latinLnBrk="0" hangingPunct="1">
        <a:lnSpc>
          <a:spcPct val="90000"/>
        </a:lnSpc>
        <a:spcBef>
          <a:spcPct val="0"/>
        </a:spcBef>
        <a:buNone/>
        <a:defRPr sz="4000" b="1" i="0" kern="1200">
          <a:solidFill>
            <a:schemeClr val="tx1"/>
          </a:solidFill>
          <a:latin typeface="Saira Condensed Condensed SemiBold" pitchFamily="2" charset="77"/>
          <a:ea typeface="+mj-ea"/>
          <a:cs typeface="+mj-cs"/>
        </a:defRPr>
      </a:lvl1pPr>
    </p:titleStyle>
    <p:bodyStyle>
      <a:lvl1pPr marL="228600" indent="-228600" algn="l" defTabSz="914354" rtl="0" eaLnBrk="1" latinLnBrk="0" hangingPunct="1">
        <a:lnSpc>
          <a:spcPct val="90000"/>
        </a:lnSpc>
        <a:spcBef>
          <a:spcPts val="1000"/>
        </a:spcBef>
        <a:buClr>
          <a:schemeClr val="accent4"/>
        </a:buClr>
        <a:buFont typeface="Wingdings" pitchFamily="2" charset="2"/>
        <a:buChar char="§"/>
        <a:defRPr sz="1800" b="0" i="0" kern="1200">
          <a:solidFill>
            <a:schemeClr val="tx1"/>
          </a:solidFill>
          <a:latin typeface="IBM Plex Sans" panose="020B0503050203000203" pitchFamily="34" charset="0"/>
          <a:ea typeface="+mn-ea"/>
          <a:cs typeface="+mn-cs"/>
        </a:defRPr>
      </a:lvl1pPr>
      <a:lvl2pPr marL="502920" indent="-228600" algn="l" defTabSz="914354" rtl="0" eaLnBrk="1" latinLnBrk="0" hangingPunct="1">
        <a:lnSpc>
          <a:spcPct val="90000"/>
        </a:lnSpc>
        <a:spcBef>
          <a:spcPts val="500"/>
        </a:spcBef>
        <a:buClr>
          <a:schemeClr val="accent4"/>
        </a:buClr>
        <a:buFont typeface="System Font Regular"/>
        <a:buChar char="-"/>
        <a:defRPr sz="1800" b="0" i="0" kern="1200">
          <a:solidFill>
            <a:schemeClr val="tx1"/>
          </a:solidFill>
          <a:latin typeface="IBM Plex Sans" panose="020B0503050203000203" pitchFamily="34" charset="0"/>
          <a:ea typeface="+mn-ea"/>
          <a:cs typeface="+mn-cs"/>
        </a:defRPr>
      </a:lvl2pPr>
      <a:lvl3pPr marL="777240" indent="-228600" algn="l" defTabSz="914354" rtl="0" eaLnBrk="1" latinLnBrk="0" hangingPunct="1">
        <a:lnSpc>
          <a:spcPct val="90000"/>
        </a:lnSpc>
        <a:spcBef>
          <a:spcPts val="500"/>
        </a:spcBef>
        <a:buClr>
          <a:schemeClr val="accent4"/>
        </a:buClr>
        <a:buFont typeface="System Font Regular"/>
        <a:buChar char="-"/>
        <a:defRPr sz="1600" b="0" i="0" kern="1200">
          <a:solidFill>
            <a:schemeClr val="tx1"/>
          </a:solidFill>
          <a:latin typeface="IBM Plex Sans" panose="020B0503050203000203" pitchFamily="34" charset="0"/>
          <a:ea typeface="+mn-ea"/>
          <a:cs typeface="+mn-cs"/>
        </a:defRPr>
      </a:lvl3pPr>
      <a:lvl4pPr marL="1005840" indent="-228600" algn="l" defTabSz="914354" rtl="0" eaLnBrk="1" latinLnBrk="0" hangingPunct="1">
        <a:lnSpc>
          <a:spcPct val="90000"/>
        </a:lnSpc>
        <a:spcBef>
          <a:spcPts val="500"/>
        </a:spcBef>
        <a:buClr>
          <a:schemeClr val="accent4"/>
        </a:buClr>
        <a:buFont typeface="System Font Regular"/>
        <a:buChar char="-"/>
        <a:defRPr sz="1600" b="0" i="0" kern="1200">
          <a:solidFill>
            <a:schemeClr val="tx1"/>
          </a:solidFill>
          <a:latin typeface="IBM Plex Sans" panose="020B0503050203000203" pitchFamily="34" charset="0"/>
          <a:ea typeface="+mn-ea"/>
          <a:cs typeface="+mn-cs"/>
        </a:defRPr>
      </a:lvl4pPr>
      <a:lvl5pPr marL="1280160" indent="-228600" algn="l" defTabSz="914354" rtl="0" eaLnBrk="1" latinLnBrk="0" hangingPunct="1">
        <a:lnSpc>
          <a:spcPct val="90000"/>
        </a:lnSpc>
        <a:spcBef>
          <a:spcPts val="500"/>
        </a:spcBef>
        <a:buClr>
          <a:schemeClr val="accent4"/>
        </a:buClr>
        <a:buFont typeface="System Font Regular"/>
        <a:buChar char="-"/>
        <a:defRPr sz="1400" b="0" i="0" kern="1200">
          <a:solidFill>
            <a:schemeClr val="tx1"/>
          </a:solidFill>
          <a:latin typeface="IBM Plex Sans" panose="020B0503050203000203"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alintuscano/online-course-website" TargetMode="External"/><Relationship Id="rId2" Type="http://schemas.openxmlformats.org/officeDocument/2006/relationships/hyperlink" Target="https://youtu.be/-Tl4lYGLtWw"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FAA2-C07A-0943-A630-F1492ED71448}"/>
              </a:ext>
            </a:extLst>
          </p:cNvPr>
          <p:cNvSpPr>
            <a:spLocks noGrp="1"/>
          </p:cNvSpPr>
          <p:nvPr>
            <p:ph type="ctrTitle"/>
          </p:nvPr>
        </p:nvSpPr>
        <p:spPr>
          <a:xfrm>
            <a:off x="2109356" y="2591174"/>
            <a:ext cx="9421259" cy="732207"/>
          </a:xfrm>
        </p:spPr>
        <p:txBody>
          <a:bodyPr>
            <a:normAutofit fontScale="90000"/>
          </a:bodyPr>
          <a:lstStyle/>
          <a:p>
            <a:r>
              <a:rPr lang="en-US" dirty="0"/>
              <a:t>Online Courses Website Project</a:t>
            </a:r>
          </a:p>
        </p:txBody>
      </p:sp>
      <p:sp>
        <p:nvSpPr>
          <p:cNvPr id="3" name="Subtitle 2">
            <a:extLst>
              <a:ext uri="{FF2B5EF4-FFF2-40B4-BE49-F238E27FC236}">
                <a16:creationId xmlns:a16="http://schemas.microsoft.com/office/drawing/2014/main" id="{EFF6D773-353D-94C4-5ED1-E219014D0C3A}"/>
              </a:ext>
            </a:extLst>
          </p:cNvPr>
          <p:cNvSpPr>
            <a:spLocks noGrp="1"/>
          </p:cNvSpPr>
          <p:nvPr>
            <p:ph type="subTitle" idx="1"/>
          </p:nvPr>
        </p:nvSpPr>
        <p:spPr>
          <a:xfrm>
            <a:off x="4488873" y="3743228"/>
            <a:ext cx="7041742" cy="398454"/>
          </a:xfrm>
        </p:spPr>
        <p:txBody>
          <a:bodyPr/>
          <a:lstStyle/>
          <a:p>
            <a:r>
              <a:rPr lang="en-US" dirty="0"/>
              <a:t>Team Members :</a:t>
            </a:r>
          </a:p>
        </p:txBody>
      </p:sp>
      <p:sp>
        <p:nvSpPr>
          <p:cNvPr id="5" name="Text Placeholder 4">
            <a:extLst>
              <a:ext uri="{FF2B5EF4-FFF2-40B4-BE49-F238E27FC236}">
                <a16:creationId xmlns:a16="http://schemas.microsoft.com/office/drawing/2014/main" id="{76DF9A7D-5140-FE6A-1B0F-C8FCC110B54B}"/>
              </a:ext>
            </a:extLst>
          </p:cNvPr>
          <p:cNvSpPr>
            <a:spLocks noGrp="1"/>
          </p:cNvSpPr>
          <p:nvPr>
            <p:ph type="body" sz="quarter" idx="11"/>
          </p:nvPr>
        </p:nvSpPr>
        <p:spPr>
          <a:xfrm>
            <a:off x="4675907" y="4249170"/>
            <a:ext cx="6854708" cy="1985375"/>
          </a:xfrm>
        </p:spPr>
        <p:txBody>
          <a:bodyPr/>
          <a:lstStyle/>
          <a:p>
            <a:r>
              <a:rPr lang="en-US" sz="1800" dirty="0" err="1">
                <a:effectLst/>
                <a:latin typeface="Calibri" panose="020F0502020204030204" pitchFamily="34" charset="0"/>
                <a:ea typeface="Calibri" panose="020F0502020204030204" pitchFamily="34" charset="0"/>
                <a:cs typeface="Times New Roman" panose="02020603050405020304" pitchFamily="18" charset="0"/>
              </a:rPr>
              <a:t>Dronadula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Ramtej</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Kapil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Ramkrishna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Parsodkar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Ralin</a:t>
            </a:r>
            <a:r>
              <a:rPr lang="en-US" sz="1800" dirty="0">
                <a:effectLst/>
                <a:latin typeface="Calibri" panose="020F0502020204030204" pitchFamily="34" charset="0"/>
                <a:ea typeface="Calibri" panose="020F0502020204030204" pitchFamily="34" charset="0"/>
                <a:cs typeface="Times New Roman" panose="02020603050405020304" pitchFamily="18" charset="0"/>
              </a:rPr>
              <a:t> Wilson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Tuscano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Savil</a:t>
            </a:r>
            <a:r>
              <a:rPr lang="en-US" sz="1800" dirty="0">
                <a:effectLst/>
                <a:latin typeface="Calibri" panose="020F0502020204030204" pitchFamily="34" charset="0"/>
                <a:ea typeface="Calibri" panose="020F0502020204030204" pitchFamily="34" charset="0"/>
                <a:cs typeface="Times New Roman" panose="02020603050405020304" pitchFamily="18" charset="0"/>
              </a:rPr>
              <a:t> Robert Dsouza</a:t>
            </a:r>
            <a:r>
              <a:rPr lang="en-US" dirty="0">
                <a:effectLst/>
              </a:rPr>
              <a:t> </a:t>
            </a:r>
            <a:endParaRPr lang="en-US" dirty="0">
              <a:latin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Charan Raj Kandula  </a:t>
            </a:r>
            <a:endParaRPr lang="en-US" dirty="0"/>
          </a:p>
        </p:txBody>
      </p:sp>
      <p:sp>
        <p:nvSpPr>
          <p:cNvPr id="4" name="Date Placeholder 3">
            <a:extLst>
              <a:ext uri="{FF2B5EF4-FFF2-40B4-BE49-F238E27FC236}">
                <a16:creationId xmlns:a16="http://schemas.microsoft.com/office/drawing/2014/main" id="{D20968D9-35B6-3681-6045-6E282ACC0210}"/>
              </a:ext>
            </a:extLst>
          </p:cNvPr>
          <p:cNvSpPr>
            <a:spLocks noGrp="1"/>
          </p:cNvSpPr>
          <p:nvPr>
            <p:ph type="dt" sz="half" idx="10"/>
          </p:nvPr>
        </p:nvSpPr>
        <p:spPr/>
        <p:txBody>
          <a:bodyPr/>
          <a:lstStyle/>
          <a:p>
            <a:r>
              <a:rPr lang="en-US" dirty="0"/>
              <a:t>11/15/2022</a:t>
            </a:r>
          </a:p>
        </p:txBody>
      </p:sp>
    </p:spTree>
    <p:extLst>
      <p:ext uri="{BB962C8B-B14F-4D97-AF65-F5344CB8AC3E}">
        <p14:creationId xmlns:p14="http://schemas.microsoft.com/office/powerpoint/2010/main" val="4219607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25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p:txBody>
          <a:bodyPr/>
          <a:lstStyle/>
          <a:p>
            <a:r>
              <a:rPr lang="en-US" dirty="0"/>
              <a:t>Introduction</a:t>
            </a:r>
          </a:p>
        </p:txBody>
      </p:sp>
      <p:sp>
        <p:nvSpPr>
          <p:cNvPr id="5" name="Text Placeholder 4">
            <a:extLst>
              <a:ext uri="{FF2B5EF4-FFF2-40B4-BE49-F238E27FC236}">
                <a16:creationId xmlns:a16="http://schemas.microsoft.com/office/drawing/2014/main" id="{15F7CE57-DDD9-5852-0B6A-4D10F8E1A824}"/>
              </a:ext>
            </a:extLst>
          </p:cNvPr>
          <p:cNvSpPr>
            <a:spLocks noGrp="1"/>
          </p:cNvSpPr>
          <p:nvPr>
            <p:ph type="body" sz="quarter" idx="13"/>
          </p:nvPr>
        </p:nvSpPr>
        <p:spPr/>
        <p:txBody>
          <a:bodyPr>
            <a:normAutofit/>
          </a:bodyPr>
          <a:lstStyle/>
          <a:p>
            <a:r>
              <a:rPr lang="en-US" sz="3200" dirty="0"/>
              <a:t>Online Courses Website Project</a:t>
            </a:r>
          </a:p>
        </p:txBody>
      </p:sp>
      <p:graphicFrame>
        <p:nvGraphicFramePr>
          <p:cNvPr id="7" name="Content Placeholder 1">
            <a:extLst>
              <a:ext uri="{FF2B5EF4-FFF2-40B4-BE49-F238E27FC236}">
                <a16:creationId xmlns:a16="http://schemas.microsoft.com/office/drawing/2014/main" id="{87CCABB1-CBD9-CE96-2BF3-C2D217716F04}"/>
              </a:ext>
            </a:extLst>
          </p:cNvPr>
          <p:cNvGraphicFramePr>
            <a:graphicFrameLocks noGrp="1"/>
          </p:cNvGraphicFramePr>
          <p:nvPr>
            <p:ph idx="1"/>
          </p:nvPr>
        </p:nvGraphicFramePr>
        <p:xfrm>
          <a:off x="644771" y="2202874"/>
          <a:ext cx="10709031" cy="3879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t>2</a:t>
            </a:fld>
            <a:endParaRPr lang="en-US"/>
          </a:p>
        </p:txBody>
      </p:sp>
    </p:spTree>
    <p:extLst>
      <p:ext uri="{BB962C8B-B14F-4D97-AF65-F5344CB8AC3E}">
        <p14:creationId xmlns:p14="http://schemas.microsoft.com/office/powerpoint/2010/main" val="344502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p:txBody>
          <a:bodyPr/>
          <a:lstStyle/>
          <a:p>
            <a:r>
              <a:rPr lang="en-US" dirty="0"/>
              <a:t>Core Features</a:t>
            </a:r>
          </a:p>
        </p:txBody>
      </p:sp>
      <p:sp>
        <p:nvSpPr>
          <p:cNvPr id="5" name="Text Placeholder 4">
            <a:extLst>
              <a:ext uri="{FF2B5EF4-FFF2-40B4-BE49-F238E27FC236}">
                <a16:creationId xmlns:a16="http://schemas.microsoft.com/office/drawing/2014/main" id="{15F7CE57-DDD9-5852-0B6A-4D10F8E1A824}"/>
              </a:ext>
            </a:extLst>
          </p:cNvPr>
          <p:cNvSpPr>
            <a:spLocks noGrp="1"/>
          </p:cNvSpPr>
          <p:nvPr>
            <p:ph type="body" sz="quarter" idx="13"/>
          </p:nvPr>
        </p:nvSpPr>
        <p:spPr/>
        <p:txBody>
          <a:bodyPr>
            <a:normAutofit/>
          </a:bodyPr>
          <a:lstStyle/>
          <a:p>
            <a:r>
              <a:rPr lang="en-US" sz="3200" dirty="0"/>
              <a:t>Online Courses Website Project</a:t>
            </a:r>
          </a:p>
        </p:txBody>
      </p:sp>
      <p:graphicFrame>
        <p:nvGraphicFramePr>
          <p:cNvPr id="9" name="Content Placeholder 1">
            <a:extLst>
              <a:ext uri="{FF2B5EF4-FFF2-40B4-BE49-F238E27FC236}">
                <a16:creationId xmlns:a16="http://schemas.microsoft.com/office/drawing/2014/main" id="{D43660C4-1931-8825-3E0C-5CC5EF097DF2}"/>
              </a:ext>
            </a:extLst>
          </p:cNvPr>
          <p:cNvGraphicFramePr>
            <a:graphicFrameLocks noGrp="1"/>
          </p:cNvGraphicFramePr>
          <p:nvPr>
            <p:ph idx="1"/>
          </p:nvPr>
        </p:nvGraphicFramePr>
        <p:xfrm>
          <a:off x="644771" y="2202874"/>
          <a:ext cx="10709031" cy="3879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t>3</a:t>
            </a:fld>
            <a:endParaRPr lang="en-US"/>
          </a:p>
        </p:txBody>
      </p:sp>
    </p:spTree>
    <p:extLst>
      <p:ext uri="{BB962C8B-B14F-4D97-AF65-F5344CB8AC3E}">
        <p14:creationId xmlns:p14="http://schemas.microsoft.com/office/powerpoint/2010/main" val="3106736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p:txBody>
          <a:bodyPr/>
          <a:lstStyle/>
          <a:p>
            <a:r>
              <a:rPr lang="en-US" dirty="0"/>
              <a:t>Core Features</a:t>
            </a:r>
          </a:p>
        </p:txBody>
      </p:sp>
      <p:sp>
        <p:nvSpPr>
          <p:cNvPr id="5" name="Text Placeholder 4">
            <a:extLst>
              <a:ext uri="{FF2B5EF4-FFF2-40B4-BE49-F238E27FC236}">
                <a16:creationId xmlns:a16="http://schemas.microsoft.com/office/drawing/2014/main" id="{15F7CE57-DDD9-5852-0B6A-4D10F8E1A824}"/>
              </a:ext>
            </a:extLst>
          </p:cNvPr>
          <p:cNvSpPr>
            <a:spLocks noGrp="1"/>
          </p:cNvSpPr>
          <p:nvPr>
            <p:ph type="body" sz="quarter" idx="13"/>
          </p:nvPr>
        </p:nvSpPr>
        <p:spPr/>
        <p:txBody>
          <a:bodyPr>
            <a:normAutofit/>
          </a:bodyPr>
          <a:lstStyle/>
          <a:p>
            <a:r>
              <a:rPr lang="en-US" sz="3200" dirty="0"/>
              <a:t>Online Courses Website Project</a:t>
            </a:r>
          </a:p>
        </p:txBody>
      </p:sp>
      <p:graphicFrame>
        <p:nvGraphicFramePr>
          <p:cNvPr id="7" name="Content Placeholder 1">
            <a:extLst>
              <a:ext uri="{FF2B5EF4-FFF2-40B4-BE49-F238E27FC236}">
                <a16:creationId xmlns:a16="http://schemas.microsoft.com/office/drawing/2014/main" id="{BDF8615D-5B8D-6EA1-9639-7DD65E7EEBE7}"/>
              </a:ext>
            </a:extLst>
          </p:cNvPr>
          <p:cNvGraphicFramePr>
            <a:graphicFrameLocks noGrp="1"/>
          </p:cNvGraphicFramePr>
          <p:nvPr>
            <p:ph idx="1"/>
            <p:extLst>
              <p:ext uri="{D42A27DB-BD31-4B8C-83A1-F6EECF244321}">
                <p14:modId xmlns:p14="http://schemas.microsoft.com/office/powerpoint/2010/main" val="995377059"/>
              </p:ext>
            </p:extLst>
          </p:nvPr>
        </p:nvGraphicFramePr>
        <p:xfrm>
          <a:off x="644771" y="2202874"/>
          <a:ext cx="10709031" cy="3879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t>4</a:t>
            </a:fld>
            <a:endParaRPr lang="en-US"/>
          </a:p>
        </p:txBody>
      </p:sp>
    </p:spTree>
    <p:extLst>
      <p:ext uri="{BB962C8B-B14F-4D97-AF65-F5344CB8AC3E}">
        <p14:creationId xmlns:p14="http://schemas.microsoft.com/office/powerpoint/2010/main" val="229581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p:txBody>
          <a:bodyPr/>
          <a:lstStyle/>
          <a:p>
            <a:r>
              <a:rPr lang="en-US" dirty="0"/>
              <a:t>Project Requirements</a:t>
            </a:r>
          </a:p>
        </p:txBody>
      </p:sp>
      <p:sp>
        <p:nvSpPr>
          <p:cNvPr id="5" name="Text Placeholder 4">
            <a:extLst>
              <a:ext uri="{FF2B5EF4-FFF2-40B4-BE49-F238E27FC236}">
                <a16:creationId xmlns:a16="http://schemas.microsoft.com/office/drawing/2014/main" id="{15F7CE57-DDD9-5852-0B6A-4D10F8E1A824}"/>
              </a:ext>
            </a:extLst>
          </p:cNvPr>
          <p:cNvSpPr>
            <a:spLocks noGrp="1"/>
          </p:cNvSpPr>
          <p:nvPr>
            <p:ph type="body" sz="quarter" idx="13"/>
          </p:nvPr>
        </p:nvSpPr>
        <p:spPr/>
        <p:txBody>
          <a:bodyPr>
            <a:normAutofit/>
          </a:bodyPr>
          <a:lstStyle/>
          <a:p>
            <a:r>
              <a:rPr lang="en-US" sz="2800" dirty="0"/>
              <a:t>Who is your target user/demographic?</a:t>
            </a:r>
            <a:endParaRPr lang="en-US" sz="3200" dirty="0"/>
          </a:p>
        </p:txBody>
      </p:sp>
      <p:graphicFrame>
        <p:nvGraphicFramePr>
          <p:cNvPr id="9" name="Content Placeholder 1">
            <a:extLst>
              <a:ext uri="{FF2B5EF4-FFF2-40B4-BE49-F238E27FC236}">
                <a16:creationId xmlns:a16="http://schemas.microsoft.com/office/drawing/2014/main" id="{7E6676A1-EF8D-AE52-2D21-239817495D1F}"/>
              </a:ext>
            </a:extLst>
          </p:cNvPr>
          <p:cNvGraphicFramePr>
            <a:graphicFrameLocks noGrp="1"/>
          </p:cNvGraphicFramePr>
          <p:nvPr>
            <p:ph idx="1"/>
          </p:nvPr>
        </p:nvGraphicFramePr>
        <p:xfrm>
          <a:off x="644771" y="2202874"/>
          <a:ext cx="10709031" cy="3879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t>5</a:t>
            </a:fld>
            <a:endParaRPr lang="en-US"/>
          </a:p>
        </p:txBody>
      </p:sp>
    </p:spTree>
    <p:extLst>
      <p:ext uri="{BB962C8B-B14F-4D97-AF65-F5344CB8AC3E}">
        <p14:creationId xmlns:p14="http://schemas.microsoft.com/office/powerpoint/2010/main" val="41823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p:txBody>
          <a:bodyPr/>
          <a:lstStyle/>
          <a:p>
            <a:r>
              <a:rPr lang="en-US" dirty="0"/>
              <a:t>Project Requirements</a:t>
            </a:r>
          </a:p>
        </p:txBody>
      </p:sp>
      <p:sp>
        <p:nvSpPr>
          <p:cNvPr id="5" name="Text Placeholder 4">
            <a:extLst>
              <a:ext uri="{FF2B5EF4-FFF2-40B4-BE49-F238E27FC236}">
                <a16:creationId xmlns:a16="http://schemas.microsoft.com/office/drawing/2014/main" id="{15F7CE57-DDD9-5852-0B6A-4D10F8E1A824}"/>
              </a:ext>
            </a:extLst>
          </p:cNvPr>
          <p:cNvSpPr>
            <a:spLocks noGrp="1"/>
          </p:cNvSpPr>
          <p:nvPr>
            <p:ph type="body" sz="quarter" idx="13"/>
          </p:nvPr>
        </p:nvSpPr>
        <p:spPr/>
        <p:txBody>
          <a:bodyPr>
            <a:normAutofit/>
          </a:bodyPr>
          <a:lstStyle/>
          <a:p>
            <a:r>
              <a:rPr lang="en-US" sz="2800" dirty="0"/>
              <a:t>• What value does your application bring the user?</a:t>
            </a:r>
            <a:endParaRPr lang="en-US" sz="3200" dirty="0"/>
          </a:p>
        </p:txBody>
      </p:sp>
      <p:graphicFrame>
        <p:nvGraphicFramePr>
          <p:cNvPr id="8" name="Content Placeholder 1">
            <a:extLst>
              <a:ext uri="{FF2B5EF4-FFF2-40B4-BE49-F238E27FC236}">
                <a16:creationId xmlns:a16="http://schemas.microsoft.com/office/drawing/2014/main" id="{CC827C69-D4AD-DD1B-0082-1E05A54DE6A5}"/>
              </a:ext>
            </a:extLst>
          </p:cNvPr>
          <p:cNvGraphicFramePr>
            <a:graphicFrameLocks noGrp="1"/>
          </p:cNvGraphicFramePr>
          <p:nvPr>
            <p:ph idx="1"/>
            <p:extLst>
              <p:ext uri="{D42A27DB-BD31-4B8C-83A1-F6EECF244321}">
                <p14:modId xmlns:p14="http://schemas.microsoft.com/office/powerpoint/2010/main" val="4158921737"/>
              </p:ext>
            </p:extLst>
          </p:nvPr>
        </p:nvGraphicFramePr>
        <p:xfrm>
          <a:off x="644771" y="2202874"/>
          <a:ext cx="10709031" cy="3879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t>6</a:t>
            </a:fld>
            <a:endParaRPr lang="en-US"/>
          </a:p>
        </p:txBody>
      </p:sp>
    </p:spTree>
    <p:extLst>
      <p:ext uri="{BB962C8B-B14F-4D97-AF65-F5344CB8AC3E}">
        <p14:creationId xmlns:p14="http://schemas.microsoft.com/office/powerpoint/2010/main" val="2365131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p:txBody>
          <a:bodyPr/>
          <a:lstStyle/>
          <a:p>
            <a:r>
              <a:rPr lang="en-US" dirty="0"/>
              <a:t>Project Requirements</a:t>
            </a:r>
          </a:p>
        </p:txBody>
      </p:sp>
      <p:sp>
        <p:nvSpPr>
          <p:cNvPr id="5" name="Text Placeholder 4">
            <a:extLst>
              <a:ext uri="{FF2B5EF4-FFF2-40B4-BE49-F238E27FC236}">
                <a16:creationId xmlns:a16="http://schemas.microsoft.com/office/drawing/2014/main" id="{15F7CE57-DDD9-5852-0B6A-4D10F8E1A824}"/>
              </a:ext>
            </a:extLst>
          </p:cNvPr>
          <p:cNvSpPr>
            <a:spLocks noGrp="1"/>
          </p:cNvSpPr>
          <p:nvPr>
            <p:ph type="body" sz="quarter" idx="13"/>
          </p:nvPr>
        </p:nvSpPr>
        <p:spPr/>
        <p:txBody>
          <a:bodyPr>
            <a:normAutofit/>
          </a:bodyPr>
          <a:lstStyle/>
          <a:p>
            <a:r>
              <a:rPr lang="en-US" sz="2400" dirty="0"/>
              <a:t>Why is this project worthwhile to take on?</a:t>
            </a:r>
            <a:endParaRPr lang="en-US" sz="3200" dirty="0"/>
          </a:p>
        </p:txBody>
      </p:sp>
      <p:graphicFrame>
        <p:nvGraphicFramePr>
          <p:cNvPr id="7" name="Content Placeholder 1">
            <a:extLst>
              <a:ext uri="{FF2B5EF4-FFF2-40B4-BE49-F238E27FC236}">
                <a16:creationId xmlns:a16="http://schemas.microsoft.com/office/drawing/2014/main" id="{62840872-2D04-86AE-DDC7-BC9AD7B4AE5A}"/>
              </a:ext>
            </a:extLst>
          </p:cNvPr>
          <p:cNvGraphicFramePr>
            <a:graphicFrameLocks noGrp="1"/>
          </p:cNvGraphicFramePr>
          <p:nvPr>
            <p:ph idx="1"/>
            <p:extLst>
              <p:ext uri="{D42A27DB-BD31-4B8C-83A1-F6EECF244321}">
                <p14:modId xmlns:p14="http://schemas.microsoft.com/office/powerpoint/2010/main" val="2566759451"/>
              </p:ext>
            </p:extLst>
          </p:nvPr>
        </p:nvGraphicFramePr>
        <p:xfrm>
          <a:off x="644771" y="2202874"/>
          <a:ext cx="10709031" cy="3879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t>7</a:t>
            </a:fld>
            <a:endParaRPr lang="en-US"/>
          </a:p>
        </p:txBody>
      </p:sp>
    </p:spTree>
    <p:extLst>
      <p:ext uri="{BB962C8B-B14F-4D97-AF65-F5344CB8AC3E}">
        <p14:creationId xmlns:p14="http://schemas.microsoft.com/office/powerpoint/2010/main" val="381038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p:txBody>
          <a:bodyPr/>
          <a:lstStyle/>
          <a:p>
            <a:r>
              <a:rPr lang="en-US" dirty="0"/>
              <a:t>Project Requirements</a:t>
            </a:r>
          </a:p>
        </p:txBody>
      </p:sp>
      <p:sp>
        <p:nvSpPr>
          <p:cNvPr id="5" name="Text Placeholder 4">
            <a:extLst>
              <a:ext uri="{FF2B5EF4-FFF2-40B4-BE49-F238E27FC236}">
                <a16:creationId xmlns:a16="http://schemas.microsoft.com/office/drawing/2014/main" id="{15F7CE57-DDD9-5852-0B6A-4D10F8E1A824}"/>
              </a:ext>
            </a:extLst>
          </p:cNvPr>
          <p:cNvSpPr>
            <a:spLocks noGrp="1"/>
          </p:cNvSpPr>
          <p:nvPr>
            <p:ph type="body" sz="quarter" idx="13"/>
          </p:nvPr>
        </p:nvSpPr>
        <p:spPr/>
        <p:txBody>
          <a:bodyPr>
            <a:normAutofit/>
          </a:bodyPr>
          <a:lstStyle/>
          <a:p>
            <a:r>
              <a:rPr lang="en-US" sz="2800" dirty="0"/>
              <a:t>• </a:t>
            </a:r>
            <a:r>
              <a:rPr lang="en-US" sz="2400" dirty="0"/>
              <a:t>Who are your competitors?</a:t>
            </a:r>
            <a:endParaRPr lang="en-US" sz="3200" dirty="0"/>
          </a:p>
        </p:txBody>
      </p:sp>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t>8</a:t>
            </a:fld>
            <a:endParaRPr lang="en-US"/>
          </a:p>
        </p:txBody>
      </p:sp>
      <p:graphicFrame>
        <p:nvGraphicFramePr>
          <p:cNvPr id="15" name="Content Placeholder 1">
            <a:extLst>
              <a:ext uri="{FF2B5EF4-FFF2-40B4-BE49-F238E27FC236}">
                <a16:creationId xmlns:a16="http://schemas.microsoft.com/office/drawing/2014/main" id="{6AC11836-B4D4-D139-786E-FF378E603671}"/>
              </a:ext>
            </a:extLst>
          </p:cNvPr>
          <p:cNvGraphicFramePr/>
          <p:nvPr/>
        </p:nvGraphicFramePr>
        <p:xfrm>
          <a:off x="838198" y="2080102"/>
          <a:ext cx="10709031" cy="3879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526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p:txBody>
          <a:bodyPr/>
          <a:lstStyle/>
          <a:p>
            <a:r>
              <a:rPr lang="en-US" dirty="0"/>
              <a:t>GitHub</a:t>
            </a:r>
          </a:p>
        </p:txBody>
      </p:sp>
      <p:sp>
        <p:nvSpPr>
          <p:cNvPr id="5" name="Text Placeholder 4">
            <a:extLst>
              <a:ext uri="{FF2B5EF4-FFF2-40B4-BE49-F238E27FC236}">
                <a16:creationId xmlns:a16="http://schemas.microsoft.com/office/drawing/2014/main" id="{15F7CE57-DDD9-5852-0B6A-4D10F8E1A824}"/>
              </a:ext>
            </a:extLst>
          </p:cNvPr>
          <p:cNvSpPr>
            <a:spLocks noGrp="1"/>
          </p:cNvSpPr>
          <p:nvPr>
            <p:ph type="body" sz="quarter" idx="13"/>
          </p:nvPr>
        </p:nvSpPr>
        <p:spPr/>
        <p:txBody>
          <a:bodyPr>
            <a:normAutofit/>
          </a:bodyPr>
          <a:lstStyle/>
          <a:p>
            <a:r>
              <a:rPr lang="en-US" sz="3200" dirty="0"/>
              <a:t>Online Courses Website Project</a:t>
            </a:r>
          </a:p>
        </p:txBody>
      </p:sp>
      <p:sp>
        <p:nvSpPr>
          <p:cNvPr id="2" name="Content Placeholder 1">
            <a:extLst>
              <a:ext uri="{FF2B5EF4-FFF2-40B4-BE49-F238E27FC236}">
                <a16:creationId xmlns:a16="http://schemas.microsoft.com/office/drawing/2014/main" id="{A2718B01-5559-D25B-AEA3-D07739F321BD}"/>
              </a:ext>
            </a:extLst>
          </p:cNvPr>
          <p:cNvSpPr>
            <a:spLocks noGrp="1"/>
          </p:cNvSpPr>
          <p:nvPr>
            <p:ph idx="1"/>
          </p:nvPr>
        </p:nvSpPr>
        <p:spPr/>
        <p:txBody>
          <a:bodyPr/>
          <a:lstStyle/>
          <a:p>
            <a:pPr marL="0" marR="0">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Project pitch Presentation </a:t>
            </a:r>
            <a:r>
              <a:rPr lang="en-US" dirty="0" err="1">
                <a:latin typeface="Calibri" panose="020F0502020204030204" pitchFamily="34" charset="0"/>
                <a:ea typeface="Calibri" panose="020F0502020204030204" pitchFamily="34" charset="0"/>
                <a:cs typeface="Times New Roman" panose="02020603050405020304" pitchFamily="18" charset="0"/>
              </a:rPr>
              <a:t>Youtube</a:t>
            </a:r>
            <a:r>
              <a:rPr lang="en-US" dirty="0">
                <a:latin typeface="Calibri" panose="020F0502020204030204" pitchFamily="34" charset="0"/>
                <a:ea typeface="Calibri" panose="020F0502020204030204" pitchFamily="34" charset="0"/>
                <a:cs typeface="Times New Roman" panose="02020603050405020304" pitchFamily="18" charset="0"/>
              </a:rPr>
              <a:t> link: </a:t>
            </a:r>
            <a:r>
              <a:rPr lang="en-US" dirty="0">
                <a:latin typeface="Calibri" panose="020F0502020204030204" pitchFamily="34" charset="0"/>
                <a:ea typeface="Calibri" panose="020F0502020204030204" pitchFamily="34" charset="0"/>
                <a:cs typeface="Times New Roman" panose="02020603050405020304" pitchFamily="18" charset="0"/>
                <a:hlinkClick r:id="rId2"/>
              </a:rPr>
              <a:t>https://youtu.be/-Tl4lYGLtWw</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GitHub Repo: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https://github.com/ralintuscano/online-course-website</a:t>
            </a:r>
            <a:endPar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6AC99B7-63A4-BA61-B324-32EB7752ECFD}"/>
              </a:ext>
            </a:extLst>
          </p:cNvPr>
          <p:cNvSpPr>
            <a:spLocks noGrp="1"/>
          </p:cNvSpPr>
          <p:nvPr>
            <p:ph type="sldNum" sz="quarter" idx="12"/>
          </p:nvPr>
        </p:nvSpPr>
        <p:spPr/>
        <p:txBody>
          <a:bodyPr/>
          <a:lstStyle/>
          <a:p>
            <a:fld id="{4267CD5E-26CF-4249-8540-BB1D07FD4227}" type="slidenum">
              <a:rPr lang="en-US" smtClean="0"/>
              <a:t>9</a:t>
            </a:fld>
            <a:endParaRPr lang="en-US"/>
          </a:p>
        </p:txBody>
      </p:sp>
    </p:spTree>
    <p:extLst>
      <p:ext uri="{BB962C8B-B14F-4D97-AF65-F5344CB8AC3E}">
        <p14:creationId xmlns:p14="http://schemas.microsoft.com/office/powerpoint/2010/main" val="3914026174"/>
      </p:ext>
    </p:extLst>
  </p:cSld>
  <p:clrMapOvr>
    <a:masterClrMapping/>
  </p:clrMapOvr>
</p:sld>
</file>

<file path=ppt/theme/theme1.xml><?xml version="1.0" encoding="utf-8"?>
<a:theme xmlns:a="http://schemas.openxmlformats.org/drawingml/2006/main"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813</TotalTime>
  <Words>503</Words>
  <Application>Microsoft Macintosh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IBM Plex Sans</vt:lpstr>
      <vt:lpstr>IBM Plex Sans Light</vt:lpstr>
      <vt:lpstr>IBM Plex Sans SemiBold</vt:lpstr>
      <vt:lpstr>Saira Condensed Condensed Light</vt:lpstr>
      <vt:lpstr>Saira Condensed Condensed SemiBold</vt:lpstr>
      <vt:lpstr>System Font Regular</vt:lpstr>
      <vt:lpstr>Wingdings</vt:lpstr>
      <vt:lpstr>Office Theme</vt:lpstr>
      <vt:lpstr>Online Courses Website Project</vt:lpstr>
      <vt:lpstr>Introduction</vt:lpstr>
      <vt:lpstr>Core Features</vt:lpstr>
      <vt:lpstr>Core Features</vt:lpstr>
      <vt:lpstr>Project Requirements</vt:lpstr>
      <vt:lpstr>Project Requirements</vt:lpstr>
      <vt:lpstr>Project Requirements</vt:lpstr>
      <vt:lpstr>Project Requirements</vt:lpstr>
      <vt:lpstr>GitHub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LOREM IPSUM DOLOR</dc:title>
  <dc:creator>Ivan Caro</dc:creator>
  <cp:lastModifiedBy>Charan Raj Kandula</cp:lastModifiedBy>
  <cp:revision>30</cp:revision>
  <cp:lastPrinted>2022-11-15T17:31:07Z</cp:lastPrinted>
  <dcterms:created xsi:type="dcterms:W3CDTF">2022-06-10T19:28:06Z</dcterms:created>
  <dcterms:modified xsi:type="dcterms:W3CDTF">2022-11-15T17:39:19Z</dcterms:modified>
</cp:coreProperties>
</file>