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07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3D6B-0850-6CC5-BE4A-E4F76C1EE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9A62D-0811-ED8A-7994-4E2F56C17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9F83-58C4-AB92-676C-16422806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0F21-8AD6-0C7B-CBFC-5B91F4C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0F17-B6C0-107A-A0BC-6D525A98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94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7B35-72C3-9858-F9C3-6B6A7C80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4F0BA-0BB6-AE67-64B4-3AADC577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CB82-CEF9-8CF0-901D-CFC16AB2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3B79-D4BC-23F1-1DC9-B3D85C9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63B7-9594-E4AE-C853-9487236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70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0F59E-6FB8-E2EB-0250-9567FC182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C016-7013-7E77-028C-3FDE2C145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A83-F693-B2EE-7583-AF68EDE6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2509-2412-618E-AD88-CBE7AE2E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898A-64A2-EB6E-3DAA-5BDD62D4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08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E5F8-A31F-D2E3-15D0-85ECC1EA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E2F0-2259-2C67-6CB3-E74B8543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3B20-5644-34FE-DA3D-7F71751C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D34D-BA0E-ABD6-49E7-F63D984F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E874-5F03-4EEB-CECE-BD367A3D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4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3D18-1C4D-8829-6D2B-5732EDAD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4597-9DC1-6FD5-CDC7-FA4C41DB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8EFC-5148-C93E-7B20-7A9289C2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C386-9951-BA83-E014-C2DD250E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F3AD-B661-4E26-8D63-39BE719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3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55B0-7573-AA8E-04B2-D7A83BEA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017A-1477-5EEE-8435-7C6730D6C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897B-2CC8-F1F6-68DF-27748E7D3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3220-C5B7-BCF5-9D95-0DB9BEC6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63795-3F81-74A2-7987-24D45948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97FC-10FA-5492-4CC7-6082CD5F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0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829A-B0BA-30FD-8ECB-59F25A0C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4369-B65D-2233-CDAF-96549416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D186A-31AA-2C0B-FE4C-3EA17D8F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2BE18-E180-3C5A-1DD4-C08480595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1F32E-212A-7FC4-316A-0CB55DE05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249F-5873-8588-CC97-CB271B73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E1C0D-4EDB-A3BE-4EC3-A32D6D6B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7A825-EB7E-A263-F2FD-CFEB579E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94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8DC2-B233-54C4-1CEA-B57ED621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491FD-4FB9-E516-5AB3-F14E25B5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E26AD-3BA4-5467-DAE0-3D29AE2A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6D13F-8B33-0819-3052-4D912CFC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58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B7CA5-2BC7-53DF-9A01-591BF64E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DA97F-8CB3-A43C-7C9D-EA7482C1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4C37E-19D3-1254-590D-05AA2DE6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9433-3AAE-78B4-EBC4-C47AC99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3D1C-DB1B-D71D-5A47-CD94113F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65370-60EE-6A35-7DF4-8009BCB0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E00F-C54D-470B-9AD7-E00EE0B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2274F-EFE2-A16D-5A55-E20BDD5F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8D397-447F-8320-3B8A-059593F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09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7E7B-235D-E639-B8C1-B99036D1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3B837-206F-4695-2E17-4753AE3FC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EBDB-3D41-164A-CB86-8FC2EA2C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03F7D-1FB2-6A51-E0E4-699BA711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329C6-3C6E-5342-2A5B-7FD2217B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43D3-F67D-B5EA-0F6E-827B096E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9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E2F46-C9D3-FA0E-CB33-CD4195BA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23D72-6B8B-1A4A-1941-F87B581F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FF0D-0806-FCD1-3270-21D411AC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DB4F-D03E-4ED5-B071-FA4F956B83EC}" type="datetimeFigureOut">
              <a:rPr lang="en-SG" smtClean="0"/>
              <a:t>18/6/2023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471F-2BFA-7BF7-1D7F-DAC47E094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1A25-F0BB-E1F9-50D9-FECC5D87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C68F-6EFB-4B0D-9836-B2134E80CA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76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43AC2-54C7-6F40-840B-C305820965B3}"/>
              </a:ext>
            </a:extLst>
          </p:cNvPr>
          <p:cNvSpPr txBox="1"/>
          <p:nvPr/>
        </p:nvSpPr>
        <p:spPr>
          <a:xfrm>
            <a:off x="5742039" y="275303"/>
            <a:ext cx="7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59C91-7A3F-2A52-EFBE-7F3F4B40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51" y="1933150"/>
            <a:ext cx="4218697" cy="2236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C27ED-2484-7F34-C24B-AA0D449E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9" y="4616817"/>
            <a:ext cx="4218697" cy="2241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9ED08E-04A5-3333-6F4A-2114118CA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16" y="4616817"/>
            <a:ext cx="4218696" cy="2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0481E-3B10-EDB4-BEA7-22365FF2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1627"/>
            <a:ext cx="4238978" cy="2256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FEAAF-F213-C53A-7D1F-2F7A48F4C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11" y="0"/>
            <a:ext cx="4238978" cy="238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DAE97-6613-1C54-A41A-7CAB7AB48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511" y="2384425"/>
            <a:ext cx="4238978" cy="2245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36FC4E-0896-AA18-9C13-CC65F4EA5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022" y="4601627"/>
            <a:ext cx="4238978" cy="22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4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43AC2-54C7-6F40-840B-C305820965B3}"/>
              </a:ext>
            </a:extLst>
          </p:cNvPr>
          <p:cNvSpPr txBox="1"/>
          <p:nvPr/>
        </p:nvSpPr>
        <p:spPr>
          <a:xfrm>
            <a:off x="5742038" y="275303"/>
            <a:ext cx="8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48E8F-750A-17ED-BA2B-A3B02F4B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11" y="1181459"/>
            <a:ext cx="4238978" cy="2247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AD199-A5AD-196E-465C-334D5A03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10" y="3965824"/>
            <a:ext cx="4238979" cy="22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833AB-2C07-0A92-173C-DF76A505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30" y="574264"/>
            <a:ext cx="4238725" cy="224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1E77A-CF73-9B01-C89C-4AA82203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29" y="3079265"/>
            <a:ext cx="4238725" cy="22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PRATHAP BAVIKAI</dc:creator>
  <cp:lastModifiedBy>PRANJAL PRATHAP BAVIKAI</cp:lastModifiedBy>
  <cp:revision>10</cp:revision>
  <dcterms:created xsi:type="dcterms:W3CDTF">2023-06-18T13:21:47Z</dcterms:created>
  <dcterms:modified xsi:type="dcterms:W3CDTF">2023-06-18T13:41:18Z</dcterms:modified>
</cp:coreProperties>
</file>