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3.xml" ContentType="application/vnd.openxmlformats-officedocument.theme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714" r:id="rId5"/>
    <p:sldMasterId id="2147483734" r:id="rId6"/>
    <p:sldMasterId id="2147483766" r:id="rId7"/>
  </p:sldMasterIdLst>
  <p:notesMasterIdLst>
    <p:notesMasterId r:id="rId9"/>
  </p:notesMasterIdLst>
  <p:sldIdLst>
    <p:sldId id="161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Sardana, Amit" initials="SA" lastIdx="2" clrIdx="5">
    <p:extLst>
      <p:ext uri="{19B8F6BF-5375-455C-9EA6-DF929625EA0E}">
        <p15:presenceInfo xmlns:p15="http://schemas.microsoft.com/office/powerpoint/2012/main" userId="S-1-5-21-494745725-312220573-749543506-120238" providerId="AD"/>
      </p:ext>
    </p:extLst>
  </p:cmAuthor>
  <p:cmAuthor id="8" name="Kochvillayil Vijayan, Kruthi" initials="KVK" lastIdx="3" clrIdx="6">
    <p:extLst>
      <p:ext uri="{19B8F6BF-5375-455C-9EA6-DF929625EA0E}">
        <p15:presenceInfo xmlns:p15="http://schemas.microsoft.com/office/powerpoint/2012/main" userId="S-1-5-21-494745725-312220573-749543506-68028" providerId="AD"/>
      </p:ext>
    </p:extLst>
  </p:cmAuthor>
  <p:cmAuthor id="2" name="Author" initials="NTT" lastIdx="75" clrIdx="0"/>
  <p:cmAuthor id="9" name="Quigley, Chris" initials="QC" lastIdx="1" clrIdx="7">
    <p:extLst>
      <p:ext uri="{19B8F6BF-5375-455C-9EA6-DF929625EA0E}">
        <p15:presenceInfo xmlns:p15="http://schemas.microsoft.com/office/powerpoint/2012/main" userId="S-1-5-21-494745725-312220573-749543506-126315" providerId="AD"/>
      </p:ext>
    </p:extLst>
  </p:cmAuthor>
  <p:cmAuthor id="3" name="Fitzgerald, Kris" initials="FK" lastIdx="2" clrIdx="1">
    <p:extLst>
      <p:ext uri="{19B8F6BF-5375-455C-9EA6-DF929625EA0E}">
        <p15:presenceInfo xmlns:p15="http://schemas.microsoft.com/office/powerpoint/2012/main" userId="S-1-5-21-494745725-312220573-749543506-139212" providerId="AD"/>
      </p:ext>
    </p:extLst>
  </p:cmAuthor>
  <p:cmAuthor id="10" name="Ravindranath, Deepthi" initials="RD" lastIdx="6" clrIdx="8">
    <p:extLst>
      <p:ext uri="{19B8F6BF-5375-455C-9EA6-DF929625EA0E}">
        <p15:presenceInfo xmlns:p15="http://schemas.microsoft.com/office/powerpoint/2012/main" userId="S-1-5-21-494745725-312220573-749543506-122633" providerId="AD"/>
      </p:ext>
    </p:extLst>
  </p:cmAuthor>
  <p:cmAuthor id="4" name="Julie May" initials="JPM" lastIdx="201" clrIdx="2">
    <p:extLst>
      <p:ext uri="{19B8F6BF-5375-455C-9EA6-DF929625EA0E}">
        <p15:presenceInfo xmlns:p15="http://schemas.microsoft.com/office/powerpoint/2012/main" userId="Julie May" providerId="None"/>
      </p:ext>
    </p:extLst>
  </p:cmAuthor>
  <p:cmAuthor id="11" name="McGill, Tracie" initials="MT" lastIdx="4" clrIdx="9">
    <p:extLst>
      <p:ext uri="{19B8F6BF-5375-455C-9EA6-DF929625EA0E}">
        <p15:presenceInfo xmlns:p15="http://schemas.microsoft.com/office/powerpoint/2012/main" userId="S-1-5-21-494745725-312220573-749543506-26822" providerId="AD"/>
      </p:ext>
    </p:extLst>
  </p:cmAuthor>
  <p:cmAuthor id="5" name="Srinivasan, Vandana" initials="SV" lastIdx="5" clrIdx="3">
    <p:extLst>
      <p:ext uri="{19B8F6BF-5375-455C-9EA6-DF929625EA0E}">
        <p15:presenceInfo xmlns:p15="http://schemas.microsoft.com/office/powerpoint/2012/main" userId="S-1-5-21-494745725-312220573-749543506-128264" providerId="AD"/>
      </p:ext>
    </p:extLst>
  </p:cmAuthor>
  <p:cmAuthor id="12" name="Hurley, Lance" initials="HL" lastIdx="2" clrIdx="10">
    <p:extLst>
      <p:ext uri="{19B8F6BF-5375-455C-9EA6-DF929625EA0E}">
        <p15:presenceInfo xmlns:p15="http://schemas.microsoft.com/office/powerpoint/2012/main" userId="S-1-5-21-494745725-312220573-749543506-17854" providerId="AD"/>
      </p:ext>
    </p:extLst>
  </p:cmAuthor>
  <p:cmAuthor id="6" name="Lingesan, Bhuvanesan" initials="LB" lastIdx="1" clrIdx="4">
    <p:extLst>
      <p:ext uri="{19B8F6BF-5375-455C-9EA6-DF929625EA0E}">
        <p15:presenceInfo xmlns:p15="http://schemas.microsoft.com/office/powerpoint/2012/main" userId="S-1-5-21-494745725-312220573-749543506-4887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6785C1"/>
    <a:srgbClr val="0080B1"/>
    <a:srgbClr val="7C387A"/>
    <a:srgbClr val="94C83D"/>
    <a:srgbClr val="0F1C50"/>
    <a:srgbClr val="ED7D31"/>
    <a:srgbClr val="99FF66"/>
    <a:srgbClr val="7AB800"/>
    <a:srgbClr val="1628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21" autoAdjust="0"/>
    <p:restoredTop sz="94162" autoAdjust="0"/>
  </p:normalViewPr>
  <p:slideViewPr>
    <p:cSldViewPr snapToGrid="0">
      <p:cViewPr varScale="1">
        <p:scale>
          <a:sx n="114" d="100"/>
          <a:sy n="114" d="100"/>
        </p:scale>
        <p:origin x="606" y="102"/>
      </p:cViewPr>
      <p:guideLst/>
    </p:cSldViewPr>
  </p:slideViewPr>
  <p:outlineViewPr>
    <p:cViewPr>
      <p:scale>
        <a:sx n="33" d="100"/>
        <a:sy n="33" d="100"/>
      </p:scale>
      <p:origin x="0" y="-997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C25A0-8AAC-45D5-981D-6C57BF4C54F6}" type="datetimeFigureOut">
              <a:rPr lang="en-US" smtClean="0"/>
              <a:t>11/12/2021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6B43F-068A-4879-A63D-009041EA0F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679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em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0.emf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 (White Logotyp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45" b="-6017"/>
          <a:stretch/>
        </p:blipFill>
        <p:spPr>
          <a:xfrm>
            <a:off x="-7643" y="0"/>
            <a:ext cx="12207286" cy="5349595"/>
          </a:xfrm>
          <a:prstGeom prst="rect">
            <a:avLst/>
          </a:prstGeom>
        </p:spPr>
      </p:pic>
      <p:sp>
        <p:nvSpPr>
          <p:cNvPr id="14" name="正方形/長方形 13"/>
          <p:cNvSpPr/>
          <p:nvPr userDrawn="1"/>
        </p:nvSpPr>
        <p:spPr>
          <a:xfrm>
            <a:off x="5" y="4714042"/>
            <a:ext cx="12192119" cy="21384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rgbClr val="FFFFFF"/>
              </a:solidFill>
              <a:latin typeface="HGPGothicE" charset="-128"/>
              <a:ea typeface="HGPGothicE" charset="-128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2681822" y="1892305"/>
            <a:ext cx="18473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sz="2400" dirty="0">
              <a:solidFill>
                <a:srgbClr val="404040"/>
              </a:solidFill>
              <a:latin typeface="HGPGothicE" charset="-128"/>
              <a:ea typeface="HGPGothicE" charset="-128"/>
            </a:endParaRPr>
          </a:p>
        </p:txBody>
      </p:sp>
      <p:sp>
        <p:nvSpPr>
          <p:cNvPr id="26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3886200" y="4863641"/>
            <a:ext cx="7696200" cy="997200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+mj-lt"/>
                <a:ea typeface="HGPGothicE" charset="-128"/>
                <a:cs typeface="HGPGothicE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dirty="0"/>
              <a:t>[Title]</a:t>
            </a:r>
            <a:endParaRPr lang="ja-JP" alt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886200" y="5932849"/>
            <a:ext cx="7696200" cy="792088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1600" b="0" i="0" baseline="0">
                <a:solidFill>
                  <a:srgbClr val="FFFFFF"/>
                </a:solidFill>
                <a:latin typeface="+mn-lt"/>
                <a:ea typeface="HGPGothicE" charset="-128"/>
                <a:cs typeface="HGPGothicE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&lt;MM/DD/YYYY&gt;</a:t>
            </a:r>
            <a:br>
              <a:rPr lang="en-US" altLang="ja-JP" dirty="0"/>
            </a:br>
            <a:r>
              <a:rPr lang="en-US" altLang="ja-JP" dirty="0"/>
              <a:t>&lt;NTT DATA Corporation&gt;</a:t>
            </a:r>
            <a:br>
              <a:rPr lang="en-US" altLang="ja-JP" dirty="0"/>
            </a:br>
            <a:r>
              <a:rPr lang="en-US" altLang="ja-JP" dirty="0"/>
              <a:t>&lt;XXXXXXXXXXXX&gt;</a:t>
            </a:r>
          </a:p>
        </p:txBody>
      </p:sp>
      <p:sp>
        <p:nvSpPr>
          <p:cNvPr id="10" name="TextBox 12"/>
          <p:cNvSpPr txBox="1"/>
          <p:nvPr userDrawn="1"/>
        </p:nvSpPr>
        <p:spPr>
          <a:xfrm>
            <a:off x="9892519" y="6597352"/>
            <a:ext cx="2156360" cy="123111"/>
          </a:xfrm>
          <a:prstGeom prst="rect">
            <a:avLst/>
          </a:prstGeom>
          <a:noFill/>
        </p:spPr>
        <p:txBody>
          <a:bodyPr wrap="none" tIns="0" bIns="0">
            <a:spAutoFit/>
          </a:bodyPr>
          <a:lstStyle/>
          <a:p>
            <a:pPr algn="r" defTabSz="609555">
              <a:defRPr/>
            </a:pPr>
            <a:r>
              <a:rPr kumimoji="0" lang="en-US" altLang="ja-JP" sz="800" dirty="0">
                <a:solidFill>
                  <a:srgbClr val="FFFFFF"/>
                </a:solidFill>
                <a:ea typeface="HGPGothicE" charset="-128"/>
                <a:cs typeface="Meiryo UI" pitchFamily="50" charset="-128"/>
              </a:rPr>
              <a:t>© 2018 NTT DATA, Inc.</a:t>
            </a:r>
            <a:r>
              <a:rPr kumimoji="0" lang="en-US" altLang="ja-JP" sz="800" baseline="0" dirty="0">
                <a:solidFill>
                  <a:srgbClr val="FFFFFF"/>
                </a:solidFill>
                <a:ea typeface="HGPGothicE" charset="-128"/>
                <a:cs typeface="Meiryo UI" pitchFamily="50" charset="-128"/>
              </a:rPr>
              <a:t> All rights reserved.</a:t>
            </a:r>
            <a:endParaRPr kumimoji="0" lang="en-US" altLang="ja-JP" sz="800" dirty="0">
              <a:solidFill>
                <a:srgbClr val="FFFFFF"/>
              </a:solidFill>
              <a:ea typeface="HGPGothicE" charset="-128"/>
              <a:cs typeface="Meiryo UI" pitchFamily="50" charset="-128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8862697" y="-228600"/>
            <a:ext cx="4366260" cy="211455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  <a:effectLst>
            <a:softEdge rad="3175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9448801" y="420689"/>
            <a:ext cx="2362201" cy="779463"/>
            <a:chOff x="9448800" y="420688"/>
            <a:chExt cx="2362201" cy="779463"/>
          </a:xfrm>
        </p:grpSpPr>
        <p:sp>
          <p:nvSpPr>
            <p:cNvPr id="17" name="Freeform 5"/>
            <p:cNvSpPr>
              <a:spLocks/>
            </p:cNvSpPr>
            <p:nvPr userDrawn="1"/>
          </p:nvSpPr>
          <p:spPr bwMode="auto">
            <a:xfrm>
              <a:off x="10166350" y="862013"/>
              <a:ext cx="254000" cy="338138"/>
            </a:xfrm>
            <a:custGeom>
              <a:avLst/>
              <a:gdLst>
                <a:gd name="T0" fmla="*/ 35 w 278"/>
                <a:gd name="T1" fmla="*/ 245 h 368"/>
                <a:gd name="T2" fmla="*/ 43 w 278"/>
                <a:gd name="T3" fmla="*/ 290 h 368"/>
                <a:gd name="T4" fmla="*/ 68 w 278"/>
                <a:gd name="T5" fmla="*/ 319 h 368"/>
                <a:gd name="T6" fmla="*/ 105 w 278"/>
                <a:gd name="T7" fmla="*/ 335 h 368"/>
                <a:gd name="T8" fmla="*/ 150 w 278"/>
                <a:gd name="T9" fmla="*/ 340 h 368"/>
                <a:gd name="T10" fmla="*/ 181 w 278"/>
                <a:gd name="T11" fmla="*/ 336 h 368"/>
                <a:gd name="T12" fmla="*/ 211 w 278"/>
                <a:gd name="T13" fmla="*/ 323 h 368"/>
                <a:gd name="T14" fmla="*/ 235 w 278"/>
                <a:gd name="T15" fmla="*/ 301 h 368"/>
                <a:gd name="T16" fmla="*/ 244 w 278"/>
                <a:gd name="T17" fmla="*/ 268 h 368"/>
                <a:gd name="T18" fmla="*/ 237 w 278"/>
                <a:gd name="T19" fmla="*/ 242 h 368"/>
                <a:gd name="T20" fmla="*/ 220 w 278"/>
                <a:gd name="T21" fmla="*/ 224 h 368"/>
                <a:gd name="T22" fmla="*/ 196 w 278"/>
                <a:gd name="T23" fmla="*/ 212 h 368"/>
                <a:gd name="T24" fmla="*/ 171 w 278"/>
                <a:gd name="T25" fmla="*/ 204 h 368"/>
                <a:gd name="T26" fmla="*/ 92 w 278"/>
                <a:gd name="T27" fmla="*/ 185 h 368"/>
                <a:gd name="T28" fmla="*/ 62 w 278"/>
                <a:gd name="T29" fmla="*/ 175 h 368"/>
                <a:gd name="T30" fmla="*/ 37 w 278"/>
                <a:gd name="T31" fmla="*/ 159 h 368"/>
                <a:gd name="T32" fmla="*/ 19 w 278"/>
                <a:gd name="T33" fmla="*/ 135 h 368"/>
                <a:gd name="T34" fmla="*/ 13 w 278"/>
                <a:gd name="T35" fmla="*/ 99 h 368"/>
                <a:gd name="T36" fmla="*/ 18 w 278"/>
                <a:gd name="T37" fmla="*/ 69 h 368"/>
                <a:gd name="T38" fmla="*/ 36 w 278"/>
                <a:gd name="T39" fmla="*/ 37 h 368"/>
                <a:gd name="T40" fmla="*/ 74 w 278"/>
                <a:gd name="T41" fmla="*/ 11 h 368"/>
                <a:gd name="T42" fmla="*/ 135 w 278"/>
                <a:gd name="T43" fmla="*/ 0 h 368"/>
                <a:gd name="T44" fmla="*/ 185 w 278"/>
                <a:gd name="T45" fmla="*/ 7 h 368"/>
                <a:gd name="T46" fmla="*/ 226 w 278"/>
                <a:gd name="T47" fmla="*/ 28 h 368"/>
                <a:gd name="T48" fmla="*/ 255 w 278"/>
                <a:gd name="T49" fmla="*/ 62 h 368"/>
                <a:gd name="T50" fmla="*/ 265 w 278"/>
                <a:gd name="T51" fmla="*/ 110 h 368"/>
                <a:gd name="T52" fmla="*/ 232 w 278"/>
                <a:gd name="T53" fmla="*/ 110 h 368"/>
                <a:gd name="T54" fmla="*/ 223 w 278"/>
                <a:gd name="T55" fmla="*/ 74 h 368"/>
                <a:gd name="T56" fmla="*/ 201 w 278"/>
                <a:gd name="T57" fmla="*/ 49 h 368"/>
                <a:gd name="T58" fmla="*/ 171 w 278"/>
                <a:gd name="T59" fmla="*/ 34 h 368"/>
                <a:gd name="T60" fmla="*/ 135 w 278"/>
                <a:gd name="T61" fmla="*/ 29 h 368"/>
                <a:gd name="T62" fmla="*/ 102 w 278"/>
                <a:gd name="T63" fmla="*/ 32 h 368"/>
                <a:gd name="T64" fmla="*/ 73 w 278"/>
                <a:gd name="T65" fmla="*/ 44 h 368"/>
                <a:gd name="T66" fmla="*/ 54 w 278"/>
                <a:gd name="T67" fmla="*/ 66 h 368"/>
                <a:gd name="T68" fmla="*/ 46 w 278"/>
                <a:gd name="T69" fmla="*/ 99 h 368"/>
                <a:gd name="T70" fmla="*/ 51 w 278"/>
                <a:gd name="T71" fmla="*/ 121 h 368"/>
                <a:gd name="T72" fmla="*/ 62 w 278"/>
                <a:gd name="T73" fmla="*/ 136 h 368"/>
                <a:gd name="T74" fmla="*/ 79 w 278"/>
                <a:gd name="T75" fmla="*/ 146 h 368"/>
                <a:gd name="T76" fmla="*/ 100 w 278"/>
                <a:gd name="T77" fmla="*/ 153 h 368"/>
                <a:gd name="T78" fmla="*/ 186 w 278"/>
                <a:gd name="T79" fmla="*/ 174 h 368"/>
                <a:gd name="T80" fmla="*/ 221 w 278"/>
                <a:gd name="T81" fmla="*/ 186 h 368"/>
                <a:gd name="T82" fmla="*/ 251 w 278"/>
                <a:gd name="T83" fmla="*/ 204 h 368"/>
                <a:gd name="T84" fmla="*/ 270 w 278"/>
                <a:gd name="T85" fmla="*/ 230 h 368"/>
                <a:gd name="T86" fmla="*/ 278 w 278"/>
                <a:gd name="T87" fmla="*/ 267 h 368"/>
                <a:gd name="T88" fmla="*/ 276 w 278"/>
                <a:gd name="T89" fmla="*/ 283 h 368"/>
                <a:gd name="T90" fmla="*/ 270 w 278"/>
                <a:gd name="T91" fmla="*/ 304 h 368"/>
                <a:gd name="T92" fmla="*/ 257 w 278"/>
                <a:gd name="T93" fmla="*/ 327 h 368"/>
                <a:gd name="T94" fmla="*/ 233 w 278"/>
                <a:gd name="T95" fmla="*/ 348 h 368"/>
                <a:gd name="T96" fmla="*/ 196 w 278"/>
                <a:gd name="T97" fmla="*/ 363 h 368"/>
                <a:gd name="T98" fmla="*/ 142 w 278"/>
                <a:gd name="T99" fmla="*/ 368 h 368"/>
                <a:gd name="T100" fmla="*/ 85 w 278"/>
                <a:gd name="T101" fmla="*/ 361 h 368"/>
                <a:gd name="T102" fmla="*/ 39 w 278"/>
                <a:gd name="T103" fmla="*/ 339 h 368"/>
                <a:gd name="T104" fmla="*/ 10 w 278"/>
                <a:gd name="T105" fmla="*/ 300 h 368"/>
                <a:gd name="T106" fmla="*/ 1 w 278"/>
                <a:gd name="T107" fmla="*/ 245 h 368"/>
                <a:gd name="T108" fmla="*/ 35 w 278"/>
                <a:gd name="T109" fmla="*/ 245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78" h="368">
                  <a:moveTo>
                    <a:pt x="35" y="245"/>
                  </a:moveTo>
                  <a:cubicBezTo>
                    <a:pt x="35" y="263"/>
                    <a:pt x="37" y="278"/>
                    <a:pt x="43" y="290"/>
                  </a:cubicBezTo>
                  <a:cubicBezTo>
                    <a:pt x="49" y="302"/>
                    <a:pt x="58" y="312"/>
                    <a:pt x="68" y="319"/>
                  </a:cubicBezTo>
                  <a:cubicBezTo>
                    <a:pt x="78" y="327"/>
                    <a:pt x="91" y="332"/>
                    <a:pt x="105" y="335"/>
                  </a:cubicBezTo>
                  <a:cubicBezTo>
                    <a:pt x="119" y="338"/>
                    <a:pt x="134" y="340"/>
                    <a:pt x="150" y="340"/>
                  </a:cubicBezTo>
                  <a:cubicBezTo>
                    <a:pt x="160" y="340"/>
                    <a:pt x="170" y="338"/>
                    <a:pt x="181" y="336"/>
                  </a:cubicBezTo>
                  <a:cubicBezTo>
                    <a:pt x="191" y="333"/>
                    <a:pt x="202" y="329"/>
                    <a:pt x="211" y="323"/>
                  </a:cubicBezTo>
                  <a:cubicBezTo>
                    <a:pt x="220" y="317"/>
                    <a:pt x="228" y="310"/>
                    <a:pt x="235" y="301"/>
                  </a:cubicBezTo>
                  <a:cubicBezTo>
                    <a:pt x="241" y="292"/>
                    <a:pt x="244" y="281"/>
                    <a:pt x="244" y="268"/>
                  </a:cubicBezTo>
                  <a:cubicBezTo>
                    <a:pt x="244" y="258"/>
                    <a:pt x="242" y="249"/>
                    <a:pt x="237" y="242"/>
                  </a:cubicBezTo>
                  <a:cubicBezTo>
                    <a:pt x="233" y="235"/>
                    <a:pt x="227" y="229"/>
                    <a:pt x="220" y="224"/>
                  </a:cubicBezTo>
                  <a:cubicBezTo>
                    <a:pt x="213" y="219"/>
                    <a:pt x="205" y="215"/>
                    <a:pt x="196" y="212"/>
                  </a:cubicBezTo>
                  <a:cubicBezTo>
                    <a:pt x="188" y="209"/>
                    <a:pt x="179" y="206"/>
                    <a:pt x="171" y="204"/>
                  </a:cubicBezTo>
                  <a:cubicBezTo>
                    <a:pt x="92" y="185"/>
                    <a:pt x="92" y="185"/>
                    <a:pt x="92" y="185"/>
                  </a:cubicBezTo>
                  <a:cubicBezTo>
                    <a:pt x="82" y="182"/>
                    <a:pt x="72" y="179"/>
                    <a:pt x="62" y="175"/>
                  </a:cubicBezTo>
                  <a:cubicBezTo>
                    <a:pt x="53" y="171"/>
                    <a:pt x="44" y="166"/>
                    <a:pt x="37" y="159"/>
                  </a:cubicBezTo>
                  <a:cubicBezTo>
                    <a:pt x="30" y="152"/>
                    <a:pt x="24" y="144"/>
                    <a:pt x="19" y="135"/>
                  </a:cubicBezTo>
                  <a:cubicBezTo>
                    <a:pt x="15" y="125"/>
                    <a:pt x="13" y="113"/>
                    <a:pt x="13" y="99"/>
                  </a:cubicBezTo>
                  <a:cubicBezTo>
                    <a:pt x="13" y="91"/>
                    <a:pt x="14" y="81"/>
                    <a:pt x="18" y="69"/>
                  </a:cubicBezTo>
                  <a:cubicBezTo>
                    <a:pt x="21" y="58"/>
                    <a:pt x="27" y="47"/>
                    <a:pt x="36" y="37"/>
                  </a:cubicBezTo>
                  <a:cubicBezTo>
                    <a:pt x="45" y="26"/>
                    <a:pt x="58" y="18"/>
                    <a:pt x="74" y="11"/>
                  </a:cubicBezTo>
                  <a:cubicBezTo>
                    <a:pt x="89" y="3"/>
                    <a:pt x="110" y="0"/>
                    <a:pt x="135" y="0"/>
                  </a:cubicBezTo>
                  <a:cubicBezTo>
                    <a:pt x="152" y="0"/>
                    <a:pt x="169" y="2"/>
                    <a:pt x="185" y="7"/>
                  </a:cubicBezTo>
                  <a:cubicBezTo>
                    <a:pt x="200" y="12"/>
                    <a:pt x="214" y="18"/>
                    <a:pt x="226" y="28"/>
                  </a:cubicBezTo>
                  <a:cubicBezTo>
                    <a:pt x="238" y="37"/>
                    <a:pt x="248" y="48"/>
                    <a:pt x="255" y="62"/>
                  </a:cubicBezTo>
                  <a:cubicBezTo>
                    <a:pt x="262" y="76"/>
                    <a:pt x="265" y="92"/>
                    <a:pt x="265" y="110"/>
                  </a:cubicBezTo>
                  <a:cubicBezTo>
                    <a:pt x="232" y="110"/>
                    <a:pt x="232" y="110"/>
                    <a:pt x="232" y="110"/>
                  </a:cubicBezTo>
                  <a:cubicBezTo>
                    <a:pt x="231" y="96"/>
                    <a:pt x="228" y="85"/>
                    <a:pt x="223" y="74"/>
                  </a:cubicBezTo>
                  <a:cubicBezTo>
                    <a:pt x="217" y="64"/>
                    <a:pt x="210" y="56"/>
                    <a:pt x="201" y="49"/>
                  </a:cubicBezTo>
                  <a:cubicBezTo>
                    <a:pt x="192" y="42"/>
                    <a:pt x="182" y="37"/>
                    <a:pt x="171" y="34"/>
                  </a:cubicBezTo>
                  <a:cubicBezTo>
                    <a:pt x="160" y="30"/>
                    <a:pt x="148" y="29"/>
                    <a:pt x="135" y="29"/>
                  </a:cubicBezTo>
                  <a:cubicBezTo>
                    <a:pt x="123" y="29"/>
                    <a:pt x="112" y="30"/>
                    <a:pt x="102" y="32"/>
                  </a:cubicBezTo>
                  <a:cubicBezTo>
                    <a:pt x="91" y="35"/>
                    <a:pt x="81" y="39"/>
                    <a:pt x="73" y="44"/>
                  </a:cubicBezTo>
                  <a:cubicBezTo>
                    <a:pt x="65" y="50"/>
                    <a:pt x="59" y="57"/>
                    <a:pt x="54" y="66"/>
                  </a:cubicBezTo>
                  <a:cubicBezTo>
                    <a:pt x="49" y="75"/>
                    <a:pt x="46" y="86"/>
                    <a:pt x="46" y="99"/>
                  </a:cubicBezTo>
                  <a:cubicBezTo>
                    <a:pt x="46" y="107"/>
                    <a:pt x="48" y="114"/>
                    <a:pt x="51" y="121"/>
                  </a:cubicBezTo>
                  <a:cubicBezTo>
                    <a:pt x="53" y="127"/>
                    <a:pt x="57" y="132"/>
                    <a:pt x="62" y="136"/>
                  </a:cubicBezTo>
                  <a:cubicBezTo>
                    <a:pt x="67" y="140"/>
                    <a:pt x="73" y="143"/>
                    <a:pt x="79" y="146"/>
                  </a:cubicBezTo>
                  <a:cubicBezTo>
                    <a:pt x="86" y="149"/>
                    <a:pt x="93" y="151"/>
                    <a:pt x="100" y="153"/>
                  </a:cubicBezTo>
                  <a:cubicBezTo>
                    <a:pt x="186" y="174"/>
                    <a:pt x="186" y="174"/>
                    <a:pt x="186" y="174"/>
                  </a:cubicBezTo>
                  <a:cubicBezTo>
                    <a:pt x="199" y="178"/>
                    <a:pt x="210" y="182"/>
                    <a:pt x="221" y="186"/>
                  </a:cubicBezTo>
                  <a:cubicBezTo>
                    <a:pt x="232" y="191"/>
                    <a:pt x="242" y="197"/>
                    <a:pt x="251" y="204"/>
                  </a:cubicBezTo>
                  <a:cubicBezTo>
                    <a:pt x="259" y="211"/>
                    <a:pt x="266" y="220"/>
                    <a:pt x="270" y="230"/>
                  </a:cubicBezTo>
                  <a:cubicBezTo>
                    <a:pt x="275" y="240"/>
                    <a:pt x="278" y="253"/>
                    <a:pt x="278" y="267"/>
                  </a:cubicBezTo>
                  <a:cubicBezTo>
                    <a:pt x="278" y="271"/>
                    <a:pt x="277" y="277"/>
                    <a:pt x="276" y="283"/>
                  </a:cubicBezTo>
                  <a:cubicBezTo>
                    <a:pt x="276" y="290"/>
                    <a:pt x="274" y="297"/>
                    <a:pt x="270" y="304"/>
                  </a:cubicBezTo>
                  <a:cubicBezTo>
                    <a:pt x="267" y="312"/>
                    <a:pt x="263" y="319"/>
                    <a:pt x="257" y="327"/>
                  </a:cubicBezTo>
                  <a:cubicBezTo>
                    <a:pt x="251" y="334"/>
                    <a:pt x="243" y="341"/>
                    <a:pt x="233" y="348"/>
                  </a:cubicBezTo>
                  <a:cubicBezTo>
                    <a:pt x="223" y="354"/>
                    <a:pt x="211" y="359"/>
                    <a:pt x="196" y="363"/>
                  </a:cubicBezTo>
                  <a:cubicBezTo>
                    <a:pt x="181" y="366"/>
                    <a:pt x="163" y="368"/>
                    <a:pt x="142" y="368"/>
                  </a:cubicBezTo>
                  <a:cubicBezTo>
                    <a:pt x="122" y="368"/>
                    <a:pt x="102" y="366"/>
                    <a:pt x="85" y="361"/>
                  </a:cubicBezTo>
                  <a:cubicBezTo>
                    <a:pt x="67" y="356"/>
                    <a:pt x="51" y="349"/>
                    <a:pt x="39" y="339"/>
                  </a:cubicBezTo>
                  <a:cubicBezTo>
                    <a:pt x="26" y="329"/>
                    <a:pt x="17" y="316"/>
                    <a:pt x="10" y="300"/>
                  </a:cubicBezTo>
                  <a:cubicBezTo>
                    <a:pt x="3" y="285"/>
                    <a:pt x="0" y="266"/>
                    <a:pt x="1" y="245"/>
                  </a:cubicBezTo>
                  <a:lnTo>
                    <a:pt x="35" y="24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404040"/>
                </a:solidFill>
              </a:endParaRPr>
            </a:p>
          </p:txBody>
        </p:sp>
        <p:sp>
          <p:nvSpPr>
            <p:cNvPr id="19" name="Freeform 6"/>
            <p:cNvSpPr>
              <a:spLocks noEditPoints="1"/>
            </p:cNvSpPr>
            <p:nvPr userDrawn="1"/>
          </p:nvSpPr>
          <p:spPr bwMode="auto">
            <a:xfrm>
              <a:off x="10452100" y="952501"/>
              <a:ext cx="209550" cy="247650"/>
            </a:xfrm>
            <a:custGeom>
              <a:avLst/>
              <a:gdLst>
                <a:gd name="T0" fmla="*/ 31 w 229"/>
                <a:gd name="T1" fmla="*/ 144 h 270"/>
                <a:gd name="T2" fmla="*/ 36 w 229"/>
                <a:gd name="T3" fmla="*/ 179 h 270"/>
                <a:gd name="T4" fmla="*/ 51 w 229"/>
                <a:gd name="T5" fmla="*/ 211 h 270"/>
                <a:gd name="T6" fmla="*/ 77 w 229"/>
                <a:gd name="T7" fmla="*/ 235 h 270"/>
                <a:gd name="T8" fmla="*/ 116 w 229"/>
                <a:gd name="T9" fmla="*/ 244 h 270"/>
                <a:gd name="T10" fmla="*/ 169 w 229"/>
                <a:gd name="T11" fmla="*/ 226 h 270"/>
                <a:gd name="T12" fmla="*/ 196 w 229"/>
                <a:gd name="T13" fmla="*/ 179 h 270"/>
                <a:gd name="T14" fmla="*/ 227 w 229"/>
                <a:gd name="T15" fmla="*/ 179 h 270"/>
                <a:gd name="T16" fmla="*/ 191 w 229"/>
                <a:gd name="T17" fmla="*/ 246 h 270"/>
                <a:gd name="T18" fmla="*/ 116 w 229"/>
                <a:gd name="T19" fmla="*/ 270 h 270"/>
                <a:gd name="T20" fmla="*/ 63 w 229"/>
                <a:gd name="T21" fmla="*/ 259 h 270"/>
                <a:gd name="T22" fmla="*/ 28 w 229"/>
                <a:gd name="T23" fmla="*/ 230 h 270"/>
                <a:gd name="T24" fmla="*/ 7 w 229"/>
                <a:gd name="T25" fmla="*/ 187 h 270"/>
                <a:gd name="T26" fmla="*/ 0 w 229"/>
                <a:gd name="T27" fmla="*/ 135 h 270"/>
                <a:gd name="T28" fmla="*/ 7 w 229"/>
                <a:gd name="T29" fmla="*/ 86 h 270"/>
                <a:gd name="T30" fmla="*/ 28 w 229"/>
                <a:gd name="T31" fmla="*/ 42 h 270"/>
                <a:gd name="T32" fmla="*/ 63 w 229"/>
                <a:gd name="T33" fmla="*/ 12 h 270"/>
                <a:gd name="T34" fmla="*/ 116 w 229"/>
                <a:gd name="T35" fmla="*/ 0 h 270"/>
                <a:gd name="T36" fmla="*/ 168 w 229"/>
                <a:gd name="T37" fmla="*/ 12 h 270"/>
                <a:gd name="T38" fmla="*/ 204 w 229"/>
                <a:gd name="T39" fmla="*/ 45 h 270"/>
                <a:gd name="T40" fmla="*/ 223 w 229"/>
                <a:gd name="T41" fmla="*/ 91 h 270"/>
                <a:gd name="T42" fmla="*/ 228 w 229"/>
                <a:gd name="T43" fmla="*/ 144 h 270"/>
                <a:gd name="T44" fmla="*/ 31 w 229"/>
                <a:gd name="T45" fmla="*/ 144 h 270"/>
                <a:gd name="T46" fmla="*/ 197 w 229"/>
                <a:gd name="T47" fmla="*/ 117 h 270"/>
                <a:gd name="T48" fmla="*/ 191 w 229"/>
                <a:gd name="T49" fmla="*/ 83 h 270"/>
                <a:gd name="T50" fmla="*/ 175 w 229"/>
                <a:gd name="T51" fmla="*/ 54 h 270"/>
                <a:gd name="T52" fmla="*/ 149 w 229"/>
                <a:gd name="T53" fmla="*/ 34 h 270"/>
                <a:gd name="T54" fmla="*/ 116 w 229"/>
                <a:gd name="T55" fmla="*/ 26 h 270"/>
                <a:gd name="T56" fmla="*/ 82 w 229"/>
                <a:gd name="T57" fmla="*/ 34 h 270"/>
                <a:gd name="T58" fmla="*/ 56 w 229"/>
                <a:gd name="T59" fmla="*/ 54 h 270"/>
                <a:gd name="T60" fmla="*/ 40 w 229"/>
                <a:gd name="T61" fmla="*/ 83 h 270"/>
                <a:gd name="T62" fmla="*/ 31 w 229"/>
                <a:gd name="T63" fmla="*/ 117 h 270"/>
                <a:gd name="T64" fmla="*/ 197 w 229"/>
                <a:gd name="T65" fmla="*/ 11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9" h="270">
                  <a:moveTo>
                    <a:pt x="31" y="144"/>
                  </a:moveTo>
                  <a:cubicBezTo>
                    <a:pt x="31" y="155"/>
                    <a:pt x="33" y="167"/>
                    <a:pt x="36" y="179"/>
                  </a:cubicBezTo>
                  <a:cubicBezTo>
                    <a:pt x="40" y="191"/>
                    <a:pt x="45" y="201"/>
                    <a:pt x="51" y="211"/>
                  </a:cubicBezTo>
                  <a:cubicBezTo>
                    <a:pt x="58" y="221"/>
                    <a:pt x="67" y="228"/>
                    <a:pt x="77" y="235"/>
                  </a:cubicBezTo>
                  <a:cubicBezTo>
                    <a:pt x="88" y="241"/>
                    <a:pt x="101" y="244"/>
                    <a:pt x="116" y="244"/>
                  </a:cubicBezTo>
                  <a:cubicBezTo>
                    <a:pt x="138" y="244"/>
                    <a:pt x="156" y="238"/>
                    <a:pt x="169" y="226"/>
                  </a:cubicBezTo>
                  <a:cubicBezTo>
                    <a:pt x="182" y="214"/>
                    <a:pt x="191" y="198"/>
                    <a:pt x="196" y="179"/>
                  </a:cubicBezTo>
                  <a:cubicBezTo>
                    <a:pt x="227" y="179"/>
                    <a:pt x="227" y="179"/>
                    <a:pt x="227" y="179"/>
                  </a:cubicBezTo>
                  <a:cubicBezTo>
                    <a:pt x="220" y="208"/>
                    <a:pt x="208" y="230"/>
                    <a:pt x="191" y="246"/>
                  </a:cubicBezTo>
                  <a:cubicBezTo>
                    <a:pt x="173" y="262"/>
                    <a:pt x="148" y="270"/>
                    <a:pt x="116" y="270"/>
                  </a:cubicBezTo>
                  <a:cubicBezTo>
                    <a:pt x="95" y="270"/>
                    <a:pt x="78" y="267"/>
                    <a:pt x="63" y="259"/>
                  </a:cubicBezTo>
                  <a:cubicBezTo>
                    <a:pt x="49" y="252"/>
                    <a:pt x="37" y="242"/>
                    <a:pt x="28" y="230"/>
                  </a:cubicBezTo>
                  <a:cubicBezTo>
                    <a:pt x="18" y="218"/>
                    <a:pt x="11" y="203"/>
                    <a:pt x="7" y="187"/>
                  </a:cubicBezTo>
                  <a:cubicBezTo>
                    <a:pt x="3" y="171"/>
                    <a:pt x="0" y="153"/>
                    <a:pt x="0" y="135"/>
                  </a:cubicBezTo>
                  <a:cubicBezTo>
                    <a:pt x="0" y="118"/>
                    <a:pt x="3" y="102"/>
                    <a:pt x="7" y="86"/>
                  </a:cubicBezTo>
                  <a:cubicBezTo>
                    <a:pt x="11" y="69"/>
                    <a:pt x="18" y="55"/>
                    <a:pt x="28" y="42"/>
                  </a:cubicBezTo>
                  <a:cubicBezTo>
                    <a:pt x="37" y="30"/>
                    <a:pt x="49" y="19"/>
                    <a:pt x="63" y="12"/>
                  </a:cubicBezTo>
                  <a:cubicBezTo>
                    <a:pt x="78" y="4"/>
                    <a:pt x="95" y="0"/>
                    <a:pt x="116" y="0"/>
                  </a:cubicBezTo>
                  <a:cubicBezTo>
                    <a:pt x="136" y="0"/>
                    <a:pt x="154" y="4"/>
                    <a:pt x="168" y="12"/>
                  </a:cubicBezTo>
                  <a:cubicBezTo>
                    <a:pt x="183" y="21"/>
                    <a:pt x="194" y="31"/>
                    <a:pt x="204" y="45"/>
                  </a:cubicBezTo>
                  <a:cubicBezTo>
                    <a:pt x="213" y="58"/>
                    <a:pt x="219" y="74"/>
                    <a:pt x="223" y="91"/>
                  </a:cubicBezTo>
                  <a:cubicBezTo>
                    <a:pt x="227" y="108"/>
                    <a:pt x="229" y="126"/>
                    <a:pt x="228" y="144"/>
                  </a:cubicBezTo>
                  <a:lnTo>
                    <a:pt x="31" y="144"/>
                  </a:lnTo>
                  <a:close/>
                  <a:moveTo>
                    <a:pt x="197" y="117"/>
                  </a:moveTo>
                  <a:cubicBezTo>
                    <a:pt x="197" y="105"/>
                    <a:pt x="194" y="94"/>
                    <a:pt x="191" y="83"/>
                  </a:cubicBezTo>
                  <a:cubicBezTo>
                    <a:pt x="187" y="72"/>
                    <a:pt x="182" y="63"/>
                    <a:pt x="175" y="54"/>
                  </a:cubicBezTo>
                  <a:cubicBezTo>
                    <a:pt x="168" y="46"/>
                    <a:pt x="159" y="39"/>
                    <a:pt x="149" y="34"/>
                  </a:cubicBezTo>
                  <a:cubicBezTo>
                    <a:pt x="139" y="29"/>
                    <a:pt x="128" y="26"/>
                    <a:pt x="116" y="26"/>
                  </a:cubicBezTo>
                  <a:cubicBezTo>
                    <a:pt x="103" y="26"/>
                    <a:pt x="91" y="29"/>
                    <a:pt x="82" y="34"/>
                  </a:cubicBezTo>
                  <a:cubicBezTo>
                    <a:pt x="72" y="39"/>
                    <a:pt x="63" y="46"/>
                    <a:pt x="56" y="54"/>
                  </a:cubicBezTo>
                  <a:cubicBezTo>
                    <a:pt x="49" y="63"/>
                    <a:pt x="44" y="72"/>
                    <a:pt x="40" y="83"/>
                  </a:cubicBezTo>
                  <a:cubicBezTo>
                    <a:pt x="36" y="95"/>
                    <a:pt x="33" y="106"/>
                    <a:pt x="31" y="117"/>
                  </a:cubicBezTo>
                  <a:lnTo>
                    <a:pt x="197" y="11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404040"/>
                </a:solidFill>
              </a:endParaRPr>
            </a:p>
          </p:txBody>
        </p:sp>
        <p:sp>
          <p:nvSpPr>
            <p:cNvPr id="20" name="Freeform 7"/>
            <p:cNvSpPr>
              <a:spLocks/>
            </p:cNvSpPr>
            <p:nvPr userDrawn="1"/>
          </p:nvSpPr>
          <p:spPr bwMode="auto">
            <a:xfrm>
              <a:off x="10698163" y="955676"/>
              <a:ext cx="115888" cy="238125"/>
            </a:xfrm>
            <a:custGeom>
              <a:avLst/>
              <a:gdLst>
                <a:gd name="T0" fmla="*/ 0 w 126"/>
                <a:gd name="T1" fmla="*/ 4 h 260"/>
                <a:gd name="T2" fmla="*/ 29 w 126"/>
                <a:gd name="T3" fmla="*/ 4 h 260"/>
                <a:gd name="T4" fmla="*/ 29 w 126"/>
                <a:gd name="T5" fmla="*/ 64 h 260"/>
                <a:gd name="T6" fmla="*/ 30 w 126"/>
                <a:gd name="T7" fmla="*/ 64 h 260"/>
                <a:gd name="T8" fmla="*/ 67 w 126"/>
                <a:gd name="T9" fmla="*/ 16 h 260"/>
                <a:gd name="T10" fmla="*/ 126 w 126"/>
                <a:gd name="T11" fmla="*/ 1 h 260"/>
                <a:gd name="T12" fmla="*/ 126 w 126"/>
                <a:gd name="T13" fmla="*/ 32 h 260"/>
                <a:gd name="T14" fmla="*/ 88 w 126"/>
                <a:gd name="T15" fmla="*/ 38 h 260"/>
                <a:gd name="T16" fmla="*/ 58 w 126"/>
                <a:gd name="T17" fmla="*/ 57 h 260"/>
                <a:gd name="T18" fmla="*/ 38 w 126"/>
                <a:gd name="T19" fmla="*/ 87 h 260"/>
                <a:gd name="T20" fmla="*/ 31 w 126"/>
                <a:gd name="T21" fmla="*/ 124 h 260"/>
                <a:gd name="T22" fmla="*/ 31 w 126"/>
                <a:gd name="T23" fmla="*/ 260 h 260"/>
                <a:gd name="T24" fmla="*/ 0 w 126"/>
                <a:gd name="T25" fmla="*/ 260 h 260"/>
                <a:gd name="T26" fmla="*/ 0 w 126"/>
                <a:gd name="T27" fmla="*/ 4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60">
                  <a:moveTo>
                    <a:pt x="0" y="4"/>
                  </a:moveTo>
                  <a:cubicBezTo>
                    <a:pt x="29" y="4"/>
                    <a:pt x="29" y="4"/>
                    <a:pt x="29" y="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30" y="64"/>
                    <a:pt x="30" y="64"/>
                    <a:pt x="30" y="64"/>
                  </a:cubicBezTo>
                  <a:cubicBezTo>
                    <a:pt x="38" y="44"/>
                    <a:pt x="50" y="28"/>
                    <a:pt x="67" y="16"/>
                  </a:cubicBezTo>
                  <a:cubicBezTo>
                    <a:pt x="83" y="5"/>
                    <a:pt x="103" y="0"/>
                    <a:pt x="126" y="1"/>
                  </a:cubicBezTo>
                  <a:cubicBezTo>
                    <a:pt x="126" y="32"/>
                    <a:pt x="126" y="32"/>
                    <a:pt x="126" y="32"/>
                  </a:cubicBezTo>
                  <a:cubicBezTo>
                    <a:pt x="112" y="31"/>
                    <a:pt x="99" y="33"/>
                    <a:pt x="88" y="38"/>
                  </a:cubicBezTo>
                  <a:cubicBezTo>
                    <a:pt x="76" y="42"/>
                    <a:pt x="66" y="49"/>
                    <a:pt x="58" y="57"/>
                  </a:cubicBezTo>
                  <a:cubicBezTo>
                    <a:pt x="49" y="65"/>
                    <a:pt x="43" y="75"/>
                    <a:pt x="38" y="87"/>
                  </a:cubicBezTo>
                  <a:cubicBezTo>
                    <a:pt x="34" y="98"/>
                    <a:pt x="31" y="111"/>
                    <a:pt x="31" y="124"/>
                  </a:cubicBezTo>
                  <a:cubicBezTo>
                    <a:pt x="31" y="260"/>
                    <a:pt x="31" y="260"/>
                    <a:pt x="31" y="260"/>
                  </a:cubicBezTo>
                  <a:cubicBezTo>
                    <a:pt x="0" y="260"/>
                    <a:pt x="0" y="260"/>
                    <a:pt x="0" y="260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404040"/>
                </a:solidFill>
              </a:endParaRPr>
            </a:p>
          </p:txBody>
        </p:sp>
        <p:sp>
          <p:nvSpPr>
            <p:cNvPr id="21" name="Freeform 8"/>
            <p:cNvSpPr>
              <a:spLocks/>
            </p:cNvSpPr>
            <p:nvPr userDrawn="1"/>
          </p:nvSpPr>
          <p:spPr bwMode="auto">
            <a:xfrm>
              <a:off x="10837863" y="958851"/>
              <a:ext cx="207963" cy="234950"/>
            </a:xfrm>
            <a:custGeom>
              <a:avLst/>
              <a:gdLst>
                <a:gd name="T0" fmla="*/ 0 w 131"/>
                <a:gd name="T1" fmla="*/ 0 h 148"/>
                <a:gd name="T2" fmla="*/ 20 w 131"/>
                <a:gd name="T3" fmla="*/ 0 h 148"/>
                <a:gd name="T4" fmla="*/ 66 w 131"/>
                <a:gd name="T5" fmla="*/ 130 h 148"/>
                <a:gd name="T6" fmla="*/ 67 w 131"/>
                <a:gd name="T7" fmla="*/ 130 h 148"/>
                <a:gd name="T8" fmla="*/ 112 w 131"/>
                <a:gd name="T9" fmla="*/ 0 h 148"/>
                <a:gd name="T10" fmla="*/ 131 w 131"/>
                <a:gd name="T11" fmla="*/ 0 h 148"/>
                <a:gd name="T12" fmla="*/ 76 w 131"/>
                <a:gd name="T13" fmla="*/ 148 h 148"/>
                <a:gd name="T14" fmla="*/ 57 w 131"/>
                <a:gd name="T15" fmla="*/ 148 h 148"/>
                <a:gd name="T16" fmla="*/ 0 w 131"/>
                <a:gd name="T17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148">
                  <a:moveTo>
                    <a:pt x="0" y="0"/>
                  </a:moveTo>
                  <a:lnTo>
                    <a:pt x="20" y="0"/>
                  </a:lnTo>
                  <a:lnTo>
                    <a:pt x="66" y="130"/>
                  </a:lnTo>
                  <a:lnTo>
                    <a:pt x="67" y="130"/>
                  </a:lnTo>
                  <a:lnTo>
                    <a:pt x="112" y="0"/>
                  </a:lnTo>
                  <a:lnTo>
                    <a:pt x="131" y="0"/>
                  </a:lnTo>
                  <a:lnTo>
                    <a:pt x="76" y="148"/>
                  </a:lnTo>
                  <a:lnTo>
                    <a:pt x="57" y="1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404040"/>
                </a:solidFill>
              </a:endParaRPr>
            </a:p>
          </p:txBody>
        </p:sp>
        <p:sp>
          <p:nvSpPr>
            <p:cNvPr id="22" name="Freeform 9"/>
            <p:cNvSpPr>
              <a:spLocks noEditPoints="1"/>
            </p:cNvSpPr>
            <p:nvPr userDrawn="1"/>
          </p:nvSpPr>
          <p:spPr bwMode="auto">
            <a:xfrm>
              <a:off x="11074400" y="868363"/>
              <a:ext cx="28575" cy="325438"/>
            </a:xfrm>
            <a:custGeom>
              <a:avLst/>
              <a:gdLst>
                <a:gd name="T0" fmla="*/ 0 w 18"/>
                <a:gd name="T1" fmla="*/ 0 h 205"/>
                <a:gd name="T2" fmla="*/ 18 w 18"/>
                <a:gd name="T3" fmla="*/ 0 h 205"/>
                <a:gd name="T4" fmla="*/ 18 w 18"/>
                <a:gd name="T5" fmla="*/ 29 h 205"/>
                <a:gd name="T6" fmla="*/ 0 w 18"/>
                <a:gd name="T7" fmla="*/ 29 h 205"/>
                <a:gd name="T8" fmla="*/ 0 w 18"/>
                <a:gd name="T9" fmla="*/ 0 h 205"/>
                <a:gd name="T10" fmla="*/ 0 w 18"/>
                <a:gd name="T11" fmla="*/ 57 h 205"/>
                <a:gd name="T12" fmla="*/ 18 w 18"/>
                <a:gd name="T13" fmla="*/ 57 h 205"/>
                <a:gd name="T14" fmla="*/ 18 w 18"/>
                <a:gd name="T15" fmla="*/ 205 h 205"/>
                <a:gd name="T16" fmla="*/ 0 w 18"/>
                <a:gd name="T17" fmla="*/ 205 h 205"/>
                <a:gd name="T18" fmla="*/ 0 w 18"/>
                <a:gd name="T19" fmla="*/ 5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205">
                  <a:moveTo>
                    <a:pt x="0" y="0"/>
                  </a:moveTo>
                  <a:lnTo>
                    <a:pt x="18" y="0"/>
                  </a:lnTo>
                  <a:lnTo>
                    <a:pt x="18" y="29"/>
                  </a:lnTo>
                  <a:lnTo>
                    <a:pt x="0" y="29"/>
                  </a:lnTo>
                  <a:lnTo>
                    <a:pt x="0" y="0"/>
                  </a:lnTo>
                  <a:close/>
                  <a:moveTo>
                    <a:pt x="0" y="57"/>
                  </a:moveTo>
                  <a:lnTo>
                    <a:pt x="18" y="57"/>
                  </a:lnTo>
                  <a:lnTo>
                    <a:pt x="18" y="205"/>
                  </a:lnTo>
                  <a:lnTo>
                    <a:pt x="0" y="205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404040"/>
                </a:solidFill>
              </a:endParaRPr>
            </a:p>
          </p:txBody>
        </p:sp>
        <p:sp>
          <p:nvSpPr>
            <p:cNvPr id="23" name="Freeform 10"/>
            <p:cNvSpPr>
              <a:spLocks/>
            </p:cNvSpPr>
            <p:nvPr userDrawn="1"/>
          </p:nvSpPr>
          <p:spPr bwMode="auto">
            <a:xfrm>
              <a:off x="11145838" y="952501"/>
              <a:ext cx="207963" cy="247650"/>
            </a:xfrm>
            <a:custGeom>
              <a:avLst/>
              <a:gdLst>
                <a:gd name="T0" fmla="*/ 193 w 226"/>
                <a:gd name="T1" fmla="*/ 88 h 270"/>
                <a:gd name="T2" fmla="*/ 169 w 226"/>
                <a:gd name="T3" fmla="*/ 43 h 270"/>
                <a:gd name="T4" fmla="*/ 121 w 226"/>
                <a:gd name="T5" fmla="*/ 26 h 270"/>
                <a:gd name="T6" fmla="*/ 82 w 226"/>
                <a:gd name="T7" fmla="*/ 36 h 270"/>
                <a:gd name="T8" fmla="*/ 54 w 226"/>
                <a:gd name="T9" fmla="*/ 60 h 270"/>
                <a:gd name="T10" fmla="*/ 37 w 226"/>
                <a:gd name="T11" fmla="*/ 95 h 270"/>
                <a:gd name="T12" fmla="*/ 31 w 226"/>
                <a:gd name="T13" fmla="*/ 135 h 270"/>
                <a:gd name="T14" fmla="*/ 37 w 226"/>
                <a:gd name="T15" fmla="*/ 175 h 270"/>
                <a:gd name="T16" fmla="*/ 54 w 226"/>
                <a:gd name="T17" fmla="*/ 210 h 270"/>
                <a:gd name="T18" fmla="*/ 82 w 226"/>
                <a:gd name="T19" fmla="*/ 235 h 270"/>
                <a:gd name="T20" fmla="*/ 121 w 226"/>
                <a:gd name="T21" fmla="*/ 244 h 270"/>
                <a:gd name="T22" fmla="*/ 148 w 226"/>
                <a:gd name="T23" fmla="*/ 239 h 270"/>
                <a:gd name="T24" fmla="*/ 171 w 226"/>
                <a:gd name="T25" fmla="*/ 224 h 270"/>
                <a:gd name="T26" fmla="*/ 187 w 226"/>
                <a:gd name="T27" fmla="*/ 201 h 270"/>
                <a:gd name="T28" fmla="*/ 195 w 226"/>
                <a:gd name="T29" fmla="*/ 171 h 270"/>
                <a:gd name="T30" fmla="*/ 226 w 226"/>
                <a:gd name="T31" fmla="*/ 171 h 270"/>
                <a:gd name="T32" fmla="*/ 192 w 226"/>
                <a:gd name="T33" fmla="*/ 244 h 270"/>
                <a:gd name="T34" fmla="*/ 121 w 226"/>
                <a:gd name="T35" fmla="*/ 270 h 270"/>
                <a:gd name="T36" fmla="*/ 69 w 226"/>
                <a:gd name="T37" fmla="*/ 259 h 270"/>
                <a:gd name="T38" fmla="*/ 31 w 226"/>
                <a:gd name="T39" fmla="*/ 230 h 270"/>
                <a:gd name="T40" fmla="*/ 8 w 226"/>
                <a:gd name="T41" fmla="*/ 187 h 270"/>
                <a:gd name="T42" fmla="*/ 0 w 226"/>
                <a:gd name="T43" fmla="*/ 135 h 270"/>
                <a:gd name="T44" fmla="*/ 8 w 226"/>
                <a:gd name="T45" fmla="*/ 83 h 270"/>
                <a:gd name="T46" fmla="*/ 31 w 226"/>
                <a:gd name="T47" fmla="*/ 40 h 270"/>
                <a:gd name="T48" fmla="*/ 69 w 226"/>
                <a:gd name="T49" fmla="*/ 11 h 270"/>
                <a:gd name="T50" fmla="*/ 121 w 226"/>
                <a:gd name="T51" fmla="*/ 0 h 270"/>
                <a:gd name="T52" fmla="*/ 190 w 226"/>
                <a:gd name="T53" fmla="*/ 22 h 270"/>
                <a:gd name="T54" fmla="*/ 224 w 226"/>
                <a:gd name="T55" fmla="*/ 88 h 270"/>
                <a:gd name="T56" fmla="*/ 193 w 226"/>
                <a:gd name="T57" fmla="*/ 88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6" h="270">
                  <a:moveTo>
                    <a:pt x="193" y="88"/>
                  </a:moveTo>
                  <a:cubicBezTo>
                    <a:pt x="189" y="69"/>
                    <a:pt x="181" y="53"/>
                    <a:pt x="169" y="43"/>
                  </a:cubicBezTo>
                  <a:cubicBezTo>
                    <a:pt x="157" y="32"/>
                    <a:pt x="141" y="26"/>
                    <a:pt x="121" y="26"/>
                  </a:cubicBezTo>
                  <a:cubicBezTo>
                    <a:pt x="106" y="26"/>
                    <a:pt x="93" y="29"/>
                    <a:pt x="82" y="36"/>
                  </a:cubicBezTo>
                  <a:cubicBezTo>
                    <a:pt x="70" y="42"/>
                    <a:pt x="61" y="50"/>
                    <a:pt x="54" y="60"/>
                  </a:cubicBezTo>
                  <a:cubicBezTo>
                    <a:pt x="46" y="71"/>
                    <a:pt x="41" y="82"/>
                    <a:pt x="37" y="95"/>
                  </a:cubicBezTo>
                  <a:cubicBezTo>
                    <a:pt x="33" y="108"/>
                    <a:pt x="31" y="122"/>
                    <a:pt x="31" y="135"/>
                  </a:cubicBezTo>
                  <a:cubicBezTo>
                    <a:pt x="31" y="149"/>
                    <a:pt x="33" y="162"/>
                    <a:pt x="37" y="175"/>
                  </a:cubicBezTo>
                  <a:cubicBezTo>
                    <a:pt x="41" y="188"/>
                    <a:pt x="46" y="200"/>
                    <a:pt x="54" y="210"/>
                  </a:cubicBezTo>
                  <a:cubicBezTo>
                    <a:pt x="61" y="220"/>
                    <a:pt x="70" y="228"/>
                    <a:pt x="82" y="235"/>
                  </a:cubicBezTo>
                  <a:cubicBezTo>
                    <a:pt x="93" y="241"/>
                    <a:pt x="106" y="244"/>
                    <a:pt x="121" y="244"/>
                  </a:cubicBezTo>
                  <a:cubicBezTo>
                    <a:pt x="130" y="244"/>
                    <a:pt x="139" y="242"/>
                    <a:pt x="148" y="239"/>
                  </a:cubicBezTo>
                  <a:cubicBezTo>
                    <a:pt x="157" y="235"/>
                    <a:pt x="164" y="230"/>
                    <a:pt x="171" y="224"/>
                  </a:cubicBezTo>
                  <a:cubicBezTo>
                    <a:pt x="177" y="217"/>
                    <a:pt x="183" y="209"/>
                    <a:pt x="187" y="201"/>
                  </a:cubicBezTo>
                  <a:cubicBezTo>
                    <a:pt x="191" y="192"/>
                    <a:pt x="194" y="182"/>
                    <a:pt x="195" y="171"/>
                  </a:cubicBezTo>
                  <a:cubicBezTo>
                    <a:pt x="226" y="171"/>
                    <a:pt x="226" y="171"/>
                    <a:pt x="226" y="171"/>
                  </a:cubicBezTo>
                  <a:cubicBezTo>
                    <a:pt x="222" y="202"/>
                    <a:pt x="210" y="227"/>
                    <a:pt x="192" y="244"/>
                  </a:cubicBezTo>
                  <a:cubicBezTo>
                    <a:pt x="173" y="262"/>
                    <a:pt x="149" y="270"/>
                    <a:pt x="121" y="270"/>
                  </a:cubicBezTo>
                  <a:cubicBezTo>
                    <a:pt x="101" y="270"/>
                    <a:pt x="84" y="267"/>
                    <a:pt x="69" y="259"/>
                  </a:cubicBezTo>
                  <a:cubicBezTo>
                    <a:pt x="54" y="252"/>
                    <a:pt x="41" y="242"/>
                    <a:pt x="31" y="230"/>
                  </a:cubicBezTo>
                  <a:cubicBezTo>
                    <a:pt x="21" y="218"/>
                    <a:pt x="13" y="204"/>
                    <a:pt x="8" y="187"/>
                  </a:cubicBezTo>
                  <a:cubicBezTo>
                    <a:pt x="3" y="171"/>
                    <a:pt x="0" y="154"/>
                    <a:pt x="0" y="135"/>
                  </a:cubicBezTo>
                  <a:cubicBezTo>
                    <a:pt x="0" y="117"/>
                    <a:pt x="3" y="100"/>
                    <a:pt x="8" y="83"/>
                  </a:cubicBezTo>
                  <a:cubicBezTo>
                    <a:pt x="13" y="67"/>
                    <a:pt x="21" y="52"/>
                    <a:pt x="31" y="40"/>
                  </a:cubicBezTo>
                  <a:cubicBezTo>
                    <a:pt x="41" y="28"/>
                    <a:pt x="54" y="18"/>
                    <a:pt x="69" y="11"/>
                  </a:cubicBezTo>
                  <a:cubicBezTo>
                    <a:pt x="84" y="4"/>
                    <a:pt x="101" y="0"/>
                    <a:pt x="121" y="0"/>
                  </a:cubicBezTo>
                  <a:cubicBezTo>
                    <a:pt x="148" y="0"/>
                    <a:pt x="171" y="7"/>
                    <a:pt x="190" y="22"/>
                  </a:cubicBezTo>
                  <a:cubicBezTo>
                    <a:pt x="209" y="36"/>
                    <a:pt x="221" y="58"/>
                    <a:pt x="224" y="88"/>
                  </a:cubicBezTo>
                  <a:lnTo>
                    <a:pt x="193" y="8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404040"/>
                </a:solidFill>
              </a:endParaRPr>
            </a:p>
          </p:txBody>
        </p:sp>
        <p:sp>
          <p:nvSpPr>
            <p:cNvPr id="24" name="Freeform 11"/>
            <p:cNvSpPr>
              <a:spLocks noEditPoints="1"/>
            </p:cNvSpPr>
            <p:nvPr userDrawn="1"/>
          </p:nvSpPr>
          <p:spPr bwMode="auto">
            <a:xfrm>
              <a:off x="11382375" y="952501"/>
              <a:ext cx="207963" cy="247650"/>
            </a:xfrm>
            <a:custGeom>
              <a:avLst/>
              <a:gdLst>
                <a:gd name="T0" fmla="*/ 31 w 228"/>
                <a:gd name="T1" fmla="*/ 144 h 270"/>
                <a:gd name="T2" fmla="*/ 36 w 228"/>
                <a:gd name="T3" fmla="*/ 179 h 270"/>
                <a:gd name="T4" fmla="*/ 51 w 228"/>
                <a:gd name="T5" fmla="*/ 211 h 270"/>
                <a:gd name="T6" fmla="*/ 77 w 228"/>
                <a:gd name="T7" fmla="*/ 235 h 270"/>
                <a:gd name="T8" fmla="*/ 115 w 228"/>
                <a:gd name="T9" fmla="*/ 244 h 270"/>
                <a:gd name="T10" fmla="*/ 169 w 228"/>
                <a:gd name="T11" fmla="*/ 226 h 270"/>
                <a:gd name="T12" fmla="*/ 196 w 228"/>
                <a:gd name="T13" fmla="*/ 179 h 270"/>
                <a:gd name="T14" fmla="*/ 227 w 228"/>
                <a:gd name="T15" fmla="*/ 179 h 270"/>
                <a:gd name="T16" fmla="*/ 190 w 228"/>
                <a:gd name="T17" fmla="*/ 246 h 270"/>
                <a:gd name="T18" fmla="*/ 115 w 228"/>
                <a:gd name="T19" fmla="*/ 270 h 270"/>
                <a:gd name="T20" fmla="*/ 63 w 228"/>
                <a:gd name="T21" fmla="*/ 259 h 270"/>
                <a:gd name="T22" fmla="*/ 27 w 228"/>
                <a:gd name="T23" fmla="*/ 230 h 270"/>
                <a:gd name="T24" fmla="*/ 7 w 228"/>
                <a:gd name="T25" fmla="*/ 187 h 270"/>
                <a:gd name="T26" fmla="*/ 0 w 228"/>
                <a:gd name="T27" fmla="*/ 135 h 270"/>
                <a:gd name="T28" fmla="*/ 7 w 228"/>
                <a:gd name="T29" fmla="*/ 86 h 270"/>
                <a:gd name="T30" fmla="*/ 27 w 228"/>
                <a:gd name="T31" fmla="*/ 42 h 270"/>
                <a:gd name="T32" fmla="*/ 63 w 228"/>
                <a:gd name="T33" fmla="*/ 12 h 270"/>
                <a:gd name="T34" fmla="*/ 115 w 228"/>
                <a:gd name="T35" fmla="*/ 0 h 270"/>
                <a:gd name="T36" fmla="*/ 168 w 228"/>
                <a:gd name="T37" fmla="*/ 12 h 270"/>
                <a:gd name="T38" fmla="*/ 203 w 228"/>
                <a:gd name="T39" fmla="*/ 45 h 270"/>
                <a:gd name="T40" fmla="*/ 223 w 228"/>
                <a:gd name="T41" fmla="*/ 91 h 270"/>
                <a:gd name="T42" fmla="*/ 228 w 228"/>
                <a:gd name="T43" fmla="*/ 144 h 270"/>
                <a:gd name="T44" fmla="*/ 31 w 228"/>
                <a:gd name="T45" fmla="*/ 144 h 270"/>
                <a:gd name="T46" fmla="*/ 197 w 228"/>
                <a:gd name="T47" fmla="*/ 117 h 270"/>
                <a:gd name="T48" fmla="*/ 190 w 228"/>
                <a:gd name="T49" fmla="*/ 83 h 270"/>
                <a:gd name="T50" fmla="*/ 174 w 228"/>
                <a:gd name="T51" fmla="*/ 54 h 270"/>
                <a:gd name="T52" fmla="*/ 149 w 228"/>
                <a:gd name="T53" fmla="*/ 34 h 270"/>
                <a:gd name="T54" fmla="*/ 115 w 228"/>
                <a:gd name="T55" fmla="*/ 26 h 270"/>
                <a:gd name="T56" fmla="*/ 81 w 228"/>
                <a:gd name="T57" fmla="*/ 34 h 270"/>
                <a:gd name="T58" fmla="*/ 56 w 228"/>
                <a:gd name="T59" fmla="*/ 54 h 270"/>
                <a:gd name="T60" fmla="*/ 39 w 228"/>
                <a:gd name="T61" fmla="*/ 83 h 270"/>
                <a:gd name="T62" fmla="*/ 31 w 228"/>
                <a:gd name="T63" fmla="*/ 117 h 270"/>
                <a:gd name="T64" fmla="*/ 197 w 228"/>
                <a:gd name="T65" fmla="*/ 11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8" h="270">
                  <a:moveTo>
                    <a:pt x="31" y="144"/>
                  </a:moveTo>
                  <a:cubicBezTo>
                    <a:pt x="31" y="155"/>
                    <a:pt x="33" y="167"/>
                    <a:pt x="36" y="179"/>
                  </a:cubicBezTo>
                  <a:cubicBezTo>
                    <a:pt x="39" y="191"/>
                    <a:pt x="44" y="201"/>
                    <a:pt x="51" y="211"/>
                  </a:cubicBezTo>
                  <a:cubicBezTo>
                    <a:pt x="58" y="221"/>
                    <a:pt x="66" y="228"/>
                    <a:pt x="77" y="235"/>
                  </a:cubicBezTo>
                  <a:cubicBezTo>
                    <a:pt x="88" y="241"/>
                    <a:pt x="100" y="244"/>
                    <a:pt x="115" y="244"/>
                  </a:cubicBezTo>
                  <a:cubicBezTo>
                    <a:pt x="138" y="244"/>
                    <a:pt x="156" y="238"/>
                    <a:pt x="169" y="226"/>
                  </a:cubicBezTo>
                  <a:cubicBezTo>
                    <a:pt x="182" y="214"/>
                    <a:pt x="191" y="198"/>
                    <a:pt x="196" y="179"/>
                  </a:cubicBezTo>
                  <a:cubicBezTo>
                    <a:pt x="227" y="179"/>
                    <a:pt x="227" y="179"/>
                    <a:pt x="227" y="179"/>
                  </a:cubicBezTo>
                  <a:cubicBezTo>
                    <a:pt x="220" y="208"/>
                    <a:pt x="208" y="230"/>
                    <a:pt x="190" y="246"/>
                  </a:cubicBezTo>
                  <a:cubicBezTo>
                    <a:pt x="173" y="262"/>
                    <a:pt x="148" y="270"/>
                    <a:pt x="115" y="270"/>
                  </a:cubicBezTo>
                  <a:cubicBezTo>
                    <a:pt x="95" y="270"/>
                    <a:pt x="77" y="267"/>
                    <a:pt x="63" y="259"/>
                  </a:cubicBezTo>
                  <a:cubicBezTo>
                    <a:pt x="48" y="252"/>
                    <a:pt x="36" y="242"/>
                    <a:pt x="27" y="230"/>
                  </a:cubicBezTo>
                  <a:cubicBezTo>
                    <a:pt x="18" y="218"/>
                    <a:pt x="11" y="203"/>
                    <a:pt x="7" y="187"/>
                  </a:cubicBezTo>
                  <a:cubicBezTo>
                    <a:pt x="2" y="171"/>
                    <a:pt x="0" y="153"/>
                    <a:pt x="0" y="135"/>
                  </a:cubicBezTo>
                  <a:cubicBezTo>
                    <a:pt x="0" y="118"/>
                    <a:pt x="2" y="102"/>
                    <a:pt x="7" y="86"/>
                  </a:cubicBezTo>
                  <a:cubicBezTo>
                    <a:pt x="11" y="69"/>
                    <a:pt x="18" y="55"/>
                    <a:pt x="27" y="42"/>
                  </a:cubicBezTo>
                  <a:cubicBezTo>
                    <a:pt x="36" y="30"/>
                    <a:pt x="48" y="19"/>
                    <a:pt x="63" y="12"/>
                  </a:cubicBezTo>
                  <a:cubicBezTo>
                    <a:pt x="77" y="4"/>
                    <a:pt x="95" y="0"/>
                    <a:pt x="115" y="0"/>
                  </a:cubicBezTo>
                  <a:cubicBezTo>
                    <a:pt x="136" y="0"/>
                    <a:pt x="153" y="4"/>
                    <a:pt x="168" y="12"/>
                  </a:cubicBezTo>
                  <a:cubicBezTo>
                    <a:pt x="182" y="21"/>
                    <a:pt x="194" y="31"/>
                    <a:pt x="203" y="45"/>
                  </a:cubicBezTo>
                  <a:cubicBezTo>
                    <a:pt x="212" y="58"/>
                    <a:pt x="219" y="74"/>
                    <a:pt x="223" y="91"/>
                  </a:cubicBezTo>
                  <a:cubicBezTo>
                    <a:pt x="227" y="108"/>
                    <a:pt x="228" y="126"/>
                    <a:pt x="228" y="144"/>
                  </a:cubicBezTo>
                  <a:lnTo>
                    <a:pt x="31" y="144"/>
                  </a:lnTo>
                  <a:close/>
                  <a:moveTo>
                    <a:pt x="197" y="117"/>
                  </a:moveTo>
                  <a:cubicBezTo>
                    <a:pt x="196" y="105"/>
                    <a:pt x="194" y="94"/>
                    <a:pt x="190" y="83"/>
                  </a:cubicBezTo>
                  <a:cubicBezTo>
                    <a:pt x="187" y="72"/>
                    <a:pt x="181" y="63"/>
                    <a:pt x="174" y="54"/>
                  </a:cubicBezTo>
                  <a:cubicBezTo>
                    <a:pt x="167" y="46"/>
                    <a:pt x="159" y="39"/>
                    <a:pt x="149" y="34"/>
                  </a:cubicBezTo>
                  <a:cubicBezTo>
                    <a:pt x="139" y="29"/>
                    <a:pt x="128" y="26"/>
                    <a:pt x="115" y="26"/>
                  </a:cubicBezTo>
                  <a:cubicBezTo>
                    <a:pt x="102" y="26"/>
                    <a:pt x="91" y="29"/>
                    <a:pt x="81" y="34"/>
                  </a:cubicBezTo>
                  <a:cubicBezTo>
                    <a:pt x="71" y="39"/>
                    <a:pt x="63" y="46"/>
                    <a:pt x="56" y="54"/>
                  </a:cubicBezTo>
                  <a:cubicBezTo>
                    <a:pt x="49" y="63"/>
                    <a:pt x="43" y="72"/>
                    <a:pt x="39" y="83"/>
                  </a:cubicBezTo>
                  <a:cubicBezTo>
                    <a:pt x="35" y="95"/>
                    <a:pt x="32" y="106"/>
                    <a:pt x="31" y="117"/>
                  </a:cubicBezTo>
                  <a:lnTo>
                    <a:pt x="197" y="11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404040"/>
                </a:solidFill>
              </a:endParaRPr>
            </a:p>
          </p:txBody>
        </p:sp>
        <p:sp>
          <p:nvSpPr>
            <p:cNvPr id="25" name="Freeform 12"/>
            <p:cNvSpPr>
              <a:spLocks/>
            </p:cNvSpPr>
            <p:nvPr userDrawn="1"/>
          </p:nvSpPr>
          <p:spPr bwMode="auto">
            <a:xfrm>
              <a:off x="11615738" y="952501"/>
              <a:ext cx="190500" cy="247650"/>
            </a:xfrm>
            <a:custGeom>
              <a:avLst/>
              <a:gdLst>
                <a:gd name="T0" fmla="*/ 168 w 208"/>
                <a:gd name="T1" fmla="*/ 82 h 270"/>
                <a:gd name="T2" fmla="*/ 162 w 208"/>
                <a:gd name="T3" fmla="*/ 57 h 270"/>
                <a:gd name="T4" fmla="*/ 147 w 208"/>
                <a:gd name="T5" fmla="*/ 40 h 270"/>
                <a:gd name="T6" fmla="*/ 126 w 208"/>
                <a:gd name="T7" fmla="*/ 29 h 270"/>
                <a:gd name="T8" fmla="*/ 101 w 208"/>
                <a:gd name="T9" fmla="*/ 26 h 270"/>
                <a:gd name="T10" fmla="*/ 80 w 208"/>
                <a:gd name="T11" fmla="*/ 28 h 270"/>
                <a:gd name="T12" fmla="*/ 60 w 208"/>
                <a:gd name="T13" fmla="*/ 36 h 270"/>
                <a:gd name="T14" fmla="*/ 46 w 208"/>
                <a:gd name="T15" fmla="*/ 50 h 270"/>
                <a:gd name="T16" fmla="*/ 41 w 208"/>
                <a:gd name="T17" fmla="*/ 70 h 270"/>
                <a:gd name="T18" fmla="*/ 46 w 208"/>
                <a:gd name="T19" fmla="*/ 88 h 270"/>
                <a:gd name="T20" fmla="*/ 59 w 208"/>
                <a:gd name="T21" fmla="*/ 100 h 270"/>
                <a:gd name="T22" fmla="*/ 76 w 208"/>
                <a:gd name="T23" fmla="*/ 108 h 270"/>
                <a:gd name="T24" fmla="*/ 94 w 208"/>
                <a:gd name="T25" fmla="*/ 113 h 270"/>
                <a:gd name="T26" fmla="*/ 135 w 208"/>
                <a:gd name="T27" fmla="*/ 123 h 270"/>
                <a:gd name="T28" fmla="*/ 162 w 208"/>
                <a:gd name="T29" fmla="*/ 130 h 270"/>
                <a:gd name="T30" fmla="*/ 185 w 208"/>
                <a:gd name="T31" fmla="*/ 144 h 270"/>
                <a:gd name="T32" fmla="*/ 202 w 208"/>
                <a:gd name="T33" fmla="*/ 164 h 270"/>
                <a:gd name="T34" fmla="*/ 208 w 208"/>
                <a:gd name="T35" fmla="*/ 194 h 270"/>
                <a:gd name="T36" fmla="*/ 199 w 208"/>
                <a:gd name="T37" fmla="*/ 229 h 270"/>
                <a:gd name="T38" fmla="*/ 175 w 208"/>
                <a:gd name="T39" fmla="*/ 253 h 270"/>
                <a:gd name="T40" fmla="*/ 142 w 208"/>
                <a:gd name="T41" fmla="*/ 266 h 270"/>
                <a:gd name="T42" fmla="*/ 105 w 208"/>
                <a:gd name="T43" fmla="*/ 270 h 270"/>
                <a:gd name="T44" fmla="*/ 32 w 208"/>
                <a:gd name="T45" fmla="*/ 249 h 270"/>
                <a:gd name="T46" fmla="*/ 0 w 208"/>
                <a:gd name="T47" fmla="*/ 180 h 270"/>
                <a:gd name="T48" fmla="*/ 32 w 208"/>
                <a:gd name="T49" fmla="*/ 180 h 270"/>
                <a:gd name="T50" fmla="*/ 55 w 208"/>
                <a:gd name="T51" fmla="*/ 228 h 270"/>
                <a:gd name="T52" fmla="*/ 107 w 208"/>
                <a:gd name="T53" fmla="*/ 244 h 270"/>
                <a:gd name="T54" fmla="*/ 130 w 208"/>
                <a:gd name="T55" fmla="*/ 242 h 270"/>
                <a:gd name="T56" fmla="*/ 153 w 208"/>
                <a:gd name="T57" fmla="*/ 233 h 270"/>
                <a:gd name="T58" fmla="*/ 170 w 208"/>
                <a:gd name="T59" fmla="*/ 218 h 270"/>
                <a:gd name="T60" fmla="*/ 177 w 208"/>
                <a:gd name="T61" fmla="*/ 196 h 270"/>
                <a:gd name="T62" fmla="*/ 172 w 208"/>
                <a:gd name="T63" fmla="*/ 177 h 270"/>
                <a:gd name="T64" fmla="*/ 159 w 208"/>
                <a:gd name="T65" fmla="*/ 164 h 270"/>
                <a:gd name="T66" fmla="*/ 141 w 208"/>
                <a:gd name="T67" fmla="*/ 155 h 270"/>
                <a:gd name="T68" fmla="*/ 121 w 208"/>
                <a:gd name="T69" fmla="*/ 149 h 270"/>
                <a:gd name="T70" fmla="*/ 81 w 208"/>
                <a:gd name="T71" fmla="*/ 140 h 270"/>
                <a:gd name="T72" fmla="*/ 52 w 208"/>
                <a:gd name="T73" fmla="*/ 131 h 270"/>
                <a:gd name="T74" fmla="*/ 30 w 208"/>
                <a:gd name="T75" fmla="*/ 118 h 270"/>
                <a:gd name="T76" fmla="*/ 15 w 208"/>
                <a:gd name="T77" fmla="*/ 99 h 270"/>
                <a:gd name="T78" fmla="*/ 9 w 208"/>
                <a:gd name="T79" fmla="*/ 72 h 270"/>
                <a:gd name="T80" fmla="*/ 18 w 208"/>
                <a:gd name="T81" fmla="*/ 39 h 270"/>
                <a:gd name="T82" fmla="*/ 41 w 208"/>
                <a:gd name="T83" fmla="*/ 16 h 270"/>
                <a:gd name="T84" fmla="*/ 72 w 208"/>
                <a:gd name="T85" fmla="*/ 4 h 270"/>
                <a:gd name="T86" fmla="*/ 105 w 208"/>
                <a:gd name="T87" fmla="*/ 0 h 270"/>
                <a:gd name="T88" fmla="*/ 141 w 208"/>
                <a:gd name="T89" fmla="*/ 5 h 270"/>
                <a:gd name="T90" fmla="*/ 171 w 208"/>
                <a:gd name="T91" fmla="*/ 20 h 270"/>
                <a:gd name="T92" fmla="*/ 191 w 208"/>
                <a:gd name="T93" fmla="*/ 46 h 270"/>
                <a:gd name="T94" fmla="*/ 199 w 208"/>
                <a:gd name="T95" fmla="*/ 82 h 270"/>
                <a:gd name="T96" fmla="*/ 168 w 208"/>
                <a:gd name="T97" fmla="*/ 82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8" h="270">
                  <a:moveTo>
                    <a:pt x="168" y="82"/>
                  </a:moveTo>
                  <a:cubicBezTo>
                    <a:pt x="168" y="73"/>
                    <a:pt x="166" y="64"/>
                    <a:pt x="162" y="57"/>
                  </a:cubicBezTo>
                  <a:cubicBezTo>
                    <a:pt x="158" y="50"/>
                    <a:pt x="153" y="44"/>
                    <a:pt x="147" y="40"/>
                  </a:cubicBezTo>
                  <a:cubicBezTo>
                    <a:pt x="141" y="35"/>
                    <a:pt x="134" y="32"/>
                    <a:pt x="126" y="29"/>
                  </a:cubicBezTo>
                  <a:cubicBezTo>
                    <a:pt x="118" y="27"/>
                    <a:pt x="110" y="26"/>
                    <a:pt x="101" y="26"/>
                  </a:cubicBezTo>
                  <a:cubicBezTo>
                    <a:pt x="94" y="26"/>
                    <a:pt x="87" y="27"/>
                    <a:pt x="80" y="28"/>
                  </a:cubicBezTo>
                  <a:cubicBezTo>
                    <a:pt x="73" y="30"/>
                    <a:pt x="66" y="32"/>
                    <a:pt x="60" y="36"/>
                  </a:cubicBezTo>
                  <a:cubicBezTo>
                    <a:pt x="54" y="39"/>
                    <a:pt x="50" y="44"/>
                    <a:pt x="46" y="50"/>
                  </a:cubicBezTo>
                  <a:cubicBezTo>
                    <a:pt x="42" y="55"/>
                    <a:pt x="41" y="62"/>
                    <a:pt x="41" y="70"/>
                  </a:cubicBezTo>
                  <a:cubicBezTo>
                    <a:pt x="41" y="77"/>
                    <a:pt x="42" y="83"/>
                    <a:pt x="46" y="88"/>
                  </a:cubicBezTo>
                  <a:cubicBezTo>
                    <a:pt x="49" y="93"/>
                    <a:pt x="54" y="97"/>
                    <a:pt x="59" y="100"/>
                  </a:cubicBezTo>
                  <a:cubicBezTo>
                    <a:pt x="64" y="103"/>
                    <a:pt x="70" y="106"/>
                    <a:pt x="76" y="108"/>
                  </a:cubicBezTo>
                  <a:cubicBezTo>
                    <a:pt x="83" y="110"/>
                    <a:pt x="88" y="112"/>
                    <a:pt x="94" y="113"/>
                  </a:cubicBezTo>
                  <a:cubicBezTo>
                    <a:pt x="135" y="123"/>
                    <a:pt x="135" y="123"/>
                    <a:pt x="135" y="123"/>
                  </a:cubicBezTo>
                  <a:cubicBezTo>
                    <a:pt x="144" y="124"/>
                    <a:pt x="153" y="127"/>
                    <a:pt x="162" y="130"/>
                  </a:cubicBezTo>
                  <a:cubicBezTo>
                    <a:pt x="170" y="133"/>
                    <a:pt x="178" y="138"/>
                    <a:pt x="185" y="144"/>
                  </a:cubicBezTo>
                  <a:cubicBezTo>
                    <a:pt x="192" y="149"/>
                    <a:pt x="197" y="156"/>
                    <a:pt x="202" y="164"/>
                  </a:cubicBezTo>
                  <a:cubicBezTo>
                    <a:pt x="206" y="173"/>
                    <a:pt x="208" y="182"/>
                    <a:pt x="208" y="194"/>
                  </a:cubicBezTo>
                  <a:cubicBezTo>
                    <a:pt x="208" y="207"/>
                    <a:pt x="205" y="219"/>
                    <a:pt x="199" y="229"/>
                  </a:cubicBezTo>
                  <a:cubicBezTo>
                    <a:pt x="192" y="239"/>
                    <a:pt x="184" y="247"/>
                    <a:pt x="175" y="253"/>
                  </a:cubicBezTo>
                  <a:cubicBezTo>
                    <a:pt x="165" y="259"/>
                    <a:pt x="154" y="263"/>
                    <a:pt x="142" y="266"/>
                  </a:cubicBezTo>
                  <a:cubicBezTo>
                    <a:pt x="129" y="269"/>
                    <a:pt x="117" y="270"/>
                    <a:pt x="105" y="270"/>
                  </a:cubicBezTo>
                  <a:cubicBezTo>
                    <a:pt x="75" y="270"/>
                    <a:pt x="51" y="263"/>
                    <a:pt x="32" y="249"/>
                  </a:cubicBezTo>
                  <a:cubicBezTo>
                    <a:pt x="14" y="234"/>
                    <a:pt x="3" y="212"/>
                    <a:pt x="0" y="180"/>
                  </a:cubicBezTo>
                  <a:cubicBezTo>
                    <a:pt x="32" y="180"/>
                    <a:pt x="32" y="180"/>
                    <a:pt x="32" y="180"/>
                  </a:cubicBezTo>
                  <a:cubicBezTo>
                    <a:pt x="33" y="201"/>
                    <a:pt x="41" y="217"/>
                    <a:pt x="55" y="228"/>
                  </a:cubicBezTo>
                  <a:cubicBezTo>
                    <a:pt x="69" y="239"/>
                    <a:pt x="86" y="244"/>
                    <a:pt x="107" y="244"/>
                  </a:cubicBezTo>
                  <a:cubicBezTo>
                    <a:pt x="114" y="244"/>
                    <a:pt x="122" y="243"/>
                    <a:pt x="130" y="242"/>
                  </a:cubicBezTo>
                  <a:cubicBezTo>
                    <a:pt x="138" y="240"/>
                    <a:pt x="146" y="237"/>
                    <a:pt x="153" y="233"/>
                  </a:cubicBezTo>
                  <a:cubicBezTo>
                    <a:pt x="160" y="229"/>
                    <a:pt x="166" y="224"/>
                    <a:pt x="170" y="218"/>
                  </a:cubicBezTo>
                  <a:cubicBezTo>
                    <a:pt x="175" y="212"/>
                    <a:pt x="177" y="205"/>
                    <a:pt x="177" y="196"/>
                  </a:cubicBezTo>
                  <a:cubicBezTo>
                    <a:pt x="177" y="188"/>
                    <a:pt x="175" y="182"/>
                    <a:pt x="172" y="177"/>
                  </a:cubicBezTo>
                  <a:cubicBezTo>
                    <a:pt x="169" y="171"/>
                    <a:pt x="165" y="167"/>
                    <a:pt x="159" y="164"/>
                  </a:cubicBezTo>
                  <a:cubicBezTo>
                    <a:pt x="154" y="160"/>
                    <a:pt x="148" y="157"/>
                    <a:pt x="141" y="155"/>
                  </a:cubicBezTo>
                  <a:cubicBezTo>
                    <a:pt x="135" y="153"/>
                    <a:pt x="128" y="151"/>
                    <a:pt x="121" y="149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0" y="138"/>
                    <a:pt x="61" y="134"/>
                    <a:pt x="52" y="131"/>
                  </a:cubicBezTo>
                  <a:cubicBezTo>
                    <a:pt x="44" y="128"/>
                    <a:pt x="36" y="123"/>
                    <a:pt x="30" y="118"/>
                  </a:cubicBezTo>
                  <a:cubicBezTo>
                    <a:pt x="23" y="113"/>
                    <a:pt x="18" y="107"/>
                    <a:pt x="15" y="99"/>
                  </a:cubicBezTo>
                  <a:cubicBezTo>
                    <a:pt x="11" y="92"/>
                    <a:pt x="9" y="83"/>
                    <a:pt x="9" y="72"/>
                  </a:cubicBezTo>
                  <a:cubicBezTo>
                    <a:pt x="9" y="59"/>
                    <a:pt x="12" y="48"/>
                    <a:pt x="18" y="39"/>
                  </a:cubicBezTo>
                  <a:cubicBezTo>
                    <a:pt x="24" y="29"/>
                    <a:pt x="31" y="22"/>
                    <a:pt x="41" y="16"/>
                  </a:cubicBezTo>
                  <a:cubicBezTo>
                    <a:pt x="50" y="11"/>
                    <a:pt x="60" y="7"/>
                    <a:pt x="72" y="4"/>
                  </a:cubicBezTo>
                  <a:cubicBezTo>
                    <a:pt x="83" y="1"/>
                    <a:pt x="94" y="0"/>
                    <a:pt x="105" y="0"/>
                  </a:cubicBezTo>
                  <a:cubicBezTo>
                    <a:pt x="118" y="0"/>
                    <a:pt x="130" y="2"/>
                    <a:pt x="141" y="5"/>
                  </a:cubicBezTo>
                  <a:cubicBezTo>
                    <a:pt x="152" y="8"/>
                    <a:pt x="162" y="13"/>
                    <a:pt x="171" y="20"/>
                  </a:cubicBezTo>
                  <a:cubicBezTo>
                    <a:pt x="179" y="27"/>
                    <a:pt x="186" y="36"/>
                    <a:pt x="191" y="46"/>
                  </a:cubicBezTo>
                  <a:cubicBezTo>
                    <a:pt x="196" y="56"/>
                    <a:pt x="198" y="68"/>
                    <a:pt x="199" y="82"/>
                  </a:cubicBezTo>
                  <a:lnTo>
                    <a:pt x="168" y="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404040"/>
                </a:solidFill>
              </a:endParaRPr>
            </a:p>
          </p:txBody>
        </p:sp>
        <p:sp>
          <p:nvSpPr>
            <p:cNvPr id="28" name="Freeform 13"/>
            <p:cNvSpPr>
              <a:spLocks noEditPoints="1"/>
            </p:cNvSpPr>
            <p:nvPr userDrawn="1"/>
          </p:nvSpPr>
          <p:spPr bwMode="auto">
            <a:xfrm>
              <a:off x="10855325" y="423863"/>
              <a:ext cx="320675" cy="334963"/>
            </a:xfrm>
            <a:custGeom>
              <a:avLst/>
              <a:gdLst>
                <a:gd name="T0" fmla="*/ 230 w 349"/>
                <a:gd name="T1" fmla="*/ 0 h 364"/>
                <a:gd name="T2" fmla="*/ 20 w 349"/>
                <a:gd name="T3" fmla="*/ 0 h 364"/>
                <a:gd name="T4" fmla="*/ 20 w 349"/>
                <a:gd name="T5" fmla="*/ 77 h 364"/>
                <a:gd name="T6" fmla="*/ 225 w 349"/>
                <a:gd name="T7" fmla="*/ 77 h 364"/>
                <a:gd name="T8" fmla="*/ 267 w 349"/>
                <a:gd name="T9" fmla="*/ 126 h 364"/>
                <a:gd name="T10" fmla="*/ 267 w 349"/>
                <a:gd name="T11" fmla="*/ 139 h 364"/>
                <a:gd name="T12" fmla="*/ 97 w 349"/>
                <a:gd name="T13" fmla="*/ 139 h 364"/>
                <a:gd name="T14" fmla="*/ 0 w 349"/>
                <a:gd name="T15" fmla="*/ 243 h 364"/>
                <a:gd name="T16" fmla="*/ 0 w 349"/>
                <a:gd name="T17" fmla="*/ 260 h 364"/>
                <a:gd name="T18" fmla="*/ 100 w 349"/>
                <a:gd name="T19" fmla="*/ 364 h 364"/>
                <a:gd name="T20" fmla="*/ 349 w 349"/>
                <a:gd name="T21" fmla="*/ 364 h 364"/>
                <a:gd name="T22" fmla="*/ 349 w 349"/>
                <a:gd name="T23" fmla="*/ 125 h 364"/>
                <a:gd name="T24" fmla="*/ 230 w 349"/>
                <a:gd name="T25" fmla="*/ 0 h 364"/>
                <a:gd name="T26" fmla="*/ 109 w 349"/>
                <a:gd name="T27" fmla="*/ 287 h 364"/>
                <a:gd name="T28" fmla="*/ 82 w 349"/>
                <a:gd name="T29" fmla="*/ 249 h 364"/>
                <a:gd name="T30" fmla="*/ 109 w 349"/>
                <a:gd name="T31" fmla="*/ 212 h 364"/>
                <a:gd name="T32" fmla="*/ 267 w 349"/>
                <a:gd name="T33" fmla="*/ 212 h 364"/>
                <a:gd name="T34" fmla="*/ 267 w 349"/>
                <a:gd name="T35" fmla="*/ 287 h 364"/>
                <a:gd name="T36" fmla="*/ 109 w 349"/>
                <a:gd name="T37" fmla="*/ 287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9" h="364">
                  <a:moveTo>
                    <a:pt x="23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25" y="77"/>
                    <a:pt x="225" y="77"/>
                    <a:pt x="225" y="77"/>
                  </a:cubicBezTo>
                  <a:cubicBezTo>
                    <a:pt x="255" y="77"/>
                    <a:pt x="267" y="91"/>
                    <a:pt x="267" y="126"/>
                  </a:cubicBezTo>
                  <a:cubicBezTo>
                    <a:pt x="267" y="139"/>
                    <a:pt x="267" y="139"/>
                    <a:pt x="267" y="139"/>
                  </a:cubicBezTo>
                  <a:cubicBezTo>
                    <a:pt x="97" y="139"/>
                    <a:pt x="97" y="139"/>
                    <a:pt x="97" y="139"/>
                  </a:cubicBezTo>
                  <a:cubicBezTo>
                    <a:pt x="32" y="139"/>
                    <a:pt x="0" y="171"/>
                    <a:pt x="0" y="243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335"/>
                    <a:pt x="33" y="364"/>
                    <a:pt x="100" y="364"/>
                  </a:cubicBezTo>
                  <a:cubicBezTo>
                    <a:pt x="349" y="364"/>
                    <a:pt x="349" y="364"/>
                    <a:pt x="349" y="364"/>
                  </a:cubicBezTo>
                  <a:cubicBezTo>
                    <a:pt x="349" y="125"/>
                    <a:pt x="349" y="125"/>
                    <a:pt x="349" y="125"/>
                  </a:cubicBezTo>
                  <a:cubicBezTo>
                    <a:pt x="349" y="33"/>
                    <a:pt x="319" y="0"/>
                    <a:pt x="230" y="0"/>
                  </a:cubicBezTo>
                  <a:moveTo>
                    <a:pt x="109" y="287"/>
                  </a:moveTo>
                  <a:cubicBezTo>
                    <a:pt x="96" y="287"/>
                    <a:pt x="82" y="280"/>
                    <a:pt x="82" y="249"/>
                  </a:cubicBezTo>
                  <a:cubicBezTo>
                    <a:pt x="82" y="218"/>
                    <a:pt x="96" y="212"/>
                    <a:pt x="109" y="212"/>
                  </a:cubicBezTo>
                  <a:cubicBezTo>
                    <a:pt x="267" y="212"/>
                    <a:pt x="267" y="212"/>
                    <a:pt x="267" y="212"/>
                  </a:cubicBezTo>
                  <a:cubicBezTo>
                    <a:pt x="267" y="287"/>
                    <a:pt x="267" y="287"/>
                    <a:pt x="267" y="287"/>
                  </a:cubicBezTo>
                  <a:lnTo>
                    <a:pt x="109" y="2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404040"/>
                </a:solidFill>
              </a:endParaRPr>
            </a:p>
          </p:txBody>
        </p:sp>
        <p:sp>
          <p:nvSpPr>
            <p:cNvPr id="29" name="Freeform 14"/>
            <p:cNvSpPr>
              <a:spLocks noEditPoints="1"/>
            </p:cNvSpPr>
            <p:nvPr userDrawn="1"/>
          </p:nvSpPr>
          <p:spPr bwMode="auto">
            <a:xfrm>
              <a:off x="11491913" y="423863"/>
              <a:ext cx="319088" cy="334963"/>
            </a:xfrm>
            <a:custGeom>
              <a:avLst/>
              <a:gdLst>
                <a:gd name="T0" fmla="*/ 230 w 349"/>
                <a:gd name="T1" fmla="*/ 0 h 364"/>
                <a:gd name="T2" fmla="*/ 20 w 349"/>
                <a:gd name="T3" fmla="*/ 0 h 364"/>
                <a:gd name="T4" fmla="*/ 20 w 349"/>
                <a:gd name="T5" fmla="*/ 77 h 364"/>
                <a:gd name="T6" fmla="*/ 225 w 349"/>
                <a:gd name="T7" fmla="*/ 77 h 364"/>
                <a:gd name="T8" fmla="*/ 267 w 349"/>
                <a:gd name="T9" fmla="*/ 126 h 364"/>
                <a:gd name="T10" fmla="*/ 267 w 349"/>
                <a:gd name="T11" fmla="*/ 139 h 364"/>
                <a:gd name="T12" fmla="*/ 97 w 349"/>
                <a:gd name="T13" fmla="*/ 139 h 364"/>
                <a:gd name="T14" fmla="*/ 0 w 349"/>
                <a:gd name="T15" fmla="*/ 243 h 364"/>
                <a:gd name="T16" fmla="*/ 0 w 349"/>
                <a:gd name="T17" fmla="*/ 260 h 364"/>
                <a:gd name="T18" fmla="*/ 100 w 349"/>
                <a:gd name="T19" fmla="*/ 364 h 364"/>
                <a:gd name="T20" fmla="*/ 349 w 349"/>
                <a:gd name="T21" fmla="*/ 364 h 364"/>
                <a:gd name="T22" fmla="*/ 349 w 349"/>
                <a:gd name="T23" fmla="*/ 125 h 364"/>
                <a:gd name="T24" fmla="*/ 230 w 349"/>
                <a:gd name="T25" fmla="*/ 0 h 364"/>
                <a:gd name="T26" fmla="*/ 109 w 349"/>
                <a:gd name="T27" fmla="*/ 287 h 364"/>
                <a:gd name="T28" fmla="*/ 82 w 349"/>
                <a:gd name="T29" fmla="*/ 249 h 364"/>
                <a:gd name="T30" fmla="*/ 109 w 349"/>
                <a:gd name="T31" fmla="*/ 212 h 364"/>
                <a:gd name="T32" fmla="*/ 267 w 349"/>
                <a:gd name="T33" fmla="*/ 212 h 364"/>
                <a:gd name="T34" fmla="*/ 267 w 349"/>
                <a:gd name="T35" fmla="*/ 287 h 364"/>
                <a:gd name="T36" fmla="*/ 109 w 349"/>
                <a:gd name="T37" fmla="*/ 287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9" h="364">
                  <a:moveTo>
                    <a:pt x="23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25" y="77"/>
                    <a:pt x="225" y="77"/>
                    <a:pt x="225" y="77"/>
                  </a:cubicBezTo>
                  <a:cubicBezTo>
                    <a:pt x="255" y="77"/>
                    <a:pt x="267" y="91"/>
                    <a:pt x="267" y="126"/>
                  </a:cubicBezTo>
                  <a:cubicBezTo>
                    <a:pt x="267" y="139"/>
                    <a:pt x="267" y="139"/>
                    <a:pt x="267" y="139"/>
                  </a:cubicBezTo>
                  <a:cubicBezTo>
                    <a:pt x="97" y="139"/>
                    <a:pt x="97" y="139"/>
                    <a:pt x="97" y="139"/>
                  </a:cubicBezTo>
                  <a:cubicBezTo>
                    <a:pt x="32" y="139"/>
                    <a:pt x="0" y="171"/>
                    <a:pt x="0" y="243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335"/>
                    <a:pt x="33" y="364"/>
                    <a:pt x="100" y="364"/>
                  </a:cubicBezTo>
                  <a:cubicBezTo>
                    <a:pt x="349" y="364"/>
                    <a:pt x="349" y="364"/>
                    <a:pt x="349" y="364"/>
                  </a:cubicBezTo>
                  <a:cubicBezTo>
                    <a:pt x="349" y="125"/>
                    <a:pt x="349" y="125"/>
                    <a:pt x="349" y="125"/>
                  </a:cubicBezTo>
                  <a:cubicBezTo>
                    <a:pt x="349" y="33"/>
                    <a:pt x="319" y="0"/>
                    <a:pt x="230" y="0"/>
                  </a:cubicBezTo>
                  <a:moveTo>
                    <a:pt x="109" y="287"/>
                  </a:moveTo>
                  <a:cubicBezTo>
                    <a:pt x="96" y="287"/>
                    <a:pt x="82" y="280"/>
                    <a:pt x="82" y="249"/>
                  </a:cubicBezTo>
                  <a:cubicBezTo>
                    <a:pt x="82" y="218"/>
                    <a:pt x="96" y="212"/>
                    <a:pt x="109" y="212"/>
                  </a:cubicBezTo>
                  <a:cubicBezTo>
                    <a:pt x="267" y="212"/>
                    <a:pt x="267" y="212"/>
                    <a:pt x="267" y="212"/>
                  </a:cubicBezTo>
                  <a:cubicBezTo>
                    <a:pt x="267" y="287"/>
                    <a:pt x="267" y="287"/>
                    <a:pt x="267" y="287"/>
                  </a:cubicBezTo>
                  <a:lnTo>
                    <a:pt x="109" y="2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404040"/>
                </a:solidFill>
              </a:endParaRPr>
            </a:p>
          </p:txBody>
        </p:sp>
        <p:sp>
          <p:nvSpPr>
            <p:cNvPr id="30" name="Freeform 15"/>
            <p:cNvSpPr>
              <a:spLocks/>
            </p:cNvSpPr>
            <p:nvPr userDrawn="1"/>
          </p:nvSpPr>
          <p:spPr bwMode="auto">
            <a:xfrm>
              <a:off x="10123488" y="423863"/>
              <a:ext cx="293688" cy="334963"/>
            </a:xfrm>
            <a:custGeom>
              <a:avLst/>
              <a:gdLst>
                <a:gd name="T0" fmla="*/ 0 w 185"/>
                <a:gd name="T1" fmla="*/ 0 h 211"/>
                <a:gd name="T2" fmla="*/ 0 w 185"/>
                <a:gd name="T3" fmla="*/ 45 h 211"/>
                <a:gd name="T4" fmla="*/ 68 w 185"/>
                <a:gd name="T5" fmla="*/ 45 h 211"/>
                <a:gd name="T6" fmla="*/ 68 w 185"/>
                <a:gd name="T7" fmla="*/ 211 h 211"/>
                <a:gd name="T8" fmla="*/ 117 w 185"/>
                <a:gd name="T9" fmla="*/ 211 h 211"/>
                <a:gd name="T10" fmla="*/ 117 w 185"/>
                <a:gd name="T11" fmla="*/ 45 h 211"/>
                <a:gd name="T12" fmla="*/ 185 w 185"/>
                <a:gd name="T13" fmla="*/ 45 h 211"/>
                <a:gd name="T14" fmla="*/ 185 w 185"/>
                <a:gd name="T15" fmla="*/ 0 h 211"/>
                <a:gd name="T16" fmla="*/ 0 w 185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5" h="211">
                  <a:moveTo>
                    <a:pt x="0" y="0"/>
                  </a:moveTo>
                  <a:lnTo>
                    <a:pt x="0" y="45"/>
                  </a:lnTo>
                  <a:lnTo>
                    <a:pt x="68" y="45"/>
                  </a:lnTo>
                  <a:lnTo>
                    <a:pt x="68" y="211"/>
                  </a:lnTo>
                  <a:lnTo>
                    <a:pt x="117" y="211"/>
                  </a:lnTo>
                  <a:lnTo>
                    <a:pt x="117" y="45"/>
                  </a:lnTo>
                  <a:lnTo>
                    <a:pt x="185" y="45"/>
                  </a:lnTo>
                  <a:lnTo>
                    <a:pt x="1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404040"/>
                </a:solidFill>
              </a:endParaRPr>
            </a:p>
          </p:txBody>
        </p:sp>
        <p:sp>
          <p:nvSpPr>
            <p:cNvPr id="31" name="Freeform 16"/>
            <p:cNvSpPr>
              <a:spLocks/>
            </p:cNvSpPr>
            <p:nvPr userDrawn="1"/>
          </p:nvSpPr>
          <p:spPr bwMode="auto">
            <a:xfrm>
              <a:off x="11191875" y="423863"/>
              <a:ext cx="292100" cy="334963"/>
            </a:xfrm>
            <a:custGeom>
              <a:avLst/>
              <a:gdLst>
                <a:gd name="T0" fmla="*/ 0 w 184"/>
                <a:gd name="T1" fmla="*/ 0 h 211"/>
                <a:gd name="T2" fmla="*/ 0 w 184"/>
                <a:gd name="T3" fmla="*/ 45 h 211"/>
                <a:gd name="T4" fmla="*/ 68 w 184"/>
                <a:gd name="T5" fmla="*/ 45 h 211"/>
                <a:gd name="T6" fmla="*/ 68 w 184"/>
                <a:gd name="T7" fmla="*/ 211 h 211"/>
                <a:gd name="T8" fmla="*/ 116 w 184"/>
                <a:gd name="T9" fmla="*/ 211 h 211"/>
                <a:gd name="T10" fmla="*/ 116 w 184"/>
                <a:gd name="T11" fmla="*/ 45 h 211"/>
                <a:gd name="T12" fmla="*/ 184 w 184"/>
                <a:gd name="T13" fmla="*/ 45 h 211"/>
                <a:gd name="T14" fmla="*/ 184 w 184"/>
                <a:gd name="T15" fmla="*/ 0 h 211"/>
                <a:gd name="T16" fmla="*/ 0 w 184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211">
                  <a:moveTo>
                    <a:pt x="0" y="0"/>
                  </a:moveTo>
                  <a:lnTo>
                    <a:pt x="0" y="45"/>
                  </a:lnTo>
                  <a:lnTo>
                    <a:pt x="68" y="45"/>
                  </a:lnTo>
                  <a:lnTo>
                    <a:pt x="68" y="211"/>
                  </a:lnTo>
                  <a:lnTo>
                    <a:pt x="116" y="211"/>
                  </a:lnTo>
                  <a:lnTo>
                    <a:pt x="116" y="45"/>
                  </a:lnTo>
                  <a:lnTo>
                    <a:pt x="184" y="45"/>
                  </a:lnTo>
                  <a:lnTo>
                    <a:pt x="1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404040"/>
                </a:solidFill>
              </a:endParaRPr>
            </a:p>
          </p:txBody>
        </p:sp>
        <p:sp>
          <p:nvSpPr>
            <p:cNvPr id="32" name="Freeform 17"/>
            <p:cNvSpPr>
              <a:spLocks noEditPoints="1"/>
            </p:cNvSpPr>
            <p:nvPr userDrawn="1"/>
          </p:nvSpPr>
          <p:spPr bwMode="auto">
            <a:xfrm>
              <a:off x="10509250" y="423863"/>
              <a:ext cx="315913" cy="334963"/>
            </a:xfrm>
            <a:custGeom>
              <a:avLst/>
              <a:gdLst>
                <a:gd name="T0" fmla="*/ 345 w 345"/>
                <a:gd name="T1" fmla="*/ 237 h 364"/>
                <a:gd name="T2" fmla="*/ 345 w 345"/>
                <a:gd name="T3" fmla="*/ 128 h 364"/>
                <a:gd name="T4" fmla="*/ 224 w 345"/>
                <a:gd name="T5" fmla="*/ 0 h 364"/>
                <a:gd name="T6" fmla="*/ 0 w 345"/>
                <a:gd name="T7" fmla="*/ 0 h 364"/>
                <a:gd name="T8" fmla="*/ 0 w 345"/>
                <a:gd name="T9" fmla="*/ 364 h 364"/>
                <a:gd name="T10" fmla="*/ 228 w 345"/>
                <a:gd name="T11" fmla="*/ 364 h 364"/>
                <a:gd name="T12" fmla="*/ 345 w 345"/>
                <a:gd name="T13" fmla="*/ 237 h 364"/>
                <a:gd name="T14" fmla="*/ 260 w 345"/>
                <a:gd name="T15" fmla="*/ 238 h 364"/>
                <a:gd name="T16" fmla="*/ 218 w 345"/>
                <a:gd name="T17" fmla="*/ 287 h 364"/>
                <a:gd name="T18" fmla="*/ 84 w 345"/>
                <a:gd name="T19" fmla="*/ 287 h 364"/>
                <a:gd name="T20" fmla="*/ 84 w 345"/>
                <a:gd name="T21" fmla="*/ 78 h 364"/>
                <a:gd name="T22" fmla="*/ 218 w 345"/>
                <a:gd name="T23" fmla="*/ 78 h 364"/>
                <a:gd name="T24" fmla="*/ 260 w 345"/>
                <a:gd name="T25" fmla="*/ 126 h 364"/>
                <a:gd name="T26" fmla="*/ 260 w 345"/>
                <a:gd name="T27" fmla="*/ 23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" h="364">
                  <a:moveTo>
                    <a:pt x="345" y="237"/>
                  </a:moveTo>
                  <a:cubicBezTo>
                    <a:pt x="345" y="128"/>
                    <a:pt x="345" y="128"/>
                    <a:pt x="345" y="128"/>
                  </a:cubicBezTo>
                  <a:cubicBezTo>
                    <a:pt x="345" y="33"/>
                    <a:pt x="308" y="0"/>
                    <a:pt x="2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64"/>
                    <a:pt x="0" y="364"/>
                    <a:pt x="0" y="364"/>
                  </a:cubicBezTo>
                  <a:cubicBezTo>
                    <a:pt x="228" y="364"/>
                    <a:pt x="228" y="364"/>
                    <a:pt x="228" y="364"/>
                  </a:cubicBezTo>
                  <a:cubicBezTo>
                    <a:pt x="317" y="364"/>
                    <a:pt x="345" y="320"/>
                    <a:pt x="345" y="237"/>
                  </a:cubicBezTo>
                  <a:moveTo>
                    <a:pt x="260" y="238"/>
                  </a:moveTo>
                  <a:cubicBezTo>
                    <a:pt x="260" y="273"/>
                    <a:pt x="248" y="287"/>
                    <a:pt x="218" y="287"/>
                  </a:cubicBezTo>
                  <a:cubicBezTo>
                    <a:pt x="84" y="287"/>
                    <a:pt x="84" y="287"/>
                    <a:pt x="84" y="287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218" y="78"/>
                    <a:pt x="218" y="78"/>
                    <a:pt x="218" y="78"/>
                  </a:cubicBezTo>
                  <a:cubicBezTo>
                    <a:pt x="248" y="78"/>
                    <a:pt x="260" y="91"/>
                    <a:pt x="260" y="126"/>
                  </a:cubicBezTo>
                  <a:lnTo>
                    <a:pt x="260" y="23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404040"/>
                </a:solidFill>
              </a:endParaRPr>
            </a:p>
          </p:txBody>
        </p:sp>
        <p:sp>
          <p:nvSpPr>
            <p:cNvPr id="33" name="Freeform 18"/>
            <p:cNvSpPr>
              <a:spLocks/>
            </p:cNvSpPr>
            <p:nvPr userDrawn="1"/>
          </p:nvSpPr>
          <p:spPr bwMode="auto">
            <a:xfrm>
              <a:off x="9448800" y="420688"/>
              <a:ext cx="331788" cy="342900"/>
            </a:xfrm>
            <a:custGeom>
              <a:avLst/>
              <a:gdLst>
                <a:gd name="T0" fmla="*/ 273 w 363"/>
                <a:gd name="T1" fmla="*/ 282 h 373"/>
                <a:gd name="T2" fmla="*/ 146 w 363"/>
                <a:gd name="T3" fmla="*/ 42 h 373"/>
                <a:gd name="T4" fmla="*/ 74 w 363"/>
                <a:gd name="T5" fmla="*/ 0 h 373"/>
                <a:gd name="T6" fmla="*/ 0 w 363"/>
                <a:gd name="T7" fmla="*/ 96 h 373"/>
                <a:gd name="T8" fmla="*/ 0 w 363"/>
                <a:gd name="T9" fmla="*/ 369 h 373"/>
                <a:gd name="T10" fmla="*/ 82 w 363"/>
                <a:gd name="T11" fmla="*/ 369 h 373"/>
                <a:gd name="T12" fmla="*/ 82 w 363"/>
                <a:gd name="T13" fmla="*/ 142 h 373"/>
                <a:gd name="T14" fmla="*/ 81 w 363"/>
                <a:gd name="T15" fmla="*/ 96 h 373"/>
                <a:gd name="T16" fmla="*/ 83 w 363"/>
                <a:gd name="T17" fmla="*/ 87 h 373"/>
                <a:gd name="T18" fmla="*/ 89 w 363"/>
                <a:gd name="T19" fmla="*/ 91 h 373"/>
                <a:gd name="T20" fmla="*/ 217 w 363"/>
                <a:gd name="T21" fmla="*/ 331 h 373"/>
                <a:gd name="T22" fmla="*/ 288 w 363"/>
                <a:gd name="T23" fmla="*/ 373 h 373"/>
                <a:gd name="T24" fmla="*/ 363 w 363"/>
                <a:gd name="T25" fmla="*/ 276 h 373"/>
                <a:gd name="T26" fmla="*/ 363 w 363"/>
                <a:gd name="T27" fmla="*/ 4 h 373"/>
                <a:gd name="T28" fmla="*/ 280 w 363"/>
                <a:gd name="T29" fmla="*/ 4 h 373"/>
                <a:gd name="T30" fmla="*/ 280 w 363"/>
                <a:gd name="T31" fmla="*/ 231 h 373"/>
                <a:gd name="T32" fmla="*/ 282 w 363"/>
                <a:gd name="T33" fmla="*/ 277 h 373"/>
                <a:gd name="T34" fmla="*/ 279 w 363"/>
                <a:gd name="T35" fmla="*/ 286 h 373"/>
                <a:gd name="T36" fmla="*/ 273 w 363"/>
                <a:gd name="T37" fmla="*/ 282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3" h="373">
                  <a:moveTo>
                    <a:pt x="273" y="282"/>
                  </a:moveTo>
                  <a:cubicBezTo>
                    <a:pt x="271" y="278"/>
                    <a:pt x="160" y="63"/>
                    <a:pt x="146" y="42"/>
                  </a:cubicBezTo>
                  <a:cubicBezTo>
                    <a:pt x="130" y="17"/>
                    <a:pt x="111" y="0"/>
                    <a:pt x="74" y="0"/>
                  </a:cubicBezTo>
                  <a:cubicBezTo>
                    <a:pt x="40" y="0"/>
                    <a:pt x="0" y="15"/>
                    <a:pt x="0" y="96"/>
                  </a:cubicBezTo>
                  <a:cubicBezTo>
                    <a:pt x="0" y="369"/>
                    <a:pt x="0" y="369"/>
                    <a:pt x="0" y="369"/>
                  </a:cubicBezTo>
                  <a:cubicBezTo>
                    <a:pt x="82" y="369"/>
                    <a:pt x="82" y="369"/>
                    <a:pt x="82" y="369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25"/>
                    <a:pt x="81" y="101"/>
                    <a:pt x="81" y="96"/>
                  </a:cubicBezTo>
                  <a:cubicBezTo>
                    <a:pt x="81" y="92"/>
                    <a:pt x="81" y="88"/>
                    <a:pt x="83" y="87"/>
                  </a:cubicBezTo>
                  <a:cubicBezTo>
                    <a:pt x="85" y="86"/>
                    <a:pt x="88" y="88"/>
                    <a:pt x="89" y="91"/>
                  </a:cubicBezTo>
                  <a:cubicBezTo>
                    <a:pt x="91" y="94"/>
                    <a:pt x="195" y="297"/>
                    <a:pt x="217" y="331"/>
                  </a:cubicBezTo>
                  <a:cubicBezTo>
                    <a:pt x="232" y="355"/>
                    <a:pt x="251" y="373"/>
                    <a:pt x="288" y="373"/>
                  </a:cubicBezTo>
                  <a:cubicBezTo>
                    <a:pt x="322" y="373"/>
                    <a:pt x="363" y="357"/>
                    <a:pt x="363" y="276"/>
                  </a:cubicBezTo>
                  <a:cubicBezTo>
                    <a:pt x="363" y="4"/>
                    <a:pt x="363" y="4"/>
                    <a:pt x="363" y="4"/>
                  </a:cubicBezTo>
                  <a:cubicBezTo>
                    <a:pt x="280" y="4"/>
                    <a:pt x="280" y="4"/>
                    <a:pt x="280" y="4"/>
                  </a:cubicBezTo>
                  <a:cubicBezTo>
                    <a:pt x="280" y="231"/>
                    <a:pt x="280" y="231"/>
                    <a:pt x="280" y="231"/>
                  </a:cubicBezTo>
                  <a:cubicBezTo>
                    <a:pt x="280" y="248"/>
                    <a:pt x="281" y="272"/>
                    <a:pt x="282" y="277"/>
                  </a:cubicBezTo>
                  <a:cubicBezTo>
                    <a:pt x="282" y="281"/>
                    <a:pt x="282" y="284"/>
                    <a:pt x="279" y="286"/>
                  </a:cubicBezTo>
                  <a:cubicBezTo>
                    <a:pt x="277" y="287"/>
                    <a:pt x="275" y="285"/>
                    <a:pt x="273" y="28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404040"/>
                </a:solidFill>
              </a:endParaRPr>
            </a:p>
          </p:txBody>
        </p:sp>
        <p:sp>
          <p:nvSpPr>
            <p:cNvPr id="34" name="Freeform 19"/>
            <p:cNvSpPr>
              <a:spLocks/>
            </p:cNvSpPr>
            <p:nvPr userDrawn="1"/>
          </p:nvSpPr>
          <p:spPr bwMode="auto">
            <a:xfrm>
              <a:off x="9807575" y="423863"/>
              <a:ext cx="292100" cy="334963"/>
            </a:xfrm>
            <a:custGeom>
              <a:avLst/>
              <a:gdLst>
                <a:gd name="T0" fmla="*/ 0 w 184"/>
                <a:gd name="T1" fmla="*/ 0 h 211"/>
                <a:gd name="T2" fmla="*/ 0 w 184"/>
                <a:gd name="T3" fmla="*/ 45 h 211"/>
                <a:gd name="T4" fmla="*/ 68 w 184"/>
                <a:gd name="T5" fmla="*/ 45 h 211"/>
                <a:gd name="T6" fmla="*/ 68 w 184"/>
                <a:gd name="T7" fmla="*/ 211 h 211"/>
                <a:gd name="T8" fmla="*/ 116 w 184"/>
                <a:gd name="T9" fmla="*/ 211 h 211"/>
                <a:gd name="T10" fmla="*/ 116 w 184"/>
                <a:gd name="T11" fmla="*/ 45 h 211"/>
                <a:gd name="T12" fmla="*/ 184 w 184"/>
                <a:gd name="T13" fmla="*/ 45 h 211"/>
                <a:gd name="T14" fmla="*/ 184 w 184"/>
                <a:gd name="T15" fmla="*/ 0 h 211"/>
                <a:gd name="T16" fmla="*/ 0 w 184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211">
                  <a:moveTo>
                    <a:pt x="0" y="0"/>
                  </a:moveTo>
                  <a:lnTo>
                    <a:pt x="0" y="45"/>
                  </a:lnTo>
                  <a:lnTo>
                    <a:pt x="68" y="45"/>
                  </a:lnTo>
                  <a:lnTo>
                    <a:pt x="68" y="211"/>
                  </a:lnTo>
                  <a:lnTo>
                    <a:pt x="116" y="211"/>
                  </a:lnTo>
                  <a:lnTo>
                    <a:pt x="116" y="45"/>
                  </a:lnTo>
                  <a:lnTo>
                    <a:pt x="184" y="45"/>
                  </a:lnTo>
                  <a:lnTo>
                    <a:pt x="1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404040"/>
                </a:solidFill>
              </a:endParaRPr>
            </a:p>
          </p:txBody>
        </p:sp>
      </p:grpSp>
      <p:sp>
        <p:nvSpPr>
          <p:cNvPr id="35" name="Rectangle 34"/>
          <p:cNvSpPr/>
          <p:nvPr userDrawn="1"/>
        </p:nvSpPr>
        <p:spPr>
          <a:xfrm>
            <a:off x="-790262" y="-133350"/>
            <a:ext cx="4366260" cy="211455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  <a:effectLst>
            <a:softEdge rad="3175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/>
          </a:p>
        </p:txBody>
      </p:sp>
      <p:pic>
        <p:nvPicPr>
          <p:cNvPr id="18" name="図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35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87428" y="762000"/>
            <a:ext cx="11828759" cy="304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89756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1689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ar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0"/>
          <p:cNvSpPr/>
          <p:nvPr userDrawn="1"/>
        </p:nvSpPr>
        <p:spPr>
          <a:xfrm>
            <a:off x="0" y="0"/>
            <a:ext cx="12192000" cy="79363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024" tIns="42012" rIns="84024" bIns="42012" rtlCol="0" anchor="ctr">
            <a:normAutofit/>
          </a:bodyPr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12648" y="1069848"/>
            <a:ext cx="109728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403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0"/>
          <p:cNvSpPr/>
          <p:nvPr userDrawn="1"/>
        </p:nvSpPr>
        <p:spPr>
          <a:xfrm>
            <a:off x="0" y="0"/>
            <a:ext cx="12192000" cy="79363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024" tIns="42012" rIns="84024" bIns="42012" rtlCol="0" anchor="ctr">
            <a:normAutofit/>
          </a:bodyPr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283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0"/>
            <a:ext cx="8312601" cy="19725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8483290" y="2127253"/>
            <a:ext cx="3708712" cy="473074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noAutofit/>
          </a:bodyPr>
          <a:lstStyle/>
          <a:p>
            <a:pPr marL="224356" indent="-171442"/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8312601" y="0"/>
            <a:ext cx="170688" cy="2057400"/>
          </a:xfrm>
          <a:prstGeom prst="rect">
            <a:avLst/>
          </a:prstGeom>
          <a:solidFill>
            <a:schemeClr val="accent4"/>
          </a:solidFill>
          <a:effectLst/>
        </p:spPr>
        <p:txBody>
          <a:bodyPr wrap="square" lIns="243840" tIns="182880" rIns="182880" bIns="18288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endParaRPr lang="en-US" sz="2667" dirty="0">
              <a:solidFill>
                <a:srgbClr val="FFFFFF"/>
              </a:solidFill>
            </a:endParaRPr>
          </a:p>
        </p:txBody>
      </p:sp>
      <p:sp>
        <p:nvSpPr>
          <p:cNvPr id="5" name="TextBox 12"/>
          <p:cNvSpPr txBox="1"/>
          <p:nvPr userDrawn="1"/>
        </p:nvSpPr>
        <p:spPr>
          <a:xfrm>
            <a:off x="715441" y="6593330"/>
            <a:ext cx="3149600" cy="123111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defTabSz="609555">
              <a:defRPr/>
            </a:pPr>
            <a:r>
              <a:rPr kumimoji="0" lang="en-US" altLang="ja-JP" sz="800" dirty="0">
                <a:solidFill>
                  <a:srgbClr val="FFFFFF"/>
                </a:solidFill>
                <a:ea typeface="HGPGothicE" charset="-128"/>
                <a:cs typeface="Meiryo UI" pitchFamily="50" charset="-128"/>
              </a:rPr>
              <a:t>© 2017 NTT DATA, Inc.</a:t>
            </a:r>
          </a:p>
        </p:txBody>
      </p:sp>
      <p:sp>
        <p:nvSpPr>
          <p:cNvPr id="6" name="TextBox 16"/>
          <p:cNvSpPr txBox="1"/>
          <p:nvPr userDrawn="1"/>
        </p:nvSpPr>
        <p:spPr>
          <a:xfrm>
            <a:off x="5761153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>
              <a:defRPr/>
            </a:pPr>
            <a:fld id="{0F9AC1C8-10F2-4A77-9A6E-9375F974715F}" type="slidenum">
              <a:rPr lang="en-US" sz="1200">
                <a:solidFill>
                  <a:srgbClr val="FFFFFF"/>
                </a:solidFill>
                <a:ea typeface="HGPGothicE" charset="-128"/>
                <a:cs typeface="HGPGothicE" charset="-128"/>
              </a:rPr>
              <a:pPr algn="ctr">
                <a:defRPr/>
              </a:pPr>
              <a:t>‹#›</a:t>
            </a:fld>
            <a:endParaRPr lang="en-US" sz="1200" dirty="0">
              <a:solidFill>
                <a:srgbClr val="FFFFFF"/>
              </a:solidFill>
              <a:ea typeface="HGPGothicE" charset="-128"/>
              <a:cs typeface="HGPGothicE" charset="-128"/>
            </a:endParaRPr>
          </a:p>
        </p:txBody>
      </p:sp>
      <p:pic>
        <p:nvPicPr>
          <p:cNvPr id="7" name="図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20" y="6503752"/>
            <a:ext cx="1178351" cy="296174"/>
          </a:xfrm>
          <a:prstGeom prst="rect">
            <a:avLst/>
          </a:prstGeom>
        </p:spPr>
      </p:pic>
      <p:pic>
        <p:nvPicPr>
          <p:cNvPr id="8" name="図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581651"/>
            <a:ext cx="709083" cy="1276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438150"/>
            <a:ext cx="8054340" cy="722376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87428" y="1200150"/>
            <a:ext cx="8045687" cy="304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rgbClr val="FFFFFF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dirty="0"/>
              <a:t>Click to add subtitle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8312601" y="2103120"/>
            <a:ext cx="170688" cy="4754880"/>
          </a:xfrm>
          <a:prstGeom prst="rect">
            <a:avLst/>
          </a:prstGeom>
          <a:solidFill>
            <a:schemeClr val="accent3"/>
          </a:solidFill>
          <a:effectLst/>
        </p:spPr>
        <p:txBody>
          <a:bodyPr wrap="square" lIns="243840" tIns="182880" rIns="182880" bIns="18288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endParaRPr lang="en-US" sz="2667" dirty="0">
              <a:solidFill>
                <a:srgbClr val="FFFFFF"/>
              </a:solidFill>
            </a:endParaRP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8483600" y="0"/>
            <a:ext cx="3708400" cy="1961442"/>
          </a:xfr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1961443"/>
            <a:ext cx="12192000" cy="165812"/>
          </a:xfrm>
          <a:prstGeom prst="rect">
            <a:avLst/>
          </a:prstGeom>
          <a:solidFill>
            <a:schemeClr val="tx2"/>
          </a:solidFill>
          <a:effectLst/>
        </p:spPr>
        <p:txBody>
          <a:bodyPr wrap="square" lIns="243840" tIns="182880" rIns="182880" bIns="18288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endParaRPr lang="en-US" sz="2667" dirty="0">
              <a:solidFill>
                <a:srgbClr val="FFFFFF"/>
              </a:solidFill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187427" y="2590800"/>
            <a:ext cx="3803547" cy="3430587"/>
          </a:xfrm>
        </p:spPr>
        <p:txBody>
          <a:bodyPr>
            <a:normAutofit/>
          </a:bodyPr>
          <a:lstStyle>
            <a:lvl1pPr marL="171450" indent="-171450">
              <a:defRPr sz="1400"/>
            </a:lvl1pPr>
            <a:lvl2pPr marL="571500" indent="-247650">
              <a:defRPr sz="1200"/>
            </a:lvl2pPr>
            <a:lvl3pPr marL="800100" indent="-152400">
              <a:defRPr sz="1100"/>
            </a:lvl3pPr>
            <a:lvl4pPr marL="1143000" indent="-171450">
              <a:defRPr sz="1050"/>
            </a:lvl4pPr>
            <a:lvl5pPr marL="1428750" indent="-133350"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4352924" y="2590800"/>
            <a:ext cx="3762375" cy="3430587"/>
          </a:xfrm>
        </p:spPr>
        <p:txBody>
          <a:bodyPr>
            <a:normAutofit/>
          </a:bodyPr>
          <a:lstStyle>
            <a:lvl1pPr marL="171450" indent="-171450">
              <a:defRPr sz="1400"/>
            </a:lvl1pPr>
            <a:lvl2pPr marL="571500" indent="-247650">
              <a:defRPr sz="1200"/>
            </a:lvl2pPr>
            <a:lvl3pPr marL="800100" indent="-152400">
              <a:defRPr sz="1100"/>
            </a:lvl3pPr>
            <a:lvl4pPr marL="1143000" indent="-171450">
              <a:defRPr sz="1050"/>
            </a:lvl4pPr>
            <a:lvl5pPr marL="1428750" indent="-133350"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8483600" y="2590800"/>
            <a:ext cx="3603626" cy="3430587"/>
          </a:xfrm>
        </p:spPr>
        <p:txBody>
          <a:bodyPr>
            <a:normAutofit/>
          </a:bodyPr>
          <a:lstStyle>
            <a:lvl1pPr marL="171450" indent="-171450">
              <a:buClrTx/>
              <a:defRPr sz="1400">
                <a:solidFill>
                  <a:schemeClr val="bg1"/>
                </a:solidFill>
              </a:defRPr>
            </a:lvl1pPr>
            <a:lvl2pPr marL="571500" indent="-247650">
              <a:buClrTx/>
              <a:defRPr sz="1200">
                <a:solidFill>
                  <a:schemeClr val="bg1"/>
                </a:solidFill>
              </a:defRPr>
            </a:lvl2pPr>
            <a:lvl3pPr marL="800100" indent="-152400">
              <a:buClrTx/>
              <a:defRPr sz="1100">
                <a:solidFill>
                  <a:schemeClr val="bg1"/>
                </a:solidFill>
              </a:defRPr>
            </a:lvl3pPr>
            <a:lvl4pPr marL="1143000" indent="-171450">
              <a:buClrTx/>
              <a:defRPr sz="1050">
                <a:solidFill>
                  <a:schemeClr val="bg1"/>
                </a:solidFill>
              </a:defRPr>
            </a:lvl4pPr>
            <a:lvl5pPr marL="1428750" indent="-133350">
              <a:buClrTx/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175260" y="2200275"/>
            <a:ext cx="3815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Business Need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4352924" y="2200275"/>
            <a:ext cx="3815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Solution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8483600" y="2200275"/>
            <a:ext cx="3603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Benefits</a:t>
            </a:r>
          </a:p>
        </p:txBody>
      </p:sp>
      <p:sp>
        <p:nvSpPr>
          <p:cNvPr id="24" name="TextBox 12"/>
          <p:cNvSpPr txBox="1"/>
          <p:nvPr userDrawn="1"/>
        </p:nvSpPr>
        <p:spPr>
          <a:xfrm>
            <a:off x="713232" y="6592824"/>
            <a:ext cx="3149600" cy="123111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defTabSz="609555">
              <a:defRPr/>
            </a:pPr>
            <a:r>
              <a:rPr kumimoji="0" lang="en-US" altLang="ja-JP" sz="800" dirty="0">
                <a:solidFill>
                  <a:schemeClr val="tx1"/>
                </a:solidFill>
                <a:ea typeface="HGPGothicE" charset="-128"/>
                <a:cs typeface="Meiryo UI" pitchFamily="50" charset="-128"/>
              </a:rPr>
              <a:t>© 2018 NTT DATA, Inc. All rights</a:t>
            </a:r>
            <a:r>
              <a:rPr kumimoji="0" lang="en-US" altLang="ja-JP" sz="800" baseline="0" dirty="0">
                <a:solidFill>
                  <a:schemeClr val="tx1"/>
                </a:solidFill>
                <a:ea typeface="HGPGothicE" charset="-128"/>
                <a:cs typeface="Meiryo UI" pitchFamily="50" charset="-128"/>
              </a:rPr>
              <a:t> reserved.</a:t>
            </a:r>
            <a:endParaRPr kumimoji="0" lang="en-US" altLang="ja-JP" sz="800" dirty="0">
              <a:solidFill>
                <a:schemeClr val="tx1"/>
              </a:solidFill>
              <a:ea typeface="HGPGothicE" charset="-128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451410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sum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2080172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2251622" y="1066800"/>
            <a:ext cx="9400383" cy="5098330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 fontAlgn="ctr">
              <a:spcBef>
                <a:spcPts val="1800"/>
              </a:spcBef>
              <a:spcAft>
                <a:spcPts val="0"/>
              </a:spcAft>
              <a:buFontTx/>
              <a:buNone/>
              <a:defRPr sz="1600" b="0" i="0" spc="0" baseline="0">
                <a:solidFill>
                  <a:schemeClr val="tx1"/>
                </a:solidFill>
                <a:latin typeface="+mn-lt"/>
                <a:ea typeface="HGPGothicE" charset="-128"/>
                <a:cs typeface="HGPGothicE" charset="-128"/>
              </a:defRPr>
            </a:lvl1pPr>
            <a:lvl2pPr marL="609555" indent="0" fontAlgn="ctr">
              <a:spcBef>
                <a:spcPts val="0"/>
              </a:spcBef>
              <a:spcAft>
                <a:spcPts val="0"/>
              </a:spcAft>
              <a:buFontTx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fontAlgn="ctr">
              <a:spcBef>
                <a:spcPts val="0"/>
              </a:spcBef>
              <a:spcAft>
                <a:spcPts val="0"/>
              </a:spcAft>
              <a:buFontTx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>
              <a:buFontTx/>
              <a:buNone/>
              <a:defRPr>
                <a:solidFill>
                  <a:schemeClr val="tx2"/>
                </a:solidFill>
              </a:defRPr>
            </a:lvl4pPr>
            <a:lvl5pPr marL="2438218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kumimoji="1" lang="en-US" altLang="ja-JP" dirty="0"/>
              <a:t>Click and enter text.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sp>
        <p:nvSpPr>
          <p:cNvPr id="14" name="TextBox 16"/>
          <p:cNvSpPr txBox="1"/>
          <p:nvPr userDrawn="1"/>
        </p:nvSpPr>
        <p:spPr>
          <a:xfrm>
            <a:off x="5761153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>
              <a:defRPr/>
            </a:pPr>
            <a:fld id="{0F9AC1C8-10F2-4A77-9A6E-9375F974715F}" type="slidenum">
              <a:rPr lang="en-US" sz="1200">
                <a:solidFill>
                  <a:srgbClr val="404040"/>
                </a:solidFill>
                <a:ea typeface="HGPGothicE" charset="-128"/>
                <a:cs typeface="HGPGothicE" charset="-128"/>
              </a:rPr>
              <a:pPr algn="ctr">
                <a:defRPr/>
              </a:pPr>
              <a:t>‹#›</a:t>
            </a:fld>
            <a:endParaRPr lang="en-US" sz="1200" dirty="0">
              <a:solidFill>
                <a:srgbClr val="404040"/>
              </a:solidFill>
              <a:ea typeface="HGPGothicE" charset="-128"/>
              <a:cs typeface="HGPGothicE" charset="-128"/>
            </a:endParaRPr>
          </a:p>
        </p:txBody>
      </p:sp>
      <p:sp>
        <p:nvSpPr>
          <p:cNvPr id="7" name="TextBox 12"/>
          <p:cNvSpPr txBox="1"/>
          <p:nvPr userDrawn="1"/>
        </p:nvSpPr>
        <p:spPr>
          <a:xfrm>
            <a:off x="9892519" y="6597352"/>
            <a:ext cx="2156360" cy="123111"/>
          </a:xfrm>
          <a:prstGeom prst="rect">
            <a:avLst/>
          </a:prstGeom>
          <a:noFill/>
        </p:spPr>
        <p:txBody>
          <a:bodyPr wrap="none" tIns="0" bIns="0">
            <a:spAutoFit/>
          </a:bodyPr>
          <a:lstStyle/>
          <a:p>
            <a:pPr algn="r" defTabSz="609555">
              <a:defRPr/>
            </a:pPr>
            <a:r>
              <a:rPr kumimoji="0" lang="en-US" altLang="ja-JP" sz="800" dirty="0">
                <a:solidFill>
                  <a:srgbClr val="404040"/>
                </a:solidFill>
                <a:ea typeface="HGPGothicE" charset="-128"/>
                <a:cs typeface="Meiryo UI" pitchFamily="50" charset="-128"/>
              </a:rPr>
              <a:t>© 2018 NTT DATA, Inc. All rights reserved.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211411" y="299884"/>
            <a:ext cx="165735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51622" y="0"/>
            <a:ext cx="9765118" cy="7223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641534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ultant Prof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/>
          <p:cNvSpPr txBox="1">
            <a:spLocks/>
          </p:cNvSpPr>
          <p:nvPr userDrawn="1"/>
        </p:nvSpPr>
        <p:spPr bwMode="auto">
          <a:xfrm>
            <a:off x="9277349" y="-8626"/>
            <a:ext cx="2926080" cy="64410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243840" tIns="1219200" rIns="365760" bIns="6096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ts val="2200"/>
              </a:lnSpc>
              <a:spcBef>
                <a:spcPts val="0"/>
              </a:spcBef>
              <a:spcAft>
                <a:spcPct val="0"/>
              </a:spcAft>
              <a:buFont typeface="Arial" charset="0"/>
              <a:buNone/>
              <a:defRPr sz="18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200" kern="1200">
                <a:solidFill>
                  <a:srgbClr val="80808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200" kern="1200">
                <a:solidFill>
                  <a:srgbClr val="80808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 kern="1200">
                <a:solidFill>
                  <a:srgbClr val="80808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lang="en-US" sz="1200" i="1" kern="1200">
                <a:solidFill>
                  <a:srgbClr val="9BBF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4" indent="-228594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en-US" sz="1333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20"/>
          </p:nvPr>
        </p:nvSpPr>
        <p:spPr>
          <a:xfrm>
            <a:off x="175260" y="1304925"/>
            <a:ext cx="9005785" cy="5013326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100" b="1"/>
            </a:lvl1pPr>
            <a:lvl2pPr marL="0" indent="0">
              <a:buNone/>
              <a:defRPr sz="1100"/>
            </a:lvl2pPr>
            <a:lvl3pPr marL="233363" indent="-152400">
              <a:spcBef>
                <a:spcPts val="200"/>
              </a:spcBef>
              <a:defRPr sz="105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75260" y="0"/>
            <a:ext cx="9017953" cy="7223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75260" y="571500"/>
            <a:ext cx="9008265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100" i="1">
                <a:solidFill>
                  <a:schemeClr val="bg1">
                    <a:lumMod val="50000"/>
                  </a:schemeClr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dirty="0"/>
              <a:t>Click to add subtitle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9277350" y="2"/>
            <a:ext cx="2926463" cy="29268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Industry Expertise 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277350" y="2189164"/>
            <a:ext cx="2926463" cy="29268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Domain Expertise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9277350" y="4378327"/>
            <a:ext cx="2926463" cy="292681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Technology Expertise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9391650" y="292100"/>
            <a:ext cx="2705100" cy="1897063"/>
          </a:xfrm>
        </p:spPr>
        <p:txBody>
          <a:bodyPr lIns="0" rIns="0">
            <a:normAutofit/>
          </a:bodyPr>
          <a:lstStyle>
            <a:lvl1pPr marL="171450" indent="-171450">
              <a:buClrTx/>
              <a:defRPr sz="1100" i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9391650" y="2473325"/>
            <a:ext cx="2705100" cy="1897063"/>
          </a:xfrm>
        </p:spPr>
        <p:txBody>
          <a:bodyPr lIns="0" rIns="0">
            <a:normAutofit/>
          </a:bodyPr>
          <a:lstStyle>
            <a:lvl1pPr marL="171450" indent="-171450">
              <a:buClrTx/>
              <a:defRPr sz="1100" i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9391650" y="4654551"/>
            <a:ext cx="2705100" cy="1765300"/>
          </a:xfrm>
        </p:spPr>
        <p:txBody>
          <a:bodyPr lIns="0" rIns="0">
            <a:normAutofit/>
          </a:bodyPr>
          <a:lstStyle>
            <a:lvl1pPr marL="171450" indent="-171450">
              <a:buClrTx/>
              <a:defRPr sz="1100" i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02346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6"/>
          <p:cNvSpPr txBox="1"/>
          <p:nvPr userDrawn="1"/>
        </p:nvSpPr>
        <p:spPr>
          <a:xfrm>
            <a:off x="5761153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>
              <a:defRPr/>
            </a:pPr>
            <a:fld id="{0F9AC1C8-10F2-4A77-9A6E-9375F974715F}" type="slidenum">
              <a:rPr lang="en-US" sz="1200">
                <a:solidFill>
                  <a:srgbClr val="FFFFFF"/>
                </a:solidFill>
                <a:ea typeface="HGPGothicE" charset="-128"/>
                <a:cs typeface="HGPGothicE" charset="-128"/>
              </a:rPr>
              <a:pPr algn="ctr">
                <a:defRPr/>
              </a:pPr>
              <a:t>‹#›</a:t>
            </a:fld>
            <a:endParaRPr lang="en-US" sz="1200" dirty="0">
              <a:solidFill>
                <a:srgbClr val="FFFFFF"/>
              </a:solidFill>
              <a:ea typeface="HGPGothicE" charset="-128"/>
              <a:cs typeface="HGPGothicE" charset="-128"/>
            </a:endParaRPr>
          </a:p>
        </p:txBody>
      </p:sp>
      <p:sp>
        <p:nvSpPr>
          <p:cNvPr id="10" name="TextBox 12"/>
          <p:cNvSpPr txBox="1"/>
          <p:nvPr userDrawn="1"/>
        </p:nvSpPr>
        <p:spPr>
          <a:xfrm>
            <a:off x="231285" y="6593330"/>
            <a:ext cx="2156360" cy="123111"/>
          </a:xfrm>
          <a:prstGeom prst="rect">
            <a:avLst/>
          </a:prstGeom>
          <a:noFill/>
        </p:spPr>
        <p:txBody>
          <a:bodyPr wrap="none" tIns="0" bIns="0">
            <a:spAutoFit/>
          </a:bodyPr>
          <a:lstStyle/>
          <a:p>
            <a:pPr defTabSz="609555">
              <a:defRPr/>
            </a:pPr>
            <a:r>
              <a:rPr kumimoji="0" lang="en-US" altLang="ja-JP" sz="800" dirty="0">
                <a:solidFill>
                  <a:srgbClr val="FFFFFF"/>
                </a:solidFill>
                <a:ea typeface="HGPGothicE" charset="-128"/>
                <a:cs typeface="Meiryo UI" pitchFamily="50" charset="-128"/>
              </a:rPr>
              <a:t>© 2018 NTT DATA, Inc. All rights reserved.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20" y="6503752"/>
            <a:ext cx="1178351" cy="296174"/>
          </a:xfrm>
          <a:prstGeom prst="rect">
            <a:avLst/>
          </a:prstGeom>
        </p:spPr>
      </p:pic>
      <p:sp>
        <p:nvSpPr>
          <p:cNvPr id="12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3981866" y="2852936"/>
            <a:ext cx="4247180" cy="828102"/>
          </a:xfrm>
          <a:prstGeom prst="rect">
            <a:avLst/>
          </a:prstGeom>
          <a:ln w="38100">
            <a:solidFill>
              <a:schemeClr val="bg1"/>
            </a:solidFill>
            <a:prstDash val="sysDot"/>
          </a:ln>
        </p:spPr>
        <p:txBody>
          <a:bodyPr lIns="90000" anchor="ctr" anchorCtr="1"/>
          <a:lstStyle>
            <a:lvl1pPr marL="0" marR="0" indent="0" algn="l" defTabSz="53455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 b="0" i="0" spc="88" baseline="0">
                <a:solidFill>
                  <a:schemeClr val="bg1"/>
                </a:solidFill>
                <a:latin typeface="+mn-lt"/>
                <a:ea typeface="HGPGothicE" charset="-128"/>
                <a:cs typeface="HGPGothicE" charset="-128"/>
              </a:defRPr>
            </a:lvl1pPr>
            <a:lvl2pPr marL="534552" indent="0" fontAlgn="ctr">
              <a:spcBef>
                <a:spcPts val="0"/>
              </a:spcBef>
              <a:buFontTx/>
              <a:buNone/>
              <a:defRPr sz="1754" b="0" i="0" spc="88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069105" indent="0" fontAlgn="ctr">
              <a:spcBef>
                <a:spcPts val="0"/>
              </a:spcBef>
              <a:buFontTx/>
              <a:buNone/>
              <a:defRPr sz="1754" b="0" i="0" spc="88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603659" indent="0">
              <a:buFontTx/>
              <a:buNone/>
              <a:defRPr>
                <a:solidFill>
                  <a:schemeClr val="tx2"/>
                </a:solidFill>
              </a:defRPr>
            </a:lvl4pPr>
            <a:lvl5pPr marL="2138212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algn="ctr"/>
            <a:r>
              <a:rPr lang="ja-JP" altLang="en-US" sz="2000" spc="200" dirty="0">
                <a:solidFill>
                  <a:srgbClr val="FFFFFF"/>
                </a:solidFill>
                <a:latin typeface="Arial" panose="020B0604020202020204" pitchFamily="34" charset="0"/>
                <a:ea typeface="HGPGothicE" charset="-128"/>
                <a:cs typeface="Arial" panose="020B0604020202020204" pitchFamily="34" charset="0"/>
              </a:rPr>
              <a:t>［</a:t>
            </a:r>
            <a:r>
              <a:rPr lang="en-US" altLang="ja-JP" sz="2000" spc="200" dirty="0">
                <a:solidFill>
                  <a:srgbClr val="FFFFFF"/>
                </a:solidFill>
                <a:latin typeface="Arial" panose="020B0604020202020204" pitchFamily="34" charset="0"/>
                <a:ea typeface="HGPGothicE" charset="-128"/>
                <a:cs typeface="Arial" panose="020B0604020202020204" pitchFamily="34" charset="0"/>
              </a:rPr>
              <a:t>Photo/Movie</a:t>
            </a:r>
            <a:r>
              <a:rPr lang="ja-JP" altLang="en-US" sz="2000" spc="200" dirty="0">
                <a:solidFill>
                  <a:srgbClr val="FFFFFF"/>
                </a:solidFill>
                <a:latin typeface="Arial" panose="020B0604020202020204" pitchFamily="34" charset="0"/>
                <a:ea typeface="HGPGothicE" charset="-128"/>
                <a:cs typeface="Arial" panose="020B0604020202020204" pitchFamily="34" charset="0"/>
              </a:rPr>
              <a:t>］</a:t>
            </a:r>
          </a:p>
        </p:txBody>
      </p:sp>
    </p:spTree>
    <p:extLst>
      <p:ext uri="{BB962C8B-B14F-4D97-AF65-F5344CB8AC3E}">
        <p14:creationId xmlns:p14="http://schemas.microsoft.com/office/powerpoint/2010/main" val="1894447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4623379" y="2862739"/>
            <a:ext cx="2946448" cy="646331"/>
          </a:xfrm>
          <a:prstGeom prst="rect">
            <a:avLst/>
          </a:prstGeom>
        </p:spPr>
        <p:txBody>
          <a:bodyPr wrap="none" anchor="ctr" anchorCtr="1">
            <a:spAutoFit/>
          </a:bodyPr>
          <a:lstStyle>
            <a:lvl1pPr algn="ctr">
              <a:defRPr sz="36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kumimoji="1" lang="en-US" altLang="ja-JP" dirty="0"/>
              <a:t>[Closing Text]</a:t>
            </a:r>
            <a:endParaRPr kumimoji="1" lang="ja-JP" altLang="en-US" dirty="0"/>
          </a:p>
        </p:txBody>
      </p:sp>
      <p:sp>
        <p:nvSpPr>
          <p:cNvPr id="8" name="TextBox 16"/>
          <p:cNvSpPr txBox="1"/>
          <p:nvPr userDrawn="1"/>
        </p:nvSpPr>
        <p:spPr>
          <a:xfrm>
            <a:off x="5761153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>
              <a:defRPr/>
            </a:pPr>
            <a:fld id="{0F9AC1C8-10F2-4A77-9A6E-9375F974715F}" type="slidenum">
              <a:rPr lang="en-US" sz="1200">
                <a:solidFill>
                  <a:srgbClr val="404040"/>
                </a:solidFill>
                <a:ea typeface="HGPGothicE" charset="-128"/>
                <a:cs typeface="HGPGothicE" charset="-128"/>
              </a:rPr>
              <a:pPr algn="ctr">
                <a:defRPr/>
              </a:pPr>
              <a:t>‹#›</a:t>
            </a:fld>
            <a:endParaRPr lang="en-US" sz="1200" dirty="0">
              <a:solidFill>
                <a:srgbClr val="404040"/>
              </a:solidFill>
              <a:ea typeface="HGPGothicE" charset="-128"/>
              <a:cs typeface="HGPGothicE" charset="-128"/>
            </a:endParaRPr>
          </a:p>
        </p:txBody>
      </p:sp>
      <p:sp>
        <p:nvSpPr>
          <p:cNvPr id="6" name="TextBox 12"/>
          <p:cNvSpPr txBox="1"/>
          <p:nvPr userDrawn="1"/>
        </p:nvSpPr>
        <p:spPr>
          <a:xfrm>
            <a:off x="9892519" y="6597352"/>
            <a:ext cx="2156360" cy="123111"/>
          </a:xfrm>
          <a:prstGeom prst="rect">
            <a:avLst/>
          </a:prstGeom>
          <a:noFill/>
        </p:spPr>
        <p:txBody>
          <a:bodyPr wrap="none" tIns="0" bIns="0">
            <a:spAutoFit/>
          </a:bodyPr>
          <a:lstStyle/>
          <a:p>
            <a:pPr algn="r" defTabSz="609555">
              <a:defRPr/>
            </a:pPr>
            <a:r>
              <a:rPr kumimoji="0" lang="en-US" altLang="ja-JP" sz="800" dirty="0">
                <a:solidFill>
                  <a:srgbClr val="404040"/>
                </a:solidFill>
                <a:ea typeface="HGPGothicE" charset="-128"/>
                <a:cs typeface="Meiryo UI" pitchFamily="50" charset="-128"/>
              </a:rPr>
              <a:t>© 2018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431393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pic>
        <p:nvPicPr>
          <p:cNvPr id="5" name="図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70503" y="2577622"/>
            <a:ext cx="4241844" cy="1747316"/>
          </a:xfrm>
          <a:prstGeom prst="rect">
            <a:avLst/>
          </a:prstGeom>
        </p:spPr>
      </p:pic>
      <p:sp>
        <p:nvSpPr>
          <p:cNvPr id="6" name="TextBox 12"/>
          <p:cNvSpPr txBox="1"/>
          <p:nvPr userDrawn="1"/>
        </p:nvSpPr>
        <p:spPr>
          <a:xfrm>
            <a:off x="9892519" y="6597352"/>
            <a:ext cx="2156360" cy="123111"/>
          </a:xfrm>
          <a:prstGeom prst="rect">
            <a:avLst/>
          </a:prstGeom>
          <a:noFill/>
        </p:spPr>
        <p:txBody>
          <a:bodyPr wrap="none" tIns="0" bIns="0">
            <a:spAutoFit/>
          </a:bodyPr>
          <a:lstStyle/>
          <a:p>
            <a:pPr algn="r" defTabSz="609555">
              <a:defRPr/>
            </a:pPr>
            <a:r>
              <a:rPr kumimoji="0" lang="en-US" altLang="ja-JP" sz="800" dirty="0">
                <a:solidFill>
                  <a:srgbClr val="404040"/>
                </a:solidFill>
                <a:ea typeface="HGPGothicE" charset="-128"/>
                <a:cs typeface="Meiryo UI" pitchFamily="50" charset="-128"/>
              </a:rPr>
              <a:t>© 2018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0682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226468" marR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ja-JP" dirty="0"/>
              <a:t>[Title] – Layout of Agenda Slide Only</a:t>
            </a:r>
          </a:p>
        </p:txBody>
      </p:sp>
      <p:pic>
        <p:nvPicPr>
          <p:cNvPr id="4" name="図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sp>
        <p:nvSpPr>
          <p:cNvPr id="5" name="TextBox 16"/>
          <p:cNvSpPr txBox="1"/>
          <p:nvPr userDrawn="1"/>
        </p:nvSpPr>
        <p:spPr>
          <a:xfrm>
            <a:off x="5761153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>
              <a:defRPr/>
            </a:pPr>
            <a:fld id="{0F9AC1C8-10F2-4A77-9A6E-9375F974715F}" type="slidenum">
              <a:rPr lang="en-US" sz="1200">
                <a:solidFill>
                  <a:srgbClr val="404040"/>
                </a:solidFill>
                <a:ea typeface="HGPGothicE" charset="-128"/>
                <a:cs typeface="HGPGothicE" charset="-128"/>
              </a:rPr>
              <a:pPr algn="ctr">
                <a:defRPr/>
              </a:pPr>
              <a:t>‹#›</a:t>
            </a:fld>
            <a:endParaRPr lang="en-US" sz="1200" dirty="0">
              <a:solidFill>
                <a:srgbClr val="404040"/>
              </a:solidFill>
              <a:ea typeface="HGPGothicE" charset="-128"/>
              <a:cs typeface="HGPGothicE" charset="-128"/>
            </a:endParaRPr>
          </a:p>
        </p:txBody>
      </p:sp>
      <p:sp>
        <p:nvSpPr>
          <p:cNvPr id="6" name="TextBox 12"/>
          <p:cNvSpPr txBox="1"/>
          <p:nvPr userDrawn="1"/>
        </p:nvSpPr>
        <p:spPr>
          <a:xfrm>
            <a:off x="9892518" y="6597352"/>
            <a:ext cx="2156361" cy="123111"/>
          </a:xfrm>
          <a:prstGeom prst="rect">
            <a:avLst/>
          </a:prstGeom>
          <a:noFill/>
        </p:spPr>
        <p:txBody>
          <a:bodyPr wrap="none" tIns="0" bIns="0">
            <a:spAutoFit/>
          </a:bodyPr>
          <a:lstStyle/>
          <a:p>
            <a:pPr algn="r" defTabSz="609555">
              <a:defRPr/>
            </a:pPr>
            <a:r>
              <a:rPr kumimoji="0" lang="en-US" altLang="ja-JP" sz="800" dirty="0">
                <a:solidFill>
                  <a:srgbClr val="404040"/>
                </a:solidFill>
                <a:ea typeface="HGPGothicE" charset="-128"/>
                <a:cs typeface="Meiryo UI" pitchFamily="50" charset="-128"/>
              </a:rPr>
              <a:t>© 2018 NTT DATA, Inc. All rights reserved.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2852928" y="1069848"/>
            <a:ext cx="8805672" cy="5102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8623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550863" y="188913"/>
            <a:ext cx="11090275" cy="528639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gray">
          <a:xfrm>
            <a:off x="9192344" y="6574524"/>
            <a:ext cx="962462" cy="144000"/>
          </a:xfrm>
          <a:prstGeom prst="rect">
            <a:avLst/>
          </a:prstGeom>
        </p:spPr>
        <p:txBody>
          <a:bodyPr/>
          <a:lstStyle/>
          <a:p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gray">
          <a:xfrm>
            <a:off x="550863" y="6574524"/>
            <a:ext cx="4114800" cy="144000"/>
          </a:xfrm>
          <a:prstGeom prst="rect">
            <a:avLst/>
          </a:prstGeom>
        </p:spPr>
        <p:txBody>
          <a:bodyPr/>
          <a:lstStyle/>
          <a:p>
            <a:r>
              <a:rPr lang="de-DE" dirty="0">
                <a:solidFill>
                  <a:srgbClr val="FFFFFF"/>
                </a:solidFill>
              </a:rPr>
              <a:t>NTT DATA 2017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gray">
          <a:xfrm>
            <a:off x="5849938" y="6574524"/>
            <a:ext cx="492125" cy="144000"/>
          </a:xfrm>
          <a:prstGeom prst="rect">
            <a:avLst/>
          </a:prstGeom>
        </p:spPr>
        <p:txBody>
          <a:bodyPr/>
          <a:lstStyle/>
          <a:p>
            <a:fld id="{70528D5D-9894-40DB-BE4B-72FD76662231}" type="slidenum">
              <a:rPr lang="de-DE">
                <a:solidFill>
                  <a:srgbClr val="FFFFFF"/>
                </a:solidFill>
              </a:rPr>
              <a:pPr/>
              <a:t>‹#›</a:t>
            </a:fld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490427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0D310C-CB23-422D-AD36-23F2ABECAB7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11/12/2021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F36979-7EA4-4F2F-BA32-16712560BA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5537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" y="2903"/>
            <a:ext cx="11844000" cy="720000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 marL="0" indent="0">
              <a:buFont typeface="+mj-lt"/>
              <a:buNone/>
              <a:defRPr sz="2400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marL="226462" marR="0" lvl="0" indent="-226462" algn="l" defTabSz="609539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ja-JP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2715354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Page Graphic (blank layou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NTT_logo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261601" y="309563"/>
            <a:ext cx="1670304" cy="183670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34648" y="6751119"/>
            <a:ext cx="3149600" cy="102657"/>
          </a:xfrm>
          <a:prstGeom prst="rect">
            <a:avLst/>
          </a:prstGeom>
          <a:noFill/>
        </p:spPr>
        <p:txBody>
          <a:bodyPr wrap="square" lIns="103898" tIns="0" rIns="103898" bIns="0" rtlCol="0">
            <a:spAutoFit/>
          </a:bodyPr>
          <a:lstStyle/>
          <a:p>
            <a:pPr defTabSz="519466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667" dirty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Copyright © 2016 NTT DATA, Inc.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11802779" y="6751118"/>
            <a:ext cx="389231" cy="102657"/>
          </a:xfrm>
          <a:prstGeom prst="rect">
            <a:avLst/>
          </a:prstGeom>
          <a:noFill/>
        </p:spPr>
        <p:txBody>
          <a:bodyPr wrap="square" lIns="103898" tIns="0" rIns="103898" bIns="0" rtlCol="0">
            <a:spAutoFit/>
          </a:bodyPr>
          <a:lstStyle/>
          <a:p>
            <a:pPr defTabSz="519466" fontAlgn="auto">
              <a:spcBef>
                <a:spcPts val="0"/>
              </a:spcBef>
              <a:spcAft>
                <a:spcPts val="0"/>
              </a:spcAft>
            </a:pPr>
            <a:fld id="{B81353C4-87EF-784D-9B49-76D7931112DF}" type="slidenum">
              <a:rPr kumimoji="0" lang="en-US" sz="667" smtClean="0">
                <a:solidFill>
                  <a:srgbClr val="000000"/>
                </a:solidFill>
                <a:latin typeface="Arial"/>
                <a:ea typeface="+mn-ea"/>
                <a:cs typeface="Arial"/>
              </a:rPr>
              <a:pPr defTabSz="519466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en-US" sz="667" dirty="0">
              <a:solidFill>
                <a:srgbClr val="000000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"/>
            <a:ext cx="9997018" cy="731838"/>
          </a:xfrm>
          <a:prstGeom prst="rect">
            <a:avLst/>
          </a:prstGeom>
        </p:spPr>
        <p:txBody>
          <a:bodyPr vert="horz" lIns="249355" tIns="62339" rIns="249355" bIns="62339" anchor="ctr" anchorCtr="0"/>
          <a:lstStyle>
            <a:lvl1pPr>
              <a:buNone/>
              <a:defRPr sz="2417" baseline="0"/>
            </a:lvl1pPr>
          </a:lstStyle>
          <a:p>
            <a:pPr lvl="0"/>
            <a:r>
              <a:rPr lang="en-US" dirty="0"/>
              <a:t>Full Page Graphic (blank layout)</a:t>
            </a:r>
          </a:p>
        </p:txBody>
      </p:sp>
    </p:spTree>
    <p:extLst>
      <p:ext uri="{BB962C8B-B14F-4D97-AF65-F5344CB8AC3E}">
        <p14:creationId xmlns:p14="http://schemas.microsoft.com/office/powerpoint/2010/main" val="18150948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 (White Logotyp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1419"/>
          <a:stretch/>
        </p:blipFill>
        <p:spPr>
          <a:xfrm>
            <a:off x="5" y="-1"/>
            <a:ext cx="12192119" cy="4714043"/>
          </a:xfrm>
          <a:prstGeom prst="rect">
            <a:avLst/>
          </a:prstGeom>
        </p:spPr>
      </p:pic>
      <p:sp>
        <p:nvSpPr>
          <p:cNvPr id="14" name="正方形/長方形 13"/>
          <p:cNvSpPr/>
          <p:nvPr userDrawn="1"/>
        </p:nvSpPr>
        <p:spPr>
          <a:xfrm>
            <a:off x="5" y="4714200"/>
            <a:ext cx="12192119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8" name="図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2681822" y="1892305"/>
            <a:ext cx="18473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0" i="0" dirty="0">
              <a:latin typeface="HGPGothicE" charset="-128"/>
              <a:ea typeface="HGPGothicE" charset="-128"/>
              <a:cs typeface="+mn-cs"/>
            </a:endParaRPr>
          </a:p>
        </p:txBody>
      </p:sp>
      <p:sp>
        <p:nvSpPr>
          <p:cNvPr id="26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3886200" y="4863641"/>
            <a:ext cx="7696200" cy="997200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marL="0" indent="0" fontAlgn="ctr">
              <a:spcBef>
                <a:spcPts val="0"/>
              </a:spcBef>
              <a:buNone/>
              <a:defRPr sz="2000" b="0" i="0" baseline="0">
                <a:solidFill>
                  <a:srgbClr val="FFFFFF"/>
                </a:solidFill>
                <a:latin typeface="+mj-lt"/>
                <a:ea typeface="HGPGothicE" charset="-128"/>
                <a:cs typeface="HGPGothicE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dirty="0"/>
              <a:t>[Title]</a:t>
            </a:r>
            <a:endParaRPr lang="ja-JP" alt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886200" y="5932849"/>
            <a:ext cx="7696200" cy="792088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1600" b="0" i="0" baseline="0">
                <a:solidFill>
                  <a:srgbClr val="FFFFFF"/>
                </a:solidFill>
                <a:latin typeface="+mn-lt"/>
                <a:ea typeface="HGPGothicE" charset="-128"/>
                <a:cs typeface="HGPGothicE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&lt;</a:t>
            </a:r>
            <a:r>
              <a:rPr lang="en-US" altLang="ja-JP"/>
              <a:t>MM/DD/YYYY&gt;</a:t>
            </a:r>
            <a:br>
              <a:rPr lang="en-US" altLang="ja-JP"/>
            </a:br>
            <a:r>
              <a:rPr lang="en-US" altLang="ja-JP"/>
              <a:t>&lt;</a:t>
            </a:r>
            <a:r>
              <a:rPr lang="en-US" altLang="ja-JP" dirty="0"/>
              <a:t>NTT DATA </a:t>
            </a:r>
            <a:r>
              <a:rPr lang="en-US" altLang="ja-JP"/>
              <a:t>Corporation&gt;</a:t>
            </a:r>
            <a:br>
              <a:rPr lang="en-US" altLang="ja-JP"/>
            </a:br>
            <a:r>
              <a:rPr lang="en-US" altLang="ja-JP"/>
              <a:t>&lt;</a:t>
            </a:r>
            <a:r>
              <a:rPr lang="en-US" altLang="ja-JP" dirty="0"/>
              <a:t>XXXXXXXXXXXX&gt;</a:t>
            </a:r>
          </a:p>
        </p:txBody>
      </p:sp>
      <p:sp>
        <p:nvSpPr>
          <p:cNvPr id="10" name="TextBox 12"/>
          <p:cNvSpPr txBox="1"/>
          <p:nvPr userDrawn="1"/>
        </p:nvSpPr>
        <p:spPr>
          <a:xfrm>
            <a:off x="9829800" y="6597352"/>
            <a:ext cx="2219079" cy="123111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bg1"/>
                </a:solidFill>
                <a:latin typeface="+mn-lt"/>
                <a:ea typeface="HGPGothicE" charset="-128"/>
                <a:cs typeface="Meiryo UI" pitchFamily="50" charset="-128"/>
              </a:rPr>
              <a:t>© 2017 NTT DATA, Inc. All rights reserved.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48800" y="421200"/>
            <a:ext cx="2362466" cy="78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5440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 (Human Blue Logotyp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4" y="381000"/>
            <a:ext cx="12188216" cy="4333043"/>
          </a:xfrm>
          <a:prstGeom prst="rect">
            <a:avLst/>
          </a:prstGeom>
        </p:spPr>
      </p:pic>
      <p:sp>
        <p:nvSpPr>
          <p:cNvPr id="25" name="正方形/長方形 24"/>
          <p:cNvSpPr/>
          <p:nvPr userDrawn="1"/>
        </p:nvSpPr>
        <p:spPr>
          <a:xfrm>
            <a:off x="0" y="4714043"/>
            <a:ext cx="12192119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26" name="図 2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2681822" y="1892305"/>
            <a:ext cx="18473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0" i="0" dirty="0">
              <a:latin typeface="HGPGothicE" charset="-128"/>
              <a:ea typeface="HGPGothicE" charset="-128"/>
              <a:cs typeface="+mn-cs"/>
            </a:endParaRPr>
          </a:p>
        </p:txBody>
      </p:sp>
      <p:sp>
        <p:nvSpPr>
          <p:cNvPr id="13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3886200" y="4869160"/>
            <a:ext cx="7696200" cy="997200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000" b="0" i="0" baseline="0">
                <a:solidFill>
                  <a:srgbClr val="FFFFFF"/>
                </a:solidFill>
                <a:latin typeface="+mj-lt"/>
                <a:ea typeface="HGPGothicE" charset="-128"/>
                <a:cs typeface="HGPGothicE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dirty="0"/>
              <a:t>[Title]</a:t>
            </a:r>
            <a:endParaRPr lang="ja-JP" alt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886200" y="5938368"/>
            <a:ext cx="7696200" cy="792088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1600" b="0" i="0" baseline="0">
                <a:solidFill>
                  <a:srgbClr val="FFFFFF"/>
                </a:solidFill>
                <a:latin typeface="+mn-lt"/>
                <a:ea typeface="HGPGothicE" charset="-128"/>
                <a:cs typeface="HGPGothicE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&lt;</a:t>
            </a:r>
            <a:r>
              <a:rPr lang="en-US" altLang="ja-JP"/>
              <a:t>MM/DD/YYYY&gt;</a:t>
            </a:r>
            <a:br>
              <a:rPr lang="en-US" altLang="ja-JP"/>
            </a:br>
            <a:r>
              <a:rPr lang="en-US" altLang="ja-JP"/>
              <a:t>&lt;</a:t>
            </a:r>
            <a:r>
              <a:rPr lang="en-US" altLang="ja-JP" dirty="0"/>
              <a:t>NTT DATA </a:t>
            </a:r>
            <a:r>
              <a:rPr lang="en-US" altLang="ja-JP"/>
              <a:t>Corporation&gt;</a:t>
            </a:r>
            <a:br>
              <a:rPr lang="en-US" altLang="ja-JP"/>
            </a:br>
            <a:r>
              <a:rPr lang="en-US" altLang="ja-JP"/>
              <a:t>&lt;</a:t>
            </a:r>
            <a:r>
              <a:rPr lang="en-US" altLang="ja-JP" dirty="0"/>
              <a:t>XXXXXXXXXXXX&gt;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9448800" y="420688"/>
            <a:ext cx="2362201" cy="779463"/>
            <a:chOff x="9448800" y="420688"/>
            <a:chExt cx="2362201" cy="779463"/>
          </a:xfrm>
        </p:grpSpPr>
        <p:sp>
          <p:nvSpPr>
            <p:cNvPr id="4" name="Freeform 5"/>
            <p:cNvSpPr>
              <a:spLocks/>
            </p:cNvSpPr>
            <p:nvPr userDrawn="1"/>
          </p:nvSpPr>
          <p:spPr bwMode="auto">
            <a:xfrm>
              <a:off x="10166350" y="862013"/>
              <a:ext cx="254000" cy="338138"/>
            </a:xfrm>
            <a:custGeom>
              <a:avLst/>
              <a:gdLst>
                <a:gd name="T0" fmla="*/ 35 w 278"/>
                <a:gd name="T1" fmla="*/ 245 h 368"/>
                <a:gd name="T2" fmla="*/ 43 w 278"/>
                <a:gd name="T3" fmla="*/ 290 h 368"/>
                <a:gd name="T4" fmla="*/ 68 w 278"/>
                <a:gd name="T5" fmla="*/ 319 h 368"/>
                <a:gd name="T6" fmla="*/ 105 w 278"/>
                <a:gd name="T7" fmla="*/ 335 h 368"/>
                <a:gd name="T8" fmla="*/ 150 w 278"/>
                <a:gd name="T9" fmla="*/ 340 h 368"/>
                <a:gd name="T10" fmla="*/ 181 w 278"/>
                <a:gd name="T11" fmla="*/ 336 h 368"/>
                <a:gd name="T12" fmla="*/ 211 w 278"/>
                <a:gd name="T13" fmla="*/ 323 h 368"/>
                <a:gd name="T14" fmla="*/ 235 w 278"/>
                <a:gd name="T15" fmla="*/ 301 h 368"/>
                <a:gd name="T16" fmla="*/ 244 w 278"/>
                <a:gd name="T17" fmla="*/ 268 h 368"/>
                <a:gd name="T18" fmla="*/ 237 w 278"/>
                <a:gd name="T19" fmla="*/ 242 h 368"/>
                <a:gd name="T20" fmla="*/ 220 w 278"/>
                <a:gd name="T21" fmla="*/ 224 h 368"/>
                <a:gd name="T22" fmla="*/ 196 w 278"/>
                <a:gd name="T23" fmla="*/ 212 h 368"/>
                <a:gd name="T24" fmla="*/ 171 w 278"/>
                <a:gd name="T25" fmla="*/ 204 h 368"/>
                <a:gd name="T26" fmla="*/ 92 w 278"/>
                <a:gd name="T27" fmla="*/ 185 h 368"/>
                <a:gd name="T28" fmla="*/ 62 w 278"/>
                <a:gd name="T29" fmla="*/ 175 h 368"/>
                <a:gd name="T30" fmla="*/ 37 w 278"/>
                <a:gd name="T31" fmla="*/ 159 h 368"/>
                <a:gd name="T32" fmla="*/ 19 w 278"/>
                <a:gd name="T33" fmla="*/ 135 h 368"/>
                <a:gd name="T34" fmla="*/ 13 w 278"/>
                <a:gd name="T35" fmla="*/ 99 h 368"/>
                <a:gd name="T36" fmla="*/ 18 w 278"/>
                <a:gd name="T37" fmla="*/ 69 h 368"/>
                <a:gd name="T38" fmla="*/ 36 w 278"/>
                <a:gd name="T39" fmla="*/ 37 h 368"/>
                <a:gd name="T40" fmla="*/ 74 w 278"/>
                <a:gd name="T41" fmla="*/ 11 h 368"/>
                <a:gd name="T42" fmla="*/ 135 w 278"/>
                <a:gd name="T43" fmla="*/ 0 h 368"/>
                <a:gd name="T44" fmla="*/ 185 w 278"/>
                <a:gd name="T45" fmla="*/ 7 h 368"/>
                <a:gd name="T46" fmla="*/ 226 w 278"/>
                <a:gd name="T47" fmla="*/ 28 h 368"/>
                <a:gd name="T48" fmla="*/ 255 w 278"/>
                <a:gd name="T49" fmla="*/ 62 h 368"/>
                <a:gd name="T50" fmla="*/ 265 w 278"/>
                <a:gd name="T51" fmla="*/ 110 h 368"/>
                <a:gd name="T52" fmla="*/ 232 w 278"/>
                <a:gd name="T53" fmla="*/ 110 h 368"/>
                <a:gd name="T54" fmla="*/ 223 w 278"/>
                <a:gd name="T55" fmla="*/ 74 h 368"/>
                <a:gd name="T56" fmla="*/ 201 w 278"/>
                <a:gd name="T57" fmla="*/ 49 h 368"/>
                <a:gd name="T58" fmla="*/ 171 w 278"/>
                <a:gd name="T59" fmla="*/ 34 h 368"/>
                <a:gd name="T60" fmla="*/ 135 w 278"/>
                <a:gd name="T61" fmla="*/ 29 h 368"/>
                <a:gd name="T62" fmla="*/ 102 w 278"/>
                <a:gd name="T63" fmla="*/ 32 h 368"/>
                <a:gd name="T64" fmla="*/ 73 w 278"/>
                <a:gd name="T65" fmla="*/ 44 h 368"/>
                <a:gd name="T66" fmla="*/ 54 w 278"/>
                <a:gd name="T67" fmla="*/ 66 h 368"/>
                <a:gd name="T68" fmla="*/ 46 w 278"/>
                <a:gd name="T69" fmla="*/ 99 h 368"/>
                <a:gd name="T70" fmla="*/ 51 w 278"/>
                <a:gd name="T71" fmla="*/ 121 h 368"/>
                <a:gd name="T72" fmla="*/ 62 w 278"/>
                <a:gd name="T73" fmla="*/ 136 h 368"/>
                <a:gd name="T74" fmla="*/ 79 w 278"/>
                <a:gd name="T75" fmla="*/ 146 h 368"/>
                <a:gd name="T76" fmla="*/ 100 w 278"/>
                <a:gd name="T77" fmla="*/ 153 h 368"/>
                <a:gd name="T78" fmla="*/ 186 w 278"/>
                <a:gd name="T79" fmla="*/ 174 h 368"/>
                <a:gd name="T80" fmla="*/ 221 w 278"/>
                <a:gd name="T81" fmla="*/ 186 h 368"/>
                <a:gd name="T82" fmla="*/ 251 w 278"/>
                <a:gd name="T83" fmla="*/ 204 h 368"/>
                <a:gd name="T84" fmla="*/ 270 w 278"/>
                <a:gd name="T85" fmla="*/ 230 h 368"/>
                <a:gd name="T86" fmla="*/ 278 w 278"/>
                <a:gd name="T87" fmla="*/ 267 h 368"/>
                <a:gd name="T88" fmla="*/ 276 w 278"/>
                <a:gd name="T89" fmla="*/ 283 h 368"/>
                <a:gd name="T90" fmla="*/ 270 w 278"/>
                <a:gd name="T91" fmla="*/ 304 h 368"/>
                <a:gd name="T92" fmla="*/ 257 w 278"/>
                <a:gd name="T93" fmla="*/ 327 h 368"/>
                <a:gd name="T94" fmla="*/ 233 w 278"/>
                <a:gd name="T95" fmla="*/ 348 h 368"/>
                <a:gd name="T96" fmla="*/ 196 w 278"/>
                <a:gd name="T97" fmla="*/ 363 h 368"/>
                <a:gd name="T98" fmla="*/ 142 w 278"/>
                <a:gd name="T99" fmla="*/ 368 h 368"/>
                <a:gd name="T100" fmla="*/ 85 w 278"/>
                <a:gd name="T101" fmla="*/ 361 h 368"/>
                <a:gd name="T102" fmla="*/ 39 w 278"/>
                <a:gd name="T103" fmla="*/ 339 h 368"/>
                <a:gd name="T104" fmla="*/ 10 w 278"/>
                <a:gd name="T105" fmla="*/ 300 h 368"/>
                <a:gd name="T106" fmla="*/ 1 w 278"/>
                <a:gd name="T107" fmla="*/ 245 h 368"/>
                <a:gd name="T108" fmla="*/ 35 w 278"/>
                <a:gd name="T109" fmla="*/ 245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78" h="368">
                  <a:moveTo>
                    <a:pt x="35" y="245"/>
                  </a:moveTo>
                  <a:cubicBezTo>
                    <a:pt x="35" y="263"/>
                    <a:pt x="37" y="278"/>
                    <a:pt x="43" y="290"/>
                  </a:cubicBezTo>
                  <a:cubicBezTo>
                    <a:pt x="49" y="302"/>
                    <a:pt x="58" y="312"/>
                    <a:pt x="68" y="319"/>
                  </a:cubicBezTo>
                  <a:cubicBezTo>
                    <a:pt x="78" y="327"/>
                    <a:pt x="91" y="332"/>
                    <a:pt x="105" y="335"/>
                  </a:cubicBezTo>
                  <a:cubicBezTo>
                    <a:pt x="119" y="338"/>
                    <a:pt x="134" y="340"/>
                    <a:pt x="150" y="340"/>
                  </a:cubicBezTo>
                  <a:cubicBezTo>
                    <a:pt x="160" y="340"/>
                    <a:pt x="170" y="338"/>
                    <a:pt x="181" y="336"/>
                  </a:cubicBezTo>
                  <a:cubicBezTo>
                    <a:pt x="191" y="333"/>
                    <a:pt x="202" y="329"/>
                    <a:pt x="211" y="323"/>
                  </a:cubicBezTo>
                  <a:cubicBezTo>
                    <a:pt x="220" y="317"/>
                    <a:pt x="228" y="310"/>
                    <a:pt x="235" y="301"/>
                  </a:cubicBezTo>
                  <a:cubicBezTo>
                    <a:pt x="241" y="292"/>
                    <a:pt x="244" y="281"/>
                    <a:pt x="244" y="268"/>
                  </a:cubicBezTo>
                  <a:cubicBezTo>
                    <a:pt x="244" y="258"/>
                    <a:pt x="242" y="249"/>
                    <a:pt x="237" y="242"/>
                  </a:cubicBezTo>
                  <a:cubicBezTo>
                    <a:pt x="233" y="235"/>
                    <a:pt x="227" y="229"/>
                    <a:pt x="220" y="224"/>
                  </a:cubicBezTo>
                  <a:cubicBezTo>
                    <a:pt x="213" y="219"/>
                    <a:pt x="205" y="215"/>
                    <a:pt x="196" y="212"/>
                  </a:cubicBezTo>
                  <a:cubicBezTo>
                    <a:pt x="188" y="209"/>
                    <a:pt x="179" y="206"/>
                    <a:pt x="171" y="204"/>
                  </a:cubicBezTo>
                  <a:cubicBezTo>
                    <a:pt x="92" y="185"/>
                    <a:pt x="92" y="185"/>
                    <a:pt x="92" y="185"/>
                  </a:cubicBezTo>
                  <a:cubicBezTo>
                    <a:pt x="82" y="182"/>
                    <a:pt x="72" y="179"/>
                    <a:pt x="62" y="175"/>
                  </a:cubicBezTo>
                  <a:cubicBezTo>
                    <a:pt x="53" y="171"/>
                    <a:pt x="44" y="166"/>
                    <a:pt x="37" y="159"/>
                  </a:cubicBezTo>
                  <a:cubicBezTo>
                    <a:pt x="30" y="152"/>
                    <a:pt x="24" y="144"/>
                    <a:pt x="19" y="135"/>
                  </a:cubicBezTo>
                  <a:cubicBezTo>
                    <a:pt x="15" y="125"/>
                    <a:pt x="13" y="113"/>
                    <a:pt x="13" y="99"/>
                  </a:cubicBezTo>
                  <a:cubicBezTo>
                    <a:pt x="13" y="91"/>
                    <a:pt x="14" y="81"/>
                    <a:pt x="18" y="69"/>
                  </a:cubicBezTo>
                  <a:cubicBezTo>
                    <a:pt x="21" y="58"/>
                    <a:pt x="27" y="47"/>
                    <a:pt x="36" y="37"/>
                  </a:cubicBezTo>
                  <a:cubicBezTo>
                    <a:pt x="45" y="26"/>
                    <a:pt x="58" y="18"/>
                    <a:pt x="74" y="11"/>
                  </a:cubicBezTo>
                  <a:cubicBezTo>
                    <a:pt x="89" y="3"/>
                    <a:pt x="110" y="0"/>
                    <a:pt x="135" y="0"/>
                  </a:cubicBezTo>
                  <a:cubicBezTo>
                    <a:pt x="152" y="0"/>
                    <a:pt x="169" y="2"/>
                    <a:pt x="185" y="7"/>
                  </a:cubicBezTo>
                  <a:cubicBezTo>
                    <a:pt x="200" y="12"/>
                    <a:pt x="214" y="18"/>
                    <a:pt x="226" y="28"/>
                  </a:cubicBezTo>
                  <a:cubicBezTo>
                    <a:pt x="238" y="37"/>
                    <a:pt x="248" y="48"/>
                    <a:pt x="255" y="62"/>
                  </a:cubicBezTo>
                  <a:cubicBezTo>
                    <a:pt x="262" y="76"/>
                    <a:pt x="265" y="92"/>
                    <a:pt x="265" y="110"/>
                  </a:cubicBezTo>
                  <a:cubicBezTo>
                    <a:pt x="232" y="110"/>
                    <a:pt x="232" y="110"/>
                    <a:pt x="232" y="110"/>
                  </a:cubicBezTo>
                  <a:cubicBezTo>
                    <a:pt x="231" y="96"/>
                    <a:pt x="228" y="85"/>
                    <a:pt x="223" y="74"/>
                  </a:cubicBezTo>
                  <a:cubicBezTo>
                    <a:pt x="217" y="64"/>
                    <a:pt x="210" y="56"/>
                    <a:pt x="201" y="49"/>
                  </a:cubicBezTo>
                  <a:cubicBezTo>
                    <a:pt x="192" y="42"/>
                    <a:pt x="182" y="37"/>
                    <a:pt x="171" y="34"/>
                  </a:cubicBezTo>
                  <a:cubicBezTo>
                    <a:pt x="160" y="30"/>
                    <a:pt x="148" y="29"/>
                    <a:pt x="135" y="29"/>
                  </a:cubicBezTo>
                  <a:cubicBezTo>
                    <a:pt x="123" y="29"/>
                    <a:pt x="112" y="30"/>
                    <a:pt x="102" y="32"/>
                  </a:cubicBezTo>
                  <a:cubicBezTo>
                    <a:pt x="91" y="35"/>
                    <a:pt x="81" y="39"/>
                    <a:pt x="73" y="44"/>
                  </a:cubicBezTo>
                  <a:cubicBezTo>
                    <a:pt x="65" y="50"/>
                    <a:pt x="59" y="57"/>
                    <a:pt x="54" y="66"/>
                  </a:cubicBezTo>
                  <a:cubicBezTo>
                    <a:pt x="49" y="75"/>
                    <a:pt x="46" y="86"/>
                    <a:pt x="46" y="99"/>
                  </a:cubicBezTo>
                  <a:cubicBezTo>
                    <a:pt x="46" y="107"/>
                    <a:pt x="48" y="114"/>
                    <a:pt x="51" y="121"/>
                  </a:cubicBezTo>
                  <a:cubicBezTo>
                    <a:pt x="53" y="127"/>
                    <a:pt x="57" y="132"/>
                    <a:pt x="62" y="136"/>
                  </a:cubicBezTo>
                  <a:cubicBezTo>
                    <a:pt x="67" y="140"/>
                    <a:pt x="73" y="143"/>
                    <a:pt x="79" y="146"/>
                  </a:cubicBezTo>
                  <a:cubicBezTo>
                    <a:pt x="86" y="149"/>
                    <a:pt x="93" y="151"/>
                    <a:pt x="100" y="153"/>
                  </a:cubicBezTo>
                  <a:cubicBezTo>
                    <a:pt x="186" y="174"/>
                    <a:pt x="186" y="174"/>
                    <a:pt x="186" y="174"/>
                  </a:cubicBezTo>
                  <a:cubicBezTo>
                    <a:pt x="199" y="178"/>
                    <a:pt x="210" y="182"/>
                    <a:pt x="221" y="186"/>
                  </a:cubicBezTo>
                  <a:cubicBezTo>
                    <a:pt x="232" y="191"/>
                    <a:pt x="242" y="197"/>
                    <a:pt x="251" y="204"/>
                  </a:cubicBezTo>
                  <a:cubicBezTo>
                    <a:pt x="259" y="211"/>
                    <a:pt x="266" y="220"/>
                    <a:pt x="270" y="230"/>
                  </a:cubicBezTo>
                  <a:cubicBezTo>
                    <a:pt x="275" y="240"/>
                    <a:pt x="278" y="253"/>
                    <a:pt x="278" y="267"/>
                  </a:cubicBezTo>
                  <a:cubicBezTo>
                    <a:pt x="278" y="271"/>
                    <a:pt x="277" y="277"/>
                    <a:pt x="276" y="283"/>
                  </a:cubicBezTo>
                  <a:cubicBezTo>
                    <a:pt x="276" y="290"/>
                    <a:pt x="274" y="297"/>
                    <a:pt x="270" y="304"/>
                  </a:cubicBezTo>
                  <a:cubicBezTo>
                    <a:pt x="267" y="312"/>
                    <a:pt x="263" y="319"/>
                    <a:pt x="257" y="327"/>
                  </a:cubicBezTo>
                  <a:cubicBezTo>
                    <a:pt x="251" y="334"/>
                    <a:pt x="243" y="341"/>
                    <a:pt x="233" y="348"/>
                  </a:cubicBezTo>
                  <a:cubicBezTo>
                    <a:pt x="223" y="354"/>
                    <a:pt x="211" y="359"/>
                    <a:pt x="196" y="363"/>
                  </a:cubicBezTo>
                  <a:cubicBezTo>
                    <a:pt x="181" y="366"/>
                    <a:pt x="163" y="368"/>
                    <a:pt x="142" y="368"/>
                  </a:cubicBezTo>
                  <a:cubicBezTo>
                    <a:pt x="122" y="368"/>
                    <a:pt x="102" y="366"/>
                    <a:pt x="85" y="361"/>
                  </a:cubicBezTo>
                  <a:cubicBezTo>
                    <a:pt x="67" y="356"/>
                    <a:pt x="51" y="349"/>
                    <a:pt x="39" y="339"/>
                  </a:cubicBezTo>
                  <a:cubicBezTo>
                    <a:pt x="26" y="329"/>
                    <a:pt x="17" y="316"/>
                    <a:pt x="10" y="300"/>
                  </a:cubicBezTo>
                  <a:cubicBezTo>
                    <a:pt x="3" y="285"/>
                    <a:pt x="0" y="266"/>
                    <a:pt x="1" y="245"/>
                  </a:cubicBezTo>
                  <a:lnTo>
                    <a:pt x="35" y="24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" name="Freeform 6"/>
            <p:cNvSpPr>
              <a:spLocks noEditPoints="1"/>
            </p:cNvSpPr>
            <p:nvPr userDrawn="1"/>
          </p:nvSpPr>
          <p:spPr bwMode="auto">
            <a:xfrm>
              <a:off x="10452100" y="952501"/>
              <a:ext cx="209550" cy="247650"/>
            </a:xfrm>
            <a:custGeom>
              <a:avLst/>
              <a:gdLst>
                <a:gd name="T0" fmla="*/ 31 w 229"/>
                <a:gd name="T1" fmla="*/ 144 h 270"/>
                <a:gd name="T2" fmla="*/ 36 w 229"/>
                <a:gd name="T3" fmla="*/ 179 h 270"/>
                <a:gd name="T4" fmla="*/ 51 w 229"/>
                <a:gd name="T5" fmla="*/ 211 h 270"/>
                <a:gd name="T6" fmla="*/ 77 w 229"/>
                <a:gd name="T7" fmla="*/ 235 h 270"/>
                <a:gd name="T8" fmla="*/ 116 w 229"/>
                <a:gd name="T9" fmla="*/ 244 h 270"/>
                <a:gd name="T10" fmla="*/ 169 w 229"/>
                <a:gd name="T11" fmla="*/ 226 h 270"/>
                <a:gd name="T12" fmla="*/ 196 w 229"/>
                <a:gd name="T13" fmla="*/ 179 h 270"/>
                <a:gd name="T14" fmla="*/ 227 w 229"/>
                <a:gd name="T15" fmla="*/ 179 h 270"/>
                <a:gd name="T16" fmla="*/ 191 w 229"/>
                <a:gd name="T17" fmla="*/ 246 h 270"/>
                <a:gd name="T18" fmla="*/ 116 w 229"/>
                <a:gd name="T19" fmla="*/ 270 h 270"/>
                <a:gd name="T20" fmla="*/ 63 w 229"/>
                <a:gd name="T21" fmla="*/ 259 h 270"/>
                <a:gd name="T22" fmla="*/ 28 w 229"/>
                <a:gd name="T23" fmla="*/ 230 h 270"/>
                <a:gd name="T24" fmla="*/ 7 w 229"/>
                <a:gd name="T25" fmla="*/ 187 h 270"/>
                <a:gd name="T26" fmla="*/ 0 w 229"/>
                <a:gd name="T27" fmla="*/ 135 h 270"/>
                <a:gd name="T28" fmla="*/ 7 w 229"/>
                <a:gd name="T29" fmla="*/ 86 h 270"/>
                <a:gd name="T30" fmla="*/ 28 w 229"/>
                <a:gd name="T31" fmla="*/ 42 h 270"/>
                <a:gd name="T32" fmla="*/ 63 w 229"/>
                <a:gd name="T33" fmla="*/ 12 h 270"/>
                <a:gd name="T34" fmla="*/ 116 w 229"/>
                <a:gd name="T35" fmla="*/ 0 h 270"/>
                <a:gd name="T36" fmla="*/ 168 w 229"/>
                <a:gd name="T37" fmla="*/ 12 h 270"/>
                <a:gd name="T38" fmla="*/ 204 w 229"/>
                <a:gd name="T39" fmla="*/ 45 h 270"/>
                <a:gd name="T40" fmla="*/ 223 w 229"/>
                <a:gd name="T41" fmla="*/ 91 h 270"/>
                <a:gd name="T42" fmla="*/ 228 w 229"/>
                <a:gd name="T43" fmla="*/ 144 h 270"/>
                <a:gd name="T44" fmla="*/ 31 w 229"/>
                <a:gd name="T45" fmla="*/ 144 h 270"/>
                <a:gd name="T46" fmla="*/ 197 w 229"/>
                <a:gd name="T47" fmla="*/ 117 h 270"/>
                <a:gd name="T48" fmla="*/ 191 w 229"/>
                <a:gd name="T49" fmla="*/ 83 h 270"/>
                <a:gd name="T50" fmla="*/ 175 w 229"/>
                <a:gd name="T51" fmla="*/ 54 h 270"/>
                <a:gd name="T52" fmla="*/ 149 w 229"/>
                <a:gd name="T53" fmla="*/ 34 h 270"/>
                <a:gd name="T54" fmla="*/ 116 w 229"/>
                <a:gd name="T55" fmla="*/ 26 h 270"/>
                <a:gd name="T56" fmla="*/ 82 w 229"/>
                <a:gd name="T57" fmla="*/ 34 h 270"/>
                <a:gd name="T58" fmla="*/ 56 w 229"/>
                <a:gd name="T59" fmla="*/ 54 h 270"/>
                <a:gd name="T60" fmla="*/ 40 w 229"/>
                <a:gd name="T61" fmla="*/ 83 h 270"/>
                <a:gd name="T62" fmla="*/ 31 w 229"/>
                <a:gd name="T63" fmla="*/ 117 h 270"/>
                <a:gd name="T64" fmla="*/ 197 w 229"/>
                <a:gd name="T65" fmla="*/ 11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9" h="270">
                  <a:moveTo>
                    <a:pt x="31" y="144"/>
                  </a:moveTo>
                  <a:cubicBezTo>
                    <a:pt x="31" y="155"/>
                    <a:pt x="33" y="167"/>
                    <a:pt x="36" y="179"/>
                  </a:cubicBezTo>
                  <a:cubicBezTo>
                    <a:pt x="40" y="191"/>
                    <a:pt x="45" y="201"/>
                    <a:pt x="51" y="211"/>
                  </a:cubicBezTo>
                  <a:cubicBezTo>
                    <a:pt x="58" y="221"/>
                    <a:pt x="67" y="228"/>
                    <a:pt x="77" y="235"/>
                  </a:cubicBezTo>
                  <a:cubicBezTo>
                    <a:pt x="88" y="241"/>
                    <a:pt x="101" y="244"/>
                    <a:pt x="116" y="244"/>
                  </a:cubicBezTo>
                  <a:cubicBezTo>
                    <a:pt x="138" y="244"/>
                    <a:pt x="156" y="238"/>
                    <a:pt x="169" y="226"/>
                  </a:cubicBezTo>
                  <a:cubicBezTo>
                    <a:pt x="182" y="214"/>
                    <a:pt x="191" y="198"/>
                    <a:pt x="196" y="179"/>
                  </a:cubicBezTo>
                  <a:cubicBezTo>
                    <a:pt x="227" y="179"/>
                    <a:pt x="227" y="179"/>
                    <a:pt x="227" y="179"/>
                  </a:cubicBezTo>
                  <a:cubicBezTo>
                    <a:pt x="220" y="208"/>
                    <a:pt x="208" y="230"/>
                    <a:pt x="191" y="246"/>
                  </a:cubicBezTo>
                  <a:cubicBezTo>
                    <a:pt x="173" y="262"/>
                    <a:pt x="148" y="270"/>
                    <a:pt x="116" y="270"/>
                  </a:cubicBezTo>
                  <a:cubicBezTo>
                    <a:pt x="95" y="270"/>
                    <a:pt x="78" y="267"/>
                    <a:pt x="63" y="259"/>
                  </a:cubicBezTo>
                  <a:cubicBezTo>
                    <a:pt x="49" y="252"/>
                    <a:pt x="37" y="242"/>
                    <a:pt x="28" y="230"/>
                  </a:cubicBezTo>
                  <a:cubicBezTo>
                    <a:pt x="18" y="218"/>
                    <a:pt x="11" y="203"/>
                    <a:pt x="7" y="187"/>
                  </a:cubicBezTo>
                  <a:cubicBezTo>
                    <a:pt x="3" y="171"/>
                    <a:pt x="0" y="153"/>
                    <a:pt x="0" y="135"/>
                  </a:cubicBezTo>
                  <a:cubicBezTo>
                    <a:pt x="0" y="118"/>
                    <a:pt x="3" y="102"/>
                    <a:pt x="7" y="86"/>
                  </a:cubicBezTo>
                  <a:cubicBezTo>
                    <a:pt x="11" y="69"/>
                    <a:pt x="18" y="55"/>
                    <a:pt x="28" y="42"/>
                  </a:cubicBezTo>
                  <a:cubicBezTo>
                    <a:pt x="37" y="30"/>
                    <a:pt x="49" y="19"/>
                    <a:pt x="63" y="12"/>
                  </a:cubicBezTo>
                  <a:cubicBezTo>
                    <a:pt x="78" y="4"/>
                    <a:pt x="95" y="0"/>
                    <a:pt x="116" y="0"/>
                  </a:cubicBezTo>
                  <a:cubicBezTo>
                    <a:pt x="136" y="0"/>
                    <a:pt x="154" y="4"/>
                    <a:pt x="168" y="12"/>
                  </a:cubicBezTo>
                  <a:cubicBezTo>
                    <a:pt x="183" y="21"/>
                    <a:pt x="194" y="31"/>
                    <a:pt x="204" y="45"/>
                  </a:cubicBezTo>
                  <a:cubicBezTo>
                    <a:pt x="213" y="58"/>
                    <a:pt x="219" y="74"/>
                    <a:pt x="223" y="91"/>
                  </a:cubicBezTo>
                  <a:cubicBezTo>
                    <a:pt x="227" y="108"/>
                    <a:pt x="229" y="126"/>
                    <a:pt x="228" y="144"/>
                  </a:cubicBezTo>
                  <a:lnTo>
                    <a:pt x="31" y="144"/>
                  </a:lnTo>
                  <a:close/>
                  <a:moveTo>
                    <a:pt x="197" y="117"/>
                  </a:moveTo>
                  <a:cubicBezTo>
                    <a:pt x="197" y="105"/>
                    <a:pt x="194" y="94"/>
                    <a:pt x="191" y="83"/>
                  </a:cubicBezTo>
                  <a:cubicBezTo>
                    <a:pt x="187" y="72"/>
                    <a:pt x="182" y="63"/>
                    <a:pt x="175" y="54"/>
                  </a:cubicBezTo>
                  <a:cubicBezTo>
                    <a:pt x="168" y="46"/>
                    <a:pt x="159" y="39"/>
                    <a:pt x="149" y="34"/>
                  </a:cubicBezTo>
                  <a:cubicBezTo>
                    <a:pt x="139" y="29"/>
                    <a:pt x="128" y="26"/>
                    <a:pt x="116" y="26"/>
                  </a:cubicBezTo>
                  <a:cubicBezTo>
                    <a:pt x="103" y="26"/>
                    <a:pt x="91" y="29"/>
                    <a:pt x="82" y="34"/>
                  </a:cubicBezTo>
                  <a:cubicBezTo>
                    <a:pt x="72" y="39"/>
                    <a:pt x="63" y="46"/>
                    <a:pt x="56" y="54"/>
                  </a:cubicBezTo>
                  <a:cubicBezTo>
                    <a:pt x="49" y="63"/>
                    <a:pt x="44" y="72"/>
                    <a:pt x="40" y="83"/>
                  </a:cubicBezTo>
                  <a:cubicBezTo>
                    <a:pt x="36" y="95"/>
                    <a:pt x="33" y="106"/>
                    <a:pt x="31" y="117"/>
                  </a:cubicBezTo>
                  <a:lnTo>
                    <a:pt x="197" y="11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7"/>
            <p:cNvSpPr>
              <a:spLocks/>
            </p:cNvSpPr>
            <p:nvPr userDrawn="1"/>
          </p:nvSpPr>
          <p:spPr bwMode="auto">
            <a:xfrm>
              <a:off x="10698163" y="955676"/>
              <a:ext cx="115888" cy="238125"/>
            </a:xfrm>
            <a:custGeom>
              <a:avLst/>
              <a:gdLst>
                <a:gd name="T0" fmla="*/ 0 w 126"/>
                <a:gd name="T1" fmla="*/ 4 h 260"/>
                <a:gd name="T2" fmla="*/ 29 w 126"/>
                <a:gd name="T3" fmla="*/ 4 h 260"/>
                <a:gd name="T4" fmla="*/ 29 w 126"/>
                <a:gd name="T5" fmla="*/ 64 h 260"/>
                <a:gd name="T6" fmla="*/ 30 w 126"/>
                <a:gd name="T7" fmla="*/ 64 h 260"/>
                <a:gd name="T8" fmla="*/ 67 w 126"/>
                <a:gd name="T9" fmla="*/ 16 h 260"/>
                <a:gd name="T10" fmla="*/ 126 w 126"/>
                <a:gd name="T11" fmla="*/ 1 h 260"/>
                <a:gd name="T12" fmla="*/ 126 w 126"/>
                <a:gd name="T13" fmla="*/ 32 h 260"/>
                <a:gd name="T14" fmla="*/ 88 w 126"/>
                <a:gd name="T15" fmla="*/ 38 h 260"/>
                <a:gd name="T16" fmla="*/ 58 w 126"/>
                <a:gd name="T17" fmla="*/ 57 h 260"/>
                <a:gd name="T18" fmla="*/ 38 w 126"/>
                <a:gd name="T19" fmla="*/ 87 h 260"/>
                <a:gd name="T20" fmla="*/ 31 w 126"/>
                <a:gd name="T21" fmla="*/ 124 h 260"/>
                <a:gd name="T22" fmla="*/ 31 w 126"/>
                <a:gd name="T23" fmla="*/ 260 h 260"/>
                <a:gd name="T24" fmla="*/ 0 w 126"/>
                <a:gd name="T25" fmla="*/ 260 h 260"/>
                <a:gd name="T26" fmla="*/ 0 w 126"/>
                <a:gd name="T27" fmla="*/ 4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60">
                  <a:moveTo>
                    <a:pt x="0" y="4"/>
                  </a:moveTo>
                  <a:cubicBezTo>
                    <a:pt x="29" y="4"/>
                    <a:pt x="29" y="4"/>
                    <a:pt x="29" y="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30" y="64"/>
                    <a:pt x="30" y="64"/>
                    <a:pt x="30" y="64"/>
                  </a:cubicBezTo>
                  <a:cubicBezTo>
                    <a:pt x="38" y="44"/>
                    <a:pt x="50" y="28"/>
                    <a:pt x="67" y="16"/>
                  </a:cubicBezTo>
                  <a:cubicBezTo>
                    <a:pt x="83" y="5"/>
                    <a:pt x="103" y="0"/>
                    <a:pt x="126" y="1"/>
                  </a:cubicBezTo>
                  <a:cubicBezTo>
                    <a:pt x="126" y="32"/>
                    <a:pt x="126" y="32"/>
                    <a:pt x="126" y="32"/>
                  </a:cubicBezTo>
                  <a:cubicBezTo>
                    <a:pt x="112" y="31"/>
                    <a:pt x="99" y="33"/>
                    <a:pt x="88" y="38"/>
                  </a:cubicBezTo>
                  <a:cubicBezTo>
                    <a:pt x="76" y="42"/>
                    <a:pt x="66" y="49"/>
                    <a:pt x="58" y="57"/>
                  </a:cubicBezTo>
                  <a:cubicBezTo>
                    <a:pt x="49" y="65"/>
                    <a:pt x="43" y="75"/>
                    <a:pt x="38" y="87"/>
                  </a:cubicBezTo>
                  <a:cubicBezTo>
                    <a:pt x="34" y="98"/>
                    <a:pt x="31" y="111"/>
                    <a:pt x="31" y="124"/>
                  </a:cubicBezTo>
                  <a:cubicBezTo>
                    <a:pt x="31" y="260"/>
                    <a:pt x="31" y="260"/>
                    <a:pt x="31" y="260"/>
                  </a:cubicBezTo>
                  <a:cubicBezTo>
                    <a:pt x="0" y="260"/>
                    <a:pt x="0" y="260"/>
                    <a:pt x="0" y="260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8"/>
            <p:cNvSpPr>
              <a:spLocks/>
            </p:cNvSpPr>
            <p:nvPr userDrawn="1"/>
          </p:nvSpPr>
          <p:spPr bwMode="auto">
            <a:xfrm>
              <a:off x="10837863" y="958851"/>
              <a:ext cx="207963" cy="234950"/>
            </a:xfrm>
            <a:custGeom>
              <a:avLst/>
              <a:gdLst>
                <a:gd name="T0" fmla="*/ 0 w 131"/>
                <a:gd name="T1" fmla="*/ 0 h 148"/>
                <a:gd name="T2" fmla="*/ 20 w 131"/>
                <a:gd name="T3" fmla="*/ 0 h 148"/>
                <a:gd name="T4" fmla="*/ 66 w 131"/>
                <a:gd name="T5" fmla="*/ 130 h 148"/>
                <a:gd name="T6" fmla="*/ 67 w 131"/>
                <a:gd name="T7" fmla="*/ 130 h 148"/>
                <a:gd name="T8" fmla="*/ 112 w 131"/>
                <a:gd name="T9" fmla="*/ 0 h 148"/>
                <a:gd name="T10" fmla="*/ 131 w 131"/>
                <a:gd name="T11" fmla="*/ 0 h 148"/>
                <a:gd name="T12" fmla="*/ 76 w 131"/>
                <a:gd name="T13" fmla="*/ 148 h 148"/>
                <a:gd name="T14" fmla="*/ 57 w 131"/>
                <a:gd name="T15" fmla="*/ 148 h 148"/>
                <a:gd name="T16" fmla="*/ 0 w 131"/>
                <a:gd name="T17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148">
                  <a:moveTo>
                    <a:pt x="0" y="0"/>
                  </a:moveTo>
                  <a:lnTo>
                    <a:pt x="20" y="0"/>
                  </a:lnTo>
                  <a:lnTo>
                    <a:pt x="66" y="130"/>
                  </a:lnTo>
                  <a:lnTo>
                    <a:pt x="67" y="130"/>
                  </a:lnTo>
                  <a:lnTo>
                    <a:pt x="112" y="0"/>
                  </a:lnTo>
                  <a:lnTo>
                    <a:pt x="131" y="0"/>
                  </a:lnTo>
                  <a:lnTo>
                    <a:pt x="76" y="148"/>
                  </a:lnTo>
                  <a:lnTo>
                    <a:pt x="57" y="1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9"/>
            <p:cNvSpPr>
              <a:spLocks noEditPoints="1"/>
            </p:cNvSpPr>
            <p:nvPr userDrawn="1"/>
          </p:nvSpPr>
          <p:spPr bwMode="auto">
            <a:xfrm>
              <a:off x="11074400" y="868363"/>
              <a:ext cx="28575" cy="325438"/>
            </a:xfrm>
            <a:custGeom>
              <a:avLst/>
              <a:gdLst>
                <a:gd name="T0" fmla="*/ 0 w 18"/>
                <a:gd name="T1" fmla="*/ 0 h 205"/>
                <a:gd name="T2" fmla="*/ 18 w 18"/>
                <a:gd name="T3" fmla="*/ 0 h 205"/>
                <a:gd name="T4" fmla="*/ 18 w 18"/>
                <a:gd name="T5" fmla="*/ 29 h 205"/>
                <a:gd name="T6" fmla="*/ 0 w 18"/>
                <a:gd name="T7" fmla="*/ 29 h 205"/>
                <a:gd name="T8" fmla="*/ 0 w 18"/>
                <a:gd name="T9" fmla="*/ 0 h 205"/>
                <a:gd name="T10" fmla="*/ 0 w 18"/>
                <a:gd name="T11" fmla="*/ 57 h 205"/>
                <a:gd name="T12" fmla="*/ 18 w 18"/>
                <a:gd name="T13" fmla="*/ 57 h 205"/>
                <a:gd name="T14" fmla="*/ 18 w 18"/>
                <a:gd name="T15" fmla="*/ 205 h 205"/>
                <a:gd name="T16" fmla="*/ 0 w 18"/>
                <a:gd name="T17" fmla="*/ 205 h 205"/>
                <a:gd name="T18" fmla="*/ 0 w 18"/>
                <a:gd name="T19" fmla="*/ 5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205">
                  <a:moveTo>
                    <a:pt x="0" y="0"/>
                  </a:moveTo>
                  <a:lnTo>
                    <a:pt x="18" y="0"/>
                  </a:lnTo>
                  <a:lnTo>
                    <a:pt x="18" y="29"/>
                  </a:lnTo>
                  <a:lnTo>
                    <a:pt x="0" y="29"/>
                  </a:lnTo>
                  <a:lnTo>
                    <a:pt x="0" y="0"/>
                  </a:lnTo>
                  <a:close/>
                  <a:moveTo>
                    <a:pt x="0" y="57"/>
                  </a:moveTo>
                  <a:lnTo>
                    <a:pt x="18" y="57"/>
                  </a:lnTo>
                  <a:lnTo>
                    <a:pt x="18" y="205"/>
                  </a:lnTo>
                  <a:lnTo>
                    <a:pt x="0" y="205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10"/>
            <p:cNvSpPr>
              <a:spLocks/>
            </p:cNvSpPr>
            <p:nvPr userDrawn="1"/>
          </p:nvSpPr>
          <p:spPr bwMode="auto">
            <a:xfrm>
              <a:off x="11145838" y="952501"/>
              <a:ext cx="207963" cy="247650"/>
            </a:xfrm>
            <a:custGeom>
              <a:avLst/>
              <a:gdLst>
                <a:gd name="T0" fmla="*/ 193 w 226"/>
                <a:gd name="T1" fmla="*/ 88 h 270"/>
                <a:gd name="T2" fmla="*/ 169 w 226"/>
                <a:gd name="T3" fmla="*/ 43 h 270"/>
                <a:gd name="T4" fmla="*/ 121 w 226"/>
                <a:gd name="T5" fmla="*/ 26 h 270"/>
                <a:gd name="T6" fmla="*/ 82 w 226"/>
                <a:gd name="T7" fmla="*/ 36 h 270"/>
                <a:gd name="T8" fmla="*/ 54 w 226"/>
                <a:gd name="T9" fmla="*/ 60 h 270"/>
                <a:gd name="T10" fmla="*/ 37 w 226"/>
                <a:gd name="T11" fmla="*/ 95 h 270"/>
                <a:gd name="T12" fmla="*/ 31 w 226"/>
                <a:gd name="T13" fmla="*/ 135 h 270"/>
                <a:gd name="T14" fmla="*/ 37 w 226"/>
                <a:gd name="T15" fmla="*/ 175 h 270"/>
                <a:gd name="T16" fmla="*/ 54 w 226"/>
                <a:gd name="T17" fmla="*/ 210 h 270"/>
                <a:gd name="T18" fmla="*/ 82 w 226"/>
                <a:gd name="T19" fmla="*/ 235 h 270"/>
                <a:gd name="T20" fmla="*/ 121 w 226"/>
                <a:gd name="T21" fmla="*/ 244 h 270"/>
                <a:gd name="T22" fmla="*/ 148 w 226"/>
                <a:gd name="T23" fmla="*/ 239 h 270"/>
                <a:gd name="T24" fmla="*/ 171 w 226"/>
                <a:gd name="T25" fmla="*/ 224 h 270"/>
                <a:gd name="T26" fmla="*/ 187 w 226"/>
                <a:gd name="T27" fmla="*/ 201 h 270"/>
                <a:gd name="T28" fmla="*/ 195 w 226"/>
                <a:gd name="T29" fmla="*/ 171 h 270"/>
                <a:gd name="T30" fmla="*/ 226 w 226"/>
                <a:gd name="T31" fmla="*/ 171 h 270"/>
                <a:gd name="T32" fmla="*/ 192 w 226"/>
                <a:gd name="T33" fmla="*/ 244 h 270"/>
                <a:gd name="T34" fmla="*/ 121 w 226"/>
                <a:gd name="T35" fmla="*/ 270 h 270"/>
                <a:gd name="T36" fmla="*/ 69 w 226"/>
                <a:gd name="T37" fmla="*/ 259 h 270"/>
                <a:gd name="T38" fmla="*/ 31 w 226"/>
                <a:gd name="T39" fmla="*/ 230 h 270"/>
                <a:gd name="T40" fmla="*/ 8 w 226"/>
                <a:gd name="T41" fmla="*/ 187 h 270"/>
                <a:gd name="T42" fmla="*/ 0 w 226"/>
                <a:gd name="T43" fmla="*/ 135 h 270"/>
                <a:gd name="T44" fmla="*/ 8 w 226"/>
                <a:gd name="T45" fmla="*/ 83 h 270"/>
                <a:gd name="T46" fmla="*/ 31 w 226"/>
                <a:gd name="T47" fmla="*/ 40 h 270"/>
                <a:gd name="T48" fmla="*/ 69 w 226"/>
                <a:gd name="T49" fmla="*/ 11 h 270"/>
                <a:gd name="T50" fmla="*/ 121 w 226"/>
                <a:gd name="T51" fmla="*/ 0 h 270"/>
                <a:gd name="T52" fmla="*/ 190 w 226"/>
                <a:gd name="T53" fmla="*/ 22 h 270"/>
                <a:gd name="T54" fmla="*/ 224 w 226"/>
                <a:gd name="T55" fmla="*/ 88 h 270"/>
                <a:gd name="T56" fmla="*/ 193 w 226"/>
                <a:gd name="T57" fmla="*/ 88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6" h="270">
                  <a:moveTo>
                    <a:pt x="193" y="88"/>
                  </a:moveTo>
                  <a:cubicBezTo>
                    <a:pt x="189" y="69"/>
                    <a:pt x="181" y="53"/>
                    <a:pt x="169" y="43"/>
                  </a:cubicBezTo>
                  <a:cubicBezTo>
                    <a:pt x="157" y="32"/>
                    <a:pt x="141" y="26"/>
                    <a:pt x="121" y="26"/>
                  </a:cubicBezTo>
                  <a:cubicBezTo>
                    <a:pt x="106" y="26"/>
                    <a:pt x="93" y="29"/>
                    <a:pt x="82" y="36"/>
                  </a:cubicBezTo>
                  <a:cubicBezTo>
                    <a:pt x="70" y="42"/>
                    <a:pt x="61" y="50"/>
                    <a:pt x="54" y="60"/>
                  </a:cubicBezTo>
                  <a:cubicBezTo>
                    <a:pt x="46" y="71"/>
                    <a:pt x="41" y="82"/>
                    <a:pt x="37" y="95"/>
                  </a:cubicBezTo>
                  <a:cubicBezTo>
                    <a:pt x="33" y="108"/>
                    <a:pt x="31" y="122"/>
                    <a:pt x="31" y="135"/>
                  </a:cubicBezTo>
                  <a:cubicBezTo>
                    <a:pt x="31" y="149"/>
                    <a:pt x="33" y="162"/>
                    <a:pt x="37" y="175"/>
                  </a:cubicBezTo>
                  <a:cubicBezTo>
                    <a:pt x="41" y="188"/>
                    <a:pt x="46" y="200"/>
                    <a:pt x="54" y="210"/>
                  </a:cubicBezTo>
                  <a:cubicBezTo>
                    <a:pt x="61" y="220"/>
                    <a:pt x="70" y="228"/>
                    <a:pt x="82" y="235"/>
                  </a:cubicBezTo>
                  <a:cubicBezTo>
                    <a:pt x="93" y="241"/>
                    <a:pt x="106" y="244"/>
                    <a:pt x="121" y="244"/>
                  </a:cubicBezTo>
                  <a:cubicBezTo>
                    <a:pt x="130" y="244"/>
                    <a:pt x="139" y="242"/>
                    <a:pt x="148" y="239"/>
                  </a:cubicBezTo>
                  <a:cubicBezTo>
                    <a:pt x="157" y="235"/>
                    <a:pt x="164" y="230"/>
                    <a:pt x="171" y="224"/>
                  </a:cubicBezTo>
                  <a:cubicBezTo>
                    <a:pt x="177" y="217"/>
                    <a:pt x="183" y="209"/>
                    <a:pt x="187" y="201"/>
                  </a:cubicBezTo>
                  <a:cubicBezTo>
                    <a:pt x="191" y="192"/>
                    <a:pt x="194" y="182"/>
                    <a:pt x="195" y="171"/>
                  </a:cubicBezTo>
                  <a:cubicBezTo>
                    <a:pt x="226" y="171"/>
                    <a:pt x="226" y="171"/>
                    <a:pt x="226" y="171"/>
                  </a:cubicBezTo>
                  <a:cubicBezTo>
                    <a:pt x="222" y="202"/>
                    <a:pt x="210" y="227"/>
                    <a:pt x="192" y="244"/>
                  </a:cubicBezTo>
                  <a:cubicBezTo>
                    <a:pt x="173" y="262"/>
                    <a:pt x="149" y="270"/>
                    <a:pt x="121" y="270"/>
                  </a:cubicBezTo>
                  <a:cubicBezTo>
                    <a:pt x="101" y="270"/>
                    <a:pt x="84" y="267"/>
                    <a:pt x="69" y="259"/>
                  </a:cubicBezTo>
                  <a:cubicBezTo>
                    <a:pt x="54" y="252"/>
                    <a:pt x="41" y="242"/>
                    <a:pt x="31" y="230"/>
                  </a:cubicBezTo>
                  <a:cubicBezTo>
                    <a:pt x="21" y="218"/>
                    <a:pt x="13" y="204"/>
                    <a:pt x="8" y="187"/>
                  </a:cubicBezTo>
                  <a:cubicBezTo>
                    <a:pt x="3" y="171"/>
                    <a:pt x="0" y="154"/>
                    <a:pt x="0" y="135"/>
                  </a:cubicBezTo>
                  <a:cubicBezTo>
                    <a:pt x="0" y="117"/>
                    <a:pt x="3" y="100"/>
                    <a:pt x="8" y="83"/>
                  </a:cubicBezTo>
                  <a:cubicBezTo>
                    <a:pt x="13" y="67"/>
                    <a:pt x="21" y="52"/>
                    <a:pt x="31" y="40"/>
                  </a:cubicBezTo>
                  <a:cubicBezTo>
                    <a:pt x="41" y="28"/>
                    <a:pt x="54" y="18"/>
                    <a:pt x="69" y="11"/>
                  </a:cubicBezTo>
                  <a:cubicBezTo>
                    <a:pt x="84" y="4"/>
                    <a:pt x="101" y="0"/>
                    <a:pt x="121" y="0"/>
                  </a:cubicBezTo>
                  <a:cubicBezTo>
                    <a:pt x="148" y="0"/>
                    <a:pt x="171" y="7"/>
                    <a:pt x="190" y="22"/>
                  </a:cubicBezTo>
                  <a:cubicBezTo>
                    <a:pt x="209" y="36"/>
                    <a:pt x="221" y="58"/>
                    <a:pt x="224" y="88"/>
                  </a:cubicBezTo>
                  <a:lnTo>
                    <a:pt x="193" y="8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1"/>
            <p:cNvSpPr>
              <a:spLocks noEditPoints="1"/>
            </p:cNvSpPr>
            <p:nvPr userDrawn="1"/>
          </p:nvSpPr>
          <p:spPr bwMode="auto">
            <a:xfrm>
              <a:off x="11382375" y="952501"/>
              <a:ext cx="207963" cy="247650"/>
            </a:xfrm>
            <a:custGeom>
              <a:avLst/>
              <a:gdLst>
                <a:gd name="T0" fmla="*/ 31 w 228"/>
                <a:gd name="T1" fmla="*/ 144 h 270"/>
                <a:gd name="T2" fmla="*/ 36 w 228"/>
                <a:gd name="T3" fmla="*/ 179 h 270"/>
                <a:gd name="T4" fmla="*/ 51 w 228"/>
                <a:gd name="T5" fmla="*/ 211 h 270"/>
                <a:gd name="T6" fmla="*/ 77 w 228"/>
                <a:gd name="T7" fmla="*/ 235 h 270"/>
                <a:gd name="T8" fmla="*/ 115 w 228"/>
                <a:gd name="T9" fmla="*/ 244 h 270"/>
                <a:gd name="T10" fmla="*/ 169 w 228"/>
                <a:gd name="T11" fmla="*/ 226 h 270"/>
                <a:gd name="T12" fmla="*/ 196 w 228"/>
                <a:gd name="T13" fmla="*/ 179 h 270"/>
                <a:gd name="T14" fmla="*/ 227 w 228"/>
                <a:gd name="T15" fmla="*/ 179 h 270"/>
                <a:gd name="T16" fmla="*/ 190 w 228"/>
                <a:gd name="T17" fmla="*/ 246 h 270"/>
                <a:gd name="T18" fmla="*/ 115 w 228"/>
                <a:gd name="T19" fmla="*/ 270 h 270"/>
                <a:gd name="T20" fmla="*/ 63 w 228"/>
                <a:gd name="T21" fmla="*/ 259 h 270"/>
                <a:gd name="T22" fmla="*/ 27 w 228"/>
                <a:gd name="T23" fmla="*/ 230 h 270"/>
                <a:gd name="T24" fmla="*/ 7 w 228"/>
                <a:gd name="T25" fmla="*/ 187 h 270"/>
                <a:gd name="T26" fmla="*/ 0 w 228"/>
                <a:gd name="T27" fmla="*/ 135 h 270"/>
                <a:gd name="T28" fmla="*/ 7 w 228"/>
                <a:gd name="T29" fmla="*/ 86 h 270"/>
                <a:gd name="T30" fmla="*/ 27 w 228"/>
                <a:gd name="T31" fmla="*/ 42 h 270"/>
                <a:gd name="T32" fmla="*/ 63 w 228"/>
                <a:gd name="T33" fmla="*/ 12 h 270"/>
                <a:gd name="T34" fmla="*/ 115 w 228"/>
                <a:gd name="T35" fmla="*/ 0 h 270"/>
                <a:gd name="T36" fmla="*/ 168 w 228"/>
                <a:gd name="T37" fmla="*/ 12 h 270"/>
                <a:gd name="T38" fmla="*/ 203 w 228"/>
                <a:gd name="T39" fmla="*/ 45 h 270"/>
                <a:gd name="T40" fmla="*/ 223 w 228"/>
                <a:gd name="T41" fmla="*/ 91 h 270"/>
                <a:gd name="T42" fmla="*/ 228 w 228"/>
                <a:gd name="T43" fmla="*/ 144 h 270"/>
                <a:gd name="T44" fmla="*/ 31 w 228"/>
                <a:gd name="T45" fmla="*/ 144 h 270"/>
                <a:gd name="T46" fmla="*/ 197 w 228"/>
                <a:gd name="T47" fmla="*/ 117 h 270"/>
                <a:gd name="T48" fmla="*/ 190 w 228"/>
                <a:gd name="T49" fmla="*/ 83 h 270"/>
                <a:gd name="T50" fmla="*/ 174 w 228"/>
                <a:gd name="T51" fmla="*/ 54 h 270"/>
                <a:gd name="T52" fmla="*/ 149 w 228"/>
                <a:gd name="T53" fmla="*/ 34 h 270"/>
                <a:gd name="T54" fmla="*/ 115 w 228"/>
                <a:gd name="T55" fmla="*/ 26 h 270"/>
                <a:gd name="T56" fmla="*/ 81 w 228"/>
                <a:gd name="T57" fmla="*/ 34 h 270"/>
                <a:gd name="T58" fmla="*/ 56 w 228"/>
                <a:gd name="T59" fmla="*/ 54 h 270"/>
                <a:gd name="T60" fmla="*/ 39 w 228"/>
                <a:gd name="T61" fmla="*/ 83 h 270"/>
                <a:gd name="T62" fmla="*/ 31 w 228"/>
                <a:gd name="T63" fmla="*/ 117 h 270"/>
                <a:gd name="T64" fmla="*/ 197 w 228"/>
                <a:gd name="T65" fmla="*/ 11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8" h="270">
                  <a:moveTo>
                    <a:pt x="31" y="144"/>
                  </a:moveTo>
                  <a:cubicBezTo>
                    <a:pt x="31" y="155"/>
                    <a:pt x="33" y="167"/>
                    <a:pt x="36" y="179"/>
                  </a:cubicBezTo>
                  <a:cubicBezTo>
                    <a:pt x="39" y="191"/>
                    <a:pt x="44" y="201"/>
                    <a:pt x="51" y="211"/>
                  </a:cubicBezTo>
                  <a:cubicBezTo>
                    <a:pt x="58" y="221"/>
                    <a:pt x="66" y="228"/>
                    <a:pt x="77" y="235"/>
                  </a:cubicBezTo>
                  <a:cubicBezTo>
                    <a:pt x="88" y="241"/>
                    <a:pt x="100" y="244"/>
                    <a:pt x="115" y="244"/>
                  </a:cubicBezTo>
                  <a:cubicBezTo>
                    <a:pt x="138" y="244"/>
                    <a:pt x="156" y="238"/>
                    <a:pt x="169" y="226"/>
                  </a:cubicBezTo>
                  <a:cubicBezTo>
                    <a:pt x="182" y="214"/>
                    <a:pt x="191" y="198"/>
                    <a:pt x="196" y="179"/>
                  </a:cubicBezTo>
                  <a:cubicBezTo>
                    <a:pt x="227" y="179"/>
                    <a:pt x="227" y="179"/>
                    <a:pt x="227" y="179"/>
                  </a:cubicBezTo>
                  <a:cubicBezTo>
                    <a:pt x="220" y="208"/>
                    <a:pt x="208" y="230"/>
                    <a:pt x="190" y="246"/>
                  </a:cubicBezTo>
                  <a:cubicBezTo>
                    <a:pt x="173" y="262"/>
                    <a:pt x="148" y="270"/>
                    <a:pt x="115" y="270"/>
                  </a:cubicBezTo>
                  <a:cubicBezTo>
                    <a:pt x="95" y="270"/>
                    <a:pt x="77" y="267"/>
                    <a:pt x="63" y="259"/>
                  </a:cubicBezTo>
                  <a:cubicBezTo>
                    <a:pt x="48" y="252"/>
                    <a:pt x="36" y="242"/>
                    <a:pt x="27" y="230"/>
                  </a:cubicBezTo>
                  <a:cubicBezTo>
                    <a:pt x="18" y="218"/>
                    <a:pt x="11" y="203"/>
                    <a:pt x="7" y="187"/>
                  </a:cubicBezTo>
                  <a:cubicBezTo>
                    <a:pt x="2" y="171"/>
                    <a:pt x="0" y="153"/>
                    <a:pt x="0" y="135"/>
                  </a:cubicBezTo>
                  <a:cubicBezTo>
                    <a:pt x="0" y="118"/>
                    <a:pt x="2" y="102"/>
                    <a:pt x="7" y="86"/>
                  </a:cubicBezTo>
                  <a:cubicBezTo>
                    <a:pt x="11" y="69"/>
                    <a:pt x="18" y="55"/>
                    <a:pt x="27" y="42"/>
                  </a:cubicBezTo>
                  <a:cubicBezTo>
                    <a:pt x="36" y="30"/>
                    <a:pt x="48" y="19"/>
                    <a:pt x="63" y="12"/>
                  </a:cubicBezTo>
                  <a:cubicBezTo>
                    <a:pt x="77" y="4"/>
                    <a:pt x="95" y="0"/>
                    <a:pt x="115" y="0"/>
                  </a:cubicBezTo>
                  <a:cubicBezTo>
                    <a:pt x="136" y="0"/>
                    <a:pt x="153" y="4"/>
                    <a:pt x="168" y="12"/>
                  </a:cubicBezTo>
                  <a:cubicBezTo>
                    <a:pt x="182" y="21"/>
                    <a:pt x="194" y="31"/>
                    <a:pt x="203" y="45"/>
                  </a:cubicBezTo>
                  <a:cubicBezTo>
                    <a:pt x="212" y="58"/>
                    <a:pt x="219" y="74"/>
                    <a:pt x="223" y="91"/>
                  </a:cubicBezTo>
                  <a:cubicBezTo>
                    <a:pt x="227" y="108"/>
                    <a:pt x="228" y="126"/>
                    <a:pt x="228" y="144"/>
                  </a:cubicBezTo>
                  <a:lnTo>
                    <a:pt x="31" y="144"/>
                  </a:lnTo>
                  <a:close/>
                  <a:moveTo>
                    <a:pt x="197" y="117"/>
                  </a:moveTo>
                  <a:cubicBezTo>
                    <a:pt x="196" y="105"/>
                    <a:pt x="194" y="94"/>
                    <a:pt x="190" y="83"/>
                  </a:cubicBezTo>
                  <a:cubicBezTo>
                    <a:pt x="187" y="72"/>
                    <a:pt x="181" y="63"/>
                    <a:pt x="174" y="54"/>
                  </a:cubicBezTo>
                  <a:cubicBezTo>
                    <a:pt x="167" y="46"/>
                    <a:pt x="159" y="39"/>
                    <a:pt x="149" y="34"/>
                  </a:cubicBezTo>
                  <a:cubicBezTo>
                    <a:pt x="139" y="29"/>
                    <a:pt x="128" y="26"/>
                    <a:pt x="115" y="26"/>
                  </a:cubicBezTo>
                  <a:cubicBezTo>
                    <a:pt x="102" y="26"/>
                    <a:pt x="91" y="29"/>
                    <a:pt x="81" y="34"/>
                  </a:cubicBezTo>
                  <a:cubicBezTo>
                    <a:pt x="71" y="39"/>
                    <a:pt x="63" y="46"/>
                    <a:pt x="56" y="54"/>
                  </a:cubicBezTo>
                  <a:cubicBezTo>
                    <a:pt x="49" y="63"/>
                    <a:pt x="43" y="72"/>
                    <a:pt x="39" y="83"/>
                  </a:cubicBezTo>
                  <a:cubicBezTo>
                    <a:pt x="35" y="95"/>
                    <a:pt x="32" y="106"/>
                    <a:pt x="31" y="117"/>
                  </a:cubicBezTo>
                  <a:lnTo>
                    <a:pt x="197" y="11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2"/>
            <p:cNvSpPr>
              <a:spLocks/>
            </p:cNvSpPr>
            <p:nvPr userDrawn="1"/>
          </p:nvSpPr>
          <p:spPr bwMode="auto">
            <a:xfrm>
              <a:off x="11615738" y="952501"/>
              <a:ext cx="190500" cy="247650"/>
            </a:xfrm>
            <a:custGeom>
              <a:avLst/>
              <a:gdLst>
                <a:gd name="T0" fmla="*/ 168 w 208"/>
                <a:gd name="T1" fmla="*/ 82 h 270"/>
                <a:gd name="T2" fmla="*/ 162 w 208"/>
                <a:gd name="T3" fmla="*/ 57 h 270"/>
                <a:gd name="T4" fmla="*/ 147 w 208"/>
                <a:gd name="T5" fmla="*/ 40 h 270"/>
                <a:gd name="T6" fmla="*/ 126 w 208"/>
                <a:gd name="T7" fmla="*/ 29 h 270"/>
                <a:gd name="T8" fmla="*/ 101 w 208"/>
                <a:gd name="T9" fmla="*/ 26 h 270"/>
                <a:gd name="T10" fmla="*/ 80 w 208"/>
                <a:gd name="T11" fmla="*/ 28 h 270"/>
                <a:gd name="T12" fmla="*/ 60 w 208"/>
                <a:gd name="T13" fmla="*/ 36 h 270"/>
                <a:gd name="T14" fmla="*/ 46 w 208"/>
                <a:gd name="T15" fmla="*/ 50 h 270"/>
                <a:gd name="T16" fmla="*/ 41 w 208"/>
                <a:gd name="T17" fmla="*/ 70 h 270"/>
                <a:gd name="T18" fmla="*/ 46 w 208"/>
                <a:gd name="T19" fmla="*/ 88 h 270"/>
                <a:gd name="T20" fmla="*/ 59 w 208"/>
                <a:gd name="T21" fmla="*/ 100 h 270"/>
                <a:gd name="T22" fmla="*/ 76 w 208"/>
                <a:gd name="T23" fmla="*/ 108 h 270"/>
                <a:gd name="T24" fmla="*/ 94 w 208"/>
                <a:gd name="T25" fmla="*/ 113 h 270"/>
                <a:gd name="T26" fmla="*/ 135 w 208"/>
                <a:gd name="T27" fmla="*/ 123 h 270"/>
                <a:gd name="T28" fmla="*/ 162 w 208"/>
                <a:gd name="T29" fmla="*/ 130 h 270"/>
                <a:gd name="T30" fmla="*/ 185 w 208"/>
                <a:gd name="T31" fmla="*/ 144 h 270"/>
                <a:gd name="T32" fmla="*/ 202 w 208"/>
                <a:gd name="T33" fmla="*/ 164 h 270"/>
                <a:gd name="T34" fmla="*/ 208 w 208"/>
                <a:gd name="T35" fmla="*/ 194 h 270"/>
                <a:gd name="T36" fmla="*/ 199 w 208"/>
                <a:gd name="T37" fmla="*/ 229 h 270"/>
                <a:gd name="T38" fmla="*/ 175 w 208"/>
                <a:gd name="T39" fmla="*/ 253 h 270"/>
                <a:gd name="T40" fmla="*/ 142 w 208"/>
                <a:gd name="T41" fmla="*/ 266 h 270"/>
                <a:gd name="T42" fmla="*/ 105 w 208"/>
                <a:gd name="T43" fmla="*/ 270 h 270"/>
                <a:gd name="T44" fmla="*/ 32 w 208"/>
                <a:gd name="T45" fmla="*/ 249 h 270"/>
                <a:gd name="T46" fmla="*/ 0 w 208"/>
                <a:gd name="T47" fmla="*/ 180 h 270"/>
                <a:gd name="T48" fmla="*/ 32 w 208"/>
                <a:gd name="T49" fmla="*/ 180 h 270"/>
                <a:gd name="T50" fmla="*/ 55 w 208"/>
                <a:gd name="T51" fmla="*/ 228 h 270"/>
                <a:gd name="T52" fmla="*/ 107 w 208"/>
                <a:gd name="T53" fmla="*/ 244 h 270"/>
                <a:gd name="T54" fmla="*/ 130 w 208"/>
                <a:gd name="T55" fmla="*/ 242 h 270"/>
                <a:gd name="T56" fmla="*/ 153 w 208"/>
                <a:gd name="T57" fmla="*/ 233 h 270"/>
                <a:gd name="T58" fmla="*/ 170 w 208"/>
                <a:gd name="T59" fmla="*/ 218 h 270"/>
                <a:gd name="T60" fmla="*/ 177 w 208"/>
                <a:gd name="T61" fmla="*/ 196 h 270"/>
                <a:gd name="T62" fmla="*/ 172 w 208"/>
                <a:gd name="T63" fmla="*/ 177 h 270"/>
                <a:gd name="T64" fmla="*/ 159 w 208"/>
                <a:gd name="T65" fmla="*/ 164 h 270"/>
                <a:gd name="T66" fmla="*/ 141 w 208"/>
                <a:gd name="T67" fmla="*/ 155 h 270"/>
                <a:gd name="T68" fmla="*/ 121 w 208"/>
                <a:gd name="T69" fmla="*/ 149 h 270"/>
                <a:gd name="T70" fmla="*/ 81 w 208"/>
                <a:gd name="T71" fmla="*/ 140 h 270"/>
                <a:gd name="T72" fmla="*/ 52 w 208"/>
                <a:gd name="T73" fmla="*/ 131 h 270"/>
                <a:gd name="T74" fmla="*/ 30 w 208"/>
                <a:gd name="T75" fmla="*/ 118 h 270"/>
                <a:gd name="T76" fmla="*/ 15 w 208"/>
                <a:gd name="T77" fmla="*/ 99 h 270"/>
                <a:gd name="T78" fmla="*/ 9 w 208"/>
                <a:gd name="T79" fmla="*/ 72 h 270"/>
                <a:gd name="T80" fmla="*/ 18 w 208"/>
                <a:gd name="T81" fmla="*/ 39 h 270"/>
                <a:gd name="T82" fmla="*/ 41 w 208"/>
                <a:gd name="T83" fmla="*/ 16 h 270"/>
                <a:gd name="T84" fmla="*/ 72 w 208"/>
                <a:gd name="T85" fmla="*/ 4 h 270"/>
                <a:gd name="T86" fmla="*/ 105 w 208"/>
                <a:gd name="T87" fmla="*/ 0 h 270"/>
                <a:gd name="T88" fmla="*/ 141 w 208"/>
                <a:gd name="T89" fmla="*/ 5 h 270"/>
                <a:gd name="T90" fmla="*/ 171 w 208"/>
                <a:gd name="T91" fmla="*/ 20 h 270"/>
                <a:gd name="T92" fmla="*/ 191 w 208"/>
                <a:gd name="T93" fmla="*/ 46 h 270"/>
                <a:gd name="T94" fmla="*/ 199 w 208"/>
                <a:gd name="T95" fmla="*/ 82 h 270"/>
                <a:gd name="T96" fmla="*/ 168 w 208"/>
                <a:gd name="T97" fmla="*/ 82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8" h="270">
                  <a:moveTo>
                    <a:pt x="168" y="82"/>
                  </a:moveTo>
                  <a:cubicBezTo>
                    <a:pt x="168" y="73"/>
                    <a:pt x="166" y="64"/>
                    <a:pt x="162" y="57"/>
                  </a:cubicBezTo>
                  <a:cubicBezTo>
                    <a:pt x="158" y="50"/>
                    <a:pt x="153" y="44"/>
                    <a:pt x="147" y="40"/>
                  </a:cubicBezTo>
                  <a:cubicBezTo>
                    <a:pt x="141" y="35"/>
                    <a:pt x="134" y="32"/>
                    <a:pt x="126" y="29"/>
                  </a:cubicBezTo>
                  <a:cubicBezTo>
                    <a:pt x="118" y="27"/>
                    <a:pt x="110" y="26"/>
                    <a:pt x="101" y="26"/>
                  </a:cubicBezTo>
                  <a:cubicBezTo>
                    <a:pt x="94" y="26"/>
                    <a:pt x="87" y="27"/>
                    <a:pt x="80" y="28"/>
                  </a:cubicBezTo>
                  <a:cubicBezTo>
                    <a:pt x="73" y="30"/>
                    <a:pt x="66" y="32"/>
                    <a:pt x="60" y="36"/>
                  </a:cubicBezTo>
                  <a:cubicBezTo>
                    <a:pt x="54" y="39"/>
                    <a:pt x="50" y="44"/>
                    <a:pt x="46" y="50"/>
                  </a:cubicBezTo>
                  <a:cubicBezTo>
                    <a:pt x="42" y="55"/>
                    <a:pt x="41" y="62"/>
                    <a:pt x="41" y="70"/>
                  </a:cubicBezTo>
                  <a:cubicBezTo>
                    <a:pt x="41" y="77"/>
                    <a:pt x="42" y="83"/>
                    <a:pt x="46" y="88"/>
                  </a:cubicBezTo>
                  <a:cubicBezTo>
                    <a:pt x="49" y="93"/>
                    <a:pt x="54" y="97"/>
                    <a:pt x="59" y="100"/>
                  </a:cubicBezTo>
                  <a:cubicBezTo>
                    <a:pt x="64" y="103"/>
                    <a:pt x="70" y="106"/>
                    <a:pt x="76" y="108"/>
                  </a:cubicBezTo>
                  <a:cubicBezTo>
                    <a:pt x="83" y="110"/>
                    <a:pt x="88" y="112"/>
                    <a:pt x="94" y="113"/>
                  </a:cubicBezTo>
                  <a:cubicBezTo>
                    <a:pt x="135" y="123"/>
                    <a:pt x="135" y="123"/>
                    <a:pt x="135" y="123"/>
                  </a:cubicBezTo>
                  <a:cubicBezTo>
                    <a:pt x="144" y="124"/>
                    <a:pt x="153" y="127"/>
                    <a:pt x="162" y="130"/>
                  </a:cubicBezTo>
                  <a:cubicBezTo>
                    <a:pt x="170" y="133"/>
                    <a:pt x="178" y="138"/>
                    <a:pt x="185" y="144"/>
                  </a:cubicBezTo>
                  <a:cubicBezTo>
                    <a:pt x="192" y="149"/>
                    <a:pt x="197" y="156"/>
                    <a:pt x="202" y="164"/>
                  </a:cubicBezTo>
                  <a:cubicBezTo>
                    <a:pt x="206" y="173"/>
                    <a:pt x="208" y="182"/>
                    <a:pt x="208" y="194"/>
                  </a:cubicBezTo>
                  <a:cubicBezTo>
                    <a:pt x="208" y="207"/>
                    <a:pt x="205" y="219"/>
                    <a:pt x="199" y="229"/>
                  </a:cubicBezTo>
                  <a:cubicBezTo>
                    <a:pt x="192" y="239"/>
                    <a:pt x="184" y="247"/>
                    <a:pt x="175" y="253"/>
                  </a:cubicBezTo>
                  <a:cubicBezTo>
                    <a:pt x="165" y="259"/>
                    <a:pt x="154" y="263"/>
                    <a:pt x="142" y="266"/>
                  </a:cubicBezTo>
                  <a:cubicBezTo>
                    <a:pt x="129" y="269"/>
                    <a:pt x="117" y="270"/>
                    <a:pt x="105" y="270"/>
                  </a:cubicBezTo>
                  <a:cubicBezTo>
                    <a:pt x="75" y="270"/>
                    <a:pt x="51" y="263"/>
                    <a:pt x="32" y="249"/>
                  </a:cubicBezTo>
                  <a:cubicBezTo>
                    <a:pt x="14" y="234"/>
                    <a:pt x="3" y="212"/>
                    <a:pt x="0" y="180"/>
                  </a:cubicBezTo>
                  <a:cubicBezTo>
                    <a:pt x="32" y="180"/>
                    <a:pt x="32" y="180"/>
                    <a:pt x="32" y="180"/>
                  </a:cubicBezTo>
                  <a:cubicBezTo>
                    <a:pt x="33" y="201"/>
                    <a:pt x="41" y="217"/>
                    <a:pt x="55" y="228"/>
                  </a:cubicBezTo>
                  <a:cubicBezTo>
                    <a:pt x="69" y="239"/>
                    <a:pt x="86" y="244"/>
                    <a:pt x="107" y="244"/>
                  </a:cubicBezTo>
                  <a:cubicBezTo>
                    <a:pt x="114" y="244"/>
                    <a:pt x="122" y="243"/>
                    <a:pt x="130" y="242"/>
                  </a:cubicBezTo>
                  <a:cubicBezTo>
                    <a:pt x="138" y="240"/>
                    <a:pt x="146" y="237"/>
                    <a:pt x="153" y="233"/>
                  </a:cubicBezTo>
                  <a:cubicBezTo>
                    <a:pt x="160" y="229"/>
                    <a:pt x="166" y="224"/>
                    <a:pt x="170" y="218"/>
                  </a:cubicBezTo>
                  <a:cubicBezTo>
                    <a:pt x="175" y="212"/>
                    <a:pt x="177" y="205"/>
                    <a:pt x="177" y="196"/>
                  </a:cubicBezTo>
                  <a:cubicBezTo>
                    <a:pt x="177" y="188"/>
                    <a:pt x="175" y="182"/>
                    <a:pt x="172" y="177"/>
                  </a:cubicBezTo>
                  <a:cubicBezTo>
                    <a:pt x="169" y="171"/>
                    <a:pt x="165" y="167"/>
                    <a:pt x="159" y="164"/>
                  </a:cubicBezTo>
                  <a:cubicBezTo>
                    <a:pt x="154" y="160"/>
                    <a:pt x="148" y="157"/>
                    <a:pt x="141" y="155"/>
                  </a:cubicBezTo>
                  <a:cubicBezTo>
                    <a:pt x="135" y="153"/>
                    <a:pt x="128" y="151"/>
                    <a:pt x="121" y="149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0" y="138"/>
                    <a:pt x="61" y="134"/>
                    <a:pt x="52" y="131"/>
                  </a:cubicBezTo>
                  <a:cubicBezTo>
                    <a:pt x="44" y="128"/>
                    <a:pt x="36" y="123"/>
                    <a:pt x="30" y="118"/>
                  </a:cubicBezTo>
                  <a:cubicBezTo>
                    <a:pt x="23" y="113"/>
                    <a:pt x="18" y="107"/>
                    <a:pt x="15" y="99"/>
                  </a:cubicBezTo>
                  <a:cubicBezTo>
                    <a:pt x="11" y="92"/>
                    <a:pt x="9" y="83"/>
                    <a:pt x="9" y="72"/>
                  </a:cubicBezTo>
                  <a:cubicBezTo>
                    <a:pt x="9" y="59"/>
                    <a:pt x="12" y="48"/>
                    <a:pt x="18" y="39"/>
                  </a:cubicBezTo>
                  <a:cubicBezTo>
                    <a:pt x="24" y="29"/>
                    <a:pt x="31" y="22"/>
                    <a:pt x="41" y="16"/>
                  </a:cubicBezTo>
                  <a:cubicBezTo>
                    <a:pt x="50" y="11"/>
                    <a:pt x="60" y="7"/>
                    <a:pt x="72" y="4"/>
                  </a:cubicBezTo>
                  <a:cubicBezTo>
                    <a:pt x="83" y="1"/>
                    <a:pt x="94" y="0"/>
                    <a:pt x="105" y="0"/>
                  </a:cubicBezTo>
                  <a:cubicBezTo>
                    <a:pt x="118" y="0"/>
                    <a:pt x="130" y="2"/>
                    <a:pt x="141" y="5"/>
                  </a:cubicBezTo>
                  <a:cubicBezTo>
                    <a:pt x="152" y="8"/>
                    <a:pt x="162" y="13"/>
                    <a:pt x="171" y="20"/>
                  </a:cubicBezTo>
                  <a:cubicBezTo>
                    <a:pt x="179" y="27"/>
                    <a:pt x="186" y="36"/>
                    <a:pt x="191" y="46"/>
                  </a:cubicBezTo>
                  <a:cubicBezTo>
                    <a:pt x="196" y="56"/>
                    <a:pt x="198" y="68"/>
                    <a:pt x="199" y="82"/>
                  </a:cubicBezTo>
                  <a:lnTo>
                    <a:pt x="168" y="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 noEditPoints="1"/>
            </p:cNvSpPr>
            <p:nvPr userDrawn="1"/>
          </p:nvSpPr>
          <p:spPr bwMode="auto">
            <a:xfrm>
              <a:off x="10855325" y="423863"/>
              <a:ext cx="320675" cy="334963"/>
            </a:xfrm>
            <a:custGeom>
              <a:avLst/>
              <a:gdLst>
                <a:gd name="T0" fmla="*/ 230 w 349"/>
                <a:gd name="T1" fmla="*/ 0 h 364"/>
                <a:gd name="T2" fmla="*/ 20 w 349"/>
                <a:gd name="T3" fmla="*/ 0 h 364"/>
                <a:gd name="T4" fmla="*/ 20 w 349"/>
                <a:gd name="T5" fmla="*/ 77 h 364"/>
                <a:gd name="T6" fmla="*/ 225 w 349"/>
                <a:gd name="T7" fmla="*/ 77 h 364"/>
                <a:gd name="T8" fmla="*/ 267 w 349"/>
                <a:gd name="T9" fmla="*/ 126 h 364"/>
                <a:gd name="T10" fmla="*/ 267 w 349"/>
                <a:gd name="T11" fmla="*/ 139 h 364"/>
                <a:gd name="T12" fmla="*/ 97 w 349"/>
                <a:gd name="T13" fmla="*/ 139 h 364"/>
                <a:gd name="T14" fmla="*/ 0 w 349"/>
                <a:gd name="T15" fmla="*/ 243 h 364"/>
                <a:gd name="T16" fmla="*/ 0 w 349"/>
                <a:gd name="T17" fmla="*/ 260 h 364"/>
                <a:gd name="T18" fmla="*/ 100 w 349"/>
                <a:gd name="T19" fmla="*/ 364 h 364"/>
                <a:gd name="T20" fmla="*/ 349 w 349"/>
                <a:gd name="T21" fmla="*/ 364 h 364"/>
                <a:gd name="T22" fmla="*/ 349 w 349"/>
                <a:gd name="T23" fmla="*/ 125 h 364"/>
                <a:gd name="T24" fmla="*/ 230 w 349"/>
                <a:gd name="T25" fmla="*/ 0 h 364"/>
                <a:gd name="T26" fmla="*/ 109 w 349"/>
                <a:gd name="T27" fmla="*/ 287 h 364"/>
                <a:gd name="T28" fmla="*/ 82 w 349"/>
                <a:gd name="T29" fmla="*/ 249 h 364"/>
                <a:gd name="T30" fmla="*/ 109 w 349"/>
                <a:gd name="T31" fmla="*/ 212 h 364"/>
                <a:gd name="T32" fmla="*/ 267 w 349"/>
                <a:gd name="T33" fmla="*/ 212 h 364"/>
                <a:gd name="T34" fmla="*/ 267 w 349"/>
                <a:gd name="T35" fmla="*/ 287 h 364"/>
                <a:gd name="T36" fmla="*/ 109 w 349"/>
                <a:gd name="T37" fmla="*/ 287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9" h="364">
                  <a:moveTo>
                    <a:pt x="23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25" y="77"/>
                    <a:pt x="225" y="77"/>
                    <a:pt x="225" y="77"/>
                  </a:cubicBezTo>
                  <a:cubicBezTo>
                    <a:pt x="255" y="77"/>
                    <a:pt x="267" y="91"/>
                    <a:pt x="267" y="126"/>
                  </a:cubicBezTo>
                  <a:cubicBezTo>
                    <a:pt x="267" y="139"/>
                    <a:pt x="267" y="139"/>
                    <a:pt x="267" y="139"/>
                  </a:cubicBezTo>
                  <a:cubicBezTo>
                    <a:pt x="97" y="139"/>
                    <a:pt x="97" y="139"/>
                    <a:pt x="97" y="139"/>
                  </a:cubicBezTo>
                  <a:cubicBezTo>
                    <a:pt x="32" y="139"/>
                    <a:pt x="0" y="171"/>
                    <a:pt x="0" y="243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335"/>
                    <a:pt x="33" y="364"/>
                    <a:pt x="100" y="364"/>
                  </a:cubicBezTo>
                  <a:cubicBezTo>
                    <a:pt x="349" y="364"/>
                    <a:pt x="349" y="364"/>
                    <a:pt x="349" y="364"/>
                  </a:cubicBezTo>
                  <a:cubicBezTo>
                    <a:pt x="349" y="125"/>
                    <a:pt x="349" y="125"/>
                    <a:pt x="349" y="125"/>
                  </a:cubicBezTo>
                  <a:cubicBezTo>
                    <a:pt x="349" y="33"/>
                    <a:pt x="319" y="0"/>
                    <a:pt x="230" y="0"/>
                  </a:cubicBezTo>
                  <a:moveTo>
                    <a:pt x="109" y="287"/>
                  </a:moveTo>
                  <a:cubicBezTo>
                    <a:pt x="96" y="287"/>
                    <a:pt x="82" y="280"/>
                    <a:pt x="82" y="249"/>
                  </a:cubicBezTo>
                  <a:cubicBezTo>
                    <a:pt x="82" y="218"/>
                    <a:pt x="96" y="212"/>
                    <a:pt x="109" y="212"/>
                  </a:cubicBezTo>
                  <a:cubicBezTo>
                    <a:pt x="267" y="212"/>
                    <a:pt x="267" y="212"/>
                    <a:pt x="267" y="212"/>
                  </a:cubicBezTo>
                  <a:cubicBezTo>
                    <a:pt x="267" y="287"/>
                    <a:pt x="267" y="287"/>
                    <a:pt x="267" y="287"/>
                  </a:cubicBezTo>
                  <a:lnTo>
                    <a:pt x="109" y="2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 noEditPoints="1"/>
            </p:cNvSpPr>
            <p:nvPr userDrawn="1"/>
          </p:nvSpPr>
          <p:spPr bwMode="auto">
            <a:xfrm>
              <a:off x="11491913" y="423863"/>
              <a:ext cx="319088" cy="334963"/>
            </a:xfrm>
            <a:custGeom>
              <a:avLst/>
              <a:gdLst>
                <a:gd name="T0" fmla="*/ 230 w 349"/>
                <a:gd name="T1" fmla="*/ 0 h 364"/>
                <a:gd name="T2" fmla="*/ 20 w 349"/>
                <a:gd name="T3" fmla="*/ 0 h 364"/>
                <a:gd name="T4" fmla="*/ 20 w 349"/>
                <a:gd name="T5" fmla="*/ 77 h 364"/>
                <a:gd name="T6" fmla="*/ 225 w 349"/>
                <a:gd name="T7" fmla="*/ 77 h 364"/>
                <a:gd name="T8" fmla="*/ 267 w 349"/>
                <a:gd name="T9" fmla="*/ 126 h 364"/>
                <a:gd name="T10" fmla="*/ 267 w 349"/>
                <a:gd name="T11" fmla="*/ 139 h 364"/>
                <a:gd name="T12" fmla="*/ 97 w 349"/>
                <a:gd name="T13" fmla="*/ 139 h 364"/>
                <a:gd name="T14" fmla="*/ 0 w 349"/>
                <a:gd name="T15" fmla="*/ 243 h 364"/>
                <a:gd name="T16" fmla="*/ 0 w 349"/>
                <a:gd name="T17" fmla="*/ 260 h 364"/>
                <a:gd name="T18" fmla="*/ 100 w 349"/>
                <a:gd name="T19" fmla="*/ 364 h 364"/>
                <a:gd name="T20" fmla="*/ 349 w 349"/>
                <a:gd name="T21" fmla="*/ 364 h 364"/>
                <a:gd name="T22" fmla="*/ 349 w 349"/>
                <a:gd name="T23" fmla="*/ 125 h 364"/>
                <a:gd name="T24" fmla="*/ 230 w 349"/>
                <a:gd name="T25" fmla="*/ 0 h 364"/>
                <a:gd name="T26" fmla="*/ 109 w 349"/>
                <a:gd name="T27" fmla="*/ 287 h 364"/>
                <a:gd name="T28" fmla="*/ 82 w 349"/>
                <a:gd name="T29" fmla="*/ 249 h 364"/>
                <a:gd name="T30" fmla="*/ 109 w 349"/>
                <a:gd name="T31" fmla="*/ 212 h 364"/>
                <a:gd name="T32" fmla="*/ 267 w 349"/>
                <a:gd name="T33" fmla="*/ 212 h 364"/>
                <a:gd name="T34" fmla="*/ 267 w 349"/>
                <a:gd name="T35" fmla="*/ 287 h 364"/>
                <a:gd name="T36" fmla="*/ 109 w 349"/>
                <a:gd name="T37" fmla="*/ 287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9" h="364">
                  <a:moveTo>
                    <a:pt x="23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25" y="77"/>
                    <a:pt x="225" y="77"/>
                    <a:pt x="225" y="77"/>
                  </a:cubicBezTo>
                  <a:cubicBezTo>
                    <a:pt x="255" y="77"/>
                    <a:pt x="267" y="91"/>
                    <a:pt x="267" y="126"/>
                  </a:cubicBezTo>
                  <a:cubicBezTo>
                    <a:pt x="267" y="139"/>
                    <a:pt x="267" y="139"/>
                    <a:pt x="267" y="139"/>
                  </a:cubicBezTo>
                  <a:cubicBezTo>
                    <a:pt x="97" y="139"/>
                    <a:pt x="97" y="139"/>
                    <a:pt x="97" y="139"/>
                  </a:cubicBezTo>
                  <a:cubicBezTo>
                    <a:pt x="32" y="139"/>
                    <a:pt x="0" y="171"/>
                    <a:pt x="0" y="243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335"/>
                    <a:pt x="33" y="364"/>
                    <a:pt x="100" y="364"/>
                  </a:cubicBezTo>
                  <a:cubicBezTo>
                    <a:pt x="349" y="364"/>
                    <a:pt x="349" y="364"/>
                    <a:pt x="349" y="364"/>
                  </a:cubicBezTo>
                  <a:cubicBezTo>
                    <a:pt x="349" y="125"/>
                    <a:pt x="349" y="125"/>
                    <a:pt x="349" y="125"/>
                  </a:cubicBezTo>
                  <a:cubicBezTo>
                    <a:pt x="349" y="33"/>
                    <a:pt x="319" y="0"/>
                    <a:pt x="230" y="0"/>
                  </a:cubicBezTo>
                  <a:moveTo>
                    <a:pt x="109" y="287"/>
                  </a:moveTo>
                  <a:cubicBezTo>
                    <a:pt x="96" y="287"/>
                    <a:pt x="82" y="280"/>
                    <a:pt x="82" y="249"/>
                  </a:cubicBezTo>
                  <a:cubicBezTo>
                    <a:pt x="82" y="218"/>
                    <a:pt x="96" y="212"/>
                    <a:pt x="109" y="212"/>
                  </a:cubicBezTo>
                  <a:cubicBezTo>
                    <a:pt x="267" y="212"/>
                    <a:pt x="267" y="212"/>
                    <a:pt x="267" y="212"/>
                  </a:cubicBezTo>
                  <a:cubicBezTo>
                    <a:pt x="267" y="287"/>
                    <a:pt x="267" y="287"/>
                    <a:pt x="267" y="287"/>
                  </a:cubicBezTo>
                  <a:lnTo>
                    <a:pt x="109" y="2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10123488" y="423863"/>
              <a:ext cx="293688" cy="334963"/>
            </a:xfrm>
            <a:custGeom>
              <a:avLst/>
              <a:gdLst>
                <a:gd name="T0" fmla="*/ 0 w 185"/>
                <a:gd name="T1" fmla="*/ 0 h 211"/>
                <a:gd name="T2" fmla="*/ 0 w 185"/>
                <a:gd name="T3" fmla="*/ 45 h 211"/>
                <a:gd name="T4" fmla="*/ 68 w 185"/>
                <a:gd name="T5" fmla="*/ 45 h 211"/>
                <a:gd name="T6" fmla="*/ 68 w 185"/>
                <a:gd name="T7" fmla="*/ 211 h 211"/>
                <a:gd name="T8" fmla="*/ 117 w 185"/>
                <a:gd name="T9" fmla="*/ 211 h 211"/>
                <a:gd name="T10" fmla="*/ 117 w 185"/>
                <a:gd name="T11" fmla="*/ 45 h 211"/>
                <a:gd name="T12" fmla="*/ 185 w 185"/>
                <a:gd name="T13" fmla="*/ 45 h 211"/>
                <a:gd name="T14" fmla="*/ 185 w 185"/>
                <a:gd name="T15" fmla="*/ 0 h 211"/>
                <a:gd name="T16" fmla="*/ 0 w 185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5" h="211">
                  <a:moveTo>
                    <a:pt x="0" y="0"/>
                  </a:moveTo>
                  <a:lnTo>
                    <a:pt x="0" y="45"/>
                  </a:lnTo>
                  <a:lnTo>
                    <a:pt x="68" y="45"/>
                  </a:lnTo>
                  <a:lnTo>
                    <a:pt x="68" y="211"/>
                  </a:lnTo>
                  <a:lnTo>
                    <a:pt x="117" y="211"/>
                  </a:lnTo>
                  <a:lnTo>
                    <a:pt x="117" y="45"/>
                  </a:lnTo>
                  <a:lnTo>
                    <a:pt x="185" y="45"/>
                  </a:lnTo>
                  <a:lnTo>
                    <a:pt x="1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11191875" y="423863"/>
              <a:ext cx="292100" cy="334963"/>
            </a:xfrm>
            <a:custGeom>
              <a:avLst/>
              <a:gdLst>
                <a:gd name="T0" fmla="*/ 0 w 184"/>
                <a:gd name="T1" fmla="*/ 0 h 211"/>
                <a:gd name="T2" fmla="*/ 0 w 184"/>
                <a:gd name="T3" fmla="*/ 45 h 211"/>
                <a:gd name="T4" fmla="*/ 68 w 184"/>
                <a:gd name="T5" fmla="*/ 45 h 211"/>
                <a:gd name="T6" fmla="*/ 68 w 184"/>
                <a:gd name="T7" fmla="*/ 211 h 211"/>
                <a:gd name="T8" fmla="*/ 116 w 184"/>
                <a:gd name="T9" fmla="*/ 211 h 211"/>
                <a:gd name="T10" fmla="*/ 116 w 184"/>
                <a:gd name="T11" fmla="*/ 45 h 211"/>
                <a:gd name="T12" fmla="*/ 184 w 184"/>
                <a:gd name="T13" fmla="*/ 45 h 211"/>
                <a:gd name="T14" fmla="*/ 184 w 184"/>
                <a:gd name="T15" fmla="*/ 0 h 211"/>
                <a:gd name="T16" fmla="*/ 0 w 184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211">
                  <a:moveTo>
                    <a:pt x="0" y="0"/>
                  </a:moveTo>
                  <a:lnTo>
                    <a:pt x="0" y="45"/>
                  </a:lnTo>
                  <a:lnTo>
                    <a:pt x="68" y="45"/>
                  </a:lnTo>
                  <a:lnTo>
                    <a:pt x="68" y="211"/>
                  </a:lnTo>
                  <a:lnTo>
                    <a:pt x="116" y="211"/>
                  </a:lnTo>
                  <a:lnTo>
                    <a:pt x="116" y="45"/>
                  </a:lnTo>
                  <a:lnTo>
                    <a:pt x="184" y="45"/>
                  </a:lnTo>
                  <a:lnTo>
                    <a:pt x="1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 noEditPoints="1"/>
            </p:cNvSpPr>
            <p:nvPr userDrawn="1"/>
          </p:nvSpPr>
          <p:spPr bwMode="auto">
            <a:xfrm>
              <a:off x="10509250" y="423863"/>
              <a:ext cx="315913" cy="334963"/>
            </a:xfrm>
            <a:custGeom>
              <a:avLst/>
              <a:gdLst>
                <a:gd name="T0" fmla="*/ 345 w 345"/>
                <a:gd name="T1" fmla="*/ 237 h 364"/>
                <a:gd name="T2" fmla="*/ 345 w 345"/>
                <a:gd name="T3" fmla="*/ 128 h 364"/>
                <a:gd name="T4" fmla="*/ 224 w 345"/>
                <a:gd name="T5" fmla="*/ 0 h 364"/>
                <a:gd name="T6" fmla="*/ 0 w 345"/>
                <a:gd name="T7" fmla="*/ 0 h 364"/>
                <a:gd name="T8" fmla="*/ 0 w 345"/>
                <a:gd name="T9" fmla="*/ 364 h 364"/>
                <a:gd name="T10" fmla="*/ 228 w 345"/>
                <a:gd name="T11" fmla="*/ 364 h 364"/>
                <a:gd name="T12" fmla="*/ 345 w 345"/>
                <a:gd name="T13" fmla="*/ 237 h 364"/>
                <a:gd name="T14" fmla="*/ 260 w 345"/>
                <a:gd name="T15" fmla="*/ 238 h 364"/>
                <a:gd name="T16" fmla="*/ 218 w 345"/>
                <a:gd name="T17" fmla="*/ 287 h 364"/>
                <a:gd name="T18" fmla="*/ 84 w 345"/>
                <a:gd name="T19" fmla="*/ 287 h 364"/>
                <a:gd name="T20" fmla="*/ 84 w 345"/>
                <a:gd name="T21" fmla="*/ 78 h 364"/>
                <a:gd name="T22" fmla="*/ 218 w 345"/>
                <a:gd name="T23" fmla="*/ 78 h 364"/>
                <a:gd name="T24" fmla="*/ 260 w 345"/>
                <a:gd name="T25" fmla="*/ 126 h 364"/>
                <a:gd name="T26" fmla="*/ 260 w 345"/>
                <a:gd name="T27" fmla="*/ 23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" h="364">
                  <a:moveTo>
                    <a:pt x="345" y="237"/>
                  </a:moveTo>
                  <a:cubicBezTo>
                    <a:pt x="345" y="128"/>
                    <a:pt x="345" y="128"/>
                    <a:pt x="345" y="128"/>
                  </a:cubicBezTo>
                  <a:cubicBezTo>
                    <a:pt x="345" y="33"/>
                    <a:pt x="308" y="0"/>
                    <a:pt x="2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64"/>
                    <a:pt x="0" y="364"/>
                    <a:pt x="0" y="364"/>
                  </a:cubicBezTo>
                  <a:cubicBezTo>
                    <a:pt x="228" y="364"/>
                    <a:pt x="228" y="364"/>
                    <a:pt x="228" y="364"/>
                  </a:cubicBezTo>
                  <a:cubicBezTo>
                    <a:pt x="317" y="364"/>
                    <a:pt x="345" y="320"/>
                    <a:pt x="345" y="237"/>
                  </a:cubicBezTo>
                  <a:moveTo>
                    <a:pt x="260" y="238"/>
                  </a:moveTo>
                  <a:cubicBezTo>
                    <a:pt x="260" y="273"/>
                    <a:pt x="248" y="287"/>
                    <a:pt x="218" y="287"/>
                  </a:cubicBezTo>
                  <a:cubicBezTo>
                    <a:pt x="84" y="287"/>
                    <a:pt x="84" y="287"/>
                    <a:pt x="84" y="287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218" y="78"/>
                    <a:pt x="218" y="78"/>
                    <a:pt x="218" y="78"/>
                  </a:cubicBezTo>
                  <a:cubicBezTo>
                    <a:pt x="248" y="78"/>
                    <a:pt x="260" y="91"/>
                    <a:pt x="260" y="126"/>
                  </a:cubicBezTo>
                  <a:lnTo>
                    <a:pt x="260" y="23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9448800" y="420688"/>
              <a:ext cx="331788" cy="342900"/>
            </a:xfrm>
            <a:custGeom>
              <a:avLst/>
              <a:gdLst>
                <a:gd name="T0" fmla="*/ 273 w 363"/>
                <a:gd name="T1" fmla="*/ 282 h 373"/>
                <a:gd name="T2" fmla="*/ 146 w 363"/>
                <a:gd name="T3" fmla="*/ 42 h 373"/>
                <a:gd name="T4" fmla="*/ 74 w 363"/>
                <a:gd name="T5" fmla="*/ 0 h 373"/>
                <a:gd name="T6" fmla="*/ 0 w 363"/>
                <a:gd name="T7" fmla="*/ 96 h 373"/>
                <a:gd name="T8" fmla="*/ 0 w 363"/>
                <a:gd name="T9" fmla="*/ 369 h 373"/>
                <a:gd name="T10" fmla="*/ 82 w 363"/>
                <a:gd name="T11" fmla="*/ 369 h 373"/>
                <a:gd name="T12" fmla="*/ 82 w 363"/>
                <a:gd name="T13" fmla="*/ 142 h 373"/>
                <a:gd name="T14" fmla="*/ 81 w 363"/>
                <a:gd name="T15" fmla="*/ 96 h 373"/>
                <a:gd name="T16" fmla="*/ 83 w 363"/>
                <a:gd name="T17" fmla="*/ 87 h 373"/>
                <a:gd name="T18" fmla="*/ 89 w 363"/>
                <a:gd name="T19" fmla="*/ 91 h 373"/>
                <a:gd name="T20" fmla="*/ 217 w 363"/>
                <a:gd name="T21" fmla="*/ 331 h 373"/>
                <a:gd name="T22" fmla="*/ 288 w 363"/>
                <a:gd name="T23" fmla="*/ 373 h 373"/>
                <a:gd name="T24" fmla="*/ 363 w 363"/>
                <a:gd name="T25" fmla="*/ 276 h 373"/>
                <a:gd name="T26" fmla="*/ 363 w 363"/>
                <a:gd name="T27" fmla="*/ 4 h 373"/>
                <a:gd name="T28" fmla="*/ 280 w 363"/>
                <a:gd name="T29" fmla="*/ 4 h 373"/>
                <a:gd name="T30" fmla="*/ 280 w 363"/>
                <a:gd name="T31" fmla="*/ 231 h 373"/>
                <a:gd name="T32" fmla="*/ 282 w 363"/>
                <a:gd name="T33" fmla="*/ 277 h 373"/>
                <a:gd name="T34" fmla="*/ 279 w 363"/>
                <a:gd name="T35" fmla="*/ 286 h 373"/>
                <a:gd name="T36" fmla="*/ 273 w 363"/>
                <a:gd name="T37" fmla="*/ 282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3" h="373">
                  <a:moveTo>
                    <a:pt x="273" y="282"/>
                  </a:moveTo>
                  <a:cubicBezTo>
                    <a:pt x="271" y="278"/>
                    <a:pt x="160" y="63"/>
                    <a:pt x="146" y="42"/>
                  </a:cubicBezTo>
                  <a:cubicBezTo>
                    <a:pt x="130" y="17"/>
                    <a:pt x="111" y="0"/>
                    <a:pt x="74" y="0"/>
                  </a:cubicBezTo>
                  <a:cubicBezTo>
                    <a:pt x="40" y="0"/>
                    <a:pt x="0" y="15"/>
                    <a:pt x="0" y="96"/>
                  </a:cubicBezTo>
                  <a:cubicBezTo>
                    <a:pt x="0" y="369"/>
                    <a:pt x="0" y="369"/>
                    <a:pt x="0" y="369"/>
                  </a:cubicBezTo>
                  <a:cubicBezTo>
                    <a:pt x="82" y="369"/>
                    <a:pt x="82" y="369"/>
                    <a:pt x="82" y="369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25"/>
                    <a:pt x="81" y="101"/>
                    <a:pt x="81" y="96"/>
                  </a:cubicBezTo>
                  <a:cubicBezTo>
                    <a:pt x="81" y="92"/>
                    <a:pt x="81" y="88"/>
                    <a:pt x="83" y="87"/>
                  </a:cubicBezTo>
                  <a:cubicBezTo>
                    <a:pt x="85" y="86"/>
                    <a:pt x="88" y="88"/>
                    <a:pt x="89" y="91"/>
                  </a:cubicBezTo>
                  <a:cubicBezTo>
                    <a:pt x="91" y="94"/>
                    <a:pt x="195" y="297"/>
                    <a:pt x="217" y="331"/>
                  </a:cubicBezTo>
                  <a:cubicBezTo>
                    <a:pt x="232" y="355"/>
                    <a:pt x="251" y="373"/>
                    <a:pt x="288" y="373"/>
                  </a:cubicBezTo>
                  <a:cubicBezTo>
                    <a:pt x="322" y="373"/>
                    <a:pt x="363" y="357"/>
                    <a:pt x="363" y="276"/>
                  </a:cubicBezTo>
                  <a:cubicBezTo>
                    <a:pt x="363" y="4"/>
                    <a:pt x="363" y="4"/>
                    <a:pt x="363" y="4"/>
                  </a:cubicBezTo>
                  <a:cubicBezTo>
                    <a:pt x="280" y="4"/>
                    <a:pt x="280" y="4"/>
                    <a:pt x="280" y="4"/>
                  </a:cubicBezTo>
                  <a:cubicBezTo>
                    <a:pt x="280" y="231"/>
                    <a:pt x="280" y="231"/>
                    <a:pt x="280" y="231"/>
                  </a:cubicBezTo>
                  <a:cubicBezTo>
                    <a:pt x="280" y="248"/>
                    <a:pt x="281" y="272"/>
                    <a:pt x="282" y="277"/>
                  </a:cubicBezTo>
                  <a:cubicBezTo>
                    <a:pt x="282" y="281"/>
                    <a:pt x="282" y="284"/>
                    <a:pt x="279" y="286"/>
                  </a:cubicBezTo>
                  <a:cubicBezTo>
                    <a:pt x="277" y="287"/>
                    <a:pt x="275" y="285"/>
                    <a:pt x="273" y="28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9807575" y="423863"/>
              <a:ext cx="292100" cy="334963"/>
            </a:xfrm>
            <a:custGeom>
              <a:avLst/>
              <a:gdLst>
                <a:gd name="T0" fmla="*/ 0 w 184"/>
                <a:gd name="T1" fmla="*/ 0 h 211"/>
                <a:gd name="T2" fmla="*/ 0 w 184"/>
                <a:gd name="T3" fmla="*/ 45 h 211"/>
                <a:gd name="T4" fmla="*/ 68 w 184"/>
                <a:gd name="T5" fmla="*/ 45 h 211"/>
                <a:gd name="T6" fmla="*/ 68 w 184"/>
                <a:gd name="T7" fmla="*/ 211 h 211"/>
                <a:gd name="T8" fmla="*/ 116 w 184"/>
                <a:gd name="T9" fmla="*/ 211 h 211"/>
                <a:gd name="T10" fmla="*/ 116 w 184"/>
                <a:gd name="T11" fmla="*/ 45 h 211"/>
                <a:gd name="T12" fmla="*/ 184 w 184"/>
                <a:gd name="T13" fmla="*/ 45 h 211"/>
                <a:gd name="T14" fmla="*/ 184 w 184"/>
                <a:gd name="T15" fmla="*/ 0 h 211"/>
                <a:gd name="T16" fmla="*/ 0 w 184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211">
                  <a:moveTo>
                    <a:pt x="0" y="0"/>
                  </a:moveTo>
                  <a:lnTo>
                    <a:pt x="0" y="45"/>
                  </a:lnTo>
                  <a:lnTo>
                    <a:pt x="68" y="45"/>
                  </a:lnTo>
                  <a:lnTo>
                    <a:pt x="68" y="211"/>
                  </a:lnTo>
                  <a:lnTo>
                    <a:pt x="116" y="211"/>
                  </a:lnTo>
                  <a:lnTo>
                    <a:pt x="116" y="45"/>
                  </a:lnTo>
                  <a:lnTo>
                    <a:pt x="184" y="45"/>
                  </a:lnTo>
                  <a:lnTo>
                    <a:pt x="1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7" name="TextBox 12"/>
          <p:cNvSpPr txBox="1"/>
          <p:nvPr userDrawn="1"/>
        </p:nvSpPr>
        <p:spPr>
          <a:xfrm>
            <a:off x="9829800" y="6597352"/>
            <a:ext cx="2219079" cy="123111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bg1"/>
                </a:solidFill>
                <a:latin typeface="+mn-lt"/>
                <a:ea typeface="HGPGothicE" charset="-128"/>
                <a:cs typeface="Meiryo UI" pitchFamily="50" charset="-128"/>
              </a:rPr>
              <a:t>© 2017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898001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2849316" y="1066800"/>
            <a:ext cx="8802689" cy="5098330"/>
          </a:xfrm>
          <a:prstGeom prst="rect">
            <a:avLst/>
          </a:prstGeom>
        </p:spPr>
        <p:txBody>
          <a:bodyPr lIns="183600" rIns="183600"/>
          <a:lstStyle>
            <a:lvl1pPr marL="0" indent="0" fontAlgn="ctr">
              <a:spcBef>
                <a:spcPts val="0"/>
              </a:spcBef>
              <a:spcAft>
                <a:spcPts val="0"/>
              </a:spcAft>
              <a:buFontTx/>
              <a:buNone/>
              <a:defRPr sz="2000" b="0" i="0" spc="100" baseline="0">
                <a:solidFill>
                  <a:schemeClr val="tx1"/>
                </a:solidFill>
                <a:latin typeface="+mn-lt"/>
                <a:ea typeface="HGPGothicE" charset="-128"/>
                <a:cs typeface="HGPGothicE" charset="-128"/>
              </a:defRPr>
            </a:lvl1pPr>
            <a:lvl2pPr marL="609555" indent="0" fontAlgn="ctr">
              <a:spcBef>
                <a:spcPts val="0"/>
              </a:spcBef>
              <a:spcAft>
                <a:spcPts val="0"/>
              </a:spcAft>
              <a:buFontTx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fontAlgn="ctr">
              <a:spcBef>
                <a:spcPts val="0"/>
              </a:spcBef>
              <a:spcAft>
                <a:spcPts val="0"/>
              </a:spcAft>
              <a:buFontTx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>
              <a:buFontTx/>
              <a:buNone/>
              <a:defRPr>
                <a:solidFill>
                  <a:schemeClr val="tx2"/>
                </a:solidFill>
              </a:defRPr>
            </a:lvl4pPr>
            <a:lvl5pPr marL="2438218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kumimoji="1" lang="en-US" altLang="ja-JP" dirty="0"/>
              <a:t>Click and enter text.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sp>
        <p:nvSpPr>
          <p:cNvPr id="14" name="TextBox 16"/>
          <p:cNvSpPr txBox="1"/>
          <p:nvPr userDrawn="1"/>
        </p:nvSpPr>
        <p:spPr>
          <a:xfrm>
            <a:off x="5761153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tx1"/>
                </a:solidFill>
                <a:latin typeface="+mn-lt"/>
                <a:ea typeface="HGPGothicE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tx1"/>
              </a:solidFill>
              <a:latin typeface="+mn-lt"/>
              <a:ea typeface="HGPGothicE" charset="-128"/>
              <a:cs typeface="HGPGothicE" charset="-128"/>
            </a:endParaRPr>
          </a:p>
        </p:txBody>
      </p:sp>
      <p:sp>
        <p:nvSpPr>
          <p:cNvPr id="7" name="TextBox 12"/>
          <p:cNvSpPr txBox="1"/>
          <p:nvPr userDrawn="1"/>
        </p:nvSpPr>
        <p:spPr>
          <a:xfrm>
            <a:off x="9753600" y="6597352"/>
            <a:ext cx="2295279" cy="123111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tx1"/>
                </a:solidFill>
                <a:latin typeface="+mn-lt"/>
                <a:ea typeface="HGPGothicE" charset="-128"/>
                <a:cs typeface="Meiryo UI" pitchFamily="50" charset="-128"/>
              </a:rPr>
              <a:t>© 2017 NTT DATA, Inc. All rights reserved.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3736" y="0"/>
            <a:ext cx="10515600" cy="722376"/>
          </a:xfrm>
          <a:prstGeom prst="rect">
            <a:avLst/>
          </a:prstGeom>
        </p:spPr>
        <p:txBody>
          <a:bodyPr tIns="109728" anchor="ctr"/>
          <a:lstStyle>
            <a:lvl1pPr marL="226468" marR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 kumimoji="1" lang="en-US" sz="2400" kern="1200" spc="0" baseline="0">
                <a:solidFill>
                  <a:schemeClr val="tx1"/>
                </a:solidFill>
                <a:latin typeface="+mn-lt"/>
                <a:ea typeface="+mj-ea"/>
                <a:cs typeface="Arial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ja-JP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27543406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4060824" y="1524000"/>
            <a:ext cx="4067176" cy="355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>
              <a:latin typeface="+mn-lt"/>
            </a:endParaRPr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1524000"/>
            <a:ext cx="4060825" cy="3556000"/>
          </a:xfrm>
          <a:prstGeom prst="rect">
            <a:avLst/>
          </a:prstGeom>
        </p:spPr>
        <p:txBody>
          <a:bodyPr tIns="457200"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128000" y="1524000"/>
            <a:ext cx="4060825" cy="3556000"/>
          </a:xfrm>
          <a:prstGeom prst="rect">
            <a:avLst/>
          </a:prstGeom>
        </p:spPr>
        <p:txBody>
          <a:bodyPr tIns="457200"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4265612" y="2961822"/>
            <a:ext cx="3657600" cy="75202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 bwMode="white">
          <a:xfrm>
            <a:off x="4265612" y="3810000"/>
            <a:ext cx="3657600" cy="72662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173736" y="0"/>
            <a:ext cx="10515600" cy="722376"/>
          </a:xfrm>
          <a:prstGeom prst="rect">
            <a:avLst/>
          </a:prstGeom>
        </p:spPr>
        <p:txBody>
          <a:bodyPr tIns="109728" anchor="ctr"/>
          <a:lstStyle>
            <a:lvl1pPr marL="226468" marR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 kumimoji="1" lang="en-US" sz="2400" kern="1200" spc="0" baseline="0">
                <a:solidFill>
                  <a:schemeClr val="tx1"/>
                </a:solidFill>
                <a:latin typeface="+mn-lt"/>
                <a:ea typeface="+mj-ea"/>
                <a:cs typeface="Arial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ja-JP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12080054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/>
          </p:cNvSpPr>
          <p:nvPr userDrawn="1"/>
        </p:nvSpPr>
        <p:spPr bwMode="auto">
          <a:xfrm>
            <a:off x="3175" y="0"/>
            <a:ext cx="5224380" cy="6858000"/>
          </a:xfrm>
          <a:custGeom>
            <a:avLst/>
            <a:gdLst>
              <a:gd name="T0" fmla="*/ 1111 w 1691"/>
              <a:gd name="T1" fmla="*/ 1108 h 2215"/>
              <a:gd name="T2" fmla="*/ 1108 w 1691"/>
              <a:gd name="T3" fmla="*/ 1108 h 2215"/>
              <a:gd name="T4" fmla="*/ 1108 w 1691"/>
              <a:gd name="T5" fmla="*/ 1102 h 2215"/>
              <a:gd name="T6" fmla="*/ 815 w 1691"/>
              <a:gd name="T7" fmla="*/ 569 h 2215"/>
              <a:gd name="T8" fmla="*/ 0 w 1691"/>
              <a:gd name="T9" fmla="*/ 0 h 2215"/>
              <a:gd name="T10" fmla="*/ 0 w 1691"/>
              <a:gd name="T11" fmla="*/ 1108 h 2215"/>
              <a:gd name="T12" fmla="*/ 0 w 1691"/>
              <a:gd name="T13" fmla="*/ 1213 h 2215"/>
              <a:gd name="T14" fmla="*/ 34 w 1691"/>
              <a:gd name="T15" fmla="*/ 1257 h 2215"/>
              <a:gd name="T16" fmla="*/ 522 w 1691"/>
              <a:gd name="T17" fmla="*/ 2215 h 2215"/>
              <a:gd name="T18" fmla="*/ 1108 w 1691"/>
              <a:gd name="T19" fmla="*/ 2215 h 2215"/>
              <a:gd name="T20" fmla="*/ 1691 w 1691"/>
              <a:gd name="T21" fmla="*/ 2215 h 2215"/>
              <a:gd name="T22" fmla="*/ 1111 w 1691"/>
              <a:gd name="T23" fmla="*/ 1108 h 2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91" h="2215">
                <a:moveTo>
                  <a:pt x="1111" y="1108"/>
                </a:moveTo>
                <a:cubicBezTo>
                  <a:pt x="1108" y="1108"/>
                  <a:pt x="1108" y="1108"/>
                  <a:pt x="1108" y="1108"/>
                </a:cubicBezTo>
                <a:cubicBezTo>
                  <a:pt x="1108" y="1102"/>
                  <a:pt x="1108" y="1102"/>
                  <a:pt x="1108" y="1102"/>
                </a:cubicBezTo>
                <a:cubicBezTo>
                  <a:pt x="965" y="833"/>
                  <a:pt x="857" y="635"/>
                  <a:pt x="815" y="569"/>
                </a:cubicBezTo>
                <a:cubicBezTo>
                  <a:pt x="624" y="269"/>
                  <a:pt x="397" y="50"/>
                  <a:pt x="0" y="0"/>
                </a:cubicBezTo>
                <a:cubicBezTo>
                  <a:pt x="0" y="1108"/>
                  <a:pt x="0" y="1108"/>
                  <a:pt x="0" y="1108"/>
                </a:cubicBezTo>
                <a:cubicBezTo>
                  <a:pt x="0" y="1213"/>
                  <a:pt x="0" y="1213"/>
                  <a:pt x="0" y="1213"/>
                </a:cubicBezTo>
                <a:cubicBezTo>
                  <a:pt x="13" y="1224"/>
                  <a:pt x="24" y="1239"/>
                  <a:pt x="34" y="1257"/>
                </a:cubicBezTo>
                <a:cubicBezTo>
                  <a:pt x="42" y="1273"/>
                  <a:pt x="250" y="1684"/>
                  <a:pt x="522" y="2215"/>
                </a:cubicBezTo>
                <a:cubicBezTo>
                  <a:pt x="1108" y="2215"/>
                  <a:pt x="1108" y="2215"/>
                  <a:pt x="1108" y="2215"/>
                </a:cubicBezTo>
                <a:cubicBezTo>
                  <a:pt x="1691" y="2215"/>
                  <a:pt x="1691" y="2215"/>
                  <a:pt x="1691" y="2215"/>
                </a:cubicBezTo>
                <a:cubicBezTo>
                  <a:pt x="1483" y="1814"/>
                  <a:pt x="1274" y="1415"/>
                  <a:pt x="1111" y="110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3352800" y="0"/>
            <a:ext cx="8839200" cy="6857999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algn="ctr">
              <a:defRPr sz="3200" spc="200" baseline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kumimoji="1" lang="en-US" altLang="ja-JP" dirty="0"/>
              <a:t>[Middle Title Page]</a:t>
            </a:r>
            <a:endParaRPr kumimoji="1" lang="ja-JP" altLang="en-US" dirty="0"/>
          </a:p>
        </p:txBody>
      </p:sp>
      <p:sp>
        <p:nvSpPr>
          <p:cNvPr id="8" name="TextBox 12"/>
          <p:cNvSpPr txBox="1"/>
          <p:nvPr userDrawn="1"/>
        </p:nvSpPr>
        <p:spPr>
          <a:xfrm>
            <a:off x="231285" y="6593330"/>
            <a:ext cx="2359515" cy="123111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l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bg1"/>
                </a:solidFill>
                <a:latin typeface="+mn-lt"/>
                <a:ea typeface="HGPGothicE" charset="-128"/>
                <a:cs typeface="Meiryo UI" pitchFamily="50" charset="-128"/>
              </a:rPr>
              <a:t>© 2017 NTT DATA,</a:t>
            </a:r>
            <a:r>
              <a:rPr kumimoji="0" lang="en-US" altLang="ja-JP" sz="800" b="0" i="0" baseline="0" dirty="0">
                <a:solidFill>
                  <a:schemeClr val="bg1"/>
                </a:solidFill>
                <a:latin typeface="+mn-lt"/>
                <a:ea typeface="HGPGothicE" charset="-128"/>
                <a:cs typeface="Meiryo UI" pitchFamily="50" charset="-128"/>
              </a:rPr>
              <a:t> Inc. All rights reserved.</a:t>
            </a:r>
            <a:endParaRPr kumimoji="0" lang="en-US" altLang="ja-JP" sz="800" b="0" i="0" dirty="0">
              <a:solidFill>
                <a:schemeClr val="bg1"/>
              </a:solidFill>
              <a:latin typeface="+mn-lt"/>
              <a:ea typeface="HGPGothicE" charset="-128"/>
              <a:cs typeface="Meiryo UI" pitchFamily="50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20" y="6503752"/>
            <a:ext cx="1178351" cy="296174"/>
          </a:xfrm>
          <a:prstGeom prst="rect">
            <a:avLst/>
          </a:prstGeom>
        </p:spPr>
      </p:pic>
      <p:sp>
        <p:nvSpPr>
          <p:cNvPr id="9" name="TextBox 16"/>
          <p:cNvSpPr txBox="1"/>
          <p:nvPr userDrawn="1"/>
        </p:nvSpPr>
        <p:spPr>
          <a:xfrm>
            <a:off x="5761153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bg1"/>
                </a:solidFill>
                <a:latin typeface="+mn-lt"/>
                <a:ea typeface="HGPGothicE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bg1"/>
              </a:solidFill>
              <a:latin typeface="+mn-lt"/>
              <a:ea typeface="HGPGothicE" charset="-128"/>
              <a:cs typeface="HGPGothicE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786734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73736" y="0"/>
            <a:ext cx="10515600" cy="722376"/>
          </a:xfrm>
          <a:prstGeom prst="rect">
            <a:avLst/>
          </a:prstGeom>
        </p:spPr>
        <p:txBody>
          <a:bodyPr tIns="109728" anchor="ctr"/>
          <a:lstStyle>
            <a:lvl1pPr marL="226468" marR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 kumimoji="1" lang="en-US" sz="2400" kern="1200" spc="0" baseline="0">
                <a:solidFill>
                  <a:schemeClr val="tx1"/>
                </a:solidFill>
                <a:latin typeface="+mn-lt"/>
                <a:ea typeface="+mj-ea"/>
                <a:cs typeface="Arial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ja-JP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3628235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-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226468" marR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ja-JP" dirty="0"/>
              <a:t>[Title] – Layout of Agenda Slide Only</a:t>
            </a:r>
          </a:p>
        </p:txBody>
      </p:sp>
      <p:pic>
        <p:nvPicPr>
          <p:cNvPr id="4" name="図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sp>
        <p:nvSpPr>
          <p:cNvPr id="5" name="TextBox 16"/>
          <p:cNvSpPr txBox="1"/>
          <p:nvPr userDrawn="1"/>
        </p:nvSpPr>
        <p:spPr>
          <a:xfrm>
            <a:off x="5761153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>
              <a:defRPr/>
            </a:pPr>
            <a:fld id="{0F9AC1C8-10F2-4A77-9A6E-9375F974715F}" type="slidenum">
              <a:rPr lang="en-US" sz="1200">
                <a:solidFill>
                  <a:srgbClr val="404040"/>
                </a:solidFill>
                <a:ea typeface="HGPGothicE" charset="-128"/>
                <a:cs typeface="HGPGothicE" charset="-128"/>
              </a:rPr>
              <a:pPr algn="ctr">
                <a:defRPr/>
              </a:pPr>
              <a:t>‹#›</a:t>
            </a:fld>
            <a:endParaRPr lang="en-US" sz="1200" dirty="0">
              <a:solidFill>
                <a:srgbClr val="404040"/>
              </a:solidFill>
              <a:ea typeface="HGPGothicE" charset="-128"/>
              <a:cs typeface="HGPGothicE" charset="-128"/>
            </a:endParaRPr>
          </a:p>
        </p:txBody>
      </p:sp>
      <p:sp>
        <p:nvSpPr>
          <p:cNvPr id="6" name="TextBox 12"/>
          <p:cNvSpPr txBox="1"/>
          <p:nvPr userDrawn="1"/>
        </p:nvSpPr>
        <p:spPr>
          <a:xfrm>
            <a:off x="9892518" y="6597352"/>
            <a:ext cx="2156361" cy="123111"/>
          </a:xfrm>
          <a:prstGeom prst="rect">
            <a:avLst/>
          </a:prstGeom>
          <a:noFill/>
        </p:spPr>
        <p:txBody>
          <a:bodyPr wrap="none" tIns="0" bIns="0">
            <a:spAutoFit/>
          </a:bodyPr>
          <a:lstStyle/>
          <a:p>
            <a:pPr algn="r" defTabSz="609555">
              <a:defRPr/>
            </a:pPr>
            <a:r>
              <a:rPr kumimoji="0" lang="en-US" altLang="ja-JP" sz="800" dirty="0">
                <a:solidFill>
                  <a:srgbClr val="404040"/>
                </a:solidFill>
                <a:ea typeface="HGPGothicE" charset="-128"/>
                <a:cs typeface="Meiryo UI" pitchFamily="50" charset="-128"/>
              </a:rPr>
              <a:t>© 2018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669670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441" y="1066800"/>
            <a:ext cx="10969943" cy="5105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73736" y="0"/>
            <a:ext cx="10515600" cy="722376"/>
          </a:xfrm>
          <a:prstGeom prst="rect">
            <a:avLst/>
          </a:prstGeom>
        </p:spPr>
        <p:txBody>
          <a:bodyPr tIns="109728" anchor="ctr"/>
          <a:lstStyle>
            <a:lvl1pPr marL="226468" marR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 kumimoji="1" lang="en-US" sz="2400" kern="1200" spc="0" baseline="0">
                <a:solidFill>
                  <a:schemeClr val="tx1"/>
                </a:solidFill>
                <a:latin typeface="+mn-lt"/>
                <a:ea typeface="+mj-ea"/>
                <a:cs typeface="Arial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ja-JP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12265026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ar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/>
          <p:nvPr userDrawn="1"/>
        </p:nvSpPr>
        <p:spPr>
          <a:xfrm>
            <a:off x="0" y="0"/>
            <a:ext cx="12192000" cy="79363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024" tIns="42012" rIns="84024" bIns="42012"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09441" y="1066800"/>
            <a:ext cx="10969943" cy="5105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73736" y="0"/>
            <a:ext cx="10515600" cy="722376"/>
          </a:xfrm>
          <a:prstGeom prst="rect">
            <a:avLst/>
          </a:prstGeom>
        </p:spPr>
        <p:txBody>
          <a:bodyPr tIns="109728" anchor="ctr"/>
          <a:lstStyle>
            <a:lvl1pPr marL="226468" marR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 kumimoji="1" lang="en-US" sz="2400" kern="1200" spc="0" baseline="0">
                <a:solidFill>
                  <a:schemeClr val="bg1"/>
                </a:solidFill>
                <a:latin typeface="+mn-lt"/>
                <a:ea typeface="+mj-ea"/>
                <a:cs typeface="Arial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ja-JP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174292650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87428" y="762000"/>
            <a:ext cx="11828759" cy="304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dirty="0"/>
              <a:t>Click to add subtitle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73736" y="0"/>
            <a:ext cx="10515600" cy="722376"/>
          </a:xfrm>
          <a:prstGeom prst="rect">
            <a:avLst/>
          </a:prstGeom>
        </p:spPr>
        <p:txBody>
          <a:bodyPr tIns="109728" anchor="ctr"/>
          <a:lstStyle>
            <a:lvl1pPr marL="226468" marR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 kumimoji="1" lang="en-US" sz="2400" kern="1200" spc="0" baseline="0">
                <a:solidFill>
                  <a:schemeClr val="tx1"/>
                </a:solidFill>
                <a:latin typeface="+mn-lt"/>
                <a:ea typeface="+mj-ea"/>
                <a:cs typeface="Arial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ja-JP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16446791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87428" y="762000"/>
            <a:ext cx="11828759" cy="304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t>Click to add subtitle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441" y="1600200"/>
            <a:ext cx="10969943" cy="457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73736" y="0"/>
            <a:ext cx="10515600" cy="722376"/>
          </a:xfrm>
          <a:prstGeom prst="rect">
            <a:avLst/>
          </a:prstGeom>
        </p:spPr>
        <p:txBody>
          <a:bodyPr tIns="109728" anchor="ctr"/>
          <a:lstStyle>
            <a:lvl1pPr marL="226468" marR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 kumimoji="1" lang="en-US" sz="2400" kern="1200" spc="0" baseline="0">
                <a:solidFill>
                  <a:schemeClr val="tx1"/>
                </a:solidFill>
                <a:latin typeface="+mn-lt"/>
                <a:ea typeface="+mj-ea"/>
                <a:cs typeface="Arial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ja-JP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15387558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6094413" y="1066800"/>
            <a:ext cx="0" cy="510540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09441" y="1066800"/>
            <a:ext cx="5257959" cy="5105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idx="11"/>
          </p:nvPr>
        </p:nvSpPr>
        <p:spPr>
          <a:xfrm>
            <a:off x="6321427" y="1066800"/>
            <a:ext cx="5257959" cy="5105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73736" y="0"/>
            <a:ext cx="10515600" cy="722376"/>
          </a:xfrm>
          <a:prstGeom prst="rect">
            <a:avLst/>
          </a:prstGeom>
        </p:spPr>
        <p:txBody>
          <a:bodyPr tIns="109728" anchor="ctr"/>
          <a:lstStyle>
            <a:lvl1pPr marL="226468" marR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 kumimoji="1" lang="en-US" sz="2400" kern="1200" spc="0" baseline="0">
                <a:solidFill>
                  <a:schemeClr val="tx1"/>
                </a:solidFill>
                <a:latin typeface="+mn-lt"/>
                <a:ea typeface="+mj-ea"/>
                <a:cs typeface="Arial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ja-JP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50225818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6094413" y="1066800"/>
            <a:ext cx="0" cy="510540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/>
          <p:cNvSpPr>
            <a:spLocks noGrp="1"/>
          </p:cNvSpPr>
          <p:nvPr>
            <p:ph type="body" idx="12"/>
          </p:nvPr>
        </p:nvSpPr>
        <p:spPr>
          <a:xfrm>
            <a:off x="609441" y="1143000"/>
            <a:ext cx="5241195" cy="6096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8189" y="1143000"/>
            <a:ext cx="5241195" cy="6096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09441" y="1981200"/>
            <a:ext cx="5257959" cy="4191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idx="11"/>
          </p:nvPr>
        </p:nvSpPr>
        <p:spPr>
          <a:xfrm>
            <a:off x="6321427" y="1981200"/>
            <a:ext cx="5257959" cy="4191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73736" y="0"/>
            <a:ext cx="10515600" cy="722376"/>
          </a:xfrm>
          <a:prstGeom prst="rect">
            <a:avLst/>
          </a:prstGeom>
        </p:spPr>
        <p:txBody>
          <a:bodyPr tIns="109728" anchor="ctr"/>
          <a:lstStyle>
            <a:lvl1pPr marL="226468" marR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 kumimoji="1" lang="en-US" sz="2400" kern="1200" spc="0" baseline="0">
                <a:solidFill>
                  <a:schemeClr val="tx1"/>
                </a:solidFill>
                <a:latin typeface="+mn-lt"/>
                <a:ea typeface="+mj-ea"/>
                <a:cs typeface="Arial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ja-JP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350080089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6375" y="1066800"/>
            <a:ext cx="3335707" cy="5105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199268" y="1066800"/>
            <a:ext cx="0" cy="510540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idx="11"/>
          </p:nvPr>
        </p:nvSpPr>
        <p:spPr>
          <a:xfrm>
            <a:off x="4436454" y="1066800"/>
            <a:ext cx="3335707" cy="5105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8246533" y="1066800"/>
            <a:ext cx="3335707" cy="5105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009347" y="1066800"/>
            <a:ext cx="0" cy="510540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73736" y="0"/>
            <a:ext cx="10515600" cy="722376"/>
          </a:xfrm>
          <a:prstGeom prst="rect">
            <a:avLst/>
          </a:prstGeom>
        </p:spPr>
        <p:txBody>
          <a:bodyPr tIns="109728" anchor="ctr"/>
          <a:lstStyle>
            <a:lvl1pPr marL="226468" marR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 kumimoji="1" lang="en-US" sz="2400" kern="1200" spc="0" baseline="0">
                <a:solidFill>
                  <a:schemeClr val="tx1"/>
                </a:solidFill>
                <a:latin typeface="+mn-lt"/>
                <a:ea typeface="+mj-ea"/>
                <a:cs typeface="Arial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ja-JP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37015561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Horizont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608013" y="2743200"/>
            <a:ext cx="10972800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 userDrawn="1"/>
        </p:nvCxnSpPr>
        <p:spPr>
          <a:xfrm>
            <a:off x="608013" y="4368800"/>
            <a:ext cx="10972800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219200"/>
            <a:ext cx="10968354" cy="137794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90000"/>
              </a:lnSpc>
              <a:buClr>
                <a:schemeClr val="accent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3"/>
          </p:nvPr>
        </p:nvSpPr>
        <p:spPr>
          <a:xfrm>
            <a:off x="609441" y="2857499"/>
            <a:ext cx="10968354" cy="137794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90000"/>
              </a:lnSpc>
              <a:buClr>
                <a:schemeClr val="accent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4"/>
          </p:nvPr>
        </p:nvSpPr>
        <p:spPr>
          <a:xfrm>
            <a:off x="609441" y="4495797"/>
            <a:ext cx="10968354" cy="137794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90000"/>
              </a:lnSpc>
              <a:buClr>
                <a:schemeClr val="accent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73736" y="0"/>
            <a:ext cx="10515600" cy="722376"/>
          </a:xfrm>
          <a:prstGeom prst="rect">
            <a:avLst/>
          </a:prstGeom>
        </p:spPr>
        <p:txBody>
          <a:bodyPr tIns="109728" anchor="ctr"/>
          <a:lstStyle>
            <a:lvl1pPr marL="226468" marR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 kumimoji="1" lang="en-US" sz="2400" kern="1200" spc="0" baseline="0">
                <a:solidFill>
                  <a:schemeClr val="tx1"/>
                </a:solidFill>
                <a:latin typeface="+mn-lt"/>
                <a:ea typeface="+mj-ea"/>
                <a:cs typeface="Arial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ja-JP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98551602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096000" cy="64325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/>
            </a:lvl1pPr>
          </a:lstStyle>
          <a:p>
            <a:r>
              <a:rPr lang="en-US" dirty="0"/>
              <a:t>Client Photo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6400800" y="0"/>
            <a:ext cx="3352800" cy="1600200"/>
          </a:xfrm>
          <a:prstGeom prst="rect">
            <a:avLst/>
          </a:prstGeom>
        </p:spPr>
        <p:txBody>
          <a:bodyPr tIns="109728" anchor="ctr"/>
          <a:lstStyle>
            <a:lvl1pPr marL="226468" marR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 kumimoji="1" lang="en-US" sz="2400" kern="1200" spc="0" baseline="0">
                <a:solidFill>
                  <a:schemeClr val="tx1"/>
                </a:solidFill>
                <a:latin typeface="+mn-lt"/>
                <a:ea typeface="+mj-ea"/>
                <a:cs typeface="Arial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ja-JP" dirty="0"/>
              <a:t>[Title]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0" hasCustomPrompt="1"/>
          </p:nvPr>
        </p:nvSpPr>
        <p:spPr>
          <a:xfrm>
            <a:off x="9982200" y="457200"/>
            <a:ext cx="1905000" cy="762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Client Logo if applicable</a:t>
            </a:r>
          </a:p>
        </p:txBody>
      </p:sp>
    </p:spTree>
    <p:extLst>
      <p:ext uri="{BB962C8B-B14F-4D97-AF65-F5344CB8AC3E}">
        <p14:creationId xmlns:p14="http://schemas.microsoft.com/office/powerpoint/2010/main" val="238807143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ultant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2"/>
          <p:cNvSpPr>
            <a:spLocks noGrp="1"/>
          </p:cNvSpPr>
          <p:nvPr>
            <p:ph idx="1" hasCustomPrompt="1"/>
          </p:nvPr>
        </p:nvSpPr>
        <p:spPr bwMode="auto">
          <a:xfrm>
            <a:off x="167069" y="1598083"/>
            <a:ext cx="8807598" cy="4574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spcBef>
                <a:spcPts val="800"/>
              </a:spcBef>
              <a:buNone/>
              <a:defRPr sz="1067" b="1">
                <a:solidFill>
                  <a:schemeClr val="tx1"/>
                </a:solidFill>
              </a:defRPr>
            </a:lvl1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en-US" dirty="0"/>
              <a:t>Insert Position in Bold:  Type in descriptive text about role in Arial Regular, 8pt.</a:t>
            </a:r>
          </a:p>
          <a:p>
            <a:pPr lvl="0"/>
            <a:r>
              <a:rPr lang="en-US" altLang="en-US" dirty="0"/>
              <a:t>Insert Position in Bold:  Type in descriptive text about role in Arial Regular, 8pt.</a:t>
            </a:r>
          </a:p>
          <a:p>
            <a:pPr lvl="0"/>
            <a:endParaRPr lang="en-US" altLang="en-US" dirty="0"/>
          </a:p>
          <a:p>
            <a:pPr lvl="0"/>
            <a:endParaRPr lang="en-US" altLang="en-US" dirty="0"/>
          </a:p>
          <a:p>
            <a:pPr lvl="4"/>
            <a:endParaRPr lang="en-US" altLang="en-US" dirty="0"/>
          </a:p>
        </p:txBody>
      </p:sp>
      <p:sp>
        <p:nvSpPr>
          <p:cNvPr id="14" name="Text Placeholder 2"/>
          <p:cNvSpPr txBox="1">
            <a:spLocks/>
          </p:cNvSpPr>
          <p:nvPr userDrawn="1"/>
        </p:nvSpPr>
        <p:spPr bwMode="auto">
          <a:xfrm>
            <a:off x="9277349" y="-8626"/>
            <a:ext cx="2926080" cy="64410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243840" tIns="1219200" rIns="365760" bIns="6096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ts val="2200"/>
              </a:lnSpc>
              <a:spcBef>
                <a:spcPts val="0"/>
              </a:spcBef>
              <a:spcAft>
                <a:spcPct val="0"/>
              </a:spcAft>
              <a:buFont typeface="Arial" charset="0"/>
              <a:buNone/>
              <a:defRPr sz="18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200" kern="1200">
                <a:solidFill>
                  <a:srgbClr val="80808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200" kern="1200">
                <a:solidFill>
                  <a:srgbClr val="80808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 kern="1200">
                <a:solidFill>
                  <a:srgbClr val="80808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lang="en-US" sz="1200" i="1" kern="1200">
                <a:solidFill>
                  <a:srgbClr val="9BBF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4" indent="-228594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en-US" sz="1333" dirty="0">
              <a:solidFill>
                <a:schemeClr val="tx1"/>
              </a:solidFill>
            </a:endParaRP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9522884" y="416983"/>
            <a:ext cx="2438400" cy="1299079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>
              <a:buFont typeface="Arial" panose="020B0604020202020204" pitchFamily="34" charset="0"/>
              <a:buChar char="•"/>
              <a:defRPr sz="1067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Expertise entered here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9277350" y="2"/>
            <a:ext cx="2926463" cy="3687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Industry Expertise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522884" y="2133043"/>
            <a:ext cx="2438400" cy="2540559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>
              <a:buFont typeface="Arial" panose="020B0604020202020204" pitchFamily="34" charset="0"/>
              <a:buChar char="•"/>
              <a:defRPr sz="1067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Expertise entered here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9277350" y="1716062"/>
            <a:ext cx="2926463" cy="3687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Domain Expertise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9511072" y="5090582"/>
            <a:ext cx="2438400" cy="1350436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>
              <a:buFont typeface="Arial" panose="020B0604020202020204" pitchFamily="34" charset="0"/>
              <a:buChar char="•"/>
              <a:defRPr sz="1067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Expertise entered here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9277350" y="4673602"/>
            <a:ext cx="2926463" cy="3687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Technology Expertise </a:t>
            </a:r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73736" y="886173"/>
            <a:ext cx="8796188" cy="508711"/>
          </a:xfrm>
          <a:prstGeom prst="rect">
            <a:avLst/>
          </a:prstGeom>
        </p:spPr>
        <p:txBody>
          <a:bodyPr rIns="45720">
            <a:noAutofit/>
          </a:bodyPr>
          <a:lstStyle>
            <a:lvl1pPr marL="0" indent="0">
              <a:buNone/>
              <a:defRPr sz="1067" b="0" i="1" baseline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4pPr>
              <a:defRPr/>
            </a:lvl4pPr>
          </a:lstStyle>
          <a:p>
            <a:pPr lvl="0"/>
            <a:r>
              <a:rPr lang="en-US" dirty="0"/>
              <a:t>Click to Insert Summary Profile – Arial, 8 pt. Italic, Gray </a:t>
            </a:r>
          </a:p>
        </p:txBody>
      </p:sp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173736" y="0"/>
            <a:ext cx="10515600" cy="722376"/>
          </a:xfrm>
          <a:prstGeom prst="rect">
            <a:avLst/>
          </a:prstGeom>
        </p:spPr>
        <p:txBody>
          <a:bodyPr tIns="109728" anchor="ctr"/>
          <a:lstStyle>
            <a:lvl1pPr marL="226468" marR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 kumimoji="1" lang="en-US" sz="2400" kern="1200" spc="0" baseline="0">
                <a:solidFill>
                  <a:schemeClr val="tx1"/>
                </a:solidFill>
                <a:latin typeface="+mn-lt"/>
                <a:ea typeface="+mj-ea"/>
                <a:cs typeface="Arial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ja-JP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1551780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membe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 userDrawn="1"/>
        </p:nvSpPr>
        <p:spPr>
          <a:xfrm>
            <a:off x="8082420" y="1657754"/>
            <a:ext cx="3583374" cy="149382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798" dirty="0">
              <a:solidFill>
                <a:srgbClr val="FFFFFF"/>
              </a:solidFill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562988" y="3309002"/>
            <a:ext cx="3583374" cy="149382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798" dirty="0">
              <a:solidFill>
                <a:srgbClr val="FFFFFF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564538" y="1657754"/>
            <a:ext cx="3583374" cy="149382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798" dirty="0">
              <a:solidFill>
                <a:srgbClr val="FFFFFF"/>
              </a:solidFill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4313616" y="1657754"/>
            <a:ext cx="3583374" cy="149382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798" dirty="0">
              <a:solidFill>
                <a:srgbClr val="FFFFFF"/>
              </a:solidFill>
            </a:endParaRPr>
          </a:p>
        </p:txBody>
      </p:sp>
      <p:sp>
        <p:nvSpPr>
          <p:cNvPr id="3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" y="2902"/>
            <a:ext cx="11844000" cy="720000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 marL="0" indent="0">
              <a:buFont typeface="+mj-lt"/>
              <a:buNone/>
              <a:defRPr sz="2398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marL="226332" marR="0" lvl="0" indent="-226332" algn="l" defTabSz="609189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ja-JP" dirty="0"/>
              <a:t>6 Team Slide</a:t>
            </a:r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4"/>
          </p:nvPr>
        </p:nvSpPr>
        <p:spPr bwMode="gray">
          <a:xfrm>
            <a:off x="619546" y="1728303"/>
            <a:ext cx="1353081" cy="1352730"/>
          </a:xfrm>
          <a:prstGeom prst="rect">
            <a:avLst/>
          </a:prstGeom>
          <a:solidFill>
            <a:schemeClr val="bg1"/>
          </a:solidFill>
          <a:effectLst/>
        </p:spPr>
        <p:txBody>
          <a:bodyPr tIns="91440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6"/>
          </p:nvPr>
        </p:nvSpPr>
        <p:spPr bwMode="gray">
          <a:xfrm>
            <a:off x="4411217" y="1728303"/>
            <a:ext cx="1353081" cy="1352730"/>
          </a:xfrm>
          <a:prstGeom prst="rect">
            <a:avLst/>
          </a:prstGeom>
          <a:solidFill>
            <a:schemeClr val="bg1"/>
          </a:solidFill>
          <a:effectLst/>
        </p:spPr>
        <p:txBody>
          <a:bodyPr tIns="91440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2031317" y="1647306"/>
            <a:ext cx="1993105" cy="23192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name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031317" y="1943793"/>
            <a:ext cx="1993105" cy="173837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title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5829050" y="1647306"/>
            <a:ext cx="1993105" cy="23192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name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5829050" y="1943793"/>
            <a:ext cx="1993105" cy="173837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title</a:t>
            </a:r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23"/>
          </p:nvPr>
        </p:nvSpPr>
        <p:spPr bwMode="gray">
          <a:xfrm>
            <a:off x="639227" y="3379551"/>
            <a:ext cx="1351818" cy="1352730"/>
          </a:xfrm>
          <a:prstGeom prst="rect">
            <a:avLst/>
          </a:prstGeom>
          <a:solidFill>
            <a:schemeClr val="bg1"/>
          </a:solidFill>
          <a:effectLst/>
        </p:spPr>
        <p:txBody>
          <a:bodyPr tIns="91440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2063363" y="3305036"/>
            <a:ext cx="1993105" cy="23192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name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2063363" y="3601523"/>
            <a:ext cx="1993105" cy="173837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t>Click to add title</a:t>
            </a:r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2"/>
          </p:nvPr>
        </p:nvSpPr>
        <p:spPr bwMode="gray">
          <a:xfrm>
            <a:off x="8159509" y="1728303"/>
            <a:ext cx="1353081" cy="1352730"/>
          </a:xfrm>
          <a:prstGeom prst="rect">
            <a:avLst/>
          </a:prstGeom>
          <a:solidFill>
            <a:schemeClr val="bg1"/>
          </a:solidFill>
          <a:effectLst/>
        </p:spPr>
        <p:txBody>
          <a:bodyPr tIns="91440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9573558" y="1653788"/>
            <a:ext cx="1993105" cy="23192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name</a:t>
            </a:r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9573558" y="1950275"/>
            <a:ext cx="1993105" cy="173837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t>Click to add title</a:t>
            </a:r>
          </a:p>
        </p:txBody>
      </p:sp>
      <p:sp>
        <p:nvSpPr>
          <p:cNvPr id="26" name="Rectangle 25"/>
          <p:cNvSpPr/>
          <p:nvPr userDrawn="1"/>
        </p:nvSpPr>
        <p:spPr>
          <a:xfrm>
            <a:off x="4313616" y="3309002"/>
            <a:ext cx="3583374" cy="149382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798" dirty="0">
              <a:solidFill>
                <a:srgbClr val="FFFFFF"/>
              </a:solidFill>
            </a:endParaRPr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35"/>
          </p:nvPr>
        </p:nvSpPr>
        <p:spPr bwMode="gray">
          <a:xfrm>
            <a:off x="4389854" y="3379551"/>
            <a:ext cx="1351818" cy="1352730"/>
          </a:xfrm>
          <a:prstGeom prst="rect">
            <a:avLst/>
          </a:prstGeom>
          <a:solidFill>
            <a:schemeClr val="bg1"/>
          </a:solidFill>
          <a:effectLst/>
        </p:spPr>
        <p:txBody>
          <a:bodyPr tIns="91440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5813991" y="3305036"/>
            <a:ext cx="1993105" cy="23192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name</a:t>
            </a:r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5813991" y="3601523"/>
            <a:ext cx="1993105" cy="173837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t>Click to add title</a:t>
            </a:r>
          </a:p>
        </p:txBody>
      </p:sp>
      <p:sp>
        <p:nvSpPr>
          <p:cNvPr id="30" name="Rectangle 29"/>
          <p:cNvSpPr/>
          <p:nvPr userDrawn="1"/>
        </p:nvSpPr>
        <p:spPr>
          <a:xfrm>
            <a:off x="8082420" y="3309002"/>
            <a:ext cx="3583374" cy="149382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798" dirty="0">
              <a:solidFill>
                <a:srgbClr val="FFFFFF"/>
              </a:solidFill>
            </a:endParaRPr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41"/>
          </p:nvPr>
        </p:nvSpPr>
        <p:spPr bwMode="gray">
          <a:xfrm>
            <a:off x="8159509" y="3379551"/>
            <a:ext cx="1353081" cy="1352730"/>
          </a:xfrm>
          <a:prstGeom prst="rect">
            <a:avLst/>
          </a:prstGeom>
          <a:solidFill>
            <a:schemeClr val="bg1"/>
          </a:solidFill>
          <a:effectLst/>
        </p:spPr>
        <p:txBody>
          <a:bodyPr tIns="91440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1" name="Text Placeholder 10"/>
          <p:cNvSpPr>
            <a:spLocks noGrp="1"/>
          </p:cNvSpPr>
          <p:nvPr>
            <p:ph type="body" sz="quarter" idx="42" hasCustomPrompt="1"/>
          </p:nvPr>
        </p:nvSpPr>
        <p:spPr>
          <a:xfrm>
            <a:off x="9573558" y="3305036"/>
            <a:ext cx="1993105" cy="23192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name</a:t>
            </a:r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43" hasCustomPrompt="1"/>
          </p:nvPr>
        </p:nvSpPr>
        <p:spPr>
          <a:xfrm>
            <a:off x="9573558" y="3601523"/>
            <a:ext cx="1993105" cy="173837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t>Click to add title</a:t>
            </a:r>
          </a:p>
        </p:txBody>
      </p:sp>
      <p:sp>
        <p:nvSpPr>
          <p:cNvPr id="47" name="Text Placeholder 10"/>
          <p:cNvSpPr>
            <a:spLocks noGrp="1"/>
          </p:cNvSpPr>
          <p:nvPr>
            <p:ph type="body" sz="quarter" idx="47" hasCustomPrompt="1"/>
          </p:nvPr>
        </p:nvSpPr>
        <p:spPr>
          <a:xfrm>
            <a:off x="2031317" y="2258398"/>
            <a:ext cx="1993105" cy="17383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</a:t>
            </a:r>
            <a:r>
              <a:rPr lang="en-US" dirty="0"/>
              <a:t>content</a:t>
            </a:r>
            <a:endParaRPr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48" hasCustomPrompt="1"/>
          </p:nvPr>
        </p:nvSpPr>
        <p:spPr>
          <a:xfrm>
            <a:off x="5829050" y="2258398"/>
            <a:ext cx="1993105" cy="17383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</a:t>
            </a:r>
            <a:r>
              <a:rPr lang="en-US" dirty="0"/>
              <a:t>content</a:t>
            </a:r>
            <a:endParaRPr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49" hasCustomPrompt="1"/>
          </p:nvPr>
        </p:nvSpPr>
        <p:spPr>
          <a:xfrm>
            <a:off x="2063363" y="3916128"/>
            <a:ext cx="1993105" cy="17383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</a:t>
            </a:r>
            <a:r>
              <a:rPr lang="en-US" dirty="0"/>
              <a:t>content</a:t>
            </a:r>
            <a:endParaRPr dirty="0"/>
          </a:p>
        </p:txBody>
      </p:sp>
      <p:sp>
        <p:nvSpPr>
          <p:cNvPr id="50" name="Text Placeholder 10"/>
          <p:cNvSpPr>
            <a:spLocks noGrp="1"/>
          </p:cNvSpPr>
          <p:nvPr>
            <p:ph type="body" sz="quarter" idx="50" hasCustomPrompt="1"/>
          </p:nvPr>
        </p:nvSpPr>
        <p:spPr>
          <a:xfrm>
            <a:off x="9573558" y="2264880"/>
            <a:ext cx="1993105" cy="17383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</a:t>
            </a:r>
            <a:r>
              <a:rPr lang="en-US" dirty="0"/>
              <a:t>content</a:t>
            </a:r>
            <a:endParaRPr dirty="0"/>
          </a:p>
        </p:txBody>
      </p:sp>
      <p:sp>
        <p:nvSpPr>
          <p:cNvPr id="51" name="Text Placeholder 10"/>
          <p:cNvSpPr>
            <a:spLocks noGrp="1"/>
          </p:cNvSpPr>
          <p:nvPr>
            <p:ph type="body" sz="quarter" idx="51" hasCustomPrompt="1"/>
          </p:nvPr>
        </p:nvSpPr>
        <p:spPr>
          <a:xfrm>
            <a:off x="5813991" y="3916128"/>
            <a:ext cx="1993105" cy="17383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</a:t>
            </a:r>
            <a:r>
              <a:rPr lang="en-US" dirty="0"/>
              <a:t>content</a:t>
            </a:r>
            <a:endParaRPr dirty="0"/>
          </a:p>
        </p:txBody>
      </p:sp>
      <p:sp>
        <p:nvSpPr>
          <p:cNvPr id="53" name="Text Placeholder 10"/>
          <p:cNvSpPr>
            <a:spLocks noGrp="1"/>
          </p:cNvSpPr>
          <p:nvPr>
            <p:ph type="body" sz="quarter" idx="53" hasCustomPrompt="1"/>
          </p:nvPr>
        </p:nvSpPr>
        <p:spPr>
          <a:xfrm>
            <a:off x="9573558" y="3916128"/>
            <a:ext cx="1993105" cy="17383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</a:t>
            </a:r>
            <a:r>
              <a:rPr lang="en-US" dirty="0"/>
              <a:t>content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757494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6"/>
          <p:cNvSpPr txBox="1"/>
          <p:nvPr userDrawn="1"/>
        </p:nvSpPr>
        <p:spPr>
          <a:xfrm>
            <a:off x="5761153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bg1"/>
                </a:solidFill>
                <a:latin typeface="+mn-lt"/>
                <a:ea typeface="HGPGothicE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bg1"/>
              </a:solidFill>
              <a:latin typeface="+mn-lt"/>
              <a:ea typeface="HGPGothicE" charset="-128"/>
              <a:cs typeface="HGPGothicE" charset="-128"/>
            </a:endParaRPr>
          </a:p>
        </p:txBody>
      </p:sp>
      <p:sp>
        <p:nvSpPr>
          <p:cNvPr id="10" name="TextBox 12"/>
          <p:cNvSpPr txBox="1"/>
          <p:nvPr userDrawn="1"/>
        </p:nvSpPr>
        <p:spPr>
          <a:xfrm>
            <a:off x="231285" y="6593330"/>
            <a:ext cx="2435715" cy="123111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l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bg1"/>
                </a:solidFill>
                <a:latin typeface="+mn-lt"/>
                <a:ea typeface="HGPGothicE" charset="-128"/>
                <a:cs typeface="Meiryo UI" pitchFamily="50" charset="-128"/>
              </a:rPr>
              <a:t>© 2017 NTT DATA,</a:t>
            </a:r>
            <a:r>
              <a:rPr kumimoji="0" lang="en-US" altLang="ja-JP" sz="800" b="0" i="0" baseline="0" dirty="0">
                <a:solidFill>
                  <a:schemeClr val="bg1"/>
                </a:solidFill>
                <a:latin typeface="+mn-lt"/>
                <a:ea typeface="HGPGothicE" charset="-128"/>
                <a:cs typeface="Meiryo UI" pitchFamily="50" charset="-128"/>
              </a:rPr>
              <a:t> Inc. All rights reserved.</a:t>
            </a:r>
            <a:endParaRPr kumimoji="0" lang="en-US" altLang="ja-JP" sz="800" b="0" i="0" dirty="0">
              <a:solidFill>
                <a:schemeClr val="bg1"/>
              </a:solidFill>
              <a:latin typeface="+mn-lt"/>
              <a:ea typeface="HGPGothicE" charset="-128"/>
              <a:cs typeface="Meiryo UI" pitchFamily="50" charset="-128"/>
            </a:endParaRP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20" y="6503752"/>
            <a:ext cx="1178351" cy="296174"/>
          </a:xfrm>
          <a:prstGeom prst="rect">
            <a:avLst/>
          </a:prstGeom>
        </p:spPr>
      </p:pic>
      <p:sp>
        <p:nvSpPr>
          <p:cNvPr id="12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3981866" y="2852936"/>
            <a:ext cx="4247180" cy="828102"/>
          </a:xfrm>
          <a:prstGeom prst="rect">
            <a:avLst/>
          </a:prstGeom>
          <a:ln w="38100">
            <a:solidFill>
              <a:schemeClr val="bg1"/>
            </a:solidFill>
            <a:prstDash val="sysDot"/>
          </a:ln>
        </p:spPr>
        <p:txBody>
          <a:bodyPr lIns="90000" anchor="ctr" anchorCtr="1"/>
          <a:lstStyle>
            <a:lvl1pPr marL="0" marR="0" indent="0" algn="l" defTabSz="53455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 b="0" i="0" spc="88" baseline="0">
                <a:solidFill>
                  <a:schemeClr val="bg1"/>
                </a:solidFill>
                <a:latin typeface="+mn-lt"/>
                <a:ea typeface="HGPGothicE" charset="-128"/>
                <a:cs typeface="HGPGothicE" charset="-128"/>
              </a:defRPr>
            </a:lvl1pPr>
            <a:lvl2pPr marL="534552" indent="0" fontAlgn="ctr">
              <a:spcBef>
                <a:spcPts val="0"/>
              </a:spcBef>
              <a:buFontTx/>
              <a:buNone/>
              <a:defRPr sz="1754" b="0" i="0" spc="88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069105" indent="0" fontAlgn="ctr">
              <a:spcBef>
                <a:spcPts val="0"/>
              </a:spcBef>
              <a:buFontTx/>
              <a:buNone/>
              <a:defRPr sz="1754" b="0" i="0" spc="88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603659" indent="0">
              <a:buFontTx/>
              <a:buNone/>
              <a:defRPr>
                <a:solidFill>
                  <a:schemeClr val="tx2"/>
                </a:solidFill>
              </a:defRPr>
            </a:lvl4pPr>
            <a:lvl5pPr marL="2138212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algn="ctr"/>
            <a:r>
              <a:rPr lang="ja-JP" altLang="en-US" sz="2000" spc="200" dirty="0">
                <a:solidFill>
                  <a:srgbClr val="FFFFFF"/>
                </a:solidFill>
                <a:latin typeface="Arial" panose="020B0604020202020204" pitchFamily="34" charset="0"/>
                <a:ea typeface="HGPGothicE" charset="-128"/>
                <a:cs typeface="Arial" panose="020B0604020202020204" pitchFamily="34" charset="0"/>
              </a:rPr>
              <a:t>［</a:t>
            </a:r>
            <a:r>
              <a:rPr lang="en-US" altLang="ja-JP" sz="2000" spc="200" dirty="0">
                <a:solidFill>
                  <a:srgbClr val="FFFFFF"/>
                </a:solidFill>
                <a:latin typeface="Arial" panose="020B0604020202020204" pitchFamily="34" charset="0"/>
                <a:ea typeface="HGPGothicE" charset="-128"/>
                <a:cs typeface="Arial" panose="020B0604020202020204" pitchFamily="34" charset="0"/>
              </a:rPr>
              <a:t>Photo/Movie</a:t>
            </a:r>
            <a:r>
              <a:rPr lang="ja-JP" altLang="en-US" sz="2000" spc="200" dirty="0">
                <a:solidFill>
                  <a:srgbClr val="FFFFFF"/>
                </a:solidFill>
                <a:latin typeface="Arial" panose="020B0604020202020204" pitchFamily="34" charset="0"/>
                <a:ea typeface="HGPGothicE" charset="-128"/>
                <a:cs typeface="Arial" panose="020B0604020202020204" pitchFamily="34" charset="0"/>
              </a:rPr>
              <a:t>］</a:t>
            </a:r>
          </a:p>
        </p:txBody>
      </p:sp>
    </p:spTree>
    <p:extLst>
      <p:ext uri="{BB962C8B-B14F-4D97-AF65-F5344CB8AC3E}">
        <p14:creationId xmlns:p14="http://schemas.microsoft.com/office/powerpoint/2010/main" val="18191211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5035253" y="2985848"/>
            <a:ext cx="2122697" cy="400110"/>
          </a:xfrm>
          <a:prstGeom prst="rect">
            <a:avLst/>
          </a:prstGeom>
        </p:spPr>
        <p:txBody>
          <a:bodyPr wrap="none" anchor="ctr" anchorCtr="1">
            <a:spAutoFit/>
          </a:bodyPr>
          <a:lstStyle>
            <a:lvl1pPr algn="ctr">
              <a:defRPr sz="2000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kumimoji="1" lang="en-US" altLang="ja-JP" dirty="0"/>
              <a:t>[Closing Text]</a:t>
            </a:r>
            <a:endParaRPr kumimoji="1" lang="ja-JP" altLang="en-US" dirty="0"/>
          </a:p>
        </p:txBody>
      </p:sp>
      <p:sp>
        <p:nvSpPr>
          <p:cNvPr id="8" name="TextBox 16"/>
          <p:cNvSpPr txBox="1"/>
          <p:nvPr userDrawn="1"/>
        </p:nvSpPr>
        <p:spPr>
          <a:xfrm>
            <a:off x="5761153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tx1"/>
                </a:solidFill>
                <a:latin typeface="+mn-lt"/>
                <a:ea typeface="HGPGothicE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tx1"/>
              </a:solidFill>
              <a:latin typeface="+mn-lt"/>
              <a:ea typeface="HGPGothicE" charset="-128"/>
              <a:cs typeface="HGPGothicE" charset="-128"/>
            </a:endParaRPr>
          </a:p>
        </p:txBody>
      </p:sp>
      <p:sp>
        <p:nvSpPr>
          <p:cNvPr id="9" name="TextBox 12"/>
          <p:cNvSpPr txBox="1"/>
          <p:nvPr userDrawn="1"/>
        </p:nvSpPr>
        <p:spPr>
          <a:xfrm>
            <a:off x="9677400" y="6597352"/>
            <a:ext cx="2371479" cy="123111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tx1"/>
                </a:solidFill>
                <a:latin typeface="+mn-lt"/>
                <a:ea typeface="HGPGothicE" charset="-128"/>
                <a:cs typeface="Meiryo UI" pitchFamily="50" charset="-128"/>
              </a:rPr>
              <a:t>© 2017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5373852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sp>
        <p:nvSpPr>
          <p:cNvPr id="9" name="TextBox 12"/>
          <p:cNvSpPr txBox="1"/>
          <p:nvPr userDrawn="1"/>
        </p:nvSpPr>
        <p:spPr>
          <a:xfrm>
            <a:off x="9906000" y="6597352"/>
            <a:ext cx="2142879" cy="123111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tx1"/>
                </a:solidFill>
                <a:latin typeface="+mn-lt"/>
                <a:ea typeface="HGPGothicE" charset="-128"/>
                <a:cs typeface="Meiryo UI" pitchFamily="50" charset="-128"/>
              </a:rPr>
              <a:t>© 2017 NTT DATA, Inc. All rights reserved.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261569" y="2829464"/>
            <a:ext cx="3686140" cy="1216323"/>
            <a:chOff x="9448801" y="420688"/>
            <a:chExt cx="2362206" cy="779464"/>
          </a:xfrm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10166354" y="862013"/>
              <a:ext cx="254000" cy="338138"/>
            </a:xfrm>
            <a:custGeom>
              <a:avLst/>
              <a:gdLst>
                <a:gd name="T0" fmla="*/ 35 w 278"/>
                <a:gd name="T1" fmla="*/ 245 h 368"/>
                <a:gd name="T2" fmla="*/ 43 w 278"/>
                <a:gd name="T3" fmla="*/ 290 h 368"/>
                <a:gd name="T4" fmla="*/ 68 w 278"/>
                <a:gd name="T5" fmla="*/ 319 h 368"/>
                <a:gd name="T6" fmla="*/ 105 w 278"/>
                <a:gd name="T7" fmla="*/ 335 h 368"/>
                <a:gd name="T8" fmla="*/ 150 w 278"/>
                <a:gd name="T9" fmla="*/ 340 h 368"/>
                <a:gd name="T10" fmla="*/ 181 w 278"/>
                <a:gd name="T11" fmla="*/ 336 h 368"/>
                <a:gd name="T12" fmla="*/ 211 w 278"/>
                <a:gd name="T13" fmla="*/ 323 h 368"/>
                <a:gd name="T14" fmla="*/ 235 w 278"/>
                <a:gd name="T15" fmla="*/ 301 h 368"/>
                <a:gd name="T16" fmla="*/ 244 w 278"/>
                <a:gd name="T17" fmla="*/ 268 h 368"/>
                <a:gd name="T18" fmla="*/ 237 w 278"/>
                <a:gd name="T19" fmla="*/ 242 h 368"/>
                <a:gd name="T20" fmla="*/ 220 w 278"/>
                <a:gd name="T21" fmla="*/ 224 h 368"/>
                <a:gd name="T22" fmla="*/ 196 w 278"/>
                <a:gd name="T23" fmla="*/ 212 h 368"/>
                <a:gd name="T24" fmla="*/ 171 w 278"/>
                <a:gd name="T25" fmla="*/ 204 h 368"/>
                <a:gd name="T26" fmla="*/ 92 w 278"/>
                <a:gd name="T27" fmla="*/ 185 h 368"/>
                <a:gd name="T28" fmla="*/ 62 w 278"/>
                <a:gd name="T29" fmla="*/ 175 h 368"/>
                <a:gd name="T30" fmla="*/ 37 w 278"/>
                <a:gd name="T31" fmla="*/ 159 h 368"/>
                <a:gd name="T32" fmla="*/ 19 w 278"/>
                <a:gd name="T33" fmla="*/ 135 h 368"/>
                <a:gd name="T34" fmla="*/ 13 w 278"/>
                <a:gd name="T35" fmla="*/ 99 h 368"/>
                <a:gd name="T36" fmla="*/ 18 w 278"/>
                <a:gd name="T37" fmla="*/ 69 h 368"/>
                <a:gd name="T38" fmla="*/ 36 w 278"/>
                <a:gd name="T39" fmla="*/ 37 h 368"/>
                <a:gd name="T40" fmla="*/ 74 w 278"/>
                <a:gd name="T41" fmla="*/ 11 h 368"/>
                <a:gd name="T42" fmla="*/ 135 w 278"/>
                <a:gd name="T43" fmla="*/ 0 h 368"/>
                <a:gd name="T44" fmla="*/ 185 w 278"/>
                <a:gd name="T45" fmla="*/ 7 h 368"/>
                <a:gd name="T46" fmla="*/ 226 w 278"/>
                <a:gd name="T47" fmla="*/ 28 h 368"/>
                <a:gd name="T48" fmla="*/ 255 w 278"/>
                <a:gd name="T49" fmla="*/ 62 h 368"/>
                <a:gd name="T50" fmla="*/ 265 w 278"/>
                <a:gd name="T51" fmla="*/ 110 h 368"/>
                <a:gd name="T52" fmla="*/ 232 w 278"/>
                <a:gd name="T53" fmla="*/ 110 h 368"/>
                <a:gd name="T54" fmla="*/ 223 w 278"/>
                <a:gd name="T55" fmla="*/ 74 h 368"/>
                <a:gd name="T56" fmla="*/ 201 w 278"/>
                <a:gd name="T57" fmla="*/ 49 h 368"/>
                <a:gd name="T58" fmla="*/ 171 w 278"/>
                <a:gd name="T59" fmla="*/ 34 h 368"/>
                <a:gd name="T60" fmla="*/ 135 w 278"/>
                <a:gd name="T61" fmla="*/ 29 h 368"/>
                <a:gd name="T62" fmla="*/ 102 w 278"/>
                <a:gd name="T63" fmla="*/ 32 h 368"/>
                <a:gd name="T64" fmla="*/ 73 w 278"/>
                <a:gd name="T65" fmla="*/ 44 h 368"/>
                <a:gd name="T66" fmla="*/ 54 w 278"/>
                <a:gd name="T67" fmla="*/ 66 h 368"/>
                <a:gd name="T68" fmla="*/ 46 w 278"/>
                <a:gd name="T69" fmla="*/ 99 h 368"/>
                <a:gd name="T70" fmla="*/ 51 w 278"/>
                <a:gd name="T71" fmla="*/ 121 h 368"/>
                <a:gd name="T72" fmla="*/ 62 w 278"/>
                <a:gd name="T73" fmla="*/ 136 h 368"/>
                <a:gd name="T74" fmla="*/ 79 w 278"/>
                <a:gd name="T75" fmla="*/ 146 h 368"/>
                <a:gd name="T76" fmla="*/ 100 w 278"/>
                <a:gd name="T77" fmla="*/ 153 h 368"/>
                <a:gd name="T78" fmla="*/ 186 w 278"/>
                <a:gd name="T79" fmla="*/ 174 h 368"/>
                <a:gd name="T80" fmla="*/ 221 w 278"/>
                <a:gd name="T81" fmla="*/ 186 h 368"/>
                <a:gd name="T82" fmla="*/ 251 w 278"/>
                <a:gd name="T83" fmla="*/ 204 h 368"/>
                <a:gd name="T84" fmla="*/ 270 w 278"/>
                <a:gd name="T85" fmla="*/ 230 h 368"/>
                <a:gd name="T86" fmla="*/ 278 w 278"/>
                <a:gd name="T87" fmla="*/ 267 h 368"/>
                <a:gd name="T88" fmla="*/ 276 w 278"/>
                <a:gd name="T89" fmla="*/ 283 h 368"/>
                <a:gd name="T90" fmla="*/ 270 w 278"/>
                <a:gd name="T91" fmla="*/ 304 h 368"/>
                <a:gd name="T92" fmla="*/ 257 w 278"/>
                <a:gd name="T93" fmla="*/ 327 h 368"/>
                <a:gd name="T94" fmla="*/ 233 w 278"/>
                <a:gd name="T95" fmla="*/ 348 h 368"/>
                <a:gd name="T96" fmla="*/ 196 w 278"/>
                <a:gd name="T97" fmla="*/ 363 h 368"/>
                <a:gd name="T98" fmla="*/ 142 w 278"/>
                <a:gd name="T99" fmla="*/ 368 h 368"/>
                <a:gd name="T100" fmla="*/ 85 w 278"/>
                <a:gd name="T101" fmla="*/ 361 h 368"/>
                <a:gd name="T102" fmla="*/ 39 w 278"/>
                <a:gd name="T103" fmla="*/ 339 h 368"/>
                <a:gd name="T104" fmla="*/ 10 w 278"/>
                <a:gd name="T105" fmla="*/ 300 h 368"/>
                <a:gd name="T106" fmla="*/ 1 w 278"/>
                <a:gd name="T107" fmla="*/ 245 h 368"/>
                <a:gd name="T108" fmla="*/ 35 w 278"/>
                <a:gd name="T109" fmla="*/ 245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78" h="368">
                  <a:moveTo>
                    <a:pt x="35" y="245"/>
                  </a:moveTo>
                  <a:cubicBezTo>
                    <a:pt x="35" y="263"/>
                    <a:pt x="37" y="278"/>
                    <a:pt x="43" y="290"/>
                  </a:cubicBezTo>
                  <a:cubicBezTo>
                    <a:pt x="49" y="302"/>
                    <a:pt x="58" y="312"/>
                    <a:pt x="68" y="319"/>
                  </a:cubicBezTo>
                  <a:cubicBezTo>
                    <a:pt x="78" y="327"/>
                    <a:pt x="91" y="332"/>
                    <a:pt x="105" y="335"/>
                  </a:cubicBezTo>
                  <a:cubicBezTo>
                    <a:pt x="119" y="338"/>
                    <a:pt x="134" y="340"/>
                    <a:pt x="150" y="340"/>
                  </a:cubicBezTo>
                  <a:cubicBezTo>
                    <a:pt x="160" y="340"/>
                    <a:pt x="170" y="338"/>
                    <a:pt x="181" y="336"/>
                  </a:cubicBezTo>
                  <a:cubicBezTo>
                    <a:pt x="191" y="333"/>
                    <a:pt x="202" y="329"/>
                    <a:pt x="211" y="323"/>
                  </a:cubicBezTo>
                  <a:cubicBezTo>
                    <a:pt x="220" y="317"/>
                    <a:pt x="228" y="310"/>
                    <a:pt x="235" y="301"/>
                  </a:cubicBezTo>
                  <a:cubicBezTo>
                    <a:pt x="241" y="292"/>
                    <a:pt x="244" y="281"/>
                    <a:pt x="244" y="268"/>
                  </a:cubicBezTo>
                  <a:cubicBezTo>
                    <a:pt x="244" y="258"/>
                    <a:pt x="242" y="249"/>
                    <a:pt x="237" y="242"/>
                  </a:cubicBezTo>
                  <a:cubicBezTo>
                    <a:pt x="233" y="235"/>
                    <a:pt x="227" y="229"/>
                    <a:pt x="220" y="224"/>
                  </a:cubicBezTo>
                  <a:cubicBezTo>
                    <a:pt x="213" y="219"/>
                    <a:pt x="205" y="215"/>
                    <a:pt x="196" y="212"/>
                  </a:cubicBezTo>
                  <a:cubicBezTo>
                    <a:pt x="188" y="209"/>
                    <a:pt x="179" y="206"/>
                    <a:pt x="171" y="204"/>
                  </a:cubicBezTo>
                  <a:cubicBezTo>
                    <a:pt x="92" y="185"/>
                    <a:pt x="92" y="185"/>
                    <a:pt x="92" y="185"/>
                  </a:cubicBezTo>
                  <a:cubicBezTo>
                    <a:pt x="82" y="182"/>
                    <a:pt x="72" y="179"/>
                    <a:pt x="62" y="175"/>
                  </a:cubicBezTo>
                  <a:cubicBezTo>
                    <a:pt x="53" y="171"/>
                    <a:pt x="44" y="166"/>
                    <a:pt x="37" y="159"/>
                  </a:cubicBezTo>
                  <a:cubicBezTo>
                    <a:pt x="30" y="152"/>
                    <a:pt x="24" y="144"/>
                    <a:pt x="19" y="135"/>
                  </a:cubicBezTo>
                  <a:cubicBezTo>
                    <a:pt x="15" y="125"/>
                    <a:pt x="13" y="113"/>
                    <a:pt x="13" y="99"/>
                  </a:cubicBezTo>
                  <a:cubicBezTo>
                    <a:pt x="13" y="91"/>
                    <a:pt x="14" y="81"/>
                    <a:pt x="18" y="69"/>
                  </a:cubicBezTo>
                  <a:cubicBezTo>
                    <a:pt x="21" y="58"/>
                    <a:pt x="27" y="47"/>
                    <a:pt x="36" y="37"/>
                  </a:cubicBezTo>
                  <a:cubicBezTo>
                    <a:pt x="45" y="26"/>
                    <a:pt x="58" y="18"/>
                    <a:pt x="74" y="11"/>
                  </a:cubicBezTo>
                  <a:cubicBezTo>
                    <a:pt x="89" y="3"/>
                    <a:pt x="110" y="0"/>
                    <a:pt x="135" y="0"/>
                  </a:cubicBezTo>
                  <a:cubicBezTo>
                    <a:pt x="152" y="0"/>
                    <a:pt x="169" y="2"/>
                    <a:pt x="185" y="7"/>
                  </a:cubicBezTo>
                  <a:cubicBezTo>
                    <a:pt x="200" y="12"/>
                    <a:pt x="214" y="18"/>
                    <a:pt x="226" y="28"/>
                  </a:cubicBezTo>
                  <a:cubicBezTo>
                    <a:pt x="238" y="37"/>
                    <a:pt x="248" y="48"/>
                    <a:pt x="255" y="62"/>
                  </a:cubicBezTo>
                  <a:cubicBezTo>
                    <a:pt x="262" y="76"/>
                    <a:pt x="265" y="92"/>
                    <a:pt x="265" y="110"/>
                  </a:cubicBezTo>
                  <a:cubicBezTo>
                    <a:pt x="232" y="110"/>
                    <a:pt x="232" y="110"/>
                    <a:pt x="232" y="110"/>
                  </a:cubicBezTo>
                  <a:cubicBezTo>
                    <a:pt x="231" y="96"/>
                    <a:pt x="228" y="85"/>
                    <a:pt x="223" y="74"/>
                  </a:cubicBezTo>
                  <a:cubicBezTo>
                    <a:pt x="217" y="64"/>
                    <a:pt x="210" y="56"/>
                    <a:pt x="201" y="49"/>
                  </a:cubicBezTo>
                  <a:cubicBezTo>
                    <a:pt x="192" y="42"/>
                    <a:pt x="182" y="37"/>
                    <a:pt x="171" y="34"/>
                  </a:cubicBezTo>
                  <a:cubicBezTo>
                    <a:pt x="160" y="30"/>
                    <a:pt x="148" y="29"/>
                    <a:pt x="135" y="29"/>
                  </a:cubicBezTo>
                  <a:cubicBezTo>
                    <a:pt x="123" y="29"/>
                    <a:pt x="112" y="30"/>
                    <a:pt x="102" y="32"/>
                  </a:cubicBezTo>
                  <a:cubicBezTo>
                    <a:pt x="91" y="35"/>
                    <a:pt x="81" y="39"/>
                    <a:pt x="73" y="44"/>
                  </a:cubicBezTo>
                  <a:cubicBezTo>
                    <a:pt x="65" y="50"/>
                    <a:pt x="59" y="57"/>
                    <a:pt x="54" y="66"/>
                  </a:cubicBezTo>
                  <a:cubicBezTo>
                    <a:pt x="49" y="75"/>
                    <a:pt x="46" y="86"/>
                    <a:pt x="46" y="99"/>
                  </a:cubicBezTo>
                  <a:cubicBezTo>
                    <a:pt x="46" y="107"/>
                    <a:pt x="48" y="114"/>
                    <a:pt x="51" y="121"/>
                  </a:cubicBezTo>
                  <a:cubicBezTo>
                    <a:pt x="53" y="127"/>
                    <a:pt x="57" y="132"/>
                    <a:pt x="62" y="136"/>
                  </a:cubicBezTo>
                  <a:cubicBezTo>
                    <a:pt x="67" y="140"/>
                    <a:pt x="73" y="143"/>
                    <a:pt x="79" y="146"/>
                  </a:cubicBezTo>
                  <a:cubicBezTo>
                    <a:pt x="86" y="149"/>
                    <a:pt x="93" y="151"/>
                    <a:pt x="100" y="153"/>
                  </a:cubicBezTo>
                  <a:cubicBezTo>
                    <a:pt x="186" y="174"/>
                    <a:pt x="186" y="174"/>
                    <a:pt x="186" y="174"/>
                  </a:cubicBezTo>
                  <a:cubicBezTo>
                    <a:pt x="199" y="178"/>
                    <a:pt x="210" y="182"/>
                    <a:pt x="221" y="186"/>
                  </a:cubicBezTo>
                  <a:cubicBezTo>
                    <a:pt x="232" y="191"/>
                    <a:pt x="242" y="197"/>
                    <a:pt x="251" y="204"/>
                  </a:cubicBezTo>
                  <a:cubicBezTo>
                    <a:pt x="259" y="211"/>
                    <a:pt x="266" y="220"/>
                    <a:pt x="270" y="230"/>
                  </a:cubicBezTo>
                  <a:cubicBezTo>
                    <a:pt x="275" y="240"/>
                    <a:pt x="278" y="253"/>
                    <a:pt x="278" y="267"/>
                  </a:cubicBezTo>
                  <a:cubicBezTo>
                    <a:pt x="278" y="271"/>
                    <a:pt x="277" y="277"/>
                    <a:pt x="276" y="283"/>
                  </a:cubicBezTo>
                  <a:cubicBezTo>
                    <a:pt x="276" y="290"/>
                    <a:pt x="274" y="297"/>
                    <a:pt x="270" y="304"/>
                  </a:cubicBezTo>
                  <a:cubicBezTo>
                    <a:pt x="267" y="312"/>
                    <a:pt x="263" y="319"/>
                    <a:pt x="257" y="327"/>
                  </a:cubicBezTo>
                  <a:cubicBezTo>
                    <a:pt x="251" y="334"/>
                    <a:pt x="243" y="341"/>
                    <a:pt x="233" y="348"/>
                  </a:cubicBezTo>
                  <a:cubicBezTo>
                    <a:pt x="223" y="354"/>
                    <a:pt x="211" y="359"/>
                    <a:pt x="196" y="363"/>
                  </a:cubicBezTo>
                  <a:cubicBezTo>
                    <a:pt x="181" y="366"/>
                    <a:pt x="163" y="368"/>
                    <a:pt x="142" y="368"/>
                  </a:cubicBezTo>
                  <a:cubicBezTo>
                    <a:pt x="122" y="368"/>
                    <a:pt x="102" y="366"/>
                    <a:pt x="85" y="361"/>
                  </a:cubicBezTo>
                  <a:cubicBezTo>
                    <a:pt x="67" y="356"/>
                    <a:pt x="51" y="349"/>
                    <a:pt x="39" y="339"/>
                  </a:cubicBezTo>
                  <a:cubicBezTo>
                    <a:pt x="26" y="329"/>
                    <a:pt x="17" y="316"/>
                    <a:pt x="10" y="300"/>
                  </a:cubicBezTo>
                  <a:cubicBezTo>
                    <a:pt x="3" y="285"/>
                    <a:pt x="0" y="266"/>
                    <a:pt x="1" y="245"/>
                  </a:cubicBezTo>
                  <a:lnTo>
                    <a:pt x="35" y="24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10452104" y="952501"/>
              <a:ext cx="209550" cy="247650"/>
            </a:xfrm>
            <a:custGeom>
              <a:avLst/>
              <a:gdLst>
                <a:gd name="T0" fmla="*/ 31 w 229"/>
                <a:gd name="T1" fmla="*/ 144 h 270"/>
                <a:gd name="T2" fmla="*/ 36 w 229"/>
                <a:gd name="T3" fmla="*/ 179 h 270"/>
                <a:gd name="T4" fmla="*/ 51 w 229"/>
                <a:gd name="T5" fmla="*/ 211 h 270"/>
                <a:gd name="T6" fmla="*/ 77 w 229"/>
                <a:gd name="T7" fmla="*/ 235 h 270"/>
                <a:gd name="T8" fmla="*/ 116 w 229"/>
                <a:gd name="T9" fmla="*/ 244 h 270"/>
                <a:gd name="T10" fmla="*/ 169 w 229"/>
                <a:gd name="T11" fmla="*/ 226 h 270"/>
                <a:gd name="T12" fmla="*/ 196 w 229"/>
                <a:gd name="T13" fmla="*/ 179 h 270"/>
                <a:gd name="T14" fmla="*/ 227 w 229"/>
                <a:gd name="T15" fmla="*/ 179 h 270"/>
                <a:gd name="T16" fmla="*/ 191 w 229"/>
                <a:gd name="T17" fmla="*/ 246 h 270"/>
                <a:gd name="T18" fmla="*/ 116 w 229"/>
                <a:gd name="T19" fmla="*/ 270 h 270"/>
                <a:gd name="T20" fmla="*/ 63 w 229"/>
                <a:gd name="T21" fmla="*/ 259 h 270"/>
                <a:gd name="T22" fmla="*/ 28 w 229"/>
                <a:gd name="T23" fmla="*/ 230 h 270"/>
                <a:gd name="T24" fmla="*/ 7 w 229"/>
                <a:gd name="T25" fmla="*/ 187 h 270"/>
                <a:gd name="T26" fmla="*/ 0 w 229"/>
                <a:gd name="T27" fmla="*/ 135 h 270"/>
                <a:gd name="T28" fmla="*/ 7 w 229"/>
                <a:gd name="T29" fmla="*/ 86 h 270"/>
                <a:gd name="T30" fmla="*/ 28 w 229"/>
                <a:gd name="T31" fmla="*/ 42 h 270"/>
                <a:gd name="T32" fmla="*/ 63 w 229"/>
                <a:gd name="T33" fmla="*/ 12 h 270"/>
                <a:gd name="T34" fmla="*/ 116 w 229"/>
                <a:gd name="T35" fmla="*/ 0 h 270"/>
                <a:gd name="T36" fmla="*/ 168 w 229"/>
                <a:gd name="T37" fmla="*/ 12 h 270"/>
                <a:gd name="T38" fmla="*/ 204 w 229"/>
                <a:gd name="T39" fmla="*/ 45 h 270"/>
                <a:gd name="T40" fmla="*/ 223 w 229"/>
                <a:gd name="T41" fmla="*/ 91 h 270"/>
                <a:gd name="T42" fmla="*/ 228 w 229"/>
                <a:gd name="T43" fmla="*/ 144 h 270"/>
                <a:gd name="T44" fmla="*/ 31 w 229"/>
                <a:gd name="T45" fmla="*/ 144 h 270"/>
                <a:gd name="T46" fmla="*/ 197 w 229"/>
                <a:gd name="T47" fmla="*/ 117 h 270"/>
                <a:gd name="T48" fmla="*/ 191 w 229"/>
                <a:gd name="T49" fmla="*/ 83 h 270"/>
                <a:gd name="T50" fmla="*/ 175 w 229"/>
                <a:gd name="T51" fmla="*/ 54 h 270"/>
                <a:gd name="T52" fmla="*/ 149 w 229"/>
                <a:gd name="T53" fmla="*/ 34 h 270"/>
                <a:gd name="T54" fmla="*/ 116 w 229"/>
                <a:gd name="T55" fmla="*/ 26 h 270"/>
                <a:gd name="T56" fmla="*/ 82 w 229"/>
                <a:gd name="T57" fmla="*/ 34 h 270"/>
                <a:gd name="T58" fmla="*/ 56 w 229"/>
                <a:gd name="T59" fmla="*/ 54 h 270"/>
                <a:gd name="T60" fmla="*/ 40 w 229"/>
                <a:gd name="T61" fmla="*/ 83 h 270"/>
                <a:gd name="T62" fmla="*/ 31 w 229"/>
                <a:gd name="T63" fmla="*/ 117 h 270"/>
                <a:gd name="T64" fmla="*/ 197 w 229"/>
                <a:gd name="T65" fmla="*/ 11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9" h="270">
                  <a:moveTo>
                    <a:pt x="31" y="144"/>
                  </a:moveTo>
                  <a:cubicBezTo>
                    <a:pt x="31" y="155"/>
                    <a:pt x="33" y="167"/>
                    <a:pt x="36" y="179"/>
                  </a:cubicBezTo>
                  <a:cubicBezTo>
                    <a:pt x="40" y="191"/>
                    <a:pt x="45" y="201"/>
                    <a:pt x="51" y="211"/>
                  </a:cubicBezTo>
                  <a:cubicBezTo>
                    <a:pt x="58" y="221"/>
                    <a:pt x="67" y="228"/>
                    <a:pt x="77" y="235"/>
                  </a:cubicBezTo>
                  <a:cubicBezTo>
                    <a:pt x="88" y="241"/>
                    <a:pt x="101" y="244"/>
                    <a:pt x="116" y="244"/>
                  </a:cubicBezTo>
                  <a:cubicBezTo>
                    <a:pt x="138" y="244"/>
                    <a:pt x="156" y="238"/>
                    <a:pt x="169" y="226"/>
                  </a:cubicBezTo>
                  <a:cubicBezTo>
                    <a:pt x="182" y="214"/>
                    <a:pt x="191" y="198"/>
                    <a:pt x="196" y="179"/>
                  </a:cubicBezTo>
                  <a:cubicBezTo>
                    <a:pt x="227" y="179"/>
                    <a:pt x="227" y="179"/>
                    <a:pt x="227" y="179"/>
                  </a:cubicBezTo>
                  <a:cubicBezTo>
                    <a:pt x="220" y="208"/>
                    <a:pt x="208" y="230"/>
                    <a:pt x="191" y="246"/>
                  </a:cubicBezTo>
                  <a:cubicBezTo>
                    <a:pt x="173" y="262"/>
                    <a:pt x="148" y="270"/>
                    <a:pt x="116" y="270"/>
                  </a:cubicBezTo>
                  <a:cubicBezTo>
                    <a:pt x="95" y="270"/>
                    <a:pt x="78" y="267"/>
                    <a:pt x="63" y="259"/>
                  </a:cubicBezTo>
                  <a:cubicBezTo>
                    <a:pt x="49" y="252"/>
                    <a:pt x="37" y="242"/>
                    <a:pt x="28" y="230"/>
                  </a:cubicBezTo>
                  <a:cubicBezTo>
                    <a:pt x="18" y="218"/>
                    <a:pt x="11" y="203"/>
                    <a:pt x="7" y="187"/>
                  </a:cubicBezTo>
                  <a:cubicBezTo>
                    <a:pt x="3" y="171"/>
                    <a:pt x="0" y="153"/>
                    <a:pt x="0" y="135"/>
                  </a:cubicBezTo>
                  <a:cubicBezTo>
                    <a:pt x="0" y="118"/>
                    <a:pt x="3" y="102"/>
                    <a:pt x="7" y="86"/>
                  </a:cubicBezTo>
                  <a:cubicBezTo>
                    <a:pt x="11" y="69"/>
                    <a:pt x="18" y="55"/>
                    <a:pt x="28" y="42"/>
                  </a:cubicBezTo>
                  <a:cubicBezTo>
                    <a:pt x="37" y="30"/>
                    <a:pt x="49" y="19"/>
                    <a:pt x="63" y="12"/>
                  </a:cubicBezTo>
                  <a:cubicBezTo>
                    <a:pt x="78" y="4"/>
                    <a:pt x="95" y="0"/>
                    <a:pt x="116" y="0"/>
                  </a:cubicBezTo>
                  <a:cubicBezTo>
                    <a:pt x="136" y="0"/>
                    <a:pt x="154" y="4"/>
                    <a:pt x="168" y="12"/>
                  </a:cubicBezTo>
                  <a:cubicBezTo>
                    <a:pt x="183" y="21"/>
                    <a:pt x="194" y="31"/>
                    <a:pt x="204" y="45"/>
                  </a:cubicBezTo>
                  <a:cubicBezTo>
                    <a:pt x="213" y="58"/>
                    <a:pt x="219" y="74"/>
                    <a:pt x="223" y="91"/>
                  </a:cubicBezTo>
                  <a:cubicBezTo>
                    <a:pt x="227" y="108"/>
                    <a:pt x="229" y="126"/>
                    <a:pt x="228" y="144"/>
                  </a:cubicBezTo>
                  <a:lnTo>
                    <a:pt x="31" y="144"/>
                  </a:lnTo>
                  <a:close/>
                  <a:moveTo>
                    <a:pt x="197" y="117"/>
                  </a:moveTo>
                  <a:cubicBezTo>
                    <a:pt x="197" y="105"/>
                    <a:pt x="194" y="94"/>
                    <a:pt x="191" y="83"/>
                  </a:cubicBezTo>
                  <a:cubicBezTo>
                    <a:pt x="187" y="72"/>
                    <a:pt x="182" y="63"/>
                    <a:pt x="175" y="54"/>
                  </a:cubicBezTo>
                  <a:cubicBezTo>
                    <a:pt x="168" y="46"/>
                    <a:pt x="159" y="39"/>
                    <a:pt x="149" y="34"/>
                  </a:cubicBezTo>
                  <a:cubicBezTo>
                    <a:pt x="139" y="29"/>
                    <a:pt x="128" y="26"/>
                    <a:pt x="116" y="26"/>
                  </a:cubicBezTo>
                  <a:cubicBezTo>
                    <a:pt x="103" y="26"/>
                    <a:pt x="91" y="29"/>
                    <a:pt x="82" y="34"/>
                  </a:cubicBezTo>
                  <a:cubicBezTo>
                    <a:pt x="72" y="39"/>
                    <a:pt x="63" y="46"/>
                    <a:pt x="56" y="54"/>
                  </a:cubicBezTo>
                  <a:cubicBezTo>
                    <a:pt x="49" y="63"/>
                    <a:pt x="44" y="72"/>
                    <a:pt x="40" y="83"/>
                  </a:cubicBezTo>
                  <a:cubicBezTo>
                    <a:pt x="36" y="95"/>
                    <a:pt x="33" y="106"/>
                    <a:pt x="31" y="117"/>
                  </a:cubicBezTo>
                  <a:lnTo>
                    <a:pt x="197" y="11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0698167" y="955676"/>
              <a:ext cx="115888" cy="238125"/>
            </a:xfrm>
            <a:custGeom>
              <a:avLst/>
              <a:gdLst>
                <a:gd name="T0" fmla="*/ 0 w 126"/>
                <a:gd name="T1" fmla="*/ 4 h 260"/>
                <a:gd name="T2" fmla="*/ 29 w 126"/>
                <a:gd name="T3" fmla="*/ 4 h 260"/>
                <a:gd name="T4" fmla="*/ 29 w 126"/>
                <a:gd name="T5" fmla="*/ 64 h 260"/>
                <a:gd name="T6" fmla="*/ 30 w 126"/>
                <a:gd name="T7" fmla="*/ 64 h 260"/>
                <a:gd name="T8" fmla="*/ 67 w 126"/>
                <a:gd name="T9" fmla="*/ 16 h 260"/>
                <a:gd name="T10" fmla="*/ 126 w 126"/>
                <a:gd name="T11" fmla="*/ 1 h 260"/>
                <a:gd name="T12" fmla="*/ 126 w 126"/>
                <a:gd name="T13" fmla="*/ 32 h 260"/>
                <a:gd name="T14" fmla="*/ 88 w 126"/>
                <a:gd name="T15" fmla="*/ 38 h 260"/>
                <a:gd name="T16" fmla="*/ 58 w 126"/>
                <a:gd name="T17" fmla="*/ 57 h 260"/>
                <a:gd name="T18" fmla="*/ 38 w 126"/>
                <a:gd name="T19" fmla="*/ 87 h 260"/>
                <a:gd name="T20" fmla="*/ 31 w 126"/>
                <a:gd name="T21" fmla="*/ 124 h 260"/>
                <a:gd name="T22" fmla="*/ 31 w 126"/>
                <a:gd name="T23" fmla="*/ 260 h 260"/>
                <a:gd name="T24" fmla="*/ 0 w 126"/>
                <a:gd name="T25" fmla="*/ 260 h 260"/>
                <a:gd name="T26" fmla="*/ 0 w 126"/>
                <a:gd name="T27" fmla="*/ 4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60">
                  <a:moveTo>
                    <a:pt x="0" y="4"/>
                  </a:moveTo>
                  <a:cubicBezTo>
                    <a:pt x="29" y="4"/>
                    <a:pt x="29" y="4"/>
                    <a:pt x="29" y="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30" y="64"/>
                    <a:pt x="30" y="64"/>
                    <a:pt x="30" y="64"/>
                  </a:cubicBezTo>
                  <a:cubicBezTo>
                    <a:pt x="38" y="44"/>
                    <a:pt x="50" y="28"/>
                    <a:pt x="67" y="16"/>
                  </a:cubicBezTo>
                  <a:cubicBezTo>
                    <a:pt x="83" y="5"/>
                    <a:pt x="103" y="0"/>
                    <a:pt x="126" y="1"/>
                  </a:cubicBezTo>
                  <a:cubicBezTo>
                    <a:pt x="126" y="32"/>
                    <a:pt x="126" y="32"/>
                    <a:pt x="126" y="32"/>
                  </a:cubicBezTo>
                  <a:cubicBezTo>
                    <a:pt x="112" y="31"/>
                    <a:pt x="99" y="33"/>
                    <a:pt x="88" y="38"/>
                  </a:cubicBezTo>
                  <a:cubicBezTo>
                    <a:pt x="76" y="42"/>
                    <a:pt x="66" y="49"/>
                    <a:pt x="58" y="57"/>
                  </a:cubicBezTo>
                  <a:cubicBezTo>
                    <a:pt x="49" y="65"/>
                    <a:pt x="43" y="75"/>
                    <a:pt x="38" y="87"/>
                  </a:cubicBezTo>
                  <a:cubicBezTo>
                    <a:pt x="34" y="98"/>
                    <a:pt x="31" y="111"/>
                    <a:pt x="31" y="124"/>
                  </a:cubicBezTo>
                  <a:cubicBezTo>
                    <a:pt x="31" y="260"/>
                    <a:pt x="31" y="260"/>
                    <a:pt x="31" y="260"/>
                  </a:cubicBezTo>
                  <a:cubicBezTo>
                    <a:pt x="0" y="260"/>
                    <a:pt x="0" y="260"/>
                    <a:pt x="0" y="260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10837867" y="958851"/>
              <a:ext cx="207963" cy="234950"/>
            </a:xfrm>
            <a:custGeom>
              <a:avLst/>
              <a:gdLst>
                <a:gd name="T0" fmla="*/ 0 w 131"/>
                <a:gd name="T1" fmla="*/ 0 h 148"/>
                <a:gd name="T2" fmla="*/ 20 w 131"/>
                <a:gd name="T3" fmla="*/ 0 h 148"/>
                <a:gd name="T4" fmla="*/ 66 w 131"/>
                <a:gd name="T5" fmla="*/ 130 h 148"/>
                <a:gd name="T6" fmla="*/ 67 w 131"/>
                <a:gd name="T7" fmla="*/ 130 h 148"/>
                <a:gd name="T8" fmla="*/ 112 w 131"/>
                <a:gd name="T9" fmla="*/ 0 h 148"/>
                <a:gd name="T10" fmla="*/ 131 w 131"/>
                <a:gd name="T11" fmla="*/ 0 h 148"/>
                <a:gd name="T12" fmla="*/ 76 w 131"/>
                <a:gd name="T13" fmla="*/ 148 h 148"/>
                <a:gd name="T14" fmla="*/ 57 w 131"/>
                <a:gd name="T15" fmla="*/ 148 h 148"/>
                <a:gd name="T16" fmla="*/ 0 w 131"/>
                <a:gd name="T17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148">
                  <a:moveTo>
                    <a:pt x="0" y="0"/>
                  </a:moveTo>
                  <a:lnTo>
                    <a:pt x="20" y="0"/>
                  </a:lnTo>
                  <a:lnTo>
                    <a:pt x="66" y="130"/>
                  </a:lnTo>
                  <a:lnTo>
                    <a:pt x="67" y="130"/>
                  </a:lnTo>
                  <a:lnTo>
                    <a:pt x="112" y="0"/>
                  </a:lnTo>
                  <a:lnTo>
                    <a:pt x="131" y="0"/>
                  </a:lnTo>
                  <a:lnTo>
                    <a:pt x="76" y="148"/>
                  </a:lnTo>
                  <a:lnTo>
                    <a:pt x="57" y="1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11074404" y="868363"/>
              <a:ext cx="28575" cy="325438"/>
            </a:xfrm>
            <a:custGeom>
              <a:avLst/>
              <a:gdLst>
                <a:gd name="T0" fmla="*/ 0 w 18"/>
                <a:gd name="T1" fmla="*/ 0 h 205"/>
                <a:gd name="T2" fmla="*/ 18 w 18"/>
                <a:gd name="T3" fmla="*/ 0 h 205"/>
                <a:gd name="T4" fmla="*/ 18 w 18"/>
                <a:gd name="T5" fmla="*/ 29 h 205"/>
                <a:gd name="T6" fmla="*/ 0 w 18"/>
                <a:gd name="T7" fmla="*/ 29 h 205"/>
                <a:gd name="T8" fmla="*/ 0 w 18"/>
                <a:gd name="T9" fmla="*/ 0 h 205"/>
                <a:gd name="T10" fmla="*/ 0 w 18"/>
                <a:gd name="T11" fmla="*/ 57 h 205"/>
                <a:gd name="T12" fmla="*/ 18 w 18"/>
                <a:gd name="T13" fmla="*/ 57 h 205"/>
                <a:gd name="T14" fmla="*/ 18 w 18"/>
                <a:gd name="T15" fmla="*/ 205 h 205"/>
                <a:gd name="T16" fmla="*/ 0 w 18"/>
                <a:gd name="T17" fmla="*/ 205 h 205"/>
                <a:gd name="T18" fmla="*/ 0 w 18"/>
                <a:gd name="T19" fmla="*/ 5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205">
                  <a:moveTo>
                    <a:pt x="0" y="0"/>
                  </a:moveTo>
                  <a:lnTo>
                    <a:pt x="18" y="0"/>
                  </a:lnTo>
                  <a:lnTo>
                    <a:pt x="18" y="29"/>
                  </a:lnTo>
                  <a:lnTo>
                    <a:pt x="0" y="29"/>
                  </a:lnTo>
                  <a:lnTo>
                    <a:pt x="0" y="0"/>
                  </a:lnTo>
                  <a:close/>
                  <a:moveTo>
                    <a:pt x="0" y="57"/>
                  </a:moveTo>
                  <a:lnTo>
                    <a:pt x="18" y="57"/>
                  </a:lnTo>
                  <a:lnTo>
                    <a:pt x="18" y="205"/>
                  </a:lnTo>
                  <a:lnTo>
                    <a:pt x="0" y="205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11145842" y="952501"/>
              <a:ext cx="207963" cy="247650"/>
            </a:xfrm>
            <a:custGeom>
              <a:avLst/>
              <a:gdLst>
                <a:gd name="T0" fmla="*/ 193 w 226"/>
                <a:gd name="T1" fmla="*/ 88 h 270"/>
                <a:gd name="T2" fmla="*/ 169 w 226"/>
                <a:gd name="T3" fmla="*/ 43 h 270"/>
                <a:gd name="T4" fmla="*/ 121 w 226"/>
                <a:gd name="T5" fmla="*/ 26 h 270"/>
                <a:gd name="T6" fmla="*/ 82 w 226"/>
                <a:gd name="T7" fmla="*/ 36 h 270"/>
                <a:gd name="T8" fmla="*/ 54 w 226"/>
                <a:gd name="T9" fmla="*/ 60 h 270"/>
                <a:gd name="T10" fmla="*/ 37 w 226"/>
                <a:gd name="T11" fmla="*/ 95 h 270"/>
                <a:gd name="T12" fmla="*/ 31 w 226"/>
                <a:gd name="T13" fmla="*/ 135 h 270"/>
                <a:gd name="T14" fmla="*/ 37 w 226"/>
                <a:gd name="T15" fmla="*/ 175 h 270"/>
                <a:gd name="T16" fmla="*/ 54 w 226"/>
                <a:gd name="T17" fmla="*/ 210 h 270"/>
                <a:gd name="T18" fmla="*/ 82 w 226"/>
                <a:gd name="T19" fmla="*/ 235 h 270"/>
                <a:gd name="T20" fmla="*/ 121 w 226"/>
                <a:gd name="T21" fmla="*/ 244 h 270"/>
                <a:gd name="T22" fmla="*/ 148 w 226"/>
                <a:gd name="T23" fmla="*/ 239 h 270"/>
                <a:gd name="T24" fmla="*/ 171 w 226"/>
                <a:gd name="T25" fmla="*/ 224 h 270"/>
                <a:gd name="T26" fmla="*/ 187 w 226"/>
                <a:gd name="T27" fmla="*/ 201 h 270"/>
                <a:gd name="T28" fmla="*/ 195 w 226"/>
                <a:gd name="T29" fmla="*/ 171 h 270"/>
                <a:gd name="T30" fmla="*/ 226 w 226"/>
                <a:gd name="T31" fmla="*/ 171 h 270"/>
                <a:gd name="T32" fmla="*/ 192 w 226"/>
                <a:gd name="T33" fmla="*/ 244 h 270"/>
                <a:gd name="T34" fmla="*/ 121 w 226"/>
                <a:gd name="T35" fmla="*/ 270 h 270"/>
                <a:gd name="T36" fmla="*/ 69 w 226"/>
                <a:gd name="T37" fmla="*/ 259 h 270"/>
                <a:gd name="T38" fmla="*/ 31 w 226"/>
                <a:gd name="T39" fmla="*/ 230 h 270"/>
                <a:gd name="T40" fmla="*/ 8 w 226"/>
                <a:gd name="T41" fmla="*/ 187 h 270"/>
                <a:gd name="T42" fmla="*/ 0 w 226"/>
                <a:gd name="T43" fmla="*/ 135 h 270"/>
                <a:gd name="T44" fmla="*/ 8 w 226"/>
                <a:gd name="T45" fmla="*/ 83 h 270"/>
                <a:gd name="T46" fmla="*/ 31 w 226"/>
                <a:gd name="T47" fmla="*/ 40 h 270"/>
                <a:gd name="T48" fmla="*/ 69 w 226"/>
                <a:gd name="T49" fmla="*/ 11 h 270"/>
                <a:gd name="T50" fmla="*/ 121 w 226"/>
                <a:gd name="T51" fmla="*/ 0 h 270"/>
                <a:gd name="T52" fmla="*/ 190 w 226"/>
                <a:gd name="T53" fmla="*/ 22 h 270"/>
                <a:gd name="T54" fmla="*/ 224 w 226"/>
                <a:gd name="T55" fmla="*/ 88 h 270"/>
                <a:gd name="T56" fmla="*/ 193 w 226"/>
                <a:gd name="T57" fmla="*/ 88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6" h="270">
                  <a:moveTo>
                    <a:pt x="193" y="88"/>
                  </a:moveTo>
                  <a:cubicBezTo>
                    <a:pt x="189" y="69"/>
                    <a:pt x="181" y="53"/>
                    <a:pt x="169" y="43"/>
                  </a:cubicBezTo>
                  <a:cubicBezTo>
                    <a:pt x="157" y="32"/>
                    <a:pt x="141" y="26"/>
                    <a:pt x="121" y="26"/>
                  </a:cubicBezTo>
                  <a:cubicBezTo>
                    <a:pt x="106" y="26"/>
                    <a:pt x="93" y="29"/>
                    <a:pt x="82" y="36"/>
                  </a:cubicBezTo>
                  <a:cubicBezTo>
                    <a:pt x="70" y="42"/>
                    <a:pt x="61" y="50"/>
                    <a:pt x="54" y="60"/>
                  </a:cubicBezTo>
                  <a:cubicBezTo>
                    <a:pt x="46" y="71"/>
                    <a:pt x="41" y="82"/>
                    <a:pt x="37" y="95"/>
                  </a:cubicBezTo>
                  <a:cubicBezTo>
                    <a:pt x="33" y="108"/>
                    <a:pt x="31" y="122"/>
                    <a:pt x="31" y="135"/>
                  </a:cubicBezTo>
                  <a:cubicBezTo>
                    <a:pt x="31" y="149"/>
                    <a:pt x="33" y="162"/>
                    <a:pt x="37" y="175"/>
                  </a:cubicBezTo>
                  <a:cubicBezTo>
                    <a:pt x="41" y="188"/>
                    <a:pt x="46" y="200"/>
                    <a:pt x="54" y="210"/>
                  </a:cubicBezTo>
                  <a:cubicBezTo>
                    <a:pt x="61" y="220"/>
                    <a:pt x="70" y="228"/>
                    <a:pt x="82" y="235"/>
                  </a:cubicBezTo>
                  <a:cubicBezTo>
                    <a:pt x="93" y="241"/>
                    <a:pt x="106" y="244"/>
                    <a:pt x="121" y="244"/>
                  </a:cubicBezTo>
                  <a:cubicBezTo>
                    <a:pt x="130" y="244"/>
                    <a:pt x="139" y="242"/>
                    <a:pt x="148" y="239"/>
                  </a:cubicBezTo>
                  <a:cubicBezTo>
                    <a:pt x="157" y="235"/>
                    <a:pt x="164" y="230"/>
                    <a:pt x="171" y="224"/>
                  </a:cubicBezTo>
                  <a:cubicBezTo>
                    <a:pt x="177" y="217"/>
                    <a:pt x="183" y="209"/>
                    <a:pt x="187" y="201"/>
                  </a:cubicBezTo>
                  <a:cubicBezTo>
                    <a:pt x="191" y="192"/>
                    <a:pt x="194" y="182"/>
                    <a:pt x="195" y="171"/>
                  </a:cubicBezTo>
                  <a:cubicBezTo>
                    <a:pt x="226" y="171"/>
                    <a:pt x="226" y="171"/>
                    <a:pt x="226" y="171"/>
                  </a:cubicBezTo>
                  <a:cubicBezTo>
                    <a:pt x="222" y="202"/>
                    <a:pt x="210" y="227"/>
                    <a:pt x="192" y="244"/>
                  </a:cubicBezTo>
                  <a:cubicBezTo>
                    <a:pt x="173" y="262"/>
                    <a:pt x="149" y="270"/>
                    <a:pt x="121" y="270"/>
                  </a:cubicBezTo>
                  <a:cubicBezTo>
                    <a:pt x="101" y="270"/>
                    <a:pt x="84" y="267"/>
                    <a:pt x="69" y="259"/>
                  </a:cubicBezTo>
                  <a:cubicBezTo>
                    <a:pt x="54" y="252"/>
                    <a:pt x="41" y="242"/>
                    <a:pt x="31" y="230"/>
                  </a:cubicBezTo>
                  <a:cubicBezTo>
                    <a:pt x="21" y="218"/>
                    <a:pt x="13" y="204"/>
                    <a:pt x="8" y="187"/>
                  </a:cubicBezTo>
                  <a:cubicBezTo>
                    <a:pt x="3" y="171"/>
                    <a:pt x="0" y="154"/>
                    <a:pt x="0" y="135"/>
                  </a:cubicBezTo>
                  <a:cubicBezTo>
                    <a:pt x="0" y="117"/>
                    <a:pt x="3" y="100"/>
                    <a:pt x="8" y="83"/>
                  </a:cubicBezTo>
                  <a:cubicBezTo>
                    <a:pt x="13" y="67"/>
                    <a:pt x="21" y="52"/>
                    <a:pt x="31" y="40"/>
                  </a:cubicBezTo>
                  <a:cubicBezTo>
                    <a:pt x="41" y="28"/>
                    <a:pt x="54" y="18"/>
                    <a:pt x="69" y="11"/>
                  </a:cubicBezTo>
                  <a:cubicBezTo>
                    <a:pt x="84" y="4"/>
                    <a:pt x="101" y="0"/>
                    <a:pt x="121" y="0"/>
                  </a:cubicBezTo>
                  <a:cubicBezTo>
                    <a:pt x="148" y="0"/>
                    <a:pt x="171" y="7"/>
                    <a:pt x="190" y="22"/>
                  </a:cubicBezTo>
                  <a:cubicBezTo>
                    <a:pt x="209" y="36"/>
                    <a:pt x="221" y="58"/>
                    <a:pt x="224" y="88"/>
                  </a:cubicBezTo>
                  <a:lnTo>
                    <a:pt x="193" y="8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11382380" y="952502"/>
              <a:ext cx="207963" cy="247650"/>
            </a:xfrm>
            <a:custGeom>
              <a:avLst/>
              <a:gdLst>
                <a:gd name="T0" fmla="*/ 31 w 228"/>
                <a:gd name="T1" fmla="*/ 144 h 270"/>
                <a:gd name="T2" fmla="*/ 36 w 228"/>
                <a:gd name="T3" fmla="*/ 179 h 270"/>
                <a:gd name="T4" fmla="*/ 51 w 228"/>
                <a:gd name="T5" fmla="*/ 211 h 270"/>
                <a:gd name="T6" fmla="*/ 77 w 228"/>
                <a:gd name="T7" fmla="*/ 235 h 270"/>
                <a:gd name="T8" fmla="*/ 115 w 228"/>
                <a:gd name="T9" fmla="*/ 244 h 270"/>
                <a:gd name="T10" fmla="*/ 169 w 228"/>
                <a:gd name="T11" fmla="*/ 226 h 270"/>
                <a:gd name="T12" fmla="*/ 196 w 228"/>
                <a:gd name="T13" fmla="*/ 179 h 270"/>
                <a:gd name="T14" fmla="*/ 227 w 228"/>
                <a:gd name="T15" fmla="*/ 179 h 270"/>
                <a:gd name="T16" fmla="*/ 190 w 228"/>
                <a:gd name="T17" fmla="*/ 246 h 270"/>
                <a:gd name="T18" fmla="*/ 115 w 228"/>
                <a:gd name="T19" fmla="*/ 270 h 270"/>
                <a:gd name="T20" fmla="*/ 63 w 228"/>
                <a:gd name="T21" fmla="*/ 259 h 270"/>
                <a:gd name="T22" fmla="*/ 27 w 228"/>
                <a:gd name="T23" fmla="*/ 230 h 270"/>
                <a:gd name="T24" fmla="*/ 7 w 228"/>
                <a:gd name="T25" fmla="*/ 187 h 270"/>
                <a:gd name="T26" fmla="*/ 0 w 228"/>
                <a:gd name="T27" fmla="*/ 135 h 270"/>
                <a:gd name="T28" fmla="*/ 7 w 228"/>
                <a:gd name="T29" fmla="*/ 86 h 270"/>
                <a:gd name="T30" fmla="*/ 27 w 228"/>
                <a:gd name="T31" fmla="*/ 42 h 270"/>
                <a:gd name="T32" fmla="*/ 63 w 228"/>
                <a:gd name="T33" fmla="*/ 12 h 270"/>
                <a:gd name="T34" fmla="*/ 115 w 228"/>
                <a:gd name="T35" fmla="*/ 0 h 270"/>
                <a:gd name="T36" fmla="*/ 168 w 228"/>
                <a:gd name="T37" fmla="*/ 12 h 270"/>
                <a:gd name="T38" fmla="*/ 203 w 228"/>
                <a:gd name="T39" fmla="*/ 45 h 270"/>
                <a:gd name="T40" fmla="*/ 223 w 228"/>
                <a:gd name="T41" fmla="*/ 91 h 270"/>
                <a:gd name="T42" fmla="*/ 228 w 228"/>
                <a:gd name="T43" fmla="*/ 144 h 270"/>
                <a:gd name="T44" fmla="*/ 31 w 228"/>
                <a:gd name="T45" fmla="*/ 144 h 270"/>
                <a:gd name="T46" fmla="*/ 197 w 228"/>
                <a:gd name="T47" fmla="*/ 117 h 270"/>
                <a:gd name="T48" fmla="*/ 190 w 228"/>
                <a:gd name="T49" fmla="*/ 83 h 270"/>
                <a:gd name="T50" fmla="*/ 174 w 228"/>
                <a:gd name="T51" fmla="*/ 54 h 270"/>
                <a:gd name="T52" fmla="*/ 149 w 228"/>
                <a:gd name="T53" fmla="*/ 34 h 270"/>
                <a:gd name="T54" fmla="*/ 115 w 228"/>
                <a:gd name="T55" fmla="*/ 26 h 270"/>
                <a:gd name="T56" fmla="*/ 81 w 228"/>
                <a:gd name="T57" fmla="*/ 34 h 270"/>
                <a:gd name="T58" fmla="*/ 56 w 228"/>
                <a:gd name="T59" fmla="*/ 54 h 270"/>
                <a:gd name="T60" fmla="*/ 39 w 228"/>
                <a:gd name="T61" fmla="*/ 83 h 270"/>
                <a:gd name="T62" fmla="*/ 31 w 228"/>
                <a:gd name="T63" fmla="*/ 117 h 270"/>
                <a:gd name="T64" fmla="*/ 197 w 228"/>
                <a:gd name="T65" fmla="*/ 11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8" h="270">
                  <a:moveTo>
                    <a:pt x="31" y="144"/>
                  </a:moveTo>
                  <a:cubicBezTo>
                    <a:pt x="31" y="155"/>
                    <a:pt x="33" y="167"/>
                    <a:pt x="36" y="179"/>
                  </a:cubicBezTo>
                  <a:cubicBezTo>
                    <a:pt x="39" y="191"/>
                    <a:pt x="44" y="201"/>
                    <a:pt x="51" y="211"/>
                  </a:cubicBezTo>
                  <a:cubicBezTo>
                    <a:pt x="58" y="221"/>
                    <a:pt x="66" y="228"/>
                    <a:pt x="77" y="235"/>
                  </a:cubicBezTo>
                  <a:cubicBezTo>
                    <a:pt x="88" y="241"/>
                    <a:pt x="100" y="244"/>
                    <a:pt x="115" y="244"/>
                  </a:cubicBezTo>
                  <a:cubicBezTo>
                    <a:pt x="138" y="244"/>
                    <a:pt x="156" y="238"/>
                    <a:pt x="169" y="226"/>
                  </a:cubicBezTo>
                  <a:cubicBezTo>
                    <a:pt x="182" y="214"/>
                    <a:pt x="191" y="198"/>
                    <a:pt x="196" y="179"/>
                  </a:cubicBezTo>
                  <a:cubicBezTo>
                    <a:pt x="227" y="179"/>
                    <a:pt x="227" y="179"/>
                    <a:pt x="227" y="179"/>
                  </a:cubicBezTo>
                  <a:cubicBezTo>
                    <a:pt x="220" y="208"/>
                    <a:pt x="208" y="230"/>
                    <a:pt x="190" y="246"/>
                  </a:cubicBezTo>
                  <a:cubicBezTo>
                    <a:pt x="173" y="262"/>
                    <a:pt x="148" y="270"/>
                    <a:pt x="115" y="270"/>
                  </a:cubicBezTo>
                  <a:cubicBezTo>
                    <a:pt x="95" y="270"/>
                    <a:pt x="77" y="267"/>
                    <a:pt x="63" y="259"/>
                  </a:cubicBezTo>
                  <a:cubicBezTo>
                    <a:pt x="48" y="252"/>
                    <a:pt x="36" y="242"/>
                    <a:pt x="27" y="230"/>
                  </a:cubicBezTo>
                  <a:cubicBezTo>
                    <a:pt x="18" y="218"/>
                    <a:pt x="11" y="203"/>
                    <a:pt x="7" y="187"/>
                  </a:cubicBezTo>
                  <a:cubicBezTo>
                    <a:pt x="2" y="171"/>
                    <a:pt x="0" y="153"/>
                    <a:pt x="0" y="135"/>
                  </a:cubicBezTo>
                  <a:cubicBezTo>
                    <a:pt x="0" y="118"/>
                    <a:pt x="2" y="102"/>
                    <a:pt x="7" y="86"/>
                  </a:cubicBezTo>
                  <a:cubicBezTo>
                    <a:pt x="11" y="69"/>
                    <a:pt x="18" y="55"/>
                    <a:pt x="27" y="42"/>
                  </a:cubicBezTo>
                  <a:cubicBezTo>
                    <a:pt x="36" y="30"/>
                    <a:pt x="48" y="19"/>
                    <a:pt x="63" y="12"/>
                  </a:cubicBezTo>
                  <a:cubicBezTo>
                    <a:pt x="77" y="4"/>
                    <a:pt x="95" y="0"/>
                    <a:pt x="115" y="0"/>
                  </a:cubicBezTo>
                  <a:cubicBezTo>
                    <a:pt x="136" y="0"/>
                    <a:pt x="153" y="4"/>
                    <a:pt x="168" y="12"/>
                  </a:cubicBezTo>
                  <a:cubicBezTo>
                    <a:pt x="182" y="21"/>
                    <a:pt x="194" y="31"/>
                    <a:pt x="203" y="45"/>
                  </a:cubicBezTo>
                  <a:cubicBezTo>
                    <a:pt x="212" y="58"/>
                    <a:pt x="219" y="74"/>
                    <a:pt x="223" y="91"/>
                  </a:cubicBezTo>
                  <a:cubicBezTo>
                    <a:pt x="227" y="108"/>
                    <a:pt x="228" y="126"/>
                    <a:pt x="228" y="144"/>
                  </a:cubicBezTo>
                  <a:lnTo>
                    <a:pt x="31" y="144"/>
                  </a:lnTo>
                  <a:close/>
                  <a:moveTo>
                    <a:pt x="197" y="117"/>
                  </a:moveTo>
                  <a:cubicBezTo>
                    <a:pt x="196" y="105"/>
                    <a:pt x="194" y="94"/>
                    <a:pt x="190" y="83"/>
                  </a:cubicBezTo>
                  <a:cubicBezTo>
                    <a:pt x="187" y="72"/>
                    <a:pt x="181" y="63"/>
                    <a:pt x="174" y="54"/>
                  </a:cubicBezTo>
                  <a:cubicBezTo>
                    <a:pt x="167" y="46"/>
                    <a:pt x="159" y="39"/>
                    <a:pt x="149" y="34"/>
                  </a:cubicBezTo>
                  <a:cubicBezTo>
                    <a:pt x="139" y="29"/>
                    <a:pt x="128" y="26"/>
                    <a:pt x="115" y="26"/>
                  </a:cubicBezTo>
                  <a:cubicBezTo>
                    <a:pt x="102" y="26"/>
                    <a:pt x="91" y="29"/>
                    <a:pt x="81" y="34"/>
                  </a:cubicBezTo>
                  <a:cubicBezTo>
                    <a:pt x="71" y="39"/>
                    <a:pt x="63" y="46"/>
                    <a:pt x="56" y="54"/>
                  </a:cubicBezTo>
                  <a:cubicBezTo>
                    <a:pt x="49" y="63"/>
                    <a:pt x="43" y="72"/>
                    <a:pt x="39" y="83"/>
                  </a:cubicBezTo>
                  <a:cubicBezTo>
                    <a:pt x="35" y="95"/>
                    <a:pt x="32" y="106"/>
                    <a:pt x="31" y="117"/>
                  </a:cubicBezTo>
                  <a:lnTo>
                    <a:pt x="197" y="11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11615743" y="952501"/>
              <a:ext cx="190500" cy="247650"/>
            </a:xfrm>
            <a:custGeom>
              <a:avLst/>
              <a:gdLst>
                <a:gd name="T0" fmla="*/ 168 w 208"/>
                <a:gd name="T1" fmla="*/ 82 h 270"/>
                <a:gd name="T2" fmla="*/ 162 w 208"/>
                <a:gd name="T3" fmla="*/ 57 h 270"/>
                <a:gd name="T4" fmla="*/ 147 w 208"/>
                <a:gd name="T5" fmla="*/ 40 h 270"/>
                <a:gd name="T6" fmla="*/ 126 w 208"/>
                <a:gd name="T7" fmla="*/ 29 h 270"/>
                <a:gd name="T8" fmla="*/ 101 w 208"/>
                <a:gd name="T9" fmla="*/ 26 h 270"/>
                <a:gd name="T10" fmla="*/ 80 w 208"/>
                <a:gd name="T11" fmla="*/ 28 h 270"/>
                <a:gd name="T12" fmla="*/ 60 w 208"/>
                <a:gd name="T13" fmla="*/ 36 h 270"/>
                <a:gd name="T14" fmla="*/ 46 w 208"/>
                <a:gd name="T15" fmla="*/ 50 h 270"/>
                <a:gd name="T16" fmla="*/ 41 w 208"/>
                <a:gd name="T17" fmla="*/ 70 h 270"/>
                <a:gd name="T18" fmla="*/ 46 w 208"/>
                <a:gd name="T19" fmla="*/ 88 h 270"/>
                <a:gd name="T20" fmla="*/ 59 w 208"/>
                <a:gd name="T21" fmla="*/ 100 h 270"/>
                <a:gd name="T22" fmla="*/ 76 w 208"/>
                <a:gd name="T23" fmla="*/ 108 h 270"/>
                <a:gd name="T24" fmla="*/ 94 w 208"/>
                <a:gd name="T25" fmla="*/ 113 h 270"/>
                <a:gd name="T26" fmla="*/ 135 w 208"/>
                <a:gd name="T27" fmla="*/ 123 h 270"/>
                <a:gd name="T28" fmla="*/ 162 w 208"/>
                <a:gd name="T29" fmla="*/ 130 h 270"/>
                <a:gd name="T30" fmla="*/ 185 w 208"/>
                <a:gd name="T31" fmla="*/ 144 h 270"/>
                <a:gd name="T32" fmla="*/ 202 w 208"/>
                <a:gd name="T33" fmla="*/ 164 h 270"/>
                <a:gd name="T34" fmla="*/ 208 w 208"/>
                <a:gd name="T35" fmla="*/ 194 h 270"/>
                <a:gd name="T36" fmla="*/ 199 w 208"/>
                <a:gd name="T37" fmla="*/ 229 h 270"/>
                <a:gd name="T38" fmla="*/ 175 w 208"/>
                <a:gd name="T39" fmla="*/ 253 h 270"/>
                <a:gd name="T40" fmla="*/ 142 w 208"/>
                <a:gd name="T41" fmla="*/ 266 h 270"/>
                <a:gd name="T42" fmla="*/ 105 w 208"/>
                <a:gd name="T43" fmla="*/ 270 h 270"/>
                <a:gd name="T44" fmla="*/ 32 w 208"/>
                <a:gd name="T45" fmla="*/ 249 h 270"/>
                <a:gd name="T46" fmla="*/ 0 w 208"/>
                <a:gd name="T47" fmla="*/ 180 h 270"/>
                <a:gd name="T48" fmla="*/ 32 w 208"/>
                <a:gd name="T49" fmla="*/ 180 h 270"/>
                <a:gd name="T50" fmla="*/ 55 w 208"/>
                <a:gd name="T51" fmla="*/ 228 h 270"/>
                <a:gd name="T52" fmla="*/ 107 w 208"/>
                <a:gd name="T53" fmla="*/ 244 h 270"/>
                <a:gd name="T54" fmla="*/ 130 w 208"/>
                <a:gd name="T55" fmla="*/ 242 h 270"/>
                <a:gd name="T56" fmla="*/ 153 w 208"/>
                <a:gd name="T57" fmla="*/ 233 h 270"/>
                <a:gd name="T58" fmla="*/ 170 w 208"/>
                <a:gd name="T59" fmla="*/ 218 h 270"/>
                <a:gd name="T60" fmla="*/ 177 w 208"/>
                <a:gd name="T61" fmla="*/ 196 h 270"/>
                <a:gd name="T62" fmla="*/ 172 w 208"/>
                <a:gd name="T63" fmla="*/ 177 h 270"/>
                <a:gd name="T64" fmla="*/ 159 w 208"/>
                <a:gd name="T65" fmla="*/ 164 h 270"/>
                <a:gd name="T66" fmla="*/ 141 w 208"/>
                <a:gd name="T67" fmla="*/ 155 h 270"/>
                <a:gd name="T68" fmla="*/ 121 w 208"/>
                <a:gd name="T69" fmla="*/ 149 h 270"/>
                <a:gd name="T70" fmla="*/ 81 w 208"/>
                <a:gd name="T71" fmla="*/ 140 h 270"/>
                <a:gd name="T72" fmla="*/ 52 w 208"/>
                <a:gd name="T73" fmla="*/ 131 h 270"/>
                <a:gd name="T74" fmla="*/ 30 w 208"/>
                <a:gd name="T75" fmla="*/ 118 h 270"/>
                <a:gd name="T76" fmla="*/ 15 w 208"/>
                <a:gd name="T77" fmla="*/ 99 h 270"/>
                <a:gd name="T78" fmla="*/ 9 w 208"/>
                <a:gd name="T79" fmla="*/ 72 h 270"/>
                <a:gd name="T80" fmla="*/ 18 w 208"/>
                <a:gd name="T81" fmla="*/ 39 h 270"/>
                <a:gd name="T82" fmla="*/ 41 w 208"/>
                <a:gd name="T83" fmla="*/ 16 h 270"/>
                <a:gd name="T84" fmla="*/ 72 w 208"/>
                <a:gd name="T85" fmla="*/ 4 h 270"/>
                <a:gd name="T86" fmla="*/ 105 w 208"/>
                <a:gd name="T87" fmla="*/ 0 h 270"/>
                <a:gd name="T88" fmla="*/ 141 w 208"/>
                <a:gd name="T89" fmla="*/ 5 h 270"/>
                <a:gd name="T90" fmla="*/ 171 w 208"/>
                <a:gd name="T91" fmla="*/ 20 h 270"/>
                <a:gd name="T92" fmla="*/ 191 w 208"/>
                <a:gd name="T93" fmla="*/ 46 h 270"/>
                <a:gd name="T94" fmla="*/ 199 w 208"/>
                <a:gd name="T95" fmla="*/ 82 h 270"/>
                <a:gd name="T96" fmla="*/ 168 w 208"/>
                <a:gd name="T97" fmla="*/ 82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8" h="270">
                  <a:moveTo>
                    <a:pt x="168" y="82"/>
                  </a:moveTo>
                  <a:cubicBezTo>
                    <a:pt x="168" y="73"/>
                    <a:pt x="166" y="64"/>
                    <a:pt x="162" y="57"/>
                  </a:cubicBezTo>
                  <a:cubicBezTo>
                    <a:pt x="158" y="50"/>
                    <a:pt x="153" y="44"/>
                    <a:pt x="147" y="40"/>
                  </a:cubicBezTo>
                  <a:cubicBezTo>
                    <a:pt x="141" y="35"/>
                    <a:pt x="134" y="32"/>
                    <a:pt x="126" y="29"/>
                  </a:cubicBezTo>
                  <a:cubicBezTo>
                    <a:pt x="118" y="27"/>
                    <a:pt x="110" y="26"/>
                    <a:pt x="101" y="26"/>
                  </a:cubicBezTo>
                  <a:cubicBezTo>
                    <a:pt x="94" y="26"/>
                    <a:pt x="87" y="27"/>
                    <a:pt x="80" y="28"/>
                  </a:cubicBezTo>
                  <a:cubicBezTo>
                    <a:pt x="73" y="30"/>
                    <a:pt x="66" y="32"/>
                    <a:pt x="60" y="36"/>
                  </a:cubicBezTo>
                  <a:cubicBezTo>
                    <a:pt x="54" y="39"/>
                    <a:pt x="50" y="44"/>
                    <a:pt x="46" y="50"/>
                  </a:cubicBezTo>
                  <a:cubicBezTo>
                    <a:pt x="42" y="55"/>
                    <a:pt x="41" y="62"/>
                    <a:pt x="41" y="70"/>
                  </a:cubicBezTo>
                  <a:cubicBezTo>
                    <a:pt x="41" y="77"/>
                    <a:pt x="42" y="83"/>
                    <a:pt x="46" y="88"/>
                  </a:cubicBezTo>
                  <a:cubicBezTo>
                    <a:pt x="49" y="93"/>
                    <a:pt x="54" y="97"/>
                    <a:pt x="59" y="100"/>
                  </a:cubicBezTo>
                  <a:cubicBezTo>
                    <a:pt x="64" y="103"/>
                    <a:pt x="70" y="106"/>
                    <a:pt x="76" y="108"/>
                  </a:cubicBezTo>
                  <a:cubicBezTo>
                    <a:pt x="83" y="110"/>
                    <a:pt x="88" y="112"/>
                    <a:pt x="94" y="113"/>
                  </a:cubicBezTo>
                  <a:cubicBezTo>
                    <a:pt x="135" y="123"/>
                    <a:pt x="135" y="123"/>
                    <a:pt x="135" y="123"/>
                  </a:cubicBezTo>
                  <a:cubicBezTo>
                    <a:pt x="144" y="124"/>
                    <a:pt x="153" y="127"/>
                    <a:pt x="162" y="130"/>
                  </a:cubicBezTo>
                  <a:cubicBezTo>
                    <a:pt x="170" y="133"/>
                    <a:pt x="178" y="138"/>
                    <a:pt x="185" y="144"/>
                  </a:cubicBezTo>
                  <a:cubicBezTo>
                    <a:pt x="192" y="149"/>
                    <a:pt x="197" y="156"/>
                    <a:pt x="202" y="164"/>
                  </a:cubicBezTo>
                  <a:cubicBezTo>
                    <a:pt x="206" y="173"/>
                    <a:pt x="208" y="182"/>
                    <a:pt x="208" y="194"/>
                  </a:cubicBezTo>
                  <a:cubicBezTo>
                    <a:pt x="208" y="207"/>
                    <a:pt x="205" y="219"/>
                    <a:pt x="199" y="229"/>
                  </a:cubicBezTo>
                  <a:cubicBezTo>
                    <a:pt x="192" y="239"/>
                    <a:pt x="184" y="247"/>
                    <a:pt x="175" y="253"/>
                  </a:cubicBezTo>
                  <a:cubicBezTo>
                    <a:pt x="165" y="259"/>
                    <a:pt x="154" y="263"/>
                    <a:pt x="142" y="266"/>
                  </a:cubicBezTo>
                  <a:cubicBezTo>
                    <a:pt x="129" y="269"/>
                    <a:pt x="117" y="270"/>
                    <a:pt x="105" y="270"/>
                  </a:cubicBezTo>
                  <a:cubicBezTo>
                    <a:pt x="75" y="270"/>
                    <a:pt x="51" y="263"/>
                    <a:pt x="32" y="249"/>
                  </a:cubicBezTo>
                  <a:cubicBezTo>
                    <a:pt x="14" y="234"/>
                    <a:pt x="3" y="212"/>
                    <a:pt x="0" y="180"/>
                  </a:cubicBezTo>
                  <a:cubicBezTo>
                    <a:pt x="32" y="180"/>
                    <a:pt x="32" y="180"/>
                    <a:pt x="32" y="180"/>
                  </a:cubicBezTo>
                  <a:cubicBezTo>
                    <a:pt x="33" y="201"/>
                    <a:pt x="41" y="217"/>
                    <a:pt x="55" y="228"/>
                  </a:cubicBezTo>
                  <a:cubicBezTo>
                    <a:pt x="69" y="239"/>
                    <a:pt x="86" y="244"/>
                    <a:pt x="107" y="244"/>
                  </a:cubicBezTo>
                  <a:cubicBezTo>
                    <a:pt x="114" y="244"/>
                    <a:pt x="122" y="243"/>
                    <a:pt x="130" y="242"/>
                  </a:cubicBezTo>
                  <a:cubicBezTo>
                    <a:pt x="138" y="240"/>
                    <a:pt x="146" y="237"/>
                    <a:pt x="153" y="233"/>
                  </a:cubicBezTo>
                  <a:cubicBezTo>
                    <a:pt x="160" y="229"/>
                    <a:pt x="166" y="224"/>
                    <a:pt x="170" y="218"/>
                  </a:cubicBezTo>
                  <a:cubicBezTo>
                    <a:pt x="175" y="212"/>
                    <a:pt x="177" y="205"/>
                    <a:pt x="177" y="196"/>
                  </a:cubicBezTo>
                  <a:cubicBezTo>
                    <a:pt x="177" y="188"/>
                    <a:pt x="175" y="182"/>
                    <a:pt x="172" y="177"/>
                  </a:cubicBezTo>
                  <a:cubicBezTo>
                    <a:pt x="169" y="171"/>
                    <a:pt x="165" y="167"/>
                    <a:pt x="159" y="164"/>
                  </a:cubicBezTo>
                  <a:cubicBezTo>
                    <a:pt x="154" y="160"/>
                    <a:pt x="148" y="157"/>
                    <a:pt x="141" y="155"/>
                  </a:cubicBezTo>
                  <a:cubicBezTo>
                    <a:pt x="135" y="153"/>
                    <a:pt x="128" y="151"/>
                    <a:pt x="121" y="149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0" y="138"/>
                    <a:pt x="61" y="134"/>
                    <a:pt x="52" y="131"/>
                  </a:cubicBezTo>
                  <a:cubicBezTo>
                    <a:pt x="44" y="128"/>
                    <a:pt x="36" y="123"/>
                    <a:pt x="30" y="118"/>
                  </a:cubicBezTo>
                  <a:cubicBezTo>
                    <a:pt x="23" y="113"/>
                    <a:pt x="18" y="107"/>
                    <a:pt x="15" y="99"/>
                  </a:cubicBezTo>
                  <a:cubicBezTo>
                    <a:pt x="11" y="92"/>
                    <a:pt x="9" y="83"/>
                    <a:pt x="9" y="72"/>
                  </a:cubicBezTo>
                  <a:cubicBezTo>
                    <a:pt x="9" y="59"/>
                    <a:pt x="12" y="48"/>
                    <a:pt x="18" y="39"/>
                  </a:cubicBezTo>
                  <a:cubicBezTo>
                    <a:pt x="24" y="29"/>
                    <a:pt x="31" y="22"/>
                    <a:pt x="41" y="16"/>
                  </a:cubicBezTo>
                  <a:cubicBezTo>
                    <a:pt x="50" y="11"/>
                    <a:pt x="60" y="7"/>
                    <a:pt x="72" y="4"/>
                  </a:cubicBezTo>
                  <a:cubicBezTo>
                    <a:pt x="83" y="1"/>
                    <a:pt x="94" y="0"/>
                    <a:pt x="105" y="0"/>
                  </a:cubicBezTo>
                  <a:cubicBezTo>
                    <a:pt x="118" y="0"/>
                    <a:pt x="130" y="2"/>
                    <a:pt x="141" y="5"/>
                  </a:cubicBezTo>
                  <a:cubicBezTo>
                    <a:pt x="152" y="8"/>
                    <a:pt x="162" y="13"/>
                    <a:pt x="171" y="20"/>
                  </a:cubicBezTo>
                  <a:cubicBezTo>
                    <a:pt x="179" y="27"/>
                    <a:pt x="186" y="36"/>
                    <a:pt x="191" y="46"/>
                  </a:cubicBezTo>
                  <a:cubicBezTo>
                    <a:pt x="196" y="56"/>
                    <a:pt x="198" y="68"/>
                    <a:pt x="199" y="82"/>
                  </a:cubicBezTo>
                  <a:lnTo>
                    <a:pt x="168" y="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6" name="Freeform 13"/>
            <p:cNvSpPr>
              <a:spLocks noEditPoints="1"/>
            </p:cNvSpPr>
            <p:nvPr/>
          </p:nvSpPr>
          <p:spPr bwMode="auto">
            <a:xfrm>
              <a:off x="10855329" y="423863"/>
              <a:ext cx="320675" cy="334963"/>
            </a:xfrm>
            <a:custGeom>
              <a:avLst/>
              <a:gdLst>
                <a:gd name="T0" fmla="*/ 230 w 349"/>
                <a:gd name="T1" fmla="*/ 0 h 364"/>
                <a:gd name="T2" fmla="*/ 20 w 349"/>
                <a:gd name="T3" fmla="*/ 0 h 364"/>
                <a:gd name="T4" fmla="*/ 20 w 349"/>
                <a:gd name="T5" fmla="*/ 77 h 364"/>
                <a:gd name="T6" fmla="*/ 225 w 349"/>
                <a:gd name="T7" fmla="*/ 77 h 364"/>
                <a:gd name="T8" fmla="*/ 267 w 349"/>
                <a:gd name="T9" fmla="*/ 126 h 364"/>
                <a:gd name="T10" fmla="*/ 267 w 349"/>
                <a:gd name="T11" fmla="*/ 139 h 364"/>
                <a:gd name="T12" fmla="*/ 97 w 349"/>
                <a:gd name="T13" fmla="*/ 139 h 364"/>
                <a:gd name="T14" fmla="*/ 0 w 349"/>
                <a:gd name="T15" fmla="*/ 243 h 364"/>
                <a:gd name="T16" fmla="*/ 0 w 349"/>
                <a:gd name="T17" fmla="*/ 260 h 364"/>
                <a:gd name="T18" fmla="*/ 100 w 349"/>
                <a:gd name="T19" fmla="*/ 364 h 364"/>
                <a:gd name="T20" fmla="*/ 349 w 349"/>
                <a:gd name="T21" fmla="*/ 364 h 364"/>
                <a:gd name="T22" fmla="*/ 349 w 349"/>
                <a:gd name="T23" fmla="*/ 125 h 364"/>
                <a:gd name="T24" fmla="*/ 230 w 349"/>
                <a:gd name="T25" fmla="*/ 0 h 364"/>
                <a:gd name="T26" fmla="*/ 109 w 349"/>
                <a:gd name="T27" fmla="*/ 287 h 364"/>
                <a:gd name="T28" fmla="*/ 82 w 349"/>
                <a:gd name="T29" fmla="*/ 249 h 364"/>
                <a:gd name="T30" fmla="*/ 109 w 349"/>
                <a:gd name="T31" fmla="*/ 212 h 364"/>
                <a:gd name="T32" fmla="*/ 267 w 349"/>
                <a:gd name="T33" fmla="*/ 212 h 364"/>
                <a:gd name="T34" fmla="*/ 267 w 349"/>
                <a:gd name="T35" fmla="*/ 287 h 364"/>
                <a:gd name="T36" fmla="*/ 109 w 349"/>
                <a:gd name="T37" fmla="*/ 287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9" h="364">
                  <a:moveTo>
                    <a:pt x="23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25" y="77"/>
                    <a:pt x="225" y="77"/>
                    <a:pt x="225" y="77"/>
                  </a:cubicBezTo>
                  <a:cubicBezTo>
                    <a:pt x="255" y="77"/>
                    <a:pt x="267" y="91"/>
                    <a:pt x="267" y="126"/>
                  </a:cubicBezTo>
                  <a:cubicBezTo>
                    <a:pt x="267" y="139"/>
                    <a:pt x="267" y="139"/>
                    <a:pt x="267" y="139"/>
                  </a:cubicBezTo>
                  <a:cubicBezTo>
                    <a:pt x="97" y="139"/>
                    <a:pt x="97" y="139"/>
                    <a:pt x="97" y="139"/>
                  </a:cubicBezTo>
                  <a:cubicBezTo>
                    <a:pt x="32" y="139"/>
                    <a:pt x="0" y="171"/>
                    <a:pt x="0" y="243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335"/>
                    <a:pt x="33" y="364"/>
                    <a:pt x="100" y="364"/>
                  </a:cubicBezTo>
                  <a:cubicBezTo>
                    <a:pt x="349" y="364"/>
                    <a:pt x="349" y="364"/>
                    <a:pt x="349" y="364"/>
                  </a:cubicBezTo>
                  <a:cubicBezTo>
                    <a:pt x="349" y="125"/>
                    <a:pt x="349" y="125"/>
                    <a:pt x="349" y="125"/>
                  </a:cubicBezTo>
                  <a:cubicBezTo>
                    <a:pt x="349" y="33"/>
                    <a:pt x="319" y="0"/>
                    <a:pt x="230" y="0"/>
                  </a:cubicBezTo>
                  <a:moveTo>
                    <a:pt x="109" y="287"/>
                  </a:moveTo>
                  <a:cubicBezTo>
                    <a:pt x="96" y="287"/>
                    <a:pt x="82" y="280"/>
                    <a:pt x="82" y="249"/>
                  </a:cubicBezTo>
                  <a:cubicBezTo>
                    <a:pt x="82" y="218"/>
                    <a:pt x="96" y="212"/>
                    <a:pt x="109" y="212"/>
                  </a:cubicBezTo>
                  <a:cubicBezTo>
                    <a:pt x="267" y="212"/>
                    <a:pt x="267" y="212"/>
                    <a:pt x="267" y="212"/>
                  </a:cubicBezTo>
                  <a:cubicBezTo>
                    <a:pt x="267" y="287"/>
                    <a:pt x="267" y="287"/>
                    <a:pt x="267" y="287"/>
                  </a:cubicBezTo>
                  <a:lnTo>
                    <a:pt x="109" y="2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7" name="Freeform 14"/>
            <p:cNvSpPr>
              <a:spLocks noEditPoints="1"/>
            </p:cNvSpPr>
            <p:nvPr/>
          </p:nvSpPr>
          <p:spPr bwMode="auto">
            <a:xfrm>
              <a:off x="11491919" y="423863"/>
              <a:ext cx="319088" cy="334963"/>
            </a:xfrm>
            <a:custGeom>
              <a:avLst/>
              <a:gdLst>
                <a:gd name="T0" fmla="*/ 230 w 349"/>
                <a:gd name="T1" fmla="*/ 0 h 364"/>
                <a:gd name="T2" fmla="*/ 20 w 349"/>
                <a:gd name="T3" fmla="*/ 0 h 364"/>
                <a:gd name="T4" fmla="*/ 20 w 349"/>
                <a:gd name="T5" fmla="*/ 77 h 364"/>
                <a:gd name="T6" fmla="*/ 225 w 349"/>
                <a:gd name="T7" fmla="*/ 77 h 364"/>
                <a:gd name="T8" fmla="*/ 267 w 349"/>
                <a:gd name="T9" fmla="*/ 126 h 364"/>
                <a:gd name="T10" fmla="*/ 267 w 349"/>
                <a:gd name="T11" fmla="*/ 139 h 364"/>
                <a:gd name="T12" fmla="*/ 97 w 349"/>
                <a:gd name="T13" fmla="*/ 139 h 364"/>
                <a:gd name="T14" fmla="*/ 0 w 349"/>
                <a:gd name="T15" fmla="*/ 243 h 364"/>
                <a:gd name="T16" fmla="*/ 0 w 349"/>
                <a:gd name="T17" fmla="*/ 260 h 364"/>
                <a:gd name="T18" fmla="*/ 100 w 349"/>
                <a:gd name="T19" fmla="*/ 364 h 364"/>
                <a:gd name="T20" fmla="*/ 349 w 349"/>
                <a:gd name="T21" fmla="*/ 364 h 364"/>
                <a:gd name="T22" fmla="*/ 349 w 349"/>
                <a:gd name="T23" fmla="*/ 125 h 364"/>
                <a:gd name="T24" fmla="*/ 230 w 349"/>
                <a:gd name="T25" fmla="*/ 0 h 364"/>
                <a:gd name="T26" fmla="*/ 109 w 349"/>
                <a:gd name="T27" fmla="*/ 287 h 364"/>
                <a:gd name="T28" fmla="*/ 82 w 349"/>
                <a:gd name="T29" fmla="*/ 249 h 364"/>
                <a:gd name="T30" fmla="*/ 109 w 349"/>
                <a:gd name="T31" fmla="*/ 212 h 364"/>
                <a:gd name="T32" fmla="*/ 267 w 349"/>
                <a:gd name="T33" fmla="*/ 212 h 364"/>
                <a:gd name="T34" fmla="*/ 267 w 349"/>
                <a:gd name="T35" fmla="*/ 287 h 364"/>
                <a:gd name="T36" fmla="*/ 109 w 349"/>
                <a:gd name="T37" fmla="*/ 287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9" h="364">
                  <a:moveTo>
                    <a:pt x="23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25" y="77"/>
                    <a:pt x="225" y="77"/>
                    <a:pt x="225" y="77"/>
                  </a:cubicBezTo>
                  <a:cubicBezTo>
                    <a:pt x="255" y="77"/>
                    <a:pt x="267" y="91"/>
                    <a:pt x="267" y="126"/>
                  </a:cubicBezTo>
                  <a:cubicBezTo>
                    <a:pt x="267" y="139"/>
                    <a:pt x="267" y="139"/>
                    <a:pt x="267" y="139"/>
                  </a:cubicBezTo>
                  <a:cubicBezTo>
                    <a:pt x="97" y="139"/>
                    <a:pt x="97" y="139"/>
                    <a:pt x="97" y="139"/>
                  </a:cubicBezTo>
                  <a:cubicBezTo>
                    <a:pt x="32" y="139"/>
                    <a:pt x="0" y="171"/>
                    <a:pt x="0" y="243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335"/>
                    <a:pt x="33" y="364"/>
                    <a:pt x="100" y="364"/>
                  </a:cubicBezTo>
                  <a:cubicBezTo>
                    <a:pt x="349" y="364"/>
                    <a:pt x="349" y="364"/>
                    <a:pt x="349" y="364"/>
                  </a:cubicBezTo>
                  <a:cubicBezTo>
                    <a:pt x="349" y="125"/>
                    <a:pt x="349" y="125"/>
                    <a:pt x="349" y="125"/>
                  </a:cubicBezTo>
                  <a:cubicBezTo>
                    <a:pt x="349" y="33"/>
                    <a:pt x="319" y="0"/>
                    <a:pt x="230" y="0"/>
                  </a:cubicBezTo>
                  <a:moveTo>
                    <a:pt x="109" y="287"/>
                  </a:moveTo>
                  <a:cubicBezTo>
                    <a:pt x="96" y="287"/>
                    <a:pt x="82" y="280"/>
                    <a:pt x="82" y="249"/>
                  </a:cubicBezTo>
                  <a:cubicBezTo>
                    <a:pt x="82" y="218"/>
                    <a:pt x="96" y="212"/>
                    <a:pt x="109" y="212"/>
                  </a:cubicBezTo>
                  <a:cubicBezTo>
                    <a:pt x="267" y="212"/>
                    <a:pt x="267" y="212"/>
                    <a:pt x="267" y="212"/>
                  </a:cubicBezTo>
                  <a:cubicBezTo>
                    <a:pt x="267" y="287"/>
                    <a:pt x="267" y="287"/>
                    <a:pt x="267" y="287"/>
                  </a:cubicBezTo>
                  <a:lnTo>
                    <a:pt x="109" y="2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10123494" y="423863"/>
              <a:ext cx="293688" cy="334963"/>
            </a:xfrm>
            <a:custGeom>
              <a:avLst/>
              <a:gdLst>
                <a:gd name="T0" fmla="*/ 0 w 185"/>
                <a:gd name="T1" fmla="*/ 0 h 211"/>
                <a:gd name="T2" fmla="*/ 0 w 185"/>
                <a:gd name="T3" fmla="*/ 45 h 211"/>
                <a:gd name="T4" fmla="*/ 68 w 185"/>
                <a:gd name="T5" fmla="*/ 45 h 211"/>
                <a:gd name="T6" fmla="*/ 68 w 185"/>
                <a:gd name="T7" fmla="*/ 211 h 211"/>
                <a:gd name="T8" fmla="*/ 117 w 185"/>
                <a:gd name="T9" fmla="*/ 211 h 211"/>
                <a:gd name="T10" fmla="*/ 117 w 185"/>
                <a:gd name="T11" fmla="*/ 45 h 211"/>
                <a:gd name="T12" fmla="*/ 185 w 185"/>
                <a:gd name="T13" fmla="*/ 45 h 211"/>
                <a:gd name="T14" fmla="*/ 185 w 185"/>
                <a:gd name="T15" fmla="*/ 0 h 211"/>
                <a:gd name="T16" fmla="*/ 0 w 185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5" h="211">
                  <a:moveTo>
                    <a:pt x="0" y="0"/>
                  </a:moveTo>
                  <a:lnTo>
                    <a:pt x="0" y="45"/>
                  </a:lnTo>
                  <a:lnTo>
                    <a:pt x="68" y="45"/>
                  </a:lnTo>
                  <a:lnTo>
                    <a:pt x="68" y="211"/>
                  </a:lnTo>
                  <a:lnTo>
                    <a:pt x="117" y="211"/>
                  </a:lnTo>
                  <a:lnTo>
                    <a:pt x="117" y="45"/>
                  </a:lnTo>
                  <a:lnTo>
                    <a:pt x="185" y="45"/>
                  </a:lnTo>
                  <a:lnTo>
                    <a:pt x="1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11191881" y="423863"/>
              <a:ext cx="292100" cy="334963"/>
            </a:xfrm>
            <a:custGeom>
              <a:avLst/>
              <a:gdLst>
                <a:gd name="T0" fmla="*/ 0 w 184"/>
                <a:gd name="T1" fmla="*/ 0 h 211"/>
                <a:gd name="T2" fmla="*/ 0 w 184"/>
                <a:gd name="T3" fmla="*/ 45 h 211"/>
                <a:gd name="T4" fmla="*/ 68 w 184"/>
                <a:gd name="T5" fmla="*/ 45 h 211"/>
                <a:gd name="T6" fmla="*/ 68 w 184"/>
                <a:gd name="T7" fmla="*/ 211 h 211"/>
                <a:gd name="T8" fmla="*/ 116 w 184"/>
                <a:gd name="T9" fmla="*/ 211 h 211"/>
                <a:gd name="T10" fmla="*/ 116 w 184"/>
                <a:gd name="T11" fmla="*/ 45 h 211"/>
                <a:gd name="T12" fmla="*/ 184 w 184"/>
                <a:gd name="T13" fmla="*/ 45 h 211"/>
                <a:gd name="T14" fmla="*/ 184 w 184"/>
                <a:gd name="T15" fmla="*/ 0 h 211"/>
                <a:gd name="T16" fmla="*/ 0 w 184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211">
                  <a:moveTo>
                    <a:pt x="0" y="0"/>
                  </a:moveTo>
                  <a:lnTo>
                    <a:pt x="0" y="45"/>
                  </a:lnTo>
                  <a:lnTo>
                    <a:pt x="68" y="45"/>
                  </a:lnTo>
                  <a:lnTo>
                    <a:pt x="68" y="211"/>
                  </a:lnTo>
                  <a:lnTo>
                    <a:pt x="116" y="211"/>
                  </a:lnTo>
                  <a:lnTo>
                    <a:pt x="116" y="45"/>
                  </a:lnTo>
                  <a:lnTo>
                    <a:pt x="184" y="45"/>
                  </a:lnTo>
                  <a:lnTo>
                    <a:pt x="1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10509256" y="423863"/>
              <a:ext cx="315913" cy="334963"/>
            </a:xfrm>
            <a:custGeom>
              <a:avLst/>
              <a:gdLst>
                <a:gd name="T0" fmla="*/ 345 w 345"/>
                <a:gd name="T1" fmla="*/ 237 h 364"/>
                <a:gd name="T2" fmla="*/ 345 w 345"/>
                <a:gd name="T3" fmla="*/ 128 h 364"/>
                <a:gd name="T4" fmla="*/ 224 w 345"/>
                <a:gd name="T5" fmla="*/ 0 h 364"/>
                <a:gd name="T6" fmla="*/ 0 w 345"/>
                <a:gd name="T7" fmla="*/ 0 h 364"/>
                <a:gd name="T8" fmla="*/ 0 w 345"/>
                <a:gd name="T9" fmla="*/ 364 h 364"/>
                <a:gd name="T10" fmla="*/ 228 w 345"/>
                <a:gd name="T11" fmla="*/ 364 h 364"/>
                <a:gd name="T12" fmla="*/ 345 w 345"/>
                <a:gd name="T13" fmla="*/ 237 h 364"/>
                <a:gd name="T14" fmla="*/ 260 w 345"/>
                <a:gd name="T15" fmla="*/ 238 h 364"/>
                <a:gd name="T16" fmla="*/ 218 w 345"/>
                <a:gd name="T17" fmla="*/ 287 h 364"/>
                <a:gd name="T18" fmla="*/ 84 w 345"/>
                <a:gd name="T19" fmla="*/ 287 h 364"/>
                <a:gd name="T20" fmla="*/ 84 w 345"/>
                <a:gd name="T21" fmla="*/ 78 h 364"/>
                <a:gd name="T22" fmla="*/ 218 w 345"/>
                <a:gd name="T23" fmla="*/ 78 h 364"/>
                <a:gd name="T24" fmla="*/ 260 w 345"/>
                <a:gd name="T25" fmla="*/ 126 h 364"/>
                <a:gd name="T26" fmla="*/ 260 w 345"/>
                <a:gd name="T27" fmla="*/ 23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" h="364">
                  <a:moveTo>
                    <a:pt x="345" y="237"/>
                  </a:moveTo>
                  <a:cubicBezTo>
                    <a:pt x="345" y="128"/>
                    <a:pt x="345" y="128"/>
                    <a:pt x="345" y="128"/>
                  </a:cubicBezTo>
                  <a:cubicBezTo>
                    <a:pt x="345" y="33"/>
                    <a:pt x="308" y="0"/>
                    <a:pt x="2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64"/>
                    <a:pt x="0" y="364"/>
                    <a:pt x="0" y="364"/>
                  </a:cubicBezTo>
                  <a:cubicBezTo>
                    <a:pt x="228" y="364"/>
                    <a:pt x="228" y="364"/>
                    <a:pt x="228" y="364"/>
                  </a:cubicBezTo>
                  <a:cubicBezTo>
                    <a:pt x="317" y="364"/>
                    <a:pt x="345" y="320"/>
                    <a:pt x="345" y="237"/>
                  </a:cubicBezTo>
                  <a:moveTo>
                    <a:pt x="260" y="238"/>
                  </a:moveTo>
                  <a:cubicBezTo>
                    <a:pt x="260" y="273"/>
                    <a:pt x="248" y="287"/>
                    <a:pt x="218" y="287"/>
                  </a:cubicBezTo>
                  <a:cubicBezTo>
                    <a:pt x="84" y="287"/>
                    <a:pt x="84" y="287"/>
                    <a:pt x="84" y="287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218" y="78"/>
                    <a:pt x="218" y="78"/>
                    <a:pt x="218" y="78"/>
                  </a:cubicBezTo>
                  <a:cubicBezTo>
                    <a:pt x="248" y="78"/>
                    <a:pt x="260" y="91"/>
                    <a:pt x="260" y="126"/>
                  </a:cubicBezTo>
                  <a:lnTo>
                    <a:pt x="260" y="23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9448801" y="420688"/>
              <a:ext cx="331788" cy="342900"/>
            </a:xfrm>
            <a:custGeom>
              <a:avLst/>
              <a:gdLst>
                <a:gd name="T0" fmla="*/ 273 w 363"/>
                <a:gd name="T1" fmla="*/ 282 h 373"/>
                <a:gd name="T2" fmla="*/ 146 w 363"/>
                <a:gd name="T3" fmla="*/ 42 h 373"/>
                <a:gd name="T4" fmla="*/ 74 w 363"/>
                <a:gd name="T5" fmla="*/ 0 h 373"/>
                <a:gd name="T6" fmla="*/ 0 w 363"/>
                <a:gd name="T7" fmla="*/ 96 h 373"/>
                <a:gd name="T8" fmla="*/ 0 w 363"/>
                <a:gd name="T9" fmla="*/ 369 h 373"/>
                <a:gd name="T10" fmla="*/ 82 w 363"/>
                <a:gd name="T11" fmla="*/ 369 h 373"/>
                <a:gd name="T12" fmla="*/ 82 w 363"/>
                <a:gd name="T13" fmla="*/ 142 h 373"/>
                <a:gd name="T14" fmla="*/ 81 w 363"/>
                <a:gd name="T15" fmla="*/ 96 h 373"/>
                <a:gd name="T16" fmla="*/ 83 w 363"/>
                <a:gd name="T17" fmla="*/ 87 h 373"/>
                <a:gd name="T18" fmla="*/ 89 w 363"/>
                <a:gd name="T19" fmla="*/ 91 h 373"/>
                <a:gd name="T20" fmla="*/ 217 w 363"/>
                <a:gd name="T21" fmla="*/ 331 h 373"/>
                <a:gd name="T22" fmla="*/ 288 w 363"/>
                <a:gd name="T23" fmla="*/ 373 h 373"/>
                <a:gd name="T24" fmla="*/ 363 w 363"/>
                <a:gd name="T25" fmla="*/ 276 h 373"/>
                <a:gd name="T26" fmla="*/ 363 w 363"/>
                <a:gd name="T27" fmla="*/ 4 h 373"/>
                <a:gd name="T28" fmla="*/ 280 w 363"/>
                <a:gd name="T29" fmla="*/ 4 h 373"/>
                <a:gd name="T30" fmla="*/ 280 w 363"/>
                <a:gd name="T31" fmla="*/ 231 h 373"/>
                <a:gd name="T32" fmla="*/ 282 w 363"/>
                <a:gd name="T33" fmla="*/ 277 h 373"/>
                <a:gd name="T34" fmla="*/ 279 w 363"/>
                <a:gd name="T35" fmla="*/ 286 h 373"/>
                <a:gd name="T36" fmla="*/ 273 w 363"/>
                <a:gd name="T37" fmla="*/ 282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3" h="373">
                  <a:moveTo>
                    <a:pt x="273" y="282"/>
                  </a:moveTo>
                  <a:cubicBezTo>
                    <a:pt x="271" y="278"/>
                    <a:pt x="160" y="63"/>
                    <a:pt x="146" y="42"/>
                  </a:cubicBezTo>
                  <a:cubicBezTo>
                    <a:pt x="130" y="17"/>
                    <a:pt x="111" y="0"/>
                    <a:pt x="74" y="0"/>
                  </a:cubicBezTo>
                  <a:cubicBezTo>
                    <a:pt x="40" y="0"/>
                    <a:pt x="0" y="15"/>
                    <a:pt x="0" y="96"/>
                  </a:cubicBezTo>
                  <a:cubicBezTo>
                    <a:pt x="0" y="369"/>
                    <a:pt x="0" y="369"/>
                    <a:pt x="0" y="369"/>
                  </a:cubicBezTo>
                  <a:cubicBezTo>
                    <a:pt x="82" y="369"/>
                    <a:pt x="82" y="369"/>
                    <a:pt x="82" y="369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25"/>
                    <a:pt x="81" y="101"/>
                    <a:pt x="81" y="96"/>
                  </a:cubicBezTo>
                  <a:cubicBezTo>
                    <a:pt x="81" y="92"/>
                    <a:pt x="81" y="88"/>
                    <a:pt x="83" y="87"/>
                  </a:cubicBezTo>
                  <a:cubicBezTo>
                    <a:pt x="85" y="86"/>
                    <a:pt x="88" y="88"/>
                    <a:pt x="89" y="91"/>
                  </a:cubicBezTo>
                  <a:cubicBezTo>
                    <a:pt x="91" y="94"/>
                    <a:pt x="195" y="297"/>
                    <a:pt x="217" y="331"/>
                  </a:cubicBezTo>
                  <a:cubicBezTo>
                    <a:pt x="232" y="355"/>
                    <a:pt x="251" y="373"/>
                    <a:pt x="288" y="373"/>
                  </a:cubicBezTo>
                  <a:cubicBezTo>
                    <a:pt x="322" y="373"/>
                    <a:pt x="363" y="357"/>
                    <a:pt x="363" y="276"/>
                  </a:cubicBezTo>
                  <a:cubicBezTo>
                    <a:pt x="363" y="4"/>
                    <a:pt x="363" y="4"/>
                    <a:pt x="363" y="4"/>
                  </a:cubicBezTo>
                  <a:cubicBezTo>
                    <a:pt x="280" y="4"/>
                    <a:pt x="280" y="4"/>
                    <a:pt x="280" y="4"/>
                  </a:cubicBezTo>
                  <a:cubicBezTo>
                    <a:pt x="280" y="231"/>
                    <a:pt x="280" y="231"/>
                    <a:pt x="280" y="231"/>
                  </a:cubicBezTo>
                  <a:cubicBezTo>
                    <a:pt x="280" y="248"/>
                    <a:pt x="281" y="272"/>
                    <a:pt x="282" y="277"/>
                  </a:cubicBezTo>
                  <a:cubicBezTo>
                    <a:pt x="282" y="281"/>
                    <a:pt x="282" y="284"/>
                    <a:pt x="279" y="286"/>
                  </a:cubicBezTo>
                  <a:cubicBezTo>
                    <a:pt x="277" y="287"/>
                    <a:pt x="275" y="285"/>
                    <a:pt x="273" y="28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9807575" y="423863"/>
              <a:ext cx="292100" cy="334963"/>
            </a:xfrm>
            <a:custGeom>
              <a:avLst/>
              <a:gdLst>
                <a:gd name="T0" fmla="*/ 0 w 184"/>
                <a:gd name="T1" fmla="*/ 0 h 211"/>
                <a:gd name="T2" fmla="*/ 0 w 184"/>
                <a:gd name="T3" fmla="*/ 45 h 211"/>
                <a:gd name="T4" fmla="*/ 68 w 184"/>
                <a:gd name="T5" fmla="*/ 45 h 211"/>
                <a:gd name="T6" fmla="*/ 68 w 184"/>
                <a:gd name="T7" fmla="*/ 211 h 211"/>
                <a:gd name="T8" fmla="*/ 116 w 184"/>
                <a:gd name="T9" fmla="*/ 211 h 211"/>
                <a:gd name="T10" fmla="*/ 116 w 184"/>
                <a:gd name="T11" fmla="*/ 45 h 211"/>
                <a:gd name="T12" fmla="*/ 184 w 184"/>
                <a:gd name="T13" fmla="*/ 45 h 211"/>
                <a:gd name="T14" fmla="*/ 184 w 184"/>
                <a:gd name="T15" fmla="*/ 0 h 211"/>
                <a:gd name="T16" fmla="*/ 0 w 184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211">
                  <a:moveTo>
                    <a:pt x="0" y="0"/>
                  </a:moveTo>
                  <a:lnTo>
                    <a:pt x="0" y="45"/>
                  </a:lnTo>
                  <a:lnTo>
                    <a:pt x="68" y="45"/>
                  </a:lnTo>
                  <a:lnTo>
                    <a:pt x="68" y="211"/>
                  </a:lnTo>
                  <a:lnTo>
                    <a:pt x="116" y="211"/>
                  </a:lnTo>
                  <a:lnTo>
                    <a:pt x="116" y="45"/>
                  </a:lnTo>
                  <a:lnTo>
                    <a:pt x="184" y="45"/>
                  </a:lnTo>
                  <a:lnTo>
                    <a:pt x="1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7058953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 (White Logotyp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2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1419"/>
          <a:stretch/>
        </p:blipFill>
        <p:spPr>
          <a:xfrm>
            <a:off x="6" y="0"/>
            <a:ext cx="12192119" cy="471404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442014" y="404724"/>
            <a:ext cx="2362466" cy="781271"/>
          </a:xfrm>
          <a:prstGeom prst="rect">
            <a:avLst/>
          </a:prstGeom>
        </p:spPr>
      </p:pic>
      <p:sp>
        <p:nvSpPr>
          <p:cNvPr id="14" name="正方形/長方形 13"/>
          <p:cNvSpPr/>
          <p:nvPr userDrawn="1"/>
        </p:nvSpPr>
        <p:spPr>
          <a:xfrm>
            <a:off x="5" y="4714042"/>
            <a:ext cx="12192119" cy="21384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rgbClr val="FFFFFF"/>
              </a:solidFill>
              <a:latin typeface="HGPGothicE" charset="-128"/>
              <a:ea typeface="HGPGothicE" charset="-128"/>
            </a:endParaRPr>
          </a:p>
        </p:txBody>
      </p:sp>
      <p:pic>
        <p:nvPicPr>
          <p:cNvPr id="18" name="図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2681822" y="1892305"/>
            <a:ext cx="18473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sz="2400" dirty="0">
              <a:solidFill>
                <a:srgbClr val="404040"/>
              </a:solidFill>
              <a:latin typeface="HGPGothicE" charset="-128"/>
              <a:ea typeface="HGPGothicE" charset="-128"/>
            </a:endParaRPr>
          </a:p>
        </p:txBody>
      </p:sp>
      <p:sp>
        <p:nvSpPr>
          <p:cNvPr id="26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3886200" y="4863641"/>
            <a:ext cx="7696200" cy="997200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+mj-lt"/>
                <a:ea typeface="HGPGothicE" charset="-128"/>
                <a:cs typeface="HGPGothicE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dirty="0"/>
              <a:t>[Title]</a:t>
            </a:r>
            <a:endParaRPr lang="ja-JP" alt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886200" y="5932849"/>
            <a:ext cx="7696200" cy="792088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1600" b="0" i="0" baseline="0">
                <a:solidFill>
                  <a:srgbClr val="FFFFFF"/>
                </a:solidFill>
                <a:latin typeface="+mn-lt"/>
                <a:ea typeface="HGPGothicE" charset="-128"/>
                <a:cs typeface="HGPGothicE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&lt;MM/DD/YYYY&gt;</a:t>
            </a:r>
            <a:br>
              <a:rPr lang="en-US" altLang="ja-JP" dirty="0"/>
            </a:br>
            <a:r>
              <a:rPr lang="en-US" altLang="ja-JP" dirty="0"/>
              <a:t>&lt;NTT DATA Corporation&gt;</a:t>
            </a:r>
            <a:br>
              <a:rPr lang="en-US" altLang="ja-JP" dirty="0"/>
            </a:br>
            <a:r>
              <a:rPr lang="en-US" altLang="ja-JP" dirty="0"/>
              <a:t>&lt;XXXXXXXXXXXX&gt;</a:t>
            </a:r>
          </a:p>
        </p:txBody>
      </p:sp>
      <p:sp>
        <p:nvSpPr>
          <p:cNvPr id="10" name="TextBox 12"/>
          <p:cNvSpPr txBox="1"/>
          <p:nvPr userDrawn="1"/>
        </p:nvSpPr>
        <p:spPr>
          <a:xfrm>
            <a:off x="9892519" y="6597352"/>
            <a:ext cx="2156360" cy="123111"/>
          </a:xfrm>
          <a:prstGeom prst="rect">
            <a:avLst/>
          </a:prstGeom>
          <a:noFill/>
        </p:spPr>
        <p:txBody>
          <a:bodyPr wrap="none" tIns="0" bIns="0">
            <a:spAutoFit/>
          </a:bodyPr>
          <a:lstStyle/>
          <a:p>
            <a:pPr algn="r" defTabSz="609555">
              <a:defRPr/>
            </a:pPr>
            <a:r>
              <a:rPr lang="en-US" altLang="ja-JP" sz="800" dirty="0">
                <a:solidFill>
                  <a:srgbClr val="FFFFFF"/>
                </a:solidFill>
                <a:ea typeface="HGPGothicE" charset="-128"/>
                <a:cs typeface="Meiryo UI" pitchFamily="50" charset="-128"/>
              </a:rPr>
              <a:t>© 2018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6027243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226468" marR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ja-JP" dirty="0"/>
              <a:t>[Title] – Layout of Agenda Slide Only</a:t>
            </a:r>
          </a:p>
        </p:txBody>
      </p:sp>
      <p:pic>
        <p:nvPicPr>
          <p:cNvPr id="4" name="図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sp>
        <p:nvSpPr>
          <p:cNvPr id="5" name="TextBox 16"/>
          <p:cNvSpPr txBox="1"/>
          <p:nvPr userDrawn="1"/>
        </p:nvSpPr>
        <p:spPr>
          <a:xfrm>
            <a:off x="5761153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>
              <a:defRPr/>
            </a:pPr>
            <a:fld id="{0F9AC1C8-10F2-4A77-9A6E-9375F974715F}" type="slidenum">
              <a:rPr lang="en-US" sz="1200">
                <a:solidFill>
                  <a:srgbClr val="404040"/>
                </a:solidFill>
                <a:ea typeface="HGPGothicE" charset="-128"/>
                <a:cs typeface="HGPGothicE" charset="-128"/>
              </a:rPr>
              <a:pPr algn="ctr">
                <a:defRPr/>
              </a:pPr>
              <a:t>‹#›</a:t>
            </a:fld>
            <a:endParaRPr lang="en-US" sz="1200" dirty="0">
              <a:solidFill>
                <a:srgbClr val="404040"/>
              </a:solidFill>
              <a:ea typeface="HGPGothicE" charset="-128"/>
              <a:cs typeface="HGPGothicE" charset="-128"/>
            </a:endParaRPr>
          </a:p>
        </p:txBody>
      </p:sp>
      <p:sp>
        <p:nvSpPr>
          <p:cNvPr id="6" name="TextBox 12"/>
          <p:cNvSpPr txBox="1"/>
          <p:nvPr userDrawn="1"/>
        </p:nvSpPr>
        <p:spPr>
          <a:xfrm>
            <a:off x="9892518" y="6597352"/>
            <a:ext cx="2156361" cy="123111"/>
          </a:xfrm>
          <a:prstGeom prst="rect">
            <a:avLst/>
          </a:prstGeom>
          <a:noFill/>
        </p:spPr>
        <p:txBody>
          <a:bodyPr wrap="none" tIns="0" bIns="0">
            <a:spAutoFit/>
          </a:bodyPr>
          <a:lstStyle/>
          <a:p>
            <a:pPr algn="r" defTabSz="609555">
              <a:defRPr/>
            </a:pPr>
            <a:r>
              <a:rPr lang="en-US" altLang="ja-JP" sz="800" dirty="0">
                <a:solidFill>
                  <a:srgbClr val="404040"/>
                </a:solidFill>
                <a:ea typeface="HGPGothicE" charset="-128"/>
                <a:cs typeface="Meiryo UI" pitchFamily="50" charset="-128"/>
              </a:rPr>
              <a:t>© 2018 NTT DATA, Inc. All rights reserved.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2852928" y="1069848"/>
            <a:ext cx="8805672" cy="5102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77544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-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226468" marR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ja-JP" dirty="0"/>
              <a:t>[Title] – Layout of Agenda Slide Only</a:t>
            </a:r>
          </a:p>
        </p:txBody>
      </p:sp>
      <p:pic>
        <p:nvPicPr>
          <p:cNvPr id="4" name="図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sp>
        <p:nvSpPr>
          <p:cNvPr id="5" name="TextBox 16"/>
          <p:cNvSpPr txBox="1"/>
          <p:nvPr userDrawn="1"/>
        </p:nvSpPr>
        <p:spPr>
          <a:xfrm>
            <a:off x="5761153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>
              <a:defRPr/>
            </a:pPr>
            <a:fld id="{0F9AC1C8-10F2-4A77-9A6E-9375F974715F}" type="slidenum">
              <a:rPr lang="en-US" sz="1200">
                <a:solidFill>
                  <a:srgbClr val="404040"/>
                </a:solidFill>
                <a:ea typeface="HGPGothicE" charset="-128"/>
                <a:cs typeface="HGPGothicE" charset="-128"/>
              </a:rPr>
              <a:pPr algn="ctr">
                <a:defRPr/>
              </a:pPr>
              <a:t>‹#›</a:t>
            </a:fld>
            <a:endParaRPr lang="en-US" sz="1200" dirty="0">
              <a:solidFill>
                <a:srgbClr val="404040"/>
              </a:solidFill>
              <a:ea typeface="HGPGothicE" charset="-128"/>
              <a:cs typeface="HGPGothicE" charset="-128"/>
            </a:endParaRPr>
          </a:p>
        </p:txBody>
      </p:sp>
      <p:sp>
        <p:nvSpPr>
          <p:cNvPr id="6" name="TextBox 12"/>
          <p:cNvSpPr txBox="1"/>
          <p:nvPr userDrawn="1"/>
        </p:nvSpPr>
        <p:spPr>
          <a:xfrm>
            <a:off x="9892518" y="6597352"/>
            <a:ext cx="2156361" cy="123111"/>
          </a:xfrm>
          <a:prstGeom prst="rect">
            <a:avLst/>
          </a:prstGeom>
          <a:noFill/>
        </p:spPr>
        <p:txBody>
          <a:bodyPr wrap="none" tIns="0" bIns="0">
            <a:spAutoFit/>
          </a:bodyPr>
          <a:lstStyle/>
          <a:p>
            <a:pPr algn="r" defTabSz="609555">
              <a:defRPr/>
            </a:pPr>
            <a:r>
              <a:rPr lang="en-US" altLang="ja-JP" sz="800" dirty="0">
                <a:solidFill>
                  <a:srgbClr val="404040"/>
                </a:solidFill>
                <a:ea typeface="HGPGothicE" charset="-128"/>
                <a:cs typeface="Meiryo UI" pitchFamily="50" charset="-128"/>
              </a:rPr>
              <a:t>© 2018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879318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membe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 userDrawn="1"/>
        </p:nvSpPr>
        <p:spPr>
          <a:xfrm>
            <a:off x="8082420" y="1657754"/>
            <a:ext cx="3583374" cy="149382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798" dirty="0">
              <a:solidFill>
                <a:srgbClr val="FFFFFF"/>
              </a:solidFill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562988" y="3309002"/>
            <a:ext cx="3583374" cy="149382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798" dirty="0">
              <a:solidFill>
                <a:srgbClr val="FFFFFF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564538" y="1657754"/>
            <a:ext cx="3583374" cy="149382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798" dirty="0">
              <a:solidFill>
                <a:srgbClr val="FFFFFF"/>
              </a:solidFill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4313616" y="1657754"/>
            <a:ext cx="3583374" cy="149382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798" dirty="0">
              <a:solidFill>
                <a:srgbClr val="FFFFFF"/>
              </a:solidFill>
            </a:endParaRPr>
          </a:p>
        </p:txBody>
      </p:sp>
      <p:sp>
        <p:nvSpPr>
          <p:cNvPr id="3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" y="2902"/>
            <a:ext cx="11844000" cy="720000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 marL="0" indent="0">
              <a:buFont typeface="+mj-lt"/>
              <a:buNone/>
              <a:defRPr sz="2398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marL="226332" marR="0" lvl="0" indent="-226332" algn="l" defTabSz="609189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ja-JP" dirty="0"/>
              <a:t>6 Team Slide</a:t>
            </a:r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4"/>
          </p:nvPr>
        </p:nvSpPr>
        <p:spPr bwMode="gray">
          <a:xfrm>
            <a:off x="619546" y="1728303"/>
            <a:ext cx="1353081" cy="1352730"/>
          </a:xfrm>
          <a:prstGeom prst="rect">
            <a:avLst/>
          </a:prstGeom>
          <a:solidFill>
            <a:schemeClr val="bg1"/>
          </a:solidFill>
          <a:effectLst/>
        </p:spPr>
        <p:txBody>
          <a:bodyPr tIns="91440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6"/>
          </p:nvPr>
        </p:nvSpPr>
        <p:spPr bwMode="gray">
          <a:xfrm>
            <a:off x="4411217" y="1728303"/>
            <a:ext cx="1353081" cy="1352730"/>
          </a:xfrm>
          <a:prstGeom prst="rect">
            <a:avLst/>
          </a:prstGeom>
          <a:solidFill>
            <a:schemeClr val="bg1"/>
          </a:solidFill>
          <a:effectLst/>
        </p:spPr>
        <p:txBody>
          <a:bodyPr tIns="91440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2031317" y="1647306"/>
            <a:ext cx="1993105" cy="23192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name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031317" y="1943793"/>
            <a:ext cx="1993105" cy="173837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title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5829050" y="1647306"/>
            <a:ext cx="1993105" cy="23192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name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5829050" y="1943793"/>
            <a:ext cx="1993105" cy="173837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title</a:t>
            </a:r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23"/>
          </p:nvPr>
        </p:nvSpPr>
        <p:spPr bwMode="gray">
          <a:xfrm>
            <a:off x="639227" y="3379551"/>
            <a:ext cx="1351818" cy="1352730"/>
          </a:xfrm>
          <a:prstGeom prst="rect">
            <a:avLst/>
          </a:prstGeom>
          <a:solidFill>
            <a:schemeClr val="bg1"/>
          </a:solidFill>
          <a:effectLst/>
        </p:spPr>
        <p:txBody>
          <a:bodyPr tIns="91440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2063363" y="3305036"/>
            <a:ext cx="1993105" cy="23192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name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2063363" y="3601523"/>
            <a:ext cx="1993105" cy="173837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t>Click to add title</a:t>
            </a:r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2"/>
          </p:nvPr>
        </p:nvSpPr>
        <p:spPr bwMode="gray">
          <a:xfrm>
            <a:off x="8159509" y="1728303"/>
            <a:ext cx="1353081" cy="1352730"/>
          </a:xfrm>
          <a:prstGeom prst="rect">
            <a:avLst/>
          </a:prstGeom>
          <a:solidFill>
            <a:schemeClr val="bg1"/>
          </a:solidFill>
          <a:effectLst/>
        </p:spPr>
        <p:txBody>
          <a:bodyPr tIns="91440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9573558" y="1653788"/>
            <a:ext cx="1993105" cy="23192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name</a:t>
            </a:r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9573558" y="1950275"/>
            <a:ext cx="1993105" cy="173837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t>Click to add title</a:t>
            </a:r>
          </a:p>
        </p:txBody>
      </p:sp>
      <p:sp>
        <p:nvSpPr>
          <p:cNvPr id="26" name="Rectangle 25"/>
          <p:cNvSpPr/>
          <p:nvPr userDrawn="1"/>
        </p:nvSpPr>
        <p:spPr>
          <a:xfrm>
            <a:off x="4313616" y="3309002"/>
            <a:ext cx="3583374" cy="149382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798" dirty="0">
              <a:solidFill>
                <a:srgbClr val="FFFFFF"/>
              </a:solidFill>
            </a:endParaRPr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35"/>
          </p:nvPr>
        </p:nvSpPr>
        <p:spPr bwMode="gray">
          <a:xfrm>
            <a:off x="4389854" y="3379551"/>
            <a:ext cx="1351818" cy="1352730"/>
          </a:xfrm>
          <a:prstGeom prst="rect">
            <a:avLst/>
          </a:prstGeom>
          <a:solidFill>
            <a:schemeClr val="bg1"/>
          </a:solidFill>
          <a:effectLst/>
        </p:spPr>
        <p:txBody>
          <a:bodyPr tIns="91440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5813991" y="3305036"/>
            <a:ext cx="1993105" cy="23192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name</a:t>
            </a:r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5813991" y="3601523"/>
            <a:ext cx="1993105" cy="173837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t>Click to add title</a:t>
            </a:r>
          </a:p>
        </p:txBody>
      </p:sp>
      <p:sp>
        <p:nvSpPr>
          <p:cNvPr id="30" name="Rectangle 29"/>
          <p:cNvSpPr/>
          <p:nvPr userDrawn="1"/>
        </p:nvSpPr>
        <p:spPr>
          <a:xfrm>
            <a:off x="8082420" y="3309002"/>
            <a:ext cx="3583374" cy="149382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798" dirty="0">
              <a:solidFill>
                <a:srgbClr val="FFFFFF"/>
              </a:solidFill>
            </a:endParaRPr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41"/>
          </p:nvPr>
        </p:nvSpPr>
        <p:spPr bwMode="gray">
          <a:xfrm>
            <a:off x="8159509" y="3379551"/>
            <a:ext cx="1353081" cy="1352730"/>
          </a:xfrm>
          <a:prstGeom prst="rect">
            <a:avLst/>
          </a:prstGeom>
          <a:solidFill>
            <a:schemeClr val="bg1"/>
          </a:solidFill>
          <a:effectLst/>
        </p:spPr>
        <p:txBody>
          <a:bodyPr tIns="91440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1" name="Text Placeholder 10"/>
          <p:cNvSpPr>
            <a:spLocks noGrp="1"/>
          </p:cNvSpPr>
          <p:nvPr>
            <p:ph type="body" sz="quarter" idx="42" hasCustomPrompt="1"/>
          </p:nvPr>
        </p:nvSpPr>
        <p:spPr>
          <a:xfrm>
            <a:off x="9573558" y="3305036"/>
            <a:ext cx="1993105" cy="23192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name</a:t>
            </a:r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43" hasCustomPrompt="1"/>
          </p:nvPr>
        </p:nvSpPr>
        <p:spPr>
          <a:xfrm>
            <a:off x="9573558" y="3601523"/>
            <a:ext cx="1993105" cy="173837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t>Click to add title</a:t>
            </a:r>
          </a:p>
        </p:txBody>
      </p:sp>
      <p:sp>
        <p:nvSpPr>
          <p:cNvPr id="47" name="Text Placeholder 10"/>
          <p:cNvSpPr>
            <a:spLocks noGrp="1"/>
          </p:cNvSpPr>
          <p:nvPr>
            <p:ph type="body" sz="quarter" idx="47" hasCustomPrompt="1"/>
          </p:nvPr>
        </p:nvSpPr>
        <p:spPr>
          <a:xfrm>
            <a:off x="2031317" y="2258398"/>
            <a:ext cx="1993105" cy="17383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</a:t>
            </a:r>
            <a:r>
              <a:rPr lang="en-US" dirty="0"/>
              <a:t>content</a:t>
            </a:r>
            <a:endParaRPr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48" hasCustomPrompt="1"/>
          </p:nvPr>
        </p:nvSpPr>
        <p:spPr>
          <a:xfrm>
            <a:off x="5829050" y="2258398"/>
            <a:ext cx="1993105" cy="17383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</a:t>
            </a:r>
            <a:r>
              <a:rPr lang="en-US" dirty="0"/>
              <a:t>content</a:t>
            </a:r>
            <a:endParaRPr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49" hasCustomPrompt="1"/>
          </p:nvPr>
        </p:nvSpPr>
        <p:spPr>
          <a:xfrm>
            <a:off x="2063363" y="3916128"/>
            <a:ext cx="1993105" cy="17383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</a:t>
            </a:r>
            <a:r>
              <a:rPr lang="en-US" dirty="0"/>
              <a:t>content</a:t>
            </a:r>
            <a:endParaRPr dirty="0"/>
          </a:p>
        </p:txBody>
      </p:sp>
      <p:sp>
        <p:nvSpPr>
          <p:cNvPr id="50" name="Text Placeholder 10"/>
          <p:cNvSpPr>
            <a:spLocks noGrp="1"/>
          </p:cNvSpPr>
          <p:nvPr>
            <p:ph type="body" sz="quarter" idx="50" hasCustomPrompt="1"/>
          </p:nvPr>
        </p:nvSpPr>
        <p:spPr>
          <a:xfrm>
            <a:off x="9573558" y="2264880"/>
            <a:ext cx="1993105" cy="17383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</a:t>
            </a:r>
            <a:r>
              <a:rPr lang="en-US" dirty="0"/>
              <a:t>content</a:t>
            </a:r>
            <a:endParaRPr dirty="0"/>
          </a:p>
        </p:txBody>
      </p:sp>
      <p:sp>
        <p:nvSpPr>
          <p:cNvPr id="51" name="Text Placeholder 10"/>
          <p:cNvSpPr>
            <a:spLocks noGrp="1"/>
          </p:cNvSpPr>
          <p:nvPr>
            <p:ph type="body" sz="quarter" idx="51" hasCustomPrompt="1"/>
          </p:nvPr>
        </p:nvSpPr>
        <p:spPr>
          <a:xfrm>
            <a:off x="5813991" y="3916128"/>
            <a:ext cx="1993105" cy="17383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</a:t>
            </a:r>
            <a:r>
              <a:rPr lang="en-US" dirty="0"/>
              <a:t>content</a:t>
            </a:r>
            <a:endParaRPr dirty="0"/>
          </a:p>
        </p:txBody>
      </p:sp>
      <p:sp>
        <p:nvSpPr>
          <p:cNvPr id="53" name="Text Placeholder 10"/>
          <p:cNvSpPr>
            <a:spLocks noGrp="1"/>
          </p:cNvSpPr>
          <p:nvPr>
            <p:ph type="body" sz="quarter" idx="53" hasCustomPrompt="1"/>
          </p:nvPr>
        </p:nvSpPr>
        <p:spPr>
          <a:xfrm>
            <a:off x="9573558" y="3916128"/>
            <a:ext cx="1993105" cy="17383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</a:t>
            </a:r>
            <a:r>
              <a:rPr lang="en-US" dirty="0"/>
              <a:t>content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275312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-membe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 userDrawn="1"/>
        </p:nvSpPr>
        <p:spPr>
          <a:xfrm>
            <a:off x="8082420" y="1001048"/>
            <a:ext cx="3583374" cy="149382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798" dirty="0">
              <a:solidFill>
                <a:srgbClr val="FFFFFF"/>
              </a:solidFill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562988" y="2652296"/>
            <a:ext cx="3583374" cy="149382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798" dirty="0">
              <a:solidFill>
                <a:srgbClr val="FFFFFF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564538" y="1001048"/>
            <a:ext cx="3583374" cy="149382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798" dirty="0">
              <a:solidFill>
                <a:srgbClr val="FFFFFF"/>
              </a:solidFill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4313616" y="1001048"/>
            <a:ext cx="3583374" cy="149382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798" dirty="0">
              <a:solidFill>
                <a:srgbClr val="FFFFFF"/>
              </a:solidFill>
            </a:endParaRPr>
          </a:p>
        </p:txBody>
      </p:sp>
      <p:sp>
        <p:nvSpPr>
          <p:cNvPr id="3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" y="2902"/>
            <a:ext cx="11844000" cy="720000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 marL="0" indent="0">
              <a:buFont typeface="+mj-lt"/>
              <a:buNone/>
              <a:defRPr sz="2398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marL="226332" marR="0" lvl="0" indent="-226332" algn="l" defTabSz="609189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ja-JP" dirty="0"/>
              <a:t>8 Team Slide</a:t>
            </a:r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4"/>
          </p:nvPr>
        </p:nvSpPr>
        <p:spPr bwMode="gray">
          <a:xfrm>
            <a:off x="619546" y="1071597"/>
            <a:ext cx="1353081" cy="1352730"/>
          </a:xfrm>
          <a:prstGeom prst="rect">
            <a:avLst/>
          </a:prstGeom>
          <a:solidFill>
            <a:schemeClr val="bg1"/>
          </a:solidFill>
          <a:effectLst/>
        </p:spPr>
        <p:txBody>
          <a:bodyPr tIns="91440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6"/>
          </p:nvPr>
        </p:nvSpPr>
        <p:spPr bwMode="gray">
          <a:xfrm>
            <a:off x="4411217" y="1071597"/>
            <a:ext cx="1353081" cy="1352730"/>
          </a:xfrm>
          <a:prstGeom prst="rect">
            <a:avLst/>
          </a:prstGeom>
          <a:solidFill>
            <a:schemeClr val="bg1"/>
          </a:solidFill>
          <a:effectLst/>
        </p:spPr>
        <p:txBody>
          <a:bodyPr tIns="91440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2031317" y="990600"/>
            <a:ext cx="1993105" cy="23192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name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031317" y="1287087"/>
            <a:ext cx="1993105" cy="173837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title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5829050" y="990600"/>
            <a:ext cx="1993105" cy="23192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name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5829050" y="1287087"/>
            <a:ext cx="1993105" cy="173837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title</a:t>
            </a:r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23"/>
          </p:nvPr>
        </p:nvSpPr>
        <p:spPr bwMode="gray">
          <a:xfrm>
            <a:off x="639227" y="2722845"/>
            <a:ext cx="1351818" cy="1352730"/>
          </a:xfrm>
          <a:prstGeom prst="rect">
            <a:avLst/>
          </a:prstGeom>
          <a:solidFill>
            <a:schemeClr val="bg1"/>
          </a:solidFill>
          <a:effectLst/>
        </p:spPr>
        <p:txBody>
          <a:bodyPr tIns="91440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2063363" y="2648330"/>
            <a:ext cx="1993105" cy="23192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name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2063363" y="2944817"/>
            <a:ext cx="1993105" cy="173837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t>Click to add title</a:t>
            </a:r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2"/>
          </p:nvPr>
        </p:nvSpPr>
        <p:spPr bwMode="gray">
          <a:xfrm>
            <a:off x="8159509" y="1071597"/>
            <a:ext cx="1353081" cy="1352730"/>
          </a:xfrm>
          <a:prstGeom prst="rect">
            <a:avLst/>
          </a:prstGeom>
          <a:solidFill>
            <a:schemeClr val="bg1"/>
          </a:solidFill>
          <a:effectLst/>
        </p:spPr>
        <p:txBody>
          <a:bodyPr tIns="91440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9573558" y="997082"/>
            <a:ext cx="1993105" cy="23192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name</a:t>
            </a:r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9573558" y="1293569"/>
            <a:ext cx="1993105" cy="173837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t>Click to add title</a:t>
            </a:r>
          </a:p>
        </p:txBody>
      </p:sp>
      <p:sp>
        <p:nvSpPr>
          <p:cNvPr id="26" name="Rectangle 25"/>
          <p:cNvSpPr/>
          <p:nvPr userDrawn="1"/>
        </p:nvSpPr>
        <p:spPr>
          <a:xfrm>
            <a:off x="4313616" y="2652296"/>
            <a:ext cx="3583374" cy="149382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798" dirty="0">
              <a:solidFill>
                <a:srgbClr val="FFFFFF"/>
              </a:solidFill>
            </a:endParaRPr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35"/>
          </p:nvPr>
        </p:nvSpPr>
        <p:spPr bwMode="gray">
          <a:xfrm>
            <a:off x="4389854" y="2722845"/>
            <a:ext cx="1351818" cy="1352730"/>
          </a:xfrm>
          <a:prstGeom prst="rect">
            <a:avLst/>
          </a:prstGeom>
          <a:solidFill>
            <a:schemeClr val="bg1"/>
          </a:solidFill>
          <a:effectLst/>
        </p:spPr>
        <p:txBody>
          <a:bodyPr tIns="91440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5813991" y="2648330"/>
            <a:ext cx="1993105" cy="23192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name</a:t>
            </a:r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5813991" y="2944817"/>
            <a:ext cx="1993105" cy="173837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t>Click to add title</a:t>
            </a:r>
          </a:p>
        </p:txBody>
      </p:sp>
      <p:sp>
        <p:nvSpPr>
          <p:cNvPr id="30" name="Rectangle 29"/>
          <p:cNvSpPr/>
          <p:nvPr userDrawn="1"/>
        </p:nvSpPr>
        <p:spPr>
          <a:xfrm>
            <a:off x="8082420" y="2652296"/>
            <a:ext cx="3583374" cy="149382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798" dirty="0">
              <a:solidFill>
                <a:srgbClr val="FFFFFF"/>
              </a:solidFill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2403415" y="4314841"/>
            <a:ext cx="3583374" cy="149382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798" dirty="0">
              <a:solidFill>
                <a:srgbClr val="FFFFFF"/>
              </a:solidFill>
            </a:endParaRPr>
          </a:p>
        </p:txBody>
      </p:sp>
      <p:sp>
        <p:nvSpPr>
          <p:cNvPr id="37" name="Picture Placeholder 7"/>
          <p:cNvSpPr>
            <a:spLocks noGrp="1"/>
          </p:cNvSpPr>
          <p:nvPr>
            <p:ph type="pic" sz="quarter" idx="38"/>
          </p:nvPr>
        </p:nvSpPr>
        <p:spPr bwMode="gray">
          <a:xfrm>
            <a:off x="2479655" y="4385390"/>
            <a:ext cx="1351818" cy="1352730"/>
          </a:xfrm>
          <a:prstGeom prst="rect">
            <a:avLst/>
          </a:prstGeom>
          <a:solidFill>
            <a:schemeClr val="bg1"/>
          </a:solidFill>
          <a:effectLst/>
        </p:spPr>
        <p:txBody>
          <a:bodyPr tIns="91440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3903791" y="4310875"/>
            <a:ext cx="1993105" cy="23192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name</a:t>
            </a:r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40" hasCustomPrompt="1"/>
          </p:nvPr>
        </p:nvSpPr>
        <p:spPr>
          <a:xfrm>
            <a:off x="3903791" y="4607362"/>
            <a:ext cx="1993105" cy="173837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t>Click to add title</a:t>
            </a:r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41"/>
          </p:nvPr>
        </p:nvSpPr>
        <p:spPr bwMode="gray">
          <a:xfrm>
            <a:off x="8159509" y="2722845"/>
            <a:ext cx="1353081" cy="1352730"/>
          </a:xfrm>
          <a:prstGeom prst="rect">
            <a:avLst/>
          </a:prstGeom>
          <a:solidFill>
            <a:schemeClr val="bg1"/>
          </a:solidFill>
          <a:effectLst/>
        </p:spPr>
        <p:txBody>
          <a:bodyPr tIns="91440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1" name="Text Placeholder 10"/>
          <p:cNvSpPr>
            <a:spLocks noGrp="1"/>
          </p:cNvSpPr>
          <p:nvPr>
            <p:ph type="body" sz="quarter" idx="42" hasCustomPrompt="1"/>
          </p:nvPr>
        </p:nvSpPr>
        <p:spPr>
          <a:xfrm>
            <a:off x="9573558" y="2648330"/>
            <a:ext cx="1993105" cy="23192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name</a:t>
            </a:r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43" hasCustomPrompt="1"/>
          </p:nvPr>
        </p:nvSpPr>
        <p:spPr>
          <a:xfrm>
            <a:off x="9573558" y="2944817"/>
            <a:ext cx="1993105" cy="173837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t>Click to add title</a:t>
            </a:r>
          </a:p>
        </p:txBody>
      </p:sp>
      <p:sp>
        <p:nvSpPr>
          <p:cNvPr id="43" name="Rectangle 42"/>
          <p:cNvSpPr/>
          <p:nvPr userDrawn="1"/>
        </p:nvSpPr>
        <p:spPr>
          <a:xfrm>
            <a:off x="6172220" y="4314841"/>
            <a:ext cx="3583374" cy="149382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798" dirty="0">
              <a:solidFill>
                <a:srgbClr val="FFFFFF"/>
              </a:solidFill>
            </a:endParaRPr>
          </a:p>
        </p:txBody>
      </p:sp>
      <p:sp>
        <p:nvSpPr>
          <p:cNvPr id="44" name="Picture Placeholder 7"/>
          <p:cNvSpPr>
            <a:spLocks noGrp="1"/>
          </p:cNvSpPr>
          <p:nvPr>
            <p:ph type="pic" sz="quarter" idx="44"/>
          </p:nvPr>
        </p:nvSpPr>
        <p:spPr bwMode="gray">
          <a:xfrm>
            <a:off x="6248458" y="4385390"/>
            <a:ext cx="1351818" cy="1352730"/>
          </a:xfrm>
          <a:prstGeom prst="rect">
            <a:avLst/>
          </a:prstGeom>
          <a:solidFill>
            <a:schemeClr val="bg1"/>
          </a:solidFill>
          <a:effectLst/>
        </p:spPr>
        <p:txBody>
          <a:bodyPr tIns="91440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45" hasCustomPrompt="1"/>
          </p:nvPr>
        </p:nvSpPr>
        <p:spPr>
          <a:xfrm>
            <a:off x="7672595" y="4310875"/>
            <a:ext cx="1993105" cy="23192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name</a:t>
            </a:r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46" hasCustomPrompt="1"/>
          </p:nvPr>
        </p:nvSpPr>
        <p:spPr>
          <a:xfrm>
            <a:off x="7672595" y="4607362"/>
            <a:ext cx="1993105" cy="173837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t>Click to add title</a:t>
            </a:r>
          </a:p>
        </p:txBody>
      </p:sp>
      <p:sp>
        <p:nvSpPr>
          <p:cNvPr id="47" name="Text Placeholder 10"/>
          <p:cNvSpPr>
            <a:spLocks noGrp="1"/>
          </p:cNvSpPr>
          <p:nvPr>
            <p:ph type="body" sz="quarter" idx="47" hasCustomPrompt="1"/>
          </p:nvPr>
        </p:nvSpPr>
        <p:spPr>
          <a:xfrm>
            <a:off x="2031317" y="1601692"/>
            <a:ext cx="1993105" cy="17383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</a:t>
            </a:r>
            <a:r>
              <a:rPr lang="en-US" dirty="0"/>
              <a:t>content</a:t>
            </a:r>
            <a:endParaRPr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48" hasCustomPrompt="1"/>
          </p:nvPr>
        </p:nvSpPr>
        <p:spPr>
          <a:xfrm>
            <a:off x="5829050" y="1601692"/>
            <a:ext cx="1993105" cy="17383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</a:t>
            </a:r>
            <a:r>
              <a:rPr lang="en-US" dirty="0"/>
              <a:t>content</a:t>
            </a:r>
            <a:endParaRPr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49" hasCustomPrompt="1"/>
          </p:nvPr>
        </p:nvSpPr>
        <p:spPr>
          <a:xfrm>
            <a:off x="2063363" y="3259422"/>
            <a:ext cx="1993105" cy="17383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</a:t>
            </a:r>
            <a:r>
              <a:rPr lang="en-US" dirty="0"/>
              <a:t>content</a:t>
            </a:r>
            <a:endParaRPr dirty="0"/>
          </a:p>
        </p:txBody>
      </p:sp>
      <p:sp>
        <p:nvSpPr>
          <p:cNvPr id="50" name="Text Placeholder 10"/>
          <p:cNvSpPr>
            <a:spLocks noGrp="1"/>
          </p:cNvSpPr>
          <p:nvPr>
            <p:ph type="body" sz="quarter" idx="50" hasCustomPrompt="1"/>
          </p:nvPr>
        </p:nvSpPr>
        <p:spPr>
          <a:xfrm>
            <a:off x="9573558" y="1608174"/>
            <a:ext cx="1993105" cy="17383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</a:t>
            </a:r>
            <a:r>
              <a:rPr lang="en-US" dirty="0"/>
              <a:t>content</a:t>
            </a:r>
            <a:endParaRPr dirty="0"/>
          </a:p>
        </p:txBody>
      </p:sp>
      <p:sp>
        <p:nvSpPr>
          <p:cNvPr id="51" name="Text Placeholder 10"/>
          <p:cNvSpPr>
            <a:spLocks noGrp="1"/>
          </p:cNvSpPr>
          <p:nvPr>
            <p:ph type="body" sz="quarter" idx="51" hasCustomPrompt="1"/>
          </p:nvPr>
        </p:nvSpPr>
        <p:spPr>
          <a:xfrm>
            <a:off x="5813991" y="3259422"/>
            <a:ext cx="1993105" cy="17383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</a:t>
            </a:r>
            <a:r>
              <a:rPr lang="en-US" dirty="0"/>
              <a:t>content</a:t>
            </a:r>
            <a:endParaRPr dirty="0"/>
          </a:p>
        </p:txBody>
      </p:sp>
      <p:sp>
        <p:nvSpPr>
          <p:cNvPr id="52" name="Text Placeholder 10"/>
          <p:cNvSpPr>
            <a:spLocks noGrp="1"/>
          </p:cNvSpPr>
          <p:nvPr>
            <p:ph type="body" sz="quarter" idx="52" hasCustomPrompt="1"/>
          </p:nvPr>
        </p:nvSpPr>
        <p:spPr>
          <a:xfrm>
            <a:off x="3903791" y="4921967"/>
            <a:ext cx="1993105" cy="17383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</a:t>
            </a:r>
            <a:r>
              <a:rPr lang="en-US" dirty="0"/>
              <a:t>content</a:t>
            </a:r>
            <a:endParaRPr dirty="0"/>
          </a:p>
        </p:txBody>
      </p:sp>
      <p:sp>
        <p:nvSpPr>
          <p:cNvPr id="53" name="Text Placeholder 10"/>
          <p:cNvSpPr>
            <a:spLocks noGrp="1"/>
          </p:cNvSpPr>
          <p:nvPr>
            <p:ph type="body" sz="quarter" idx="53" hasCustomPrompt="1"/>
          </p:nvPr>
        </p:nvSpPr>
        <p:spPr>
          <a:xfrm>
            <a:off x="9573558" y="3259422"/>
            <a:ext cx="1993105" cy="17383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</a:t>
            </a:r>
            <a:r>
              <a:rPr lang="en-US" dirty="0"/>
              <a:t>content</a:t>
            </a:r>
            <a:endParaRPr dirty="0"/>
          </a:p>
        </p:txBody>
      </p:sp>
      <p:sp>
        <p:nvSpPr>
          <p:cNvPr id="54" name="Text Placeholder 10"/>
          <p:cNvSpPr>
            <a:spLocks noGrp="1"/>
          </p:cNvSpPr>
          <p:nvPr>
            <p:ph type="body" sz="quarter" idx="54" hasCustomPrompt="1"/>
          </p:nvPr>
        </p:nvSpPr>
        <p:spPr>
          <a:xfrm>
            <a:off x="7672595" y="4921967"/>
            <a:ext cx="1993105" cy="17383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</a:t>
            </a:r>
            <a:r>
              <a:rPr lang="en-US" dirty="0"/>
              <a:t>content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668910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-membe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 userDrawn="1"/>
        </p:nvSpPr>
        <p:spPr>
          <a:xfrm>
            <a:off x="8082420" y="1001048"/>
            <a:ext cx="3583374" cy="149382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798" dirty="0">
              <a:solidFill>
                <a:srgbClr val="FFFFFF"/>
              </a:solidFill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562988" y="2652296"/>
            <a:ext cx="3583374" cy="149382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798" dirty="0">
              <a:solidFill>
                <a:srgbClr val="FFFFFF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564538" y="1001048"/>
            <a:ext cx="3583374" cy="149382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798" dirty="0">
              <a:solidFill>
                <a:srgbClr val="FFFFFF"/>
              </a:solidFill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4313616" y="1001048"/>
            <a:ext cx="3583374" cy="149382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798" dirty="0">
              <a:solidFill>
                <a:srgbClr val="FFFFFF"/>
              </a:solidFill>
            </a:endParaRPr>
          </a:p>
        </p:txBody>
      </p:sp>
      <p:sp>
        <p:nvSpPr>
          <p:cNvPr id="3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" y="2902"/>
            <a:ext cx="11844000" cy="720000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 marL="0" indent="0">
              <a:buFont typeface="+mj-lt"/>
              <a:buNone/>
              <a:defRPr sz="2398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marL="226332" marR="0" lvl="0" indent="-226332" algn="l" defTabSz="609189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ja-JP" dirty="0"/>
              <a:t>9 Team Slide</a:t>
            </a:r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4"/>
          </p:nvPr>
        </p:nvSpPr>
        <p:spPr bwMode="gray">
          <a:xfrm>
            <a:off x="619546" y="1071597"/>
            <a:ext cx="1353081" cy="1352730"/>
          </a:xfrm>
          <a:prstGeom prst="rect">
            <a:avLst/>
          </a:prstGeom>
          <a:solidFill>
            <a:schemeClr val="bg1"/>
          </a:solidFill>
          <a:effectLst/>
        </p:spPr>
        <p:txBody>
          <a:bodyPr tIns="91440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6"/>
          </p:nvPr>
        </p:nvSpPr>
        <p:spPr bwMode="gray">
          <a:xfrm>
            <a:off x="4411217" y="1071597"/>
            <a:ext cx="1353081" cy="1352730"/>
          </a:xfrm>
          <a:prstGeom prst="rect">
            <a:avLst/>
          </a:prstGeom>
          <a:solidFill>
            <a:schemeClr val="bg1"/>
          </a:solidFill>
          <a:effectLst/>
        </p:spPr>
        <p:txBody>
          <a:bodyPr tIns="91440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2031317" y="990600"/>
            <a:ext cx="1993105" cy="23192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name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031317" y="1287087"/>
            <a:ext cx="1993105" cy="173837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title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5829050" y="990600"/>
            <a:ext cx="1993105" cy="23192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name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5829050" y="1287087"/>
            <a:ext cx="1993105" cy="173837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title</a:t>
            </a:r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23"/>
          </p:nvPr>
        </p:nvSpPr>
        <p:spPr bwMode="gray">
          <a:xfrm>
            <a:off x="639227" y="2722845"/>
            <a:ext cx="1351818" cy="1352730"/>
          </a:xfrm>
          <a:prstGeom prst="rect">
            <a:avLst/>
          </a:prstGeom>
          <a:solidFill>
            <a:schemeClr val="bg1"/>
          </a:solidFill>
          <a:effectLst/>
        </p:spPr>
        <p:txBody>
          <a:bodyPr tIns="91440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2063363" y="2648330"/>
            <a:ext cx="1993105" cy="23192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name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2063363" y="2944817"/>
            <a:ext cx="1993105" cy="173837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t>Click to add title</a:t>
            </a:r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2"/>
          </p:nvPr>
        </p:nvSpPr>
        <p:spPr bwMode="gray">
          <a:xfrm>
            <a:off x="8159509" y="1071597"/>
            <a:ext cx="1353081" cy="1352730"/>
          </a:xfrm>
          <a:prstGeom prst="rect">
            <a:avLst/>
          </a:prstGeom>
          <a:solidFill>
            <a:schemeClr val="bg1"/>
          </a:solidFill>
          <a:effectLst/>
        </p:spPr>
        <p:txBody>
          <a:bodyPr tIns="91440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9573558" y="997082"/>
            <a:ext cx="1993105" cy="23192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name</a:t>
            </a:r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9573558" y="1293569"/>
            <a:ext cx="1993105" cy="173837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t>Click to add title</a:t>
            </a:r>
          </a:p>
        </p:txBody>
      </p:sp>
      <p:sp>
        <p:nvSpPr>
          <p:cNvPr id="26" name="Rectangle 25"/>
          <p:cNvSpPr/>
          <p:nvPr userDrawn="1"/>
        </p:nvSpPr>
        <p:spPr>
          <a:xfrm>
            <a:off x="4313616" y="2652296"/>
            <a:ext cx="3583374" cy="149382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798" dirty="0">
              <a:solidFill>
                <a:srgbClr val="FFFFFF"/>
              </a:solidFill>
            </a:endParaRPr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35"/>
          </p:nvPr>
        </p:nvSpPr>
        <p:spPr bwMode="gray">
          <a:xfrm>
            <a:off x="4389854" y="2722845"/>
            <a:ext cx="1351818" cy="1352730"/>
          </a:xfrm>
          <a:prstGeom prst="rect">
            <a:avLst/>
          </a:prstGeom>
          <a:solidFill>
            <a:schemeClr val="bg1"/>
          </a:solidFill>
          <a:effectLst/>
        </p:spPr>
        <p:txBody>
          <a:bodyPr tIns="91440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5813991" y="2648330"/>
            <a:ext cx="1993105" cy="23192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name</a:t>
            </a:r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5813991" y="2944817"/>
            <a:ext cx="1993105" cy="173837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t>Click to add title</a:t>
            </a:r>
          </a:p>
        </p:txBody>
      </p:sp>
      <p:sp>
        <p:nvSpPr>
          <p:cNvPr id="30" name="Rectangle 29"/>
          <p:cNvSpPr/>
          <p:nvPr userDrawn="1"/>
        </p:nvSpPr>
        <p:spPr>
          <a:xfrm>
            <a:off x="8082420" y="2652296"/>
            <a:ext cx="3583374" cy="149382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798" dirty="0">
              <a:solidFill>
                <a:srgbClr val="FFFFFF"/>
              </a:solidFill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562988" y="4314841"/>
            <a:ext cx="3583374" cy="149382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798" dirty="0">
              <a:solidFill>
                <a:srgbClr val="FFFFFF"/>
              </a:solidFill>
            </a:endParaRPr>
          </a:p>
        </p:txBody>
      </p:sp>
      <p:sp>
        <p:nvSpPr>
          <p:cNvPr id="37" name="Picture Placeholder 7"/>
          <p:cNvSpPr>
            <a:spLocks noGrp="1"/>
          </p:cNvSpPr>
          <p:nvPr>
            <p:ph type="pic" sz="quarter" idx="38"/>
          </p:nvPr>
        </p:nvSpPr>
        <p:spPr bwMode="gray">
          <a:xfrm>
            <a:off x="639228" y="4385390"/>
            <a:ext cx="1351818" cy="1352730"/>
          </a:xfrm>
          <a:prstGeom prst="rect">
            <a:avLst/>
          </a:prstGeom>
          <a:solidFill>
            <a:schemeClr val="bg1"/>
          </a:solidFill>
          <a:effectLst/>
        </p:spPr>
        <p:txBody>
          <a:bodyPr tIns="91440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2063364" y="4310875"/>
            <a:ext cx="1993105" cy="23192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name</a:t>
            </a:r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40" hasCustomPrompt="1"/>
          </p:nvPr>
        </p:nvSpPr>
        <p:spPr>
          <a:xfrm>
            <a:off x="2063364" y="4607362"/>
            <a:ext cx="1993105" cy="173837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t>Click to add title</a:t>
            </a:r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41"/>
          </p:nvPr>
        </p:nvSpPr>
        <p:spPr bwMode="gray">
          <a:xfrm>
            <a:off x="8159509" y="2722845"/>
            <a:ext cx="1353081" cy="1352730"/>
          </a:xfrm>
          <a:prstGeom prst="rect">
            <a:avLst/>
          </a:prstGeom>
          <a:solidFill>
            <a:schemeClr val="bg1"/>
          </a:solidFill>
          <a:effectLst/>
        </p:spPr>
        <p:txBody>
          <a:bodyPr tIns="91440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1" name="Text Placeholder 10"/>
          <p:cNvSpPr>
            <a:spLocks noGrp="1"/>
          </p:cNvSpPr>
          <p:nvPr>
            <p:ph type="body" sz="quarter" idx="42" hasCustomPrompt="1"/>
          </p:nvPr>
        </p:nvSpPr>
        <p:spPr>
          <a:xfrm>
            <a:off x="9573558" y="2648330"/>
            <a:ext cx="1993105" cy="23192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name</a:t>
            </a:r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43" hasCustomPrompt="1"/>
          </p:nvPr>
        </p:nvSpPr>
        <p:spPr>
          <a:xfrm>
            <a:off x="9573558" y="2944817"/>
            <a:ext cx="1993105" cy="173837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t>Click to add title</a:t>
            </a:r>
          </a:p>
        </p:txBody>
      </p:sp>
      <p:sp>
        <p:nvSpPr>
          <p:cNvPr id="43" name="Rectangle 42"/>
          <p:cNvSpPr/>
          <p:nvPr userDrawn="1"/>
        </p:nvSpPr>
        <p:spPr>
          <a:xfrm>
            <a:off x="4313616" y="4314841"/>
            <a:ext cx="3583374" cy="149382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798" dirty="0">
              <a:solidFill>
                <a:srgbClr val="FFFFFF"/>
              </a:solidFill>
            </a:endParaRPr>
          </a:p>
        </p:txBody>
      </p:sp>
      <p:sp>
        <p:nvSpPr>
          <p:cNvPr id="44" name="Picture Placeholder 7"/>
          <p:cNvSpPr>
            <a:spLocks noGrp="1"/>
          </p:cNvSpPr>
          <p:nvPr>
            <p:ph type="pic" sz="quarter" idx="44"/>
          </p:nvPr>
        </p:nvSpPr>
        <p:spPr bwMode="gray">
          <a:xfrm>
            <a:off x="4389854" y="4385390"/>
            <a:ext cx="1351818" cy="1352730"/>
          </a:xfrm>
          <a:prstGeom prst="rect">
            <a:avLst/>
          </a:prstGeom>
          <a:solidFill>
            <a:schemeClr val="bg1"/>
          </a:solidFill>
          <a:effectLst/>
        </p:spPr>
        <p:txBody>
          <a:bodyPr tIns="91440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45" hasCustomPrompt="1"/>
          </p:nvPr>
        </p:nvSpPr>
        <p:spPr>
          <a:xfrm>
            <a:off x="5813991" y="4310875"/>
            <a:ext cx="1993105" cy="23192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name</a:t>
            </a:r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46" hasCustomPrompt="1"/>
          </p:nvPr>
        </p:nvSpPr>
        <p:spPr>
          <a:xfrm>
            <a:off x="5813991" y="4607362"/>
            <a:ext cx="1993105" cy="173837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t>Click to add title</a:t>
            </a:r>
          </a:p>
        </p:txBody>
      </p:sp>
      <p:sp>
        <p:nvSpPr>
          <p:cNvPr id="47" name="Text Placeholder 10"/>
          <p:cNvSpPr>
            <a:spLocks noGrp="1"/>
          </p:cNvSpPr>
          <p:nvPr>
            <p:ph type="body" sz="quarter" idx="47" hasCustomPrompt="1"/>
          </p:nvPr>
        </p:nvSpPr>
        <p:spPr>
          <a:xfrm>
            <a:off x="2031317" y="1601692"/>
            <a:ext cx="1993105" cy="17383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</a:t>
            </a:r>
            <a:r>
              <a:rPr lang="en-US" dirty="0"/>
              <a:t>content</a:t>
            </a:r>
            <a:endParaRPr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48" hasCustomPrompt="1"/>
          </p:nvPr>
        </p:nvSpPr>
        <p:spPr>
          <a:xfrm>
            <a:off x="5829050" y="1601692"/>
            <a:ext cx="1993105" cy="17383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</a:t>
            </a:r>
            <a:r>
              <a:rPr lang="en-US" dirty="0"/>
              <a:t>content</a:t>
            </a:r>
            <a:endParaRPr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49" hasCustomPrompt="1"/>
          </p:nvPr>
        </p:nvSpPr>
        <p:spPr>
          <a:xfrm>
            <a:off x="2063363" y="3259422"/>
            <a:ext cx="1993105" cy="17383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</a:t>
            </a:r>
            <a:r>
              <a:rPr lang="en-US" dirty="0"/>
              <a:t>content</a:t>
            </a:r>
            <a:endParaRPr dirty="0"/>
          </a:p>
        </p:txBody>
      </p:sp>
      <p:sp>
        <p:nvSpPr>
          <p:cNvPr id="50" name="Text Placeholder 10"/>
          <p:cNvSpPr>
            <a:spLocks noGrp="1"/>
          </p:cNvSpPr>
          <p:nvPr>
            <p:ph type="body" sz="quarter" idx="50" hasCustomPrompt="1"/>
          </p:nvPr>
        </p:nvSpPr>
        <p:spPr>
          <a:xfrm>
            <a:off x="9573558" y="1608174"/>
            <a:ext cx="1993105" cy="17383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</a:t>
            </a:r>
            <a:r>
              <a:rPr lang="en-US" dirty="0"/>
              <a:t>content</a:t>
            </a:r>
            <a:endParaRPr dirty="0"/>
          </a:p>
        </p:txBody>
      </p:sp>
      <p:sp>
        <p:nvSpPr>
          <p:cNvPr id="51" name="Text Placeholder 10"/>
          <p:cNvSpPr>
            <a:spLocks noGrp="1"/>
          </p:cNvSpPr>
          <p:nvPr>
            <p:ph type="body" sz="quarter" idx="51" hasCustomPrompt="1"/>
          </p:nvPr>
        </p:nvSpPr>
        <p:spPr>
          <a:xfrm>
            <a:off x="5813991" y="3259422"/>
            <a:ext cx="1993105" cy="17383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</a:t>
            </a:r>
            <a:r>
              <a:rPr lang="en-US" dirty="0"/>
              <a:t>content</a:t>
            </a:r>
            <a:endParaRPr dirty="0"/>
          </a:p>
        </p:txBody>
      </p:sp>
      <p:sp>
        <p:nvSpPr>
          <p:cNvPr id="52" name="Text Placeholder 10"/>
          <p:cNvSpPr>
            <a:spLocks noGrp="1"/>
          </p:cNvSpPr>
          <p:nvPr>
            <p:ph type="body" sz="quarter" idx="52" hasCustomPrompt="1"/>
          </p:nvPr>
        </p:nvSpPr>
        <p:spPr>
          <a:xfrm>
            <a:off x="2063364" y="4921967"/>
            <a:ext cx="1993105" cy="17383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</a:t>
            </a:r>
            <a:r>
              <a:rPr lang="en-US" dirty="0"/>
              <a:t>content</a:t>
            </a:r>
            <a:endParaRPr dirty="0"/>
          </a:p>
        </p:txBody>
      </p:sp>
      <p:sp>
        <p:nvSpPr>
          <p:cNvPr id="53" name="Text Placeholder 10"/>
          <p:cNvSpPr>
            <a:spLocks noGrp="1"/>
          </p:cNvSpPr>
          <p:nvPr>
            <p:ph type="body" sz="quarter" idx="53" hasCustomPrompt="1"/>
          </p:nvPr>
        </p:nvSpPr>
        <p:spPr>
          <a:xfrm>
            <a:off x="9573558" y="3259422"/>
            <a:ext cx="1993105" cy="17383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</a:t>
            </a:r>
            <a:r>
              <a:rPr lang="en-US" dirty="0"/>
              <a:t>content</a:t>
            </a:r>
            <a:endParaRPr dirty="0"/>
          </a:p>
        </p:txBody>
      </p:sp>
      <p:sp>
        <p:nvSpPr>
          <p:cNvPr id="54" name="Text Placeholder 10"/>
          <p:cNvSpPr>
            <a:spLocks noGrp="1"/>
          </p:cNvSpPr>
          <p:nvPr>
            <p:ph type="body" sz="quarter" idx="54" hasCustomPrompt="1"/>
          </p:nvPr>
        </p:nvSpPr>
        <p:spPr>
          <a:xfrm>
            <a:off x="5813991" y="4921967"/>
            <a:ext cx="1993105" cy="17383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</a:t>
            </a:r>
            <a:r>
              <a:rPr lang="en-US" dirty="0"/>
              <a:t>content</a:t>
            </a:r>
            <a:endParaRPr dirty="0"/>
          </a:p>
        </p:txBody>
      </p:sp>
      <p:sp>
        <p:nvSpPr>
          <p:cNvPr id="55" name="Rectangle 54"/>
          <p:cNvSpPr/>
          <p:nvPr userDrawn="1"/>
        </p:nvSpPr>
        <p:spPr>
          <a:xfrm>
            <a:off x="8082420" y="4314841"/>
            <a:ext cx="3583374" cy="149382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798" dirty="0">
              <a:solidFill>
                <a:srgbClr val="FFFFFF"/>
              </a:solidFill>
            </a:endParaRPr>
          </a:p>
        </p:txBody>
      </p:sp>
      <p:sp>
        <p:nvSpPr>
          <p:cNvPr id="56" name="Picture Placeholder 7"/>
          <p:cNvSpPr>
            <a:spLocks noGrp="1"/>
          </p:cNvSpPr>
          <p:nvPr>
            <p:ph type="pic" sz="quarter" idx="55"/>
          </p:nvPr>
        </p:nvSpPr>
        <p:spPr bwMode="gray">
          <a:xfrm>
            <a:off x="8158658" y="4385390"/>
            <a:ext cx="1351818" cy="1352730"/>
          </a:xfrm>
          <a:prstGeom prst="rect">
            <a:avLst/>
          </a:prstGeom>
          <a:solidFill>
            <a:schemeClr val="bg1"/>
          </a:solidFill>
          <a:effectLst/>
        </p:spPr>
        <p:txBody>
          <a:bodyPr tIns="91440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57" name="Text Placeholder 10"/>
          <p:cNvSpPr>
            <a:spLocks noGrp="1"/>
          </p:cNvSpPr>
          <p:nvPr>
            <p:ph type="body" sz="quarter" idx="56" hasCustomPrompt="1"/>
          </p:nvPr>
        </p:nvSpPr>
        <p:spPr>
          <a:xfrm>
            <a:off x="9582795" y="4310875"/>
            <a:ext cx="1993105" cy="23192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name</a:t>
            </a:r>
          </a:p>
        </p:txBody>
      </p:sp>
      <p:sp>
        <p:nvSpPr>
          <p:cNvPr id="58" name="Text Placeholder 10"/>
          <p:cNvSpPr>
            <a:spLocks noGrp="1"/>
          </p:cNvSpPr>
          <p:nvPr>
            <p:ph type="body" sz="quarter" idx="57" hasCustomPrompt="1"/>
          </p:nvPr>
        </p:nvSpPr>
        <p:spPr>
          <a:xfrm>
            <a:off x="9582795" y="4607362"/>
            <a:ext cx="1993105" cy="173837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t>Click to add title</a:t>
            </a:r>
          </a:p>
        </p:txBody>
      </p:sp>
      <p:sp>
        <p:nvSpPr>
          <p:cNvPr id="59" name="Text Placeholder 10"/>
          <p:cNvSpPr>
            <a:spLocks noGrp="1"/>
          </p:cNvSpPr>
          <p:nvPr>
            <p:ph type="body" sz="quarter" idx="58" hasCustomPrompt="1"/>
          </p:nvPr>
        </p:nvSpPr>
        <p:spPr>
          <a:xfrm>
            <a:off x="9582795" y="4921967"/>
            <a:ext cx="1993105" cy="17383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</a:t>
            </a:r>
            <a:r>
              <a:rPr lang="en-US" dirty="0"/>
              <a:t>content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686201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/>
          </p:cNvSpPr>
          <p:nvPr userDrawn="1"/>
        </p:nvSpPr>
        <p:spPr bwMode="auto">
          <a:xfrm>
            <a:off x="3175" y="0"/>
            <a:ext cx="5224380" cy="6858000"/>
          </a:xfrm>
          <a:custGeom>
            <a:avLst/>
            <a:gdLst>
              <a:gd name="T0" fmla="*/ 1111 w 1691"/>
              <a:gd name="T1" fmla="*/ 1108 h 2215"/>
              <a:gd name="T2" fmla="*/ 1108 w 1691"/>
              <a:gd name="T3" fmla="*/ 1108 h 2215"/>
              <a:gd name="T4" fmla="*/ 1108 w 1691"/>
              <a:gd name="T5" fmla="*/ 1102 h 2215"/>
              <a:gd name="T6" fmla="*/ 815 w 1691"/>
              <a:gd name="T7" fmla="*/ 569 h 2215"/>
              <a:gd name="T8" fmla="*/ 0 w 1691"/>
              <a:gd name="T9" fmla="*/ 0 h 2215"/>
              <a:gd name="T10" fmla="*/ 0 w 1691"/>
              <a:gd name="T11" fmla="*/ 1108 h 2215"/>
              <a:gd name="T12" fmla="*/ 0 w 1691"/>
              <a:gd name="T13" fmla="*/ 1213 h 2215"/>
              <a:gd name="T14" fmla="*/ 34 w 1691"/>
              <a:gd name="T15" fmla="*/ 1257 h 2215"/>
              <a:gd name="T16" fmla="*/ 522 w 1691"/>
              <a:gd name="T17" fmla="*/ 2215 h 2215"/>
              <a:gd name="T18" fmla="*/ 1108 w 1691"/>
              <a:gd name="T19" fmla="*/ 2215 h 2215"/>
              <a:gd name="T20" fmla="*/ 1691 w 1691"/>
              <a:gd name="T21" fmla="*/ 2215 h 2215"/>
              <a:gd name="T22" fmla="*/ 1111 w 1691"/>
              <a:gd name="T23" fmla="*/ 1108 h 2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91" h="2215">
                <a:moveTo>
                  <a:pt x="1111" y="1108"/>
                </a:moveTo>
                <a:cubicBezTo>
                  <a:pt x="1108" y="1108"/>
                  <a:pt x="1108" y="1108"/>
                  <a:pt x="1108" y="1108"/>
                </a:cubicBezTo>
                <a:cubicBezTo>
                  <a:pt x="1108" y="1102"/>
                  <a:pt x="1108" y="1102"/>
                  <a:pt x="1108" y="1102"/>
                </a:cubicBezTo>
                <a:cubicBezTo>
                  <a:pt x="965" y="833"/>
                  <a:pt x="857" y="635"/>
                  <a:pt x="815" y="569"/>
                </a:cubicBezTo>
                <a:cubicBezTo>
                  <a:pt x="624" y="269"/>
                  <a:pt x="397" y="50"/>
                  <a:pt x="0" y="0"/>
                </a:cubicBezTo>
                <a:cubicBezTo>
                  <a:pt x="0" y="1108"/>
                  <a:pt x="0" y="1108"/>
                  <a:pt x="0" y="1108"/>
                </a:cubicBezTo>
                <a:cubicBezTo>
                  <a:pt x="0" y="1213"/>
                  <a:pt x="0" y="1213"/>
                  <a:pt x="0" y="1213"/>
                </a:cubicBezTo>
                <a:cubicBezTo>
                  <a:pt x="13" y="1224"/>
                  <a:pt x="24" y="1239"/>
                  <a:pt x="34" y="1257"/>
                </a:cubicBezTo>
                <a:cubicBezTo>
                  <a:pt x="42" y="1273"/>
                  <a:pt x="250" y="1684"/>
                  <a:pt x="522" y="2215"/>
                </a:cubicBezTo>
                <a:cubicBezTo>
                  <a:pt x="1108" y="2215"/>
                  <a:pt x="1108" y="2215"/>
                  <a:pt x="1108" y="2215"/>
                </a:cubicBezTo>
                <a:cubicBezTo>
                  <a:pt x="1691" y="2215"/>
                  <a:pt x="1691" y="2215"/>
                  <a:pt x="1691" y="2215"/>
                </a:cubicBezTo>
                <a:cubicBezTo>
                  <a:pt x="1483" y="1814"/>
                  <a:pt x="1274" y="1415"/>
                  <a:pt x="1111" y="110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3352800" y="0"/>
            <a:ext cx="8839200" cy="6857999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algn="ctr">
              <a:defRPr sz="3200" spc="0" baseline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kumimoji="1" lang="en-US" altLang="ja-JP" dirty="0"/>
              <a:t>[Middle Title Page]</a:t>
            </a:r>
            <a:endParaRPr kumimoji="1" lang="ja-JP" altLang="en-US" dirty="0"/>
          </a:p>
        </p:txBody>
      </p:sp>
      <p:sp>
        <p:nvSpPr>
          <p:cNvPr id="8" name="TextBox 12"/>
          <p:cNvSpPr txBox="1"/>
          <p:nvPr userDrawn="1"/>
        </p:nvSpPr>
        <p:spPr>
          <a:xfrm>
            <a:off x="231285" y="6593330"/>
            <a:ext cx="2156360" cy="123111"/>
          </a:xfrm>
          <a:prstGeom prst="rect">
            <a:avLst/>
          </a:prstGeom>
          <a:noFill/>
        </p:spPr>
        <p:txBody>
          <a:bodyPr wrap="none" tIns="0" bIns="0">
            <a:spAutoFit/>
          </a:bodyPr>
          <a:lstStyle/>
          <a:p>
            <a:pPr defTabSz="609555">
              <a:defRPr/>
            </a:pPr>
            <a:r>
              <a:rPr lang="en-US" altLang="ja-JP" sz="800" dirty="0">
                <a:solidFill>
                  <a:srgbClr val="FFFFFF"/>
                </a:solidFill>
                <a:ea typeface="HGPGothicE" charset="-128"/>
                <a:cs typeface="Meiryo UI" pitchFamily="50" charset="-128"/>
              </a:rPr>
              <a:t>© 2018 NTT DATA, Inc. All rights reserved.</a:t>
            </a:r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20" y="6503752"/>
            <a:ext cx="1178351" cy="296174"/>
          </a:xfrm>
          <a:prstGeom prst="rect">
            <a:avLst/>
          </a:prstGeom>
        </p:spPr>
      </p:pic>
      <p:sp>
        <p:nvSpPr>
          <p:cNvPr id="9" name="TextBox 16"/>
          <p:cNvSpPr txBox="1"/>
          <p:nvPr userDrawn="1"/>
        </p:nvSpPr>
        <p:spPr>
          <a:xfrm>
            <a:off x="5761153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>
              <a:defRPr/>
            </a:pPr>
            <a:fld id="{0F9AC1C8-10F2-4A77-9A6E-9375F974715F}" type="slidenum">
              <a:rPr lang="en-US" sz="1200">
                <a:solidFill>
                  <a:srgbClr val="FFFFFF"/>
                </a:solidFill>
                <a:ea typeface="HGPGothicE" charset="-128"/>
                <a:cs typeface="HGPGothicE" charset="-128"/>
              </a:rPr>
              <a:pPr algn="ctr">
                <a:defRPr/>
              </a:pPr>
              <a:t>‹#›</a:t>
            </a:fld>
            <a:endParaRPr lang="en-US" sz="1200" dirty="0">
              <a:solidFill>
                <a:srgbClr val="FFFFFF"/>
              </a:solidFill>
              <a:ea typeface="HGPGothicE" charset="-128"/>
              <a:cs typeface="HGPGothicE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6404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-membe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 userDrawn="1"/>
        </p:nvSpPr>
        <p:spPr>
          <a:xfrm>
            <a:off x="8082420" y="1001048"/>
            <a:ext cx="3583374" cy="149382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798" dirty="0">
              <a:solidFill>
                <a:srgbClr val="FFFFFF"/>
              </a:solidFill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562988" y="2652296"/>
            <a:ext cx="3583374" cy="149382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798" dirty="0">
              <a:solidFill>
                <a:srgbClr val="FFFFFF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564538" y="1001048"/>
            <a:ext cx="3583374" cy="149382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798" dirty="0">
              <a:solidFill>
                <a:srgbClr val="FFFFFF"/>
              </a:solidFill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4313616" y="1001048"/>
            <a:ext cx="3583374" cy="149382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798" dirty="0">
              <a:solidFill>
                <a:srgbClr val="FFFFFF"/>
              </a:solidFill>
            </a:endParaRPr>
          </a:p>
        </p:txBody>
      </p:sp>
      <p:sp>
        <p:nvSpPr>
          <p:cNvPr id="3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" y="2902"/>
            <a:ext cx="11844000" cy="720000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 marL="0" indent="0">
              <a:buFont typeface="+mj-lt"/>
              <a:buNone/>
              <a:defRPr sz="2398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marL="226332" marR="0" lvl="0" indent="-226332" algn="l" defTabSz="609189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ja-JP" dirty="0"/>
              <a:t>8 Team Slide</a:t>
            </a:r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4"/>
          </p:nvPr>
        </p:nvSpPr>
        <p:spPr bwMode="gray">
          <a:xfrm>
            <a:off x="619546" y="1071597"/>
            <a:ext cx="1353081" cy="1352730"/>
          </a:xfrm>
          <a:prstGeom prst="rect">
            <a:avLst/>
          </a:prstGeom>
          <a:solidFill>
            <a:schemeClr val="bg1"/>
          </a:solidFill>
          <a:effectLst/>
        </p:spPr>
        <p:txBody>
          <a:bodyPr tIns="91440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6"/>
          </p:nvPr>
        </p:nvSpPr>
        <p:spPr bwMode="gray">
          <a:xfrm>
            <a:off x="4411217" y="1071597"/>
            <a:ext cx="1353081" cy="1352730"/>
          </a:xfrm>
          <a:prstGeom prst="rect">
            <a:avLst/>
          </a:prstGeom>
          <a:solidFill>
            <a:schemeClr val="bg1"/>
          </a:solidFill>
          <a:effectLst/>
        </p:spPr>
        <p:txBody>
          <a:bodyPr tIns="91440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2031317" y="990600"/>
            <a:ext cx="1993105" cy="23192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name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031317" y="1287087"/>
            <a:ext cx="1993105" cy="173837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title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5829050" y="990600"/>
            <a:ext cx="1993105" cy="23192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name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5829050" y="1287087"/>
            <a:ext cx="1993105" cy="173837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title</a:t>
            </a:r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23"/>
          </p:nvPr>
        </p:nvSpPr>
        <p:spPr bwMode="gray">
          <a:xfrm>
            <a:off x="639227" y="2722845"/>
            <a:ext cx="1351818" cy="1352730"/>
          </a:xfrm>
          <a:prstGeom prst="rect">
            <a:avLst/>
          </a:prstGeom>
          <a:solidFill>
            <a:schemeClr val="bg1"/>
          </a:solidFill>
          <a:effectLst/>
        </p:spPr>
        <p:txBody>
          <a:bodyPr tIns="91440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2063363" y="2648330"/>
            <a:ext cx="1993105" cy="23192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name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2063363" y="2944817"/>
            <a:ext cx="1993105" cy="173837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t>Click to add title</a:t>
            </a:r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2"/>
          </p:nvPr>
        </p:nvSpPr>
        <p:spPr bwMode="gray">
          <a:xfrm>
            <a:off x="8159509" y="1071597"/>
            <a:ext cx="1353081" cy="1352730"/>
          </a:xfrm>
          <a:prstGeom prst="rect">
            <a:avLst/>
          </a:prstGeom>
          <a:solidFill>
            <a:schemeClr val="bg1"/>
          </a:solidFill>
          <a:effectLst/>
        </p:spPr>
        <p:txBody>
          <a:bodyPr tIns="91440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9573558" y="997082"/>
            <a:ext cx="1993105" cy="23192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name</a:t>
            </a:r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9573558" y="1293569"/>
            <a:ext cx="1993105" cy="173837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t>Click to add title</a:t>
            </a:r>
          </a:p>
        </p:txBody>
      </p:sp>
      <p:sp>
        <p:nvSpPr>
          <p:cNvPr id="26" name="Rectangle 25"/>
          <p:cNvSpPr/>
          <p:nvPr userDrawn="1"/>
        </p:nvSpPr>
        <p:spPr>
          <a:xfrm>
            <a:off x="4313616" y="2652296"/>
            <a:ext cx="3583374" cy="149382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798" dirty="0">
              <a:solidFill>
                <a:srgbClr val="FFFFFF"/>
              </a:solidFill>
            </a:endParaRPr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35"/>
          </p:nvPr>
        </p:nvSpPr>
        <p:spPr bwMode="gray">
          <a:xfrm>
            <a:off x="4389854" y="2722845"/>
            <a:ext cx="1351818" cy="1352730"/>
          </a:xfrm>
          <a:prstGeom prst="rect">
            <a:avLst/>
          </a:prstGeom>
          <a:solidFill>
            <a:schemeClr val="bg1"/>
          </a:solidFill>
          <a:effectLst/>
        </p:spPr>
        <p:txBody>
          <a:bodyPr tIns="91440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5813991" y="2648330"/>
            <a:ext cx="1993105" cy="23192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name</a:t>
            </a:r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5813991" y="2944817"/>
            <a:ext cx="1993105" cy="173837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t>Click to add title</a:t>
            </a:r>
          </a:p>
        </p:txBody>
      </p:sp>
      <p:sp>
        <p:nvSpPr>
          <p:cNvPr id="30" name="Rectangle 29"/>
          <p:cNvSpPr/>
          <p:nvPr userDrawn="1"/>
        </p:nvSpPr>
        <p:spPr>
          <a:xfrm>
            <a:off x="8082420" y="2652296"/>
            <a:ext cx="3583374" cy="149382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798" dirty="0">
              <a:solidFill>
                <a:srgbClr val="FFFFFF"/>
              </a:solidFill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2403415" y="4314841"/>
            <a:ext cx="3583374" cy="149382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798" dirty="0">
              <a:solidFill>
                <a:srgbClr val="FFFFFF"/>
              </a:solidFill>
            </a:endParaRPr>
          </a:p>
        </p:txBody>
      </p:sp>
      <p:sp>
        <p:nvSpPr>
          <p:cNvPr id="37" name="Picture Placeholder 7"/>
          <p:cNvSpPr>
            <a:spLocks noGrp="1"/>
          </p:cNvSpPr>
          <p:nvPr>
            <p:ph type="pic" sz="quarter" idx="38"/>
          </p:nvPr>
        </p:nvSpPr>
        <p:spPr bwMode="gray">
          <a:xfrm>
            <a:off x="2479655" y="4385390"/>
            <a:ext cx="1351818" cy="1352730"/>
          </a:xfrm>
          <a:prstGeom prst="rect">
            <a:avLst/>
          </a:prstGeom>
          <a:solidFill>
            <a:schemeClr val="bg1"/>
          </a:solidFill>
          <a:effectLst/>
        </p:spPr>
        <p:txBody>
          <a:bodyPr tIns="91440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3903791" y="4310875"/>
            <a:ext cx="1993105" cy="23192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name</a:t>
            </a:r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40" hasCustomPrompt="1"/>
          </p:nvPr>
        </p:nvSpPr>
        <p:spPr>
          <a:xfrm>
            <a:off x="3903791" y="4607362"/>
            <a:ext cx="1993105" cy="173837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t>Click to add title</a:t>
            </a:r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41"/>
          </p:nvPr>
        </p:nvSpPr>
        <p:spPr bwMode="gray">
          <a:xfrm>
            <a:off x="8159509" y="2722845"/>
            <a:ext cx="1353081" cy="1352730"/>
          </a:xfrm>
          <a:prstGeom prst="rect">
            <a:avLst/>
          </a:prstGeom>
          <a:solidFill>
            <a:schemeClr val="bg1"/>
          </a:solidFill>
          <a:effectLst/>
        </p:spPr>
        <p:txBody>
          <a:bodyPr tIns="91440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1" name="Text Placeholder 10"/>
          <p:cNvSpPr>
            <a:spLocks noGrp="1"/>
          </p:cNvSpPr>
          <p:nvPr>
            <p:ph type="body" sz="quarter" idx="42" hasCustomPrompt="1"/>
          </p:nvPr>
        </p:nvSpPr>
        <p:spPr>
          <a:xfrm>
            <a:off x="9573558" y="2648330"/>
            <a:ext cx="1993105" cy="23192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name</a:t>
            </a:r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43" hasCustomPrompt="1"/>
          </p:nvPr>
        </p:nvSpPr>
        <p:spPr>
          <a:xfrm>
            <a:off x="9573558" y="2944817"/>
            <a:ext cx="1993105" cy="173837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t>Click to add title</a:t>
            </a:r>
          </a:p>
        </p:txBody>
      </p:sp>
      <p:sp>
        <p:nvSpPr>
          <p:cNvPr id="43" name="Rectangle 42"/>
          <p:cNvSpPr/>
          <p:nvPr userDrawn="1"/>
        </p:nvSpPr>
        <p:spPr>
          <a:xfrm>
            <a:off x="6172220" y="4314841"/>
            <a:ext cx="3583374" cy="149382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798" dirty="0">
              <a:solidFill>
                <a:srgbClr val="FFFFFF"/>
              </a:solidFill>
            </a:endParaRPr>
          </a:p>
        </p:txBody>
      </p:sp>
      <p:sp>
        <p:nvSpPr>
          <p:cNvPr id="44" name="Picture Placeholder 7"/>
          <p:cNvSpPr>
            <a:spLocks noGrp="1"/>
          </p:cNvSpPr>
          <p:nvPr>
            <p:ph type="pic" sz="quarter" idx="44"/>
          </p:nvPr>
        </p:nvSpPr>
        <p:spPr bwMode="gray">
          <a:xfrm>
            <a:off x="6248458" y="4385390"/>
            <a:ext cx="1351818" cy="1352730"/>
          </a:xfrm>
          <a:prstGeom prst="rect">
            <a:avLst/>
          </a:prstGeom>
          <a:solidFill>
            <a:schemeClr val="bg1"/>
          </a:solidFill>
          <a:effectLst/>
        </p:spPr>
        <p:txBody>
          <a:bodyPr tIns="91440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45" hasCustomPrompt="1"/>
          </p:nvPr>
        </p:nvSpPr>
        <p:spPr>
          <a:xfrm>
            <a:off x="7672595" y="4310875"/>
            <a:ext cx="1993105" cy="23192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name</a:t>
            </a:r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46" hasCustomPrompt="1"/>
          </p:nvPr>
        </p:nvSpPr>
        <p:spPr>
          <a:xfrm>
            <a:off x="7672595" y="4607362"/>
            <a:ext cx="1993105" cy="173837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t>Click to add title</a:t>
            </a:r>
          </a:p>
        </p:txBody>
      </p:sp>
      <p:sp>
        <p:nvSpPr>
          <p:cNvPr id="47" name="Text Placeholder 10"/>
          <p:cNvSpPr>
            <a:spLocks noGrp="1"/>
          </p:cNvSpPr>
          <p:nvPr>
            <p:ph type="body" sz="quarter" idx="47" hasCustomPrompt="1"/>
          </p:nvPr>
        </p:nvSpPr>
        <p:spPr>
          <a:xfrm>
            <a:off x="2031317" y="1601692"/>
            <a:ext cx="1993105" cy="17383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</a:t>
            </a:r>
            <a:r>
              <a:rPr lang="en-US" dirty="0"/>
              <a:t>content</a:t>
            </a:r>
            <a:endParaRPr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48" hasCustomPrompt="1"/>
          </p:nvPr>
        </p:nvSpPr>
        <p:spPr>
          <a:xfrm>
            <a:off x="5829050" y="1601692"/>
            <a:ext cx="1993105" cy="17383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</a:t>
            </a:r>
            <a:r>
              <a:rPr lang="en-US" dirty="0"/>
              <a:t>content</a:t>
            </a:r>
            <a:endParaRPr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49" hasCustomPrompt="1"/>
          </p:nvPr>
        </p:nvSpPr>
        <p:spPr>
          <a:xfrm>
            <a:off x="2063363" y="3259422"/>
            <a:ext cx="1993105" cy="17383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</a:t>
            </a:r>
            <a:r>
              <a:rPr lang="en-US" dirty="0"/>
              <a:t>content</a:t>
            </a:r>
            <a:endParaRPr dirty="0"/>
          </a:p>
        </p:txBody>
      </p:sp>
      <p:sp>
        <p:nvSpPr>
          <p:cNvPr id="50" name="Text Placeholder 10"/>
          <p:cNvSpPr>
            <a:spLocks noGrp="1"/>
          </p:cNvSpPr>
          <p:nvPr>
            <p:ph type="body" sz="quarter" idx="50" hasCustomPrompt="1"/>
          </p:nvPr>
        </p:nvSpPr>
        <p:spPr>
          <a:xfrm>
            <a:off x="9573558" y="1608174"/>
            <a:ext cx="1993105" cy="17383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</a:t>
            </a:r>
            <a:r>
              <a:rPr lang="en-US" dirty="0"/>
              <a:t>content</a:t>
            </a:r>
            <a:endParaRPr dirty="0"/>
          </a:p>
        </p:txBody>
      </p:sp>
      <p:sp>
        <p:nvSpPr>
          <p:cNvPr id="51" name="Text Placeholder 10"/>
          <p:cNvSpPr>
            <a:spLocks noGrp="1"/>
          </p:cNvSpPr>
          <p:nvPr>
            <p:ph type="body" sz="quarter" idx="51" hasCustomPrompt="1"/>
          </p:nvPr>
        </p:nvSpPr>
        <p:spPr>
          <a:xfrm>
            <a:off x="5813991" y="3259422"/>
            <a:ext cx="1993105" cy="17383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</a:t>
            </a:r>
            <a:r>
              <a:rPr lang="en-US" dirty="0"/>
              <a:t>content</a:t>
            </a:r>
            <a:endParaRPr dirty="0"/>
          </a:p>
        </p:txBody>
      </p:sp>
      <p:sp>
        <p:nvSpPr>
          <p:cNvPr id="52" name="Text Placeholder 10"/>
          <p:cNvSpPr>
            <a:spLocks noGrp="1"/>
          </p:cNvSpPr>
          <p:nvPr>
            <p:ph type="body" sz="quarter" idx="52" hasCustomPrompt="1"/>
          </p:nvPr>
        </p:nvSpPr>
        <p:spPr>
          <a:xfrm>
            <a:off x="3903791" y="4921967"/>
            <a:ext cx="1993105" cy="17383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</a:t>
            </a:r>
            <a:r>
              <a:rPr lang="en-US" dirty="0"/>
              <a:t>content</a:t>
            </a:r>
            <a:endParaRPr dirty="0"/>
          </a:p>
        </p:txBody>
      </p:sp>
      <p:sp>
        <p:nvSpPr>
          <p:cNvPr id="53" name="Text Placeholder 10"/>
          <p:cNvSpPr>
            <a:spLocks noGrp="1"/>
          </p:cNvSpPr>
          <p:nvPr>
            <p:ph type="body" sz="quarter" idx="53" hasCustomPrompt="1"/>
          </p:nvPr>
        </p:nvSpPr>
        <p:spPr>
          <a:xfrm>
            <a:off x="9573558" y="3259422"/>
            <a:ext cx="1993105" cy="17383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</a:t>
            </a:r>
            <a:r>
              <a:rPr lang="en-US" dirty="0"/>
              <a:t>content</a:t>
            </a:r>
            <a:endParaRPr dirty="0"/>
          </a:p>
        </p:txBody>
      </p:sp>
      <p:sp>
        <p:nvSpPr>
          <p:cNvPr id="54" name="Text Placeholder 10"/>
          <p:cNvSpPr>
            <a:spLocks noGrp="1"/>
          </p:cNvSpPr>
          <p:nvPr>
            <p:ph type="body" sz="quarter" idx="54" hasCustomPrompt="1"/>
          </p:nvPr>
        </p:nvSpPr>
        <p:spPr>
          <a:xfrm>
            <a:off x="7672595" y="4921967"/>
            <a:ext cx="1993105" cy="17383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</a:t>
            </a:r>
            <a:r>
              <a:rPr lang="en-US" dirty="0"/>
              <a:t>content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671242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Brea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/>
          </p:cNvSpPr>
          <p:nvPr userDrawn="1"/>
        </p:nvSpPr>
        <p:spPr bwMode="auto">
          <a:xfrm>
            <a:off x="3175" y="0"/>
            <a:ext cx="5224380" cy="6858000"/>
          </a:xfrm>
          <a:custGeom>
            <a:avLst/>
            <a:gdLst>
              <a:gd name="T0" fmla="*/ 1111 w 1691"/>
              <a:gd name="T1" fmla="*/ 1108 h 2215"/>
              <a:gd name="T2" fmla="*/ 1108 w 1691"/>
              <a:gd name="T3" fmla="*/ 1108 h 2215"/>
              <a:gd name="T4" fmla="*/ 1108 w 1691"/>
              <a:gd name="T5" fmla="*/ 1102 h 2215"/>
              <a:gd name="T6" fmla="*/ 815 w 1691"/>
              <a:gd name="T7" fmla="*/ 569 h 2215"/>
              <a:gd name="T8" fmla="*/ 0 w 1691"/>
              <a:gd name="T9" fmla="*/ 0 h 2215"/>
              <a:gd name="T10" fmla="*/ 0 w 1691"/>
              <a:gd name="T11" fmla="*/ 1108 h 2215"/>
              <a:gd name="T12" fmla="*/ 0 w 1691"/>
              <a:gd name="T13" fmla="*/ 1213 h 2215"/>
              <a:gd name="T14" fmla="*/ 34 w 1691"/>
              <a:gd name="T15" fmla="*/ 1257 h 2215"/>
              <a:gd name="T16" fmla="*/ 522 w 1691"/>
              <a:gd name="T17" fmla="*/ 2215 h 2215"/>
              <a:gd name="T18" fmla="*/ 1108 w 1691"/>
              <a:gd name="T19" fmla="*/ 2215 h 2215"/>
              <a:gd name="T20" fmla="*/ 1691 w 1691"/>
              <a:gd name="T21" fmla="*/ 2215 h 2215"/>
              <a:gd name="T22" fmla="*/ 1111 w 1691"/>
              <a:gd name="T23" fmla="*/ 1108 h 2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91" h="2215">
                <a:moveTo>
                  <a:pt x="1111" y="1108"/>
                </a:moveTo>
                <a:cubicBezTo>
                  <a:pt x="1108" y="1108"/>
                  <a:pt x="1108" y="1108"/>
                  <a:pt x="1108" y="1108"/>
                </a:cubicBezTo>
                <a:cubicBezTo>
                  <a:pt x="1108" y="1102"/>
                  <a:pt x="1108" y="1102"/>
                  <a:pt x="1108" y="1102"/>
                </a:cubicBezTo>
                <a:cubicBezTo>
                  <a:pt x="965" y="833"/>
                  <a:pt x="857" y="635"/>
                  <a:pt x="815" y="569"/>
                </a:cubicBezTo>
                <a:cubicBezTo>
                  <a:pt x="624" y="269"/>
                  <a:pt x="397" y="50"/>
                  <a:pt x="0" y="0"/>
                </a:cubicBezTo>
                <a:cubicBezTo>
                  <a:pt x="0" y="1108"/>
                  <a:pt x="0" y="1108"/>
                  <a:pt x="0" y="1108"/>
                </a:cubicBezTo>
                <a:cubicBezTo>
                  <a:pt x="0" y="1213"/>
                  <a:pt x="0" y="1213"/>
                  <a:pt x="0" y="1213"/>
                </a:cubicBezTo>
                <a:cubicBezTo>
                  <a:pt x="13" y="1224"/>
                  <a:pt x="24" y="1239"/>
                  <a:pt x="34" y="1257"/>
                </a:cubicBezTo>
                <a:cubicBezTo>
                  <a:pt x="42" y="1273"/>
                  <a:pt x="250" y="1684"/>
                  <a:pt x="522" y="2215"/>
                </a:cubicBezTo>
                <a:cubicBezTo>
                  <a:pt x="1108" y="2215"/>
                  <a:pt x="1108" y="2215"/>
                  <a:pt x="1108" y="2215"/>
                </a:cubicBezTo>
                <a:cubicBezTo>
                  <a:pt x="1691" y="2215"/>
                  <a:pt x="1691" y="2215"/>
                  <a:pt x="1691" y="2215"/>
                </a:cubicBezTo>
                <a:cubicBezTo>
                  <a:pt x="1483" y="1814"/>
                  <a:pt x="1274" y="1415"/>
                  <a:pt x="1111" y="1108"/>
                </a:cubicBezTo>
                <a:close/>
              </a:path>
            </a:pathLst>
          </a:custGeom>
          <a:solidFill>
            <a:srgbClr val="2C386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3352800" y="0"/>
            <a:ext cx="8839200" cy="6857999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algn="ctr">
              <a:defRPr sz="3200" spc="0" baseline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kumimoji="1" lang="en-US" altLang="ja-JP" dirty="0"/>
              <a:t>[Middle Title Page]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20" y="6503752"/>
            <a:ext cx="1178351" cy="296174"/>
          </a:xfrm>
          <a:prstGeom prst="rect">
            <a:avLst/>
          </a:prstGeom>
        </p:spPr>
      </p:pic>
      <p:sp>
        <p:nvSpPr>
          <p:cNvPr id="9" name="TextBox 16"/>
          <p:cNvSpPr txBox="1"/>
          <p:nvPr userDrawn="1"/>
        </p:nvSpPr>
        <p:spPr>
          <a:xfrm>
            <a:off x="5761153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>
              <a:defRPr/>
            </a:pPr>
            <a:fld id="{0F9AC1C8-10F2-4A77-9A6E-9375F974715F}" type="slidenum">
              <a:rPr lang="en-US" sz="1200">
                <a:solidFill>
                  <a:srgbClr val="FFFFFF"/>
                </a:solidFill>
                <a:ea typeface="HGPGothicE" charset="-128"/>
                <a:cs typeface="HGPGothicE" charset="-128"/>
              </a:rPr>
              <a:pPr algn="ctr">
                <a:defRPr/>
              </a:pPr>
              <a:t>‹#›</a:t>
            </a:fld>
            <a:endParaRPr lang="en-US" sz="1200" dirty="0">
              <a:solidFill>
                <a:srgbClr val="FFFFFF"/>
              </a:solidFill>
              <a:ea typeface="HGPGothicE" charset="-128"/>
              <a:cs typeface="HGPGothicE" charset="-128"/>
            </a:endParaRPr>
          </a:p>
        </p:txBody>
      </p:sp>
      <p:sp>
        <p:nvSpPr>
          <p:cNvPr id="7" name="TextBox 12"/>
          <p:cNvSpPr txBox="1"/>
          <p:nvPr userDrawn="1"/>
        </p:nvSpPr>
        <p:spPr>
          <a:xfrm>
            <a:off x="231285" y="6593330"/>
            <a:ext cx="2156360" cy="123111"/>
          </a:xfrm>
          <a:prstGeom prst="rect">
            <a:avLst/>
          </a:prstGeom>
          <a:noFill/>
        </p:spPr>
        <p:txBody>
          <a:bodyPr wrap="none" tIns="0" bIns="0">
            <a:spAutoFit/>
          </a:bodyPr>
          <a:lstStyle/>
          <a:p>
            <a:pPr defTabSz="609555">
              <a:defRPr/>
            </a:pPr>
            <a:r>
              <a:rPr lang="en-US" altLang="ja-JP" sz="800" dirty="0">
                <a:solidFill>
                  <a:srgbClr val="FFFFFF"/>
                </a:solidFill>
                <a:ea typeface="HGPGothicE" charset="-128"/>
                <a:cs typeface="Meiryo UI" pitchFamily="50" charset="-128"/>
              </a:rPr>
              <a:t>© 2018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5426801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Brea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/>
          </p:cNvSpPr>
          <p:nvPr userDrawn="1"/>
        </p:nvSpPr>
        <p:spPr bwMode="auto">
          <a:xfrm>
            <a:off x="3175" y="0"/>
            <a:ext cx="5224380" cy="6858000"/>
          </a:xfrm>
          <a:custGeom>
            <a:avLst/>
            <a:gdLst>
              <a:gd name="T0" fmla="*/ 1111 w 1691"/>
              <a:gd name="T1" fmla="*/ 1108 h 2215"/>
              <a:gd name="T2" fmla="*/ 1108 w 1691"/>
              <a:gd name="T3" fmla="*/ 1108 h 2215"/>
              <a:gd name="T4" fmla="*/ 1108 w 1691"/>
              <a:gd name="T5" fmla="*/ 1102 h 2215"/>
              <a:gd name="T6" fmla="*/ 815 w 1691"/>
              <a:gd name="T7" fmla="*/ 569 h 2215"/>
              <a:gd name="T8" fmla="*/ 0 w 1691"/>
              <a:gd name="T9" fmla="*/ 0 h 2215"/>
              <a:gd name="T10" fmla="*/ 0 w 1691"/>
              <a:gd name="T11" fmla="*/ 1108 h 2215"/>
              <a:gd name="T12" fmla="*/ 0 w 1691"/>
              <a:gd name="T13" fmla="*/ 1213 h 2215"/>
              <a:gd name="T14" fmla="*/ 34 w 1691"/>
              <a:gd name="T15" fmla="*/ 1257 h 2215"/>
              <a:gd name="T16" fmla="*/ 522 w 1691"/>
              <a:gd name="T17" fmla="*/ 2215 h 2215"/>
              <a:gd name="T18" fmla="*/ 1108 w 1691"/>
              <a:gd name="T19" fmla="*/ 2215 h 2215"/>
              <a:gd name="T20" fmla="*/ 1691 w 1691"/>
              <a:gd name="T21" fmla="*/ 2215 h 2215"/>
              <a:gd name="T22" fmla="*/ 1111 w 1691"/>
              <a:gd name="T23" fmla="*/ 1108 h 2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91" h="2215">
                <a:moveTo>
                  <a:pt x="1111" y="1108"/>
                </a:moveTo>
                <a:cubicBezTo>
                  <a:pt x="1108" y="1108"/>
                  <a:pt x="1108" y="1108"/>
                  <a:pt x="1108" y="1108"/>
                </a:cubicBezTo>
                <a:cubicBezTo>
                  <a:pt x="1108" y="1102"/>
                  <a:pt x="1108" y="1102"/>
                  <a:pt x="1108" y="1102"/>
                </a:cubicBezTo>
                <a:cubicBezTo>
                  <a:pt x="965" y="833"/>
                  <a:pt x="857" y="635"/>
                  <a:pt x="815" y="569"/>
                </a:cubicBezTo>
                <a:cubicBezTo>
                  <a:pt x="624" y="269"/>
                  <a:pt x="397" y="50"/>
                  <a:pt x="0" y="0"/>
                </a:cubicBezTo>
                <a:cubicBezTo>
                  <a:pt x="0" y="1108"/>
                  <a:pt x="0" y="1108"/>
                  <a:pt x="0" y="1108"/>
                </a:cubicBezTo>
                <a:cubicBezTo>
                  <a:pt x="0" y="1213"/>
                  <a:pt x="0" y="1213"/>
                  <a:pt x="0" y="1213"/>
                </a:cubicBezTo>
                <a:cubicBezTo>
                  <a:pt x="13" y="1224"/>
                  <a:pt x="24" y="1239"/>
                  <a:pt x="34" y="1257"/>
                </a:cubicBezTo>
                <a:cubicBezTo>
                  <a:pt x="42" y="1273"/>
                  <a:pt x="250" y="1684"/>
                  <a:pt x="522" y="2215"/>
                </a:cubicBezTo>
                <a:cubicBezTo>
                  <a:pt x="1108" y="2215"/>
                  <a:pt x="1108" y="2215"/>
                  <a:pt x="1108" y="2215"/>
                </a:cubicBezTo>
                <a:cubicBezTo>
                  <a:pt x="1691" y="2215"/>
                  <a:pt x="1691" y="2215"/>
                  <a:pt x="1691" y="2215"/>
                </a:cubicBezTo>
                <a:cubicBezTo>
                  <a:pt x="1483" y="1814"/>
                  <a:pt x="1274" y="1415"/>
                  <a:pt x="1111" y="1108"/>
                </a:cubicBezTo>
                <a:close/>
              </a:path>
            </a:pathLst>
          </a:custGeom>
          <a:solidFill>
            <a:srgbClr val="2B95B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3352800" y="0"/>
            <a:ext cx="8839200" cy="6857999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algn="ctr">
              <a:defRPr sz="3200" spc="0" baseline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kumimoji="1" lang="en-US" altLang="ja-JP" dirty="0"/>
              <a:t>[Middle Title Page]</a:t>
            </a:r>
            <a:endParaRPr kumimoji="1" lang="ja-JP" altLang="en-US" dirty="0"/>
          </a:p>
        </p:txBody>
      </p:sp>
      <p:sp>
        <p:nvSpPr>
          <p:cNvPr id="8" name="TextBox 12"/>
          <p:cNvSpPr txBox="1"/>
          <p:nvPr userDrawn="1"/>
        </p:nvSpPr>
        <p:spPr>
          <a:xfrm>
            <a:off x="231285" y="6593330"/>
            <a:ext cx="1616243" cy="123111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defTabSz="609555">
              <a:defRPr/>
            </a:pPr>
            <a:r>
              <a:rPr lang="en-US" altLang="ja-JP" sz="800" dirty="0">
                <a:solidFill>
                  <a:srgbClr val="FFFFFF"/>
                </a:solidFill>
                <a:ea typeface="HGPGothicE" charset="-128"/>
                <a:cs typeface="Meiryo UI" pitchFamily="50" charset="-128"/>
              </a:rPr>
              <a:t>© 2018 NTT DATA, Inc.</a:t>
            </a:r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20" y="6503752"/>
            <a:ext cx="1178351" cy="296174"/>
          </a:xfrm>
          <a:prstGeom prst="rect">
            <a:avLst/>
          </a:prstGeom>
        </p:spPr>
      </p:pic>
      <p:sp>
        <p:nvSpPr>
          <p:cNvPr id="9" name="TextBox 16"/>
          <p:cNvSpPr txBox="1"/>
          <p:nvPr userDrawn="1"/>
        </p:nvSpPr>
        <p:spPr>
          <a:xfrm>
            <a:off x="5761153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>
              <a:defRPr/>
            </a:pPr>
            <a:fld id="{0F9AC1C8-10F2-4A77-9A6E-9375F974715F}" type="slidenum">
              <a:rPr lang="en-US" sz="1200">
                <a:solidFill>
                  <a:srgbClr val="FFFFFF"/>
                </a:solidFill>
                <a:ea typeface="HGPGothicE" charset="-128"/>
                <a:cs typeface="HGPGothicE" charset="-128"/>
              </a:rPr>
              <a:pPr algn="ctr">
                <a:defRPr/>
              </a:pPr>
              <a:t>‹#›</a:t>
            </a:fld>
            <a:endParaRPr lang="en-US" sz="1200" dirty="0">
              <a:solidFill>
                <a:srgbClr val="FFFFFF"/>
              </a:solidFill>
              <a:ea typeface="HGPGothicE" charset="-128"/>
              <a:cs typeface="HGPGothicE" charset="-128"/>
            </a:endParaRPr>
          </a:p>
        </p:txBody>
      </p:sp>
      <p:sp>
        <p:nvSpPr>
          <p:cNvPr id="7" name="TextBox 12"/>
          <p:cNvSpPr txBox="1"/>
          <p:nvPr userDrawn="1"/>
        </p:nvSpPr>
        <p:spPr>
          <a:xfrm>
            <a:off x="231285" y="6593330"/>
            <a:ext cx="2156360" cy="123111"/>
          </a:xfrm>
          <a:prstGeom prst="rect">
            <a:avLst/>
          </a:prstGeom>
          <a:noFill/>
        </p:spPr>
        <p:txBody>
          <a:bodyPr wrap="none" tIns="0" bIns="0">
            <a:spAutoFit/>
          </a:bodyPr>
          <a:lstStyle/>
          <a:p>
            <a:pPr defTabSz="609555">
              <a:defRPr/>
            </a:pPr>
            <a:r>
              <a:rPr lang="en-US" altLang="ja-JP" sz="800" dirty="0">
                <a:solidFill>
                  <a:srgbClr val="FFFFFF"/>
                </a:solidFill>
                <a:ea typeface="HGPGothicE" charset="-128"/>
                <a:cs typeface="Meiryo UI" pitchFamily="50" charset="-128"/>
              </a:rPr>
              <a:t>© 2018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6715672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Brea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/>
          </p:cNvSpPr>
          <p:nvPr userDrawn="1"/>
        </p:nvSpPr>
        <p:spPr bwMode="auto">
          <a:xfrm>
            <a:off x="3175" y="0"/>
            <a:ext cx="5224380" cy="6858000"/>
          </a:xfrm>
          <a:custGeom>
            <a:avLst/>
            <a:gdLst>
              <a:gd name="T0" fmla="*/ 1111 w 1691"/>
              <a:gd name="T1" fmla="*/ 1108 h 2215"/>
              <a:gd name="T2" fmla="*/ 1108 w 1691"/>
              <a:gd name="T3" fmla="*/ 1108 h 2215"/>
              <a:gd name="T4" fmla="*/ 1108 w 1691"/>
              <a:gd name="T5" fmla="*/ 1102 h 2215"/>
              <a:gd name="T6" fmla="*/ 815 w 1691"/>
              <a:gd name="T7" fmla="*/ 569 h 2215"/>
              <a:gd name="T8" fmla="*/ 0 w 1691"/>
              <a:gd name="T9" fmla="*/ 0 h 2215"/>
              <a:gd name="T10" fmla="*/ 0 w 1691"/>
              <a:gd name="T11" fmla="*/ 1108 h 2215"/>
              <a:gd name="T12" fmla="*/ 0 w 1691"/>
              <a:gd name="T13" fmla="*/ 1213 h 2215"/>
              <a:gd name="T14" fmla="*/ 34 w 1691"/>
              <a:gd name="T15" fmla="*/ 1257 h 2215"/>
              <a:gd name="T16" fmla="*/ 522 w 1691"/>
              <a:gd name="T17" fmla="*/ 2215 h 2215"/>
              <a:gd name="T18" fmla="*/ 1108 w 1691"/>
              <a:gd name="T19" fmla="*/ 2215 h 2215"/>
              <a:gd name="T20" fmla="*/ 1691 w 1691"/>
              <a:gd name="T21" fmla="*/ 2215 h 2215"/>
              <a:gd name="T22" fmla="*/ 1111 w 1691"/>
              <a:gd name="T23" fmla="*/ 1108 h 2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91" h="2215">
                <a:moveTo>
                  <a:pt x="1111" y="1108"/>
                </a:moveTo>
                <a:cubicBezTo>
                  <a:pt x="1108" y="1108"/>
                  <a:pt x="1108" y="1108"/>
                  <a:pt x="1108" y="1108"/>
                </a:cubicBezTo>
                <a:cubicBezTo>
                  <a:pt x="1108" y="1102"/>
                  <a:pt x="1108" y="1102"/>
                  <a:pt x="1108" y="1102"/>
                </a:cubicBezTo>
                <a:cubicBezTo>
                  <a:pt x="965" y="833"/>
                  <a:pt x="857" y="635"/>
                  <a:pt x="815" y="569"/>
                </a:cubicBezTo>
                <a:cubicBezTo>
                  <a:pt x="624" y="269"/>
                  <a:pt x="397" y="50"/>
                  <a:pt x="0" y="0"/>
                </a:cubicBezTo>
                <a:cubicBezTo>
                  <a:pt x="0" y="1108"/>
                  <a:pt x="0" y="1108"/>
                  <a:pt x="0" y="1108"/>
                </a:cubicBezTo>
                <a:cubicBezTo>
                  <a:pt x="0" y="1213"/>
                  <a:pt x="0" y="1213"/>
                  <a:pt x="0" y="1213"/>
                </a:cubicBezTo>
                <a:cubicBezTo>
                  <a:pt x="13" y="1224"/>
                  <a:pt x="24" y="1239"/>
                  <a:pt x="34" y="1257"/>
                </a:cubicBezTo>
                <a:cubicBezTo>
                  <a:pt x="42" y="1273"/>
                  <a:pt x="250" y="1684"/>
                  <a:pt x="522" y="2215"/>
                </a:cubicBezTo>
                <a:cubicBezTo>
                  <a:pt x="1108" y="2215"/>
                  <a:pt x="1108" y="2215"/>
                  <a:pt x="1108" y="2215"/>
                </a:cubicBezTo>
                <a:cubicBezTo>
                  <a:pt x="1691" y="2215"/>
                  <a:pt x="1691" y="2215"/>
                  <a:pt x="1691" y="2215"/>
                </a:cubicBezTo>
                <a:cubicBezTo>
                  <a:pt x="1483" y="1814"/>
                  <a:pt x="1274" y="1415"/>
                  <a:pt x="1111" y="1108"/>
                </a:cubicBezTo>
                <a:close/>
              </a:path>
            </a:pathLst>
          </a:custGeom>
          <a:solidFill>
            <a:srgbClr val="EAC22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3352800" y="0"/>
            <a:ext cx="8839200" cy="6857999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algn="ctr">
              <a:defRPr sz="3200" spc="0" baseline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kumimoji="1" lang="en-US" altLang="ja-JP" dirty="0"/>
              <a:t>[Middle Title Page]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20" y="6503752"/>
            <a:ext cx="1178351" cy="296174"/>
          </a:xfrm>
          <a:prstGeom prst="rect">
            <a:avLst/>
          </a:prstGeom>
        </p:spPr>
      </p:pic>
      <p:sp>
        <p:nvSpPr>
          <p:cNvPr id="9" name="TextBox 16"/>
          <p:cNvSpPr txBox="1"/>
          <p:nvPr userDrawn="1"/>
        </p:nvSpPr>
        <p:spPr>
          <a:xfrm>
            <a:off x="5761153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>
              <a:defRPr/>
            </a:pPr>
            <a:fld id="{0F9AC1C8-10F2-4A77-9A6E-9375F974715F}" type="slidenum">
              <a:rPr lang="en-US" sz="1200">
                <a:solidFill>
                  <a:srgbClr val="FFFFFF"/>
                </a:solidFill>
                <a:ea typeface="HGPGothicE" charset="-128"/>
                <a:cs typeface="HGPGothicE" charset="-128"/>
              </a:rPr>
              <a:pPr algn="ctr">
                <a:defRPr/>
              </a:pPr>
              <a:t>‹#›</a:t>
            </a:fld>
            <a:endParaRPr lang="en-US" sz="1200" dirty="0">
              <a:solidFill>
                <a:srgbClr val="FFFFFF"/>
              </a:solidFill>
              <a:ea typeface="HGPGothicE" charset="-128"/>
              <a:cs typeface="HGPGothicE" charset="-128"/>
            </a:endParaRPr>
          </a:p>
        </p:txBody>
      </p:sp>
      <p:sp>
        <p:nvSpPr>
          <p:cNvPr id="7" name="TextBox 12"/>
          <p:cNvSpPr txBox="1"/>
          <p:nvPr userDrawn="1"/>
        </p:nvSpPr>
        <p:spPr>
          <a:xfrm>
            <a:off x="231285" y="6593330"/>
            <a:ext cx="2156360" cy="123111"/>
          </a:xfrm>
          <a:prstGeom prst="rect">
            <a:avLst/>
          </a:prstGeom>
          <a:noFill/>
        </p:spPr>
        <p:txBody>
          <a:bodyPr wrap="none" tIns="0" bIns="0">
            <a:spAutoFit/>
          </a:bodyPr>
          <a:lstStyle/>
          <a:p>
            <a:pPr defTabSz="609555">
              <a:defRPr/>
            </a:pPr>
            <a:r>
              <a:rPr lang="en-US" altLang="ja-JP" sz="800" dirty="0">
                <a:solidFill>
                  <a:srgbClr val="FFFFFF"/>
                </a:solidFill>
                <a:ea typeface="HGPGothicE" charset="-128"/>
                <a:cs typeface="Meiryo UI" pitchFamily="50" charset="-128"/>
              </a:rPr>
              <a:t>© 2018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9421806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Brea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/>
          </p:cNvSpPr>
          <p:nvPr userDrawn="1"/>
        </p:nvSpPr>
        <p:spPr bwMode="auto">
          <a:xfrm>
            <a:off x="3175" y="0"/>
            <a:ext cx="5224380" cy="6858000"/>
          </a:xfrm>
          <a:custGeom>
            <a:avLst/>
            <a:gdLst>
              <a:gd name="T0" fmla="*/ 1111 w 1691"/>
              <a:gd name="T1" fmla="*/ 1108 h 2215"/>
              <a:gd name="T2" fmla="*/ 1108 w 1691"/>
              <a:gd name="T3" fmla="*/ 1108 h 2215"/>
              <a:gd name="T4" fmla="*/ 1108 w 1691"/>
              <a:gd name="T5" fmla="*/ 1102 h 2215"/>
              <a:gd name="T6" fmla="*/ 815 w 1691"/>
              <a:gd name="T7" fmla="*/ 569 h 2215"/>
              <a:gd name="T8" fmla="*/ 0 w 1691"/>
              <a:gd name="T9" fmla="*/ 0 h 2215"/>
              <a:gd name="T10" fmla="*/ 0 w 1691"/>
              <a:gd name="T11" fmla="*/ 1108 h 2215"/>
              <a:gd name="T12" fmla="*/ 0 w 1691"/>
              <a:gd name="T13" fmla="*/ 1213 h 2215"/>
              <a:gd name="T14" fmla="*/ 34 w 1691"/>
              <a:gd name="T15" fmla="*/ 1257 h 2215"/>
              <a:gd name="T16" fmla="*/ 522 w 1691"/>
              <a:gd name="T17" fmla="*/ 2215 h 2215"/>
              <a:gd name="T18" fmla="*/ 1108 w 1691"/>
              <a:gd name="T19" fmla="*/ 2215 h 2215"/>
              <a:gd name="T20" fmla="*/ 1691 w 1691"/>
              <a:gd name="T21" fmla="*/ 2215 h 2215"/>
              <a:gd name="T22" fmla="*/ 1111 w 1691"/>
              <a:gd name="T23" fmla="*/ 1108 h 2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91" h="2215">
                <a:moveTo>
                  <a:pt x="1111" y="1108"/>
                </a:moveTo>
                <a:cubicBezTo>
                  <a:pt x="1108" y="1108"/>
                  <a:pt x="1108" y="1108"/>
                  <a:pt x="1108" y="1108"/>
                </a:cubicBezTo>
                <a:cubicBezTo>
                  <a:pt x="1108" y="1102"/>
                  <a:pt x="1108" y="1102"/>
                  <a:pt x="1108" y="1102"/>
                </a:cubicBezTo>
                <a:cubicBezTo>
                  <a:pt x="965" y="833"/>
                  <a:pt x="857" y="635"/>
                  <a:pt x="815" y="569"/>
                </a:cubicBezTo>
                <a:cubicBezTo>
                  <a:pt x="624" y="269"/>
                  <a:pt x="397" y="50"/>
                  <a:pt x="0" y="0"/>
                </a:cubicBezTo>
                <a:cubicBezTo>
                  <a:pt x="0" y="1108"/>
                  <a:pt x="0" y="1108"/>
                  <a:pt x="0" y="1108"/>
                </a:cubicBezTo>
                <a:cubicBezTo>
                  <a:pt x="0" y="1213"/>
                  <a:pt x="0" y="1213"/>
                  <a:pt x="0" y="1213"/>
                </a:cubicBezTo>
                <a:cubicBezTo>
                  <a:pt x="13" y="1224"/>
                  <a:pt x="24" y="1239"/>
                  <a:pt x="34" y="1257"/>
                </a:cubicBezTo>
                <a:cubicBezTo>
                  <a:pt x="42" y="1273"/>
                  <a:pt x="250" y="1684"/>
                  <a:pt x="522" y="2215"/>
                </a:cubicBezTo>
                <a:cubicBezTo>
                  <a:pt x="1108" y="2215"/>
                  <a:pt x="1108" y="2215"/>
                  <a:pt x="1108" y="2215"/>
                </a:cubicBezTo>
                <a:cubicBezTo>
                  <a:pt x="1691" y="2215"/>
                  <a:pt x="1691" y="2215"/>
                  <a:pt x="1691" y="2215"/>
                </a:cubicBezTo>
                <a:cubicBezTo>
                  <a:pt x="1483" y="1814"/>
                  <a:pt x="1274" y="1415"/>
                  <a:pt x="1111" y="1108"/>
                </a:cubicBezTo>
                <a:close/>
              </a:path>
            </a:pathLst>
          </a:custGeom>
          <a:solidFill>
            <a:srgbClr val="C7634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3352800" y="0"/>
            <a:ext cx="8839200" cy="6857999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algn="ctr">
              <a:defRPr sz="3200" spc="0" baseline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kumimoji="1" lang="en-US" altLang="ja-JP" dirty="0"/>
              <a:t>[Middle Title Page]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20" y="6503752"/>
            <a:ext cx="1178351" cy="296174"/>
          </a:xfrm>
          <a:prstGeom prst="rect">
            <a:avLst/>
          </a:prstGeom>
        </p:spPr>
      </p:pic>
      <p:sp>
        <p:nvSpPr>
          <p:cNvPr id="9" name="TextBox 16"/>
          <p:cNvSpPr txBox="1"/>
          <p:nvPr userDrawn="1"/>
        </p:nvSpPr>
        <p:spPr>
          <a:xfrm>
            <a:off x="5761153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>
              <a:defRPr/>
            </a:pPr>
            <a:fld id="{0F9AC1C8-10F2-4A77-9A6E-9375F974715F}" type="slidenum">
              <a:rPr lang="en-US" sz="1200">
                <a:solidFill>
                  <a:srgbClr val="FFFFFF"/>
                </a:solidFill>
                <a:ea typeface="HGPGothicE" charset="-128"/>
                <a:cs typeface="HGPGothicE" charset="-128"/>
              </a:rPr>
              <a:pPr algn="ctr">
                <a:defRPr/>
              </a:pPr>
              <a:t>‹#›</a:t>
            </a:fld>
            <a:endParaRPr lang="en-US" sz="1200" dirty="0">
              <a:solidFill>
                <a:srgbClr val="FFFFFF"/>
              </a:solidFill>
              <a:ea typeface="HGPGothicE" charset="-128"/>
              <a:cs typeface="HGPGothicE" charset="-128"/>
            </a:endParaRPr>
          </a:p>
        </p:txBody>
      </p:sp>
      <p:sp>
        <p:nvSpPr>
          <p:cNvPr id="7" name="TextBox 12"/>
          <p:cNvSpPr txBox="1"/>
          <p:nvPr userDrawn="1"/>
        </p:nvSpPr>
        <p:spPr>
          <a:xfrm>
            <a:off x="231285" y="6593330"/>
            <a:ext cx="2156360" cy="123111"/>
          </a:xfrm>
          <a:prstGeom prst="rect">
            <a:avLst/>
          </a:prstGeom>
          <a:noFill/>
        </p:spPr>
        <p:txBody>
          <a:bodyPr wrap="none" tIns="0" bIns="0">
            <a:spAutoFit/>
          </a:bodyPr>
          <a:lstStyle/>
          <a:p>
            <a:pPr defTabSz="609555">
              <a:defRPr/>
            </a:pPr>
            <a:r>
              <a:rPr lang="en-US" altLang="ja-JP" sz="800" dirty="0">
                <a:solidFill>
                  <a:srgbClr val="FFFFFF"/>
                </a:solidFill>
                <a:ea typeface="HGPGothicE" charset="-128"/>
                <a:cs typeface="Meiryo UI" pitchFamily="50" charset="-128"/>
              </a:rPr>
              <a:t>© 2018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2546748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Section Brea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/>
          </p:cNvSpPr>
          <p:nvPr userDrawn="1"/>
        </p:nvSpPr>
        <p:spPr bwMode="auto">
          <a:xfrm>
            <a:off x="3175" y="0"/>
            <a:ext cx="5224380" cy="6858000"/>
          </a:xfrm>
          <a:custGeom>
            <a:avLst/>
            <a:gdLst>
              <a:gd name="T0" fmla="*/ 1111 w 1691"/>
              <a:gd name="T1" fmla="*/ 1108 h 2215"/>
              <a:gd name="T2" fmla="*/ 1108 w 1691"/>
              <a:gd name="T3" fmla="*/ 1108 h 2215"/>
              <a:gd name="T4" fmla="*/ 1108 w 1691"/>
              <a:gd name="T5" fmla="*/ 1102 h 2215"/>
              <a:gd name="T6" fmla="*/ 815 w 1691"/>
              <a:gd name="T7" fmla="*/ 569 h 2215"/>
              <a:gd name="T8" fmla="*/ 0 w 1691"/>
              <a:gd name="T9" fmla="*/ 0 h 2215"/>
              <a:gd name="T10" fmla="*/ 0 w 1691"/>
              <a:gd name="T11" fmla="*/ 1108 h 2215"/>
              <a:gd name="T12" fmla="*/ 0 w 1691"/>
              <a:gd name="T13" fmla="*/ 1213 h 2215"/>
              <a:gd name="T14" fmla="*/ 34 w 1691"/>
              <a:gd name="T15" fmla="*/ 1257 h 2215"/>
              <a:gd name="T16" fmla="*/ 522 w 1691"/>
              <a:gd name="T17" fmla="*/ 2215 h 2215"/>
              <a:gd name="T18" fmla="*/ 1108 w 1691"/>
              <a:gd name="T19" fmla="*/ 2215 h 2215"/>
              <a:gd name="T20" fmla="*/ 1691 w 1691"/>
              <a:gd name="T21" fmla="*/ 2215 h 2215"/>
              <a:gd name="T22" fmla="*/ 1111 w 1691"/>
              <a:gd name="T23" fmla="*/ 1108 h 2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91" h="2215">
                <a:moveTo>
                  <a:pt x="1111" y="1108"/>
                </a:moveTo>
                <a:cubicBezTo>
                  <a:pt x="1108" y="1108"/>
                  <a:pt x="1108" y="1108"/>
                  <a:pt x="1108" y="1108"/>
                </a:cubicBezTo>
                <a:cubicBezTo>
                  <a:pt x="1108" y="1102"/>
                  <a:pt x="1108" y="1102"/>
                  <a:pt x="1108" y="1102"/>
                </a:cubicBezTo>
                <a:cubicBezTo>
                  <a:pt x="965" y="833"/>
                  <a:pt x="857" y="635"/>
                  <a:pt x="815" y="569"/>
                </a:cubicBezTo>
                <a:cubicBezTo>
                  <a:pt x="624" y="269"/>
                  <a:pt x="397" y="50"/>
                  <a:pt x="0" y="0"/>
                </a:cubicBezTo>
                <a:cubicBezTo>
                  <a:pt x="0" y="1108"/>
                  <a:pt x="0" y="1108"/>
                  <a:pt x="0" y="1108"/>
                </a:cubicBezTo>
                <a:cubicBezTo>
                  <a:pt x="0" y="1213"/>
                  <a:pt x="0" y="1213"/>
                  <a:pt x="0" y="1213"/>
                </a:cubicBezTo>
                <a:cubicBezTo>
                  <a:pt x="13" y="1224"/>
                  <a:pt x="24" y="1239"/>
                  <a:pt x="34" y="1257"/>
                </a:cubicBezTo>
                <a:cubicBezTo>
                  <a:pt x="42" y="1273"/>
                  <a:pt x="250" y="1684"/>
                  <a:pt x="522" y="2215"/>
                </a:cubicBezTo>
                <a:cubicBezTo>
                  <a:pt x="1108" y="2215"/>
                  <a:pt x="1108" y="2215"/>
                  <a:pt x="1108" y="2215"/>
                </a:cubicBezTo>
                <a:cubicBezTo>
                  <a:pt x="1691" y="2215"/>
                  <a:pt x="1691" y="2215"/>
                  <a:pt x="1691" y="2215"/>
                </a:cubicBezTo>
                <a:cubicBezTo>
                  <a:pt x="1483" y="1814"/>
                  <a:pt x="1274" y="1415"/>
                  <a:pt x="1111" y="1108"/>
                </a:cubicBezTo>
                <a:close/>
              </a:path>
            </a:pathLst>
          </a:custGeom>
          <a:solidFill>
            <a:srgbClr val="98BF7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3352800" y="0"/>
            <a:ext cx="8839200" cy="6857999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algn="ctr">
              <a:defRPr sz="3200" spc="0" baseline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kumimoji="1" lang="en-US" altLang="ja-JP" dirty="0"/>
              <a:t>[Middle Title Page]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20" y="6503752"/>
            <a:ext cx="1178351" cy="296174"/>
          </a:xfrm>
          <a:prstGeom prst="rect">
            <a:avLst/>
          </a:prstGeom>
        </p:spPr>
      </p:pic>
      <p:sp>
        <p:nvSpPr>
          <p:cNvPr id="9" name="TextBox 16"/>
          <p:cNvSpPr txBox="1"/>
          <p:nvPr userDrawn="1"/>
        </p:nvSpPr>
        <p:spPr>
          <a:xfrm>
            <a:off x="5761153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>
              <a:defRPr/>
            </a:pPr>
            <a:fld id="{0F9AC1C8-10F2-4A77-9A6E-9375F974715F}" type="slidenum">
              <a:rPr lang="en-US" sz="1200">
                <a:solidFill>
                  <a:srgbClr val="FFFFFF"/>
                </a:solidFill>
                <a:ea typeface="HGPGothicE" charset="-128"/>
                <a:cs typeface="HGPGothicE" charset="-128"/>
              </a:rPr>
              <a:pPr algn="ctr">
                <a:defRPr/>
              </a:pPr>
              <a:t>‹#›</a:t>
            </a:fld>
            <a:endParaRPr lang="en-US" sz="1200" dirty="0">
              <a:solidFill>
                <a:srgbClr val="FFFFFF"/>
              </a:solidFill>
              <a:ea typeface="HGPGothicE" charset="-128"/>
              <a:cs typeface="HGPGothicE" charset="-128"/>
            </a:endParaRPr>
          </a:p>
        </p:txBody>
      </p:sp>
      <p:sp>
        <p:nvSpPr>
          <p:cNvPr id="7" name="TextBox 12"/>
          <p:cNvSpPr txBox="1"/>
          <p:nvPr userDrawn="1"/>
        </p:nvSpPr>
        <p:spPr>
          <a:xfrm>
            <a:off x="231285" y="6593330"/>
            <a:ext cx="2156360" cy="123111"/>
          </a:xfrm>
          <a:prstGeom prst="rect">
            <a:avLst/>
          </a:prstGeom>
          <a:noFill/>
        </p:spPr>
        <p:txBody>
          <a:bodyPr wrap="none" tIns="0" bIns="0">
            <a:spAutoFit/>
          </a:bodyPr>
          <a:lstStyle/>
          <a:p>
            <a:pPr defTabSz="609555">
              <a:defRPr/>
            </a:pPr>
            <a:r>
              <a:rPr lang="en-US" altLang="ja-JP" sz="800" dirty="0">
                <a:solidFill>
                  <a:srgbClr val="FFFFFF"/>
                </a:solidFill>
                <a:ea typeface="HGPGothicE" charset="-128"/>
                <a:cs typeface="Meiryo UI" pitchFamily="50" charset="-128"/>
              </a:rPr>
              <a:t>© 2018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8028881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Break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/>
          </p:cNvSpPr>
          <p:nvPr userDrawn="1"/>
        </p:nvSpPr>
        <p:spPr bwMode="auto">
          <a:xfrm>
            <a:off x="3175" y="0"/>
            <a:ext cx="5224380" cy="6858000"/>
          </a:xfrm>
          <a:custGeom>
            <a:avLst/>
            <a:gdLst>
              <a:gd name="T0" fmla="*/ 1111 w 1691"/>
              <a:gd name="T1" fmla="*/ 1108 h 2215"/>
              <a:gd name="T2" fmla="*/ 1108 w 1691"/>
              <a:gd name="T3" fmla="*/ 1108 h 2215"/>
              <a:gd name="T4" fmla="*/ 1108 w 1691"/>
              <a:gd name="T5" fmla="*/ 1102 h 2215"/>
              <a:gd name="T6" fmla="*/ 815 w 1691"/>
              <a:gd name="T7" fmla="*/ 569 h 2215"/>
              <a:gd name="T8" fmla="*/ 0 w 1691"/>
              <a:gd name="T9" fmla="*/ 0 h 2215"/>
              <a:gd name="T10" fmla="*/ 0 w 1691"/>
              <a:gd name="T11" fmla="*/ 1108 h 2215"/>
              <a:gd name="T12" fmla="*/ 0 w 1691"/>
              <a:gd name="T13" fmla="*/ 1213 h 2215"/>
              <a:gd name="T14" fmla="*/ 34 w 1691"/>
              <a:gd name="T15" fmla="*/ 1257 h 2215"/>
              <a:gd name="T16" fmla="*/ 522 w 1691"/>
              <a:gd name="T17" fmla="*/ 2215 h 2215"/>
              <a:gd name="T18" fmla="*/ 1108 w 1691"/>
              <a:gd name="T19" fmla="*/ 2215 h 2215"/>
              <a:gd name="T20" fmla="*/ 1691 w 1691"/>
              <a:gd name="T21" fmla="*/ 2215 h 2215"/>
              <a:gd name="T22" fmla="*/ 1111 w 1691"/>
              <a:gd name="T23" fmla="*/ 1108 h 2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91" h="2215">
                <a:moveTo>
                  <a:pt x="1111" y="1108"/>
                </a:moveTo>
                <a:cubicBezTo>
                  <a:pt x="1108" y="1108"/>
                  <a:pt x="1108" y="1108"/>
                  <a:pt x="1108" y="1108"/>
                </a:cubicBezTo>
                <a:cubicBezTo>
                  <a:pt x="1108" y="1102"/>
                  <a:pt x="1108" y="1102"/>
                  <a:pt x="1108" y="1102"/>
                </a:cubicBezTo>
                <a:cubicBezTo>
                  <a:pt x="965" y="833"/>
                  <a:pt x="857" y="635"/>
                  <a:pt x="815" y="569"/>
                </a:cubicBezTo>
                <a:cubicBezTo>
                  <a:pt x="624" y="269"/>
                  <a:pt x="397" y="50"/>
                  <a:pt x="0" y="0"/>
                </a:cubicBezTo>
                <a:cubicBezTo>
                  <a:pt x="0" y="1108"/>
                  <a:pt x="0" y="1108"/>
                  <a:pt x="0" y="1108"/>
                </a:cubicBezTo>
                <a:cubicBezTo>
                  <a:pt x="0" y="1213"/>
                  <a:pt x="0" y="1213"/>
                  <a:pt x="0" y="1213"/>
                </a:cubicBezTo>
                <a:cubicBezTo>
                  <a:pt x="13" y="1224"/>
                  <a:pt x="24" y="1239"/>
                  <a:pt x="34" y="1257"/>
                </a:cubicBezTo>
                <a:cubicBezTo>
                  <a:pt x="42" y="1273"/>
                  <a:pt x="250" y="1684"/>
                  <a:pt x="522" y="2215"/>
                </a:cubicBezTo>
                <a:cubicBezTo>
                  <a:pt x="1108" y="2215"/>
                  <a:pt x="1108" y="2215"/>
                  <a:pt x="1108" y="2215"/>
                </a:cubicBezTo>
                <a:cubicBezTo>
                  <a:pt x="1691" y="2215"/>
                  <a:pt x="1691" y="2215"/>
                  <a:pt x="1691" y="2215"/>
                </a:cubicBezTo>
                <a:cubicBezTo>
                  <a:pt x="1483" y="1814"/>
                  <a:pt x="1274" y="1415"/>
                  <a:pt x="1111" y="1108"/>
                </a:cubicBezTo>
                <a:close/>
              </a:path>
            </a:pathLst>
          </a:custGeom>
          <a:solidFill>
            <a:srgbClr val="B85D9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3352800" y="0"/>
            <a:ext cx="8839200" cy="6857999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algn="ctr">
              <a:defRPr sz="3200" spc="0" baseline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kumimoji="1" lang="en-US" altLang="ja-JP" dirty="0"/>
              <a:t>[Middle Title Page]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20" y="6503752"/>
            <a:ext cx="1178351" cy="296174"/>
          </a:xfrm>
          <a:prstGeom prst="rect">
            <a:avLst/>
          </a:prstGeom>
        </p:spPr>
      </p:pic>
      <p:sp>
        <p:nvSpPr>
          <p:cNvPr id="9" name="TextBox 16"/>
          <p:cNvSpPr txBox="1"/>
          <p:nvPr userDrawn="1"/>
        </p:nvSpPr>
        <p:spPr>
          <a:xfrm>
            <a:off x="5761153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>
              <a:defRPr/>
            </a:pPr>
            <a:fld id="{0F9AC1C8-10F2-4A77-9A6E-9375F974715F}" type="slidenum">
              <a:rPr lang="en-US" sz="1200">
                <a:solidFill>
                  <a:srgbClr val="FFFFFF"/>
                </a:solidFill>
                <a:ea typeface="HGPGothicE" charset="-128"/>
                <a:cs typeface="HGPGothicE" charset="-128"/>
              </a:rPr>
              <a:pPr algn="ctr">
                <a:defRPr/>
              </a:pPr>
              <a:t>‹#›</a:t>
            </a:fld>
            <a:endParaRPr lang="en-US" sz="1200" dirty="0">
              <a:solidFill>
                <a:srgbClr val="FFFFFF"/>
              </a:solidFill>
              <a:ea typeface="HGPGothicE" charset="-128"/>
              <a:cs typeface="HGPGothicE" charset="-128"/>
            </a:endParaRPr>
          </a:p>
        </p:txBody>
      </p:sp>
      <p:sp>
        <p:nvSpPr>
          <p:cNvPr id="7" name="TextBox 12"/>
          <p:cNvSpPr txBox="1"/>
          <p:nvPr userDrawn="1"/>
        </p:nvSpPr>
        <p:spPr>
          <a:xfrm>
            <a:off x="231285" y="6593330"/>
            <a:ext cx="2156360" cy="123111"/>
          </a:xfrm>
          <a:prstGeom prst="rect">
            <a:avLst/>
          </a:prstGeom>
          <a:noFill/>
        </p:spPr>
        <p:txBody>
          <a:bodyPr wrap="none" tIns="0" bIns="0">
            <a:spAutoFit/>
          </a:bodyPr>
          <a:lstStyle/>
          <a:p>
            <a:pPr defTabSz="609555">
              <a:defRPr/>
            </a:pPr>
            <a:r>
              <a:rPr lang="en-US" altLang="ja-JP" sz="800" dirty="0">
                <a:solidFill>
                  <a:srgbClr val="FFFFFF"/>
                </a:solidFill>
                <a:ea typeface="HGPGothicE" charset="-128"/>
                <a:cs typeface="Meiryo UI" pitchFamily="50" charset="-128"/>
              </a:rPr>
              <a:t>© 2018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0144676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0237307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87428" y="762000"/>
            <a:ext cx="11828759" cy="304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25976864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490909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12648" y="1069848"/>
            <a:ext cx="109728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371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-membe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 userDrawn="1"/>
        </p:nvSpPr>
        <p:spPr>
          <a:xfrm>
            <a:off x="8082420" y="1001048"/>
            <a:ext cx="3583374" cy="149382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798" dirty="0">
              <a:solidFill>
                <a:srgbClr val="FFFFFF"/>
              </a:solidFill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562988" y="2652296"/>
            <a:ext cx="3583374" cy="149382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798" dirty="0">
              <a:solidFill>
                <a:srgbClr val="FFFFFF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564538" y="1001048"/>
            <a:ext cx="3583374" cy="149382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798" dirty="0">
              <a:solidFill>
                <a:srgbClr val="FFFFFF"/>
              </a:solidFill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4313616" y="1001048"/>
            <a:ext cx="3583374" cy="149382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798" dirty="0">
              <a:solidFill>
                <a:srgbClr val="FFFFFF"/>
              </a:solidFill>
            </a:endParaRPr>
          </a:p>
        </p:txBody>
      </p:sp>
      <p:sp>
        <p:nvSpPr>
          <p:cNvPr id="3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" y="2902"/>
            <a:ext cx="11844000" cy="720000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 marL="0" indent="0">
              <a:buFont typeface="+mj-lt"/>
              <a:buNone/>
              <a:defRPr sz="2398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marL="226332" marR="0" lvl="0" indent="-226332" algn="l" defTabSz="609189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ja-JP" dirty="0"/>
              <a:t>9 Team Slide</a:t>
            </a:r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4"/>
          </p:nvPr>
        </p:nvSpPr>
        <p:spPr bwMode="gray">
          <a:xfrm>
            <a:off x="619546" y="1071597"/>
            <a:ext cx="1353081" cy="1352730"/>
          </a:xfrm>
          <a:prstGeom prst="rect">
            <a:avLst/>
          </a:prstGeom>
          <a:solidFill>
            <a:schemeClr val="bg1"/>
          </a:solidFill>
          <a:effectLst/>
        </p:spPr>
        <p:txBody>
          <a:bodyPr tIns="91440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6"/>
          </p:nvPr>
        </p:nvSpPr>
        <p:spPr bwMode="gray">
          <a:xfrm>
            <a:off x="4411217" y="1071597"/>
            <a:ext cx="1353081" cy="1352730"/>
          </a:xfrm>
          <a:prstGeom prst="rect">
            <a:avLst/>
          </a:prstGeom>
          <a:solidFill>
            <a:schemeClr val="bg1"/>
          </a:solidFill>
          <a:effectLst/>
        </p:spPr>
        <p:txBody>
          <a:bodyPr tIns="91440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2031317" y="990600"/>
            <a:ext cx="1993105" cy="23192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name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031317" y="1287087"/>
            <a:ext cx="1993105" cy="173837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title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5829050" y="990600"/>
            <a:ext cx="1993105" cy="23192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name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5829050" y="1287087"/>
            <a:ext cx="1993105" cy="173837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title</a:t>
            </a:r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23"/>
          </p:nvPr>
        </p:nvSpPr>
        <p:spPr bwMode="gray">
          <a:xfrm>
            <a:off x="639227" y="2722845"/>
            <a:ext cx="1351818" cy="1352730"/>
          </a:xfrm>
          <a:prstGeom prst="rect">
            <a:avLst/>
          </a:prstGeom>
          <a:solidFill>
            <a:schemeClr val="bg1"/>
          </a:solidFill>
          <a:effectLst/>
        </p:spPr>
        <p:txBody>
          <a:bodyPr tIns="91440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2063363" y="2648330"/>
            <a:ext cx="1993105" cy="23192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name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2063363" y="2944817"/>
            <a:ext cx="1993105" cy="173837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t>Click to add title</a:t>
            </a:r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2"/>
          </p:nvPr>
        </p:nvSpPr>
        <p:spPr bwMode="gray">
          <a:xfrm>
            <a:off x="8159509" y="1071597"/>
            <a:ext cx="1353081" cy="1352730"/>
          </a:xfrm>
          <a:prstGeom prst="rect">
            <a:avLst/>
          </a:prstGeom>
          <a:solidFill>
            <a:schemeClr val="bg1"/>
          </a:solidFill>
          <a:effectLst/>
        </p:spPr>
        <p:txBody>
          <a:bodyPr tIns="91440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9573558" y="997082"/>
            <a:ext cx="1993105" cy="23192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name</a:t>
            </a:r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9573558" y="1293569"/>
            <a:ext cx="1993105" cy="173837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t>Click to add title</a:t>
            </a:r>
          </a:p>
        </p:txBody>
      </p:sp>
      <p:sp>
        <p:nvSpPr>
          <p:cNvPr id="26" name="Rectangle 25"/>
          <p:cNvSpPr/>
          <p:nvPr userDrawn="1"/>
        </p:nvSpPr>
        <p:spPr>
          <a:xfrm>
            <a:off x="4313616" y="2652296"/>
            <a:ext cx="3583374" cy="149382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798" dirty="0">
              <a:solidFill>
                <a:srgbClr val="FFFFFF"/>
              </a:solidFill>
            </a:endParaRPr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35"/>
          </p:nvPr>
        </p:nvSpPr>
        <p:spPr bwMode="gray">
          <a:xfrm>
            <a:off x="4389854" y="2722845"/>
            <a:ext cx="1351818" cy="1352730"/>
          </a:xfrm>
          <a:prstGeom prst="rect">
            <a:avLst/>
          </a:prstGeom>
          <a:solidFill>
            <a:schemeClr val="bg1"/>
          </a:solidFill>
          <a:effectLst/>
        </p:spPr>
        <p:txBody>
          <a:bodyPr tIns="91440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5813991" y="2648330"/>
            <a:ext cx="1993105" cy="23192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name</a:t>
            </a:r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5813991" y="2944817"/>
            <a:ext cx="1993105" cy="173837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t>Click to add title</a:t>
            </a:r>
          </a:p>
        </p:txBody>
      </p:sp>
      <p:sp>
        <p:nvSpPr>
          <p:cNvPr id="30" name="Rectangle 29"/>
          <p:cNvSpPr/>
          <p:nvPr userDrawn="1"/>
        </p:nvSpPr>
        <p:spPr>
          <a:xfrm>
            <a:off x="8082420" y="2652296"/>
            <a:ext cx="3583374" cy="149382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798" dirty="0">
              <a:solidFill>
                <a:srgbClr val="FFFFFF"/>
              </a:solidFill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562988" y="4314841"/>
            <a:ext cx="3583374" cy="149382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798" dirty="0">
              <a:solidFill>
                <a:srgbClr val="FFFFFF"/>
              </a:solidFill>
            </a:endParaRPr>
          </a:p>
        </p:txBody>
      </p:sp>
      <p:sp>
        <p:nvSpPr>
          <p:cNvPr id="37" name="Picture Placeholder 7"/>
          <p:cNvSpPr>
            <a:spLocks noGrp="1"/>
          </p:cNvSpPr>
          <p:nvPr>
            <p:ph type="pic" sz="quarter" idx="38"/>
          </p:nvPr>
        </p:nvSpPr>
        <p:spPr bwMode="gray">
          <a:xfrm>
            <a:off x="639228" y="4385390"/>
            <a:ext cx="1351818" cy="1352730"/>
          </a:xfrm>
          <a:prstGeom prst="rect">
            <a:avLst/>
          </a:prstGeom>
          <a:solidFill>
            <a:schemeClr val="bg1"/>
          </a:solidFill>
          <a:effectLst/>
        </p:spPr>
        <p:txBody>
          <a:bodyPr tIns="91440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2063364" y="4310875"/>
            <a:ext cx="1993105" cy="23192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name</a:t>
            </a:r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40" hasCustomPrompt="1"/>
          </p:nvPr>
        </p:nvSpPr>
        <p:spPr>
          <a:xfrm>
            <a:off x="2063364" y="4607362"/>
            <a:ext cx="1993105" cy="173837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t>Click to add title</a:t>
            </a:r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41"/>
          </p:nvPr>
        </p:nvSpPr>
        <p:spPr bwMode="gray">
          <a:xfrm>
            <a:off x="8159509" y="2722845"/>
            <a:ext cx="1353081" cy="1352730"/>
          </a:xfrm>
          <a:prstGeom prst="rect">
            <a:avLst/>
          </a:prstGeom>
          <a:solidFill>
            <a:schemeClr val="bg1"/>
          </a:solidFill>
          <a:effectLst/>
        </p:spPr>
        <p:txBody>
          <a:bodyPr tIns="91440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1" name="Text Placeholder 10"/>
          <p:cNvSpPr>
            <a:spLocks noGrp="1"/>
          </p:cNvSpPr>
          <p:nvPr>
            <p:ph type="body" sz="quarter" idx="42" hasCustomPrompt="1"/>
          </p:nvPr>
        </p:nvSpPr>
        <p:spPr>
          <a:xfrm>
            <a:off x="9573558" y="2648330"/>
            <a:ext cx="1993105" cy="23192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name</a:t>
            </a:r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43" hasCustomPrompt="1"/>
          </p:nvPr>
        </p:nvSpPr>
        <p:spPr>
          <a:xfrm>
            <a:off x="9573558" y="2944817"/>
            <a:ext cx="1993105" cy="173837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t>Click to add title</a:t>
            </a:r>
          </a:p>
        </p:txBody>
      </p:sp>
      <p:sp>
        <p:nvSpPr>
          <p:cNvPr id="43" name="Rectangle 42"/>
          <p:cNvSpPr/>
          <p:nvPr userDrawn="1"/>
        </p:nvSpPr>
        <p:spPr>
          <a:xfrm>
            <a:off x="4313616" y="4314841"/>
            <a:ext cx="3583374" cy="149382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798" dirty="0">
              <a:solidFill>
                <a:srgbClr val="FFFFFF"/>
              </a:solidFill>
            </a:endParaRPr>
          </a:p>
        </p:txBody>
      </p:sp>
      <p:sp>
        <p:nvSpPr>
          <p:cNvPr id="44" name="Picture Placeholder 7"/>
          <p:cNvSpPr>
            <a:spLocks noGrp="1"/>
          </p:cNvSpPr>
          <p:nvPr>
            <p:ph type="pic" sz="quarter" idx="44"/>
          </p:nvPr>
        </p:nvSpPr>
        <p:spPr bwMode="gray">
          <a:xfrm>
            <a:off x="4389854" y="4385390"/>
            <a:ext cx="1351818" cy="1352730"/>
          </a:xfrm>
          <a:prstGeom prst="rect">
            <a:avLst/>
          </a:prstGeom>
          <a:solidFill>
            <a:schemeClr val="bg1"/>
          </a:solidFill>
          <a:effectLst/>
        </p:spPr>
        <p:txBody>
          <a:bodyPr tIns="91440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45" hasCustomPrompt="1"/>
          </p:nvPr>
        </p:nvSpPr>
        <p:spPr>
          <a:xfrm>
            <a:off x="5813991" y="4310875"/>
            <a:ext cx="1993105" cy="23192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name</a:t>
            </a:r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46" hasCustomPrompt="1"/>
          </p:nvPr>
        </p:nvSpPr>
        <p:spPr>
          <a:xfrm>
            <a:off x="5813991" y="4607362"/>
            <a:ext cx="1993105" cy="173837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t>Click to add title</a:t>
            </a:r>
          </a:p>
        </p:txBody>
      </p:sp>
      <p:sp>
        <p:nvSpPr>
          <p:cNvPr id="47" name="Text Placeholder 10"/>
          <p:cNvSpPr>
            <a:spLocks noGrp="1"/>
          </p:cNvSpPr>
          <p:nvPr>
            <p:ph type="body" sz="quarter" idx="47" hasCustomPrompt="1"/>
          </p:nvPr>
        </p:nvSpPr>
        <p:spPr>
          <a:xfrm>
            <a:off x="2031317" y="1601692"/>
            <a:ext cx="1993105" cy="17383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</a:t>
            </a:r>
            <a:r>
              <a:rPr lang="en-US" dirty="0"/>
              <a:t>content</a:t>
            </a:r>
            <a:endParaRPr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48" hasCustomPrompt="1"/>
          </p:nvPr>
        </p:nvSpPr>
        <p:spPr>
          <a:xfrm>
            <a:off x="5829050" y="1601692"/>
            <a:ext cx="1993105" cy="17383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</a:t>
            </a:r>
            <a:r>
              <a:rPr lang="en-US" dirty="0"/>
              <a:t>content</a:t>
            </a:r>
            <a:endParaRPr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49" hasCustomPrompt="1"/>
          </p:nvPr>
        </p:nvSpPr>
        <p:spPr>
          <a:xfrm>
            <a:off x="2063363" y="3259422"/>
            <a:ext cx="1993105" cy="17383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</a:t>
            </a:r>
            <a:r>
              <a:rPr lang="en-US" dirty="0"/>
              <a:t>content</a:t>
            </a:r>
            <a:endParaRPr dirty="0"/>
          </a:p>
        </p:txBody>
      </p:sp>
      <p:sp>
        <p:nvSpPr>
          <p:cNvPr id="50" name="Text Placeholder 10"/>
          <p:cNvSpPr>
            <a:spLocks noGrp="1"/>
          </p:cNvSpPr>
          <p:nvPr>
            <p:ph type="body" sz="quarter" idx="50" hasCustomPrompt="1"/>
          </p:nvPr>
        </p:nvSpPr>
        <p:spPr>
          <a:xfrm>
            <a:off x="9573558" y="1608174"/>
            <a:ext cx="1993105" cy="17383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</a:t>
            </a:r>
            <a:r>
              <a:rPr lang="en-US" dirty="0"/>
              <a:t>content</a:t>
            </a:r>
            <a:endParaRPr dirty="0"/>
          </a:p>
        </p:txBody>
      </p:sp>
      <p:sp>
        <p:nvSpPr>
          <p:cNvPr id="51" name="Text Placeholder 10"/>
          <p:cNvSpPr>
            <a:spLocks noGrp="1"/>
          </p:cNvSpPr>
          <p:nvPr>
            <p:ph type="body" sz="quarter" idx="51" hasCustomPrompt="1"/>
          </p:nvPr>
        </p:nvSpPr>
        <p:spPr>
          <a:xfrm>
            <a:off x="5813991" y="3259422"/>
            <a:ext cx="1993105" cy="17383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</a:t>
            </a:r>
            <a:r>
              <a:rPr lang="en-US" dirty="0"/>
              <a:t>content</a:t>
            </a:r>
            <a:endParaRPr dirty="0"/>
          </a:p>
        </p:txBody>
      </p:sp>
      <p:sp>
        <p:nvSpPr>
          <p:cNvPr id="52" name="Text Placeholder 10"/>
          <p:cNvSpPr>
            <a:spLocks noGrp="1"/>
          </p:cNvSpPr>
          <p:nvPr>
            <p:ph type="body" sz="quarter" idx="52" hasCustomPrompt="1"/>
          </p:nvPr>
        </p:nvSpPr>
        <p:spPr>
          <a:xfrm>
            <a:off x="2063364" y="4921967"/>
            <a:ext cx="1993105" cy="17383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</a:t>
            </a:r>
            <a:r>
              <a:rPr lang="en-US" dirty="0"/>
              <a:t>content</a:t>
            </a:r>
            <a:endParaRPr dirty="0"/>
          </a:p>
        </p:txBody>
      </p:sp>
      <p:sp>
        <p:nvSpPr>
          <p:cNvPr id="53" name="Text Placeholder 10"/>
          <p:cNvSpPr>
            <a:spLocks noGrp="1"/>
          </p:cNvSpPr>
          <p:nvPr>
            <p:ph type="body" sz="quarter" idx="53" hasCustomPrompt="1"/>
          </p:nvPr>
        </p:nvSpPr>
        <p:spPr>
          <a:xfrm>
            <a:off x="9573558" y="3259422"/>
            <a:ext cx="1993105" cy="17383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</a:t>
            </a:r>
            <a:r>
              <a:rPr lang="en-US" dirty="0"/>
              <a:t>content</a:t>
            </a:r>
            <a:endParaRPr dirty="0"/>
          </a:p>
        </p:txBody>
      </p:sp>
      <p:sp>
        <p:nvSpPr>
          <p:cNvPr id="54" name="Text Placeholder 10"/>
          <p:cNvSpPr>
            <a:spLocks noGrp="1"/>
          </p:cNvSpPr>
          <p:nvPr>
            <p:ph type="body" sz="quarter" idx="54" hasCustomPrompt="1"/>
          </p:nvPr>
        </p:nvSpPr>
        <p:spPr>
          <a:xfrm>
            <a:off x="5813991" y="4921967"/>
            <a:ext cx="1993105" cy="17383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</a:t>
            </a:r>
            <a:r>
              <a:rPr lang="en-US" dirty="0"/>
              <a:t>content</a:t>
            </a:r>
            <a:endParaRPr dirty="0"/>
          </a:p>
        </p:txBody>
      </p:sp>
      <p:sp>
        <p:nvSpPr>
          <p:cNvPr id="55" name="Rectangle 54"/>
          <p:cNvSpPr/>
          <p:nvPr userDrawn="1"/>
        </p:nvSpPr>
        <p:spPr>
          <a:xfrm>
            <a:off x="8082420" y="4314841"/>
            <a:ext cx="3583374" cy="149382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798" dirty="0">
              <a:solidFill>
                <a:srgbClr val="FFFFFF"/>
              </a:solidFill>
            </a:endParaRPr>
          </a:p>
        </p:txBody>
      </p:sp>
      <p:sp>
        <p:nvSpPr>
          <p:cNvPr id="56" name="Picture Placeholder 7"/>
          <p:cNvSpPr>
            <a:spLocks noGrp="1"/>
          </p:cNvSpPr>
          <p:nvPr>
            <p:ph type="pic" sz="quarter" idx="55"/>
          </p:nvPr>
        </p:nvSpPr>
        <p:spPr bwMode="gray">
          <a:xfrm>
            <a:off x="8158658" y="4385390"/>
            <a:ext cx="1351818" cy="1352730"/>
          </a:xfrm>
          <a:prstGeom prst="rect">
            <a:avLst/>
          </a:prstGeom>
          <a:solidFill>
            <a:schemeClr val="bg1"/>
          </a:solidFill>
          <a:effectLst/>
        </p:spPr>
        <p:txBody>
          <a:bodyPr tIns="91440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57" name="Text Placeholder 10"/>
          <p:cNvSpPr>
            <a:spLocks noGrp="1"/>
          </p:cNvSpPr>
          <p:nvPr>
            <p:ph type="body" sz="quarter" idx="56" hasCustomPrompt="1"/>
          </p:nvPr>
        </p:nvSpPr>
        <p:spPr>
          <a:xfrm>
            <a:off x="9582795" y="4310875"/>
            <a:ext cx="1993105" cy="23192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name</a:t>
            </a:r>
          </a:p>
        </p:txBody>
      </p:sp>
      <p:sp>
        <p:nvSpPr>
          <p:cNvPr id="58" name="Text Placeholder 10"/>
          <p:cNvSpPr>
            <a:spLocks noGrp="1"/>
          </p:cNvSpPr>
          <p:nvPr>
            <p:ph type="body" sz="quarter" idx="57" hasCustomPrompt="1"/>
          </p:nvPr>
        </p:nvSpPr>
        <p:spPr>
          <a:xfrm>
            <a:off x="9582795" y="4607362"/>
            <a:ext cx="1993105" cy="173837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t>Click to add title</a:t>
            </a:r>
          </a:p>
        </p:txBody>
      </p:sp>
      <p:sp>
        <p:nvSpPr>
          <p:cNvPr id="59" name="Text Placeholder 10"/>
          <p:cNvSpPr>
            <a:spLocks noGrp="1"/>
          </p:cNvSpPr>
          <p:nvPr>
            <p:ph type="body" sz="quarter" idx="58" hasCustomPrompt="1"/>
          </p:nvPr>
        </p:nvSpPr>
        <p:spPr>
          <a:xfrm>
            <a:off x="9582795" y="4921967"/>
            <a:ext cx="1993105" cy="17383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</a:t>
            </a:r>
            <a:r>
              <a:rPr lang="en-US" dirty="0"/>
              <a:t>content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793470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12648" y="1257300"/>
            <a:ext cx="10972800" cy="46131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87428" y="762000"/>
            <a:ext cx="11828759" cy="304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2153224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723900" y="1069848"/>
            <a:ext cx="5257800" cy="5102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6276975" y="1069848"/>
            <a:ext cx="5257800" cy="5102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545161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723900" y="1905000"/>
            <a:ext cx="52578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6276975" y="1905000"/>
            <a:ext cx="52578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6129338" y="1066800"/>
            <a:ext cx="0" cy="510540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/>
          <p:cNvSpPr>
            <a:spLocks noGrp="1"/>
          </p:cNvSpPr>
          <p:nvPr>
            <p:ph type="body" idx="12"/>
          </p:nvPr>
        </p:nvSpPr>
        <p:spPr>
          <a:xfrm>
            <a:off x="723900" y="1143000"/>
            <a:ext cx="5241195" cy="6096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6975" y="1143000"/>
            <a:ext cx="5241195" cy="6096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026520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57250" y="914400"/>
            <a:ext cx="3200400" cy="5181600"/>
          </a:xfrm>
        </p:spPr>
        <p:txBody>
          <a:bodyPr>
            <a:normAutofit/>
          </a:bodyPr>
          <a:lstStyle>
            <a:lvl1pPr>
              <a:defRPr sz="1800"/>
            </a:lvl1pPr>
            <a:lvl2pPr marL="685800" indent="-247650">
              <a:defRPr sz="1600"/>
            </a:lvl2pPr>
            <a:lvl3pPr marL="1028700" indent="-152400">
              <a:defRPr sz="1400"/>
            </a:lvl3pPr>
            <a:lvl4pPr marL="1371600" indent="-171450">
              <a:defRPr sz="1200"/>
            </a:lvl4pPr>
            <a:lvl5pPr marL="1714500" indent="-133350"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438650" y="914400"/>
            <a:ext cx="3200400" cy="5181600"/>
          </a:xfrm>
        </p:spPr>
        <p:txBody>
          <a:bodyPr>
            <a:normAutofit/>
          </a:bodyPr>
          <a:lstStyle>
            <a:lvl1pPr>
              <a:defRPr sz="1800"/>
            </a:lvl1pPr>
            <a:lvl2pPr marL="685800" indent="-247650">
              <a:defRPr sz="1600"/>
            </a:lvl2pPr>
            <a:lvl3pPr marL="1028700" indent="-152400">
              <a:defRPr sz="1400"/>
            </a:lvl3pPr>
            <a:lvl4pPr marL="1371600" indent="-171450">
              <a:defRPr sz="1200"/>
            </a:lvl4pPr>
            <a:lvl5pPr marL="1714500" indent="-133350"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8020050" y="914400"/>
            <a:ext cx="3200400" cy="5181600"/>
          </a:xfrm>
        </p:spPr>
        <p:txBody>
          <a:bodyPr>
            <a:normAutofit/>
          </a:bodyPr>
          <a:lstStyle>
            <a:lvl1pPr>
              <a:defRPr sz="1800"/>
            </a:lvl1pPr>
            <a:lvl2pPr marL="685800" indent="-247650">
              <a:defRPr sz="1600"/>
            </a:lvl2pPr>
            <a:lvl3pPr marL="1028700" indent="-152400">
              <a:defRPr sz="1400"/>
            </a:lvl3pPr>
            <a:lvl4pPr marL="1371600" indent="-171450">
              <a:defRPr sz="1200"/>
            </a:lvl4pPr>
            <a:lvl5pPr marL="1714500" indent="-133350"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37643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ar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0"/>
          <p:cNvSpPr/>
          <p:nvPr userDrawn="1"/>
        </p:nvSpPr>
        <p:spPr>
          <a:xfrm>
            <a:off x="0" y="0"/>
            <a:ext cx="12192000" cy="79363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024" tIns="42012" rIns="84024" bIns="42012" rtlCol="0" anchor="ctr">
            <a:normAutofit/>
          </a:bodyPr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12648" y="1069848"/>
            <a:ext cx="109728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65122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0"/>
          <p:cNvSpPr/>
          <p:nvPr userDrawn="1"/>
        </p:nvSpPr>
        <p:spPr>
          <a:xfrm>
            <a:off x="0" y="0"/>
            <a:ext cx="12192000" cy="79363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024" tIns="42012" rIns="84024" bIns="42012" rtlCol="0" anchor="ctr">
            <a:normAutofit/>
          </a:bodyPr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2977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0"/>
            <a:ext cx="8312601" cy="19725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8483290" y="2127253"/>
            <a:ext cx="3708712" cy="473074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noAutofit/>
          </a:bodyPr>
          <a:lstStyle/>
          <a:p>
            <a:pPr marL="224356" indent="-171442"/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8312601" y="0"/>
            <a:ext cx="170688" cy="2057400"/>
          </a:xfrm>
          <a:prstGeom prst="rect">
            <a:avLst/>
          </a:prstGeom>
          <a:solidFill>
            <a:schemeClr val="accent4"/>
          </a:solidFill>
          <a:effectLst/>
        </p:spPr>
        <p:txBody>
          <a:bodyPr wrap="square" lIns="243840" tIns="182880" rIns="182880" bIns="18288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endParaRPr lang="en-US" sz="2667" dirty="0">
              <a:solidFill>
                <a:srgbClr val="FFFFFF"/>
              </a:solidFill>
            </a:endParaRPr>
          </a:p>
        </p:txBody>
      </p:sp>
      <p:sp>
        <p:nvSpPr>
          <p:cNvPr id="5" name="TextBox 12"/>
          <p:cNvSpPr txBox="1"/>
          <p:nvPr userDrawn="1"/>
        </p:nvSpPr>
        <p:spPr>
          <a:xfrm>
            <a:off x="715441" y="6593330"/>
            <a:ext cx="3149600" cy="123111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defTabSz="609555">
              <a:defRPr/>
            </a:pPr>
            <a:r>
              <a:rPr lang="en-US" altLang="ja-JP" sz="800" dirty="0">
                <a:solidFill>
                  <a:srgbClr val="FFFFFF"/>
                </a:solidFill>
                <a:ea typeface="HGPGothicE" charset="-128"/>
                <a:cs typeface="Meiryo UI" pitchFamily="50" charset="-128"/>
              </a:rPr>
              <a:t>© 2017 NTT DATA, Inc.</a:t>
            </a:r>
          </a:p>
        </p:txBody>
      </p:sp>
      <p:sp>
        <p:nvSpPr>
          <p:cNvPr id="6" name="TextBox 16"/>
          <p:cNvSpPr txBox="1"/>
          <p:nvPr userDrawn="1"/>
        </p:nvSpPr>
        <p:spPr>
          <a:xfrm>
            <a:off x="5761153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>
              <a:defRPr/>
            </a:pPr>
            <a:fld id="{0F9AC1C8-10F2-4A77-9A6E-9375F974715F}" type="slidenum">
              <a:rPr lang="en-US" sz="1200">
                <a:solidFill>
                  <a:srgbClr val="FFFFFF"/>
                </a:solidFill>
                <a:ea typeface="HGPGothicE" charset="-128"/>
                <a:cs typeface="HGPGothicE" charset="-128"/>
              </a:rPr>
              <a:pPr algn="ctr">
                <a:defRPr/>
              </a:pPr>
              <a:t>‹#›</a:t>
            </a:fld>
            <a:endParaRPr lang="en-US" sz="1200" dirty="0">
              <a:solidFill>
                <a:srgbClr val="FFFFFF"/>
              </a:solidFill>
              <a:ea typeface="HGPGothicE" charset="-128"/>
              <a:cs typeface="HGPGothicE" charset="-128"/>
            </a:endParaRPr>
          </a:p>
        </p:txBody>
      </p:sp>
      <p:pic>
        <p:nvPicPr>
          <p:cNvPr id="7" name="図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20" y="6503752"/>
            <a:ext cx="1178351" cy="296174"/>
          </a:xfrm>
          <a:prstGeom prst="rect">
            <a:avLst/>
          </a:prstGeom>
        </p:spPr>
      </p:pic>
      <p:pic>
        <p:nvPicPr>
          <p:cNvPr id="8" name="図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581651"/>
            <a:ext cx="709083" cy="1276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438150"/>
            <a:ext cx="8054340" cy="722376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87428" y="1200150"/>
            <a:ext cx="8045687" cy="304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rgbClr val="FFFFFF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dirty="0"/>
              <a:t>Click to add subtitle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8312601" y="2103120"/>
            <a:ext cx="170688" cy="4754880"/>
          </a:xfrm>
          <a:prstGeom prst="rect">
            <a:avLst/>
          </a:prstGeom>
          <a:solidFill>
            <a:schemeClr val="accent3"/>
          </a:solidFill>
          <a:effectLst/>
        </p:spPr>
        <p:txBody>
          <a:bodyPr wrap="square" lIns="243840" tIns="182880" rIns="182880" bIns="18288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endParaRPr lang="en-US" sz="2667" dirty="0">
              <a:solidFill>
                <a:srgbClr val="FFFFFF"/>
              </a:solidFill>
            </a:endParaRP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8483600" y="0"/>
            <a:ext cx="3708400" cy="1961442"/>
          </a:xfr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1961443"/>
            <a:ext cx="12192000" cy="165812"/>
          </a:xfrm>
          <a:prstGeom prst="rect">
            <a:avLst/>
          </a:prstGeom>
          <a:solidFill>
            <a:schemeClr val="tx2"/>
          </a:solidFill>
          <a:effectLst/>
        </p:spPr>
        <p:txBody>
          <a:bodyPr wrap="square" lIns="243840" tIns="182880" rIns="182880" bIns="18288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endParaRPr lang="en-US" sz="2667" dirty="0">
              <a:solidFill>
                <a:srgbClr val="FFFFFF"/>
              </a:solidFill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187427" y="2590800"/>
            <a:ext cx="3803547" cy="3430587"/>
          </a:xfrm>
        </p:spPr>
        <p:txBody>
          <a:bodyPr>
            <a:normAutofit/>
          </a:bodyPr>
          <a:lstStyle>
            <a:lvl1pPr marL="171450" indent="-171450">
              <a:defRPr sz="1400"/>
            </a:lvl1pPr>
            <a:lvl2pPr marL="571500" indent="-247650">
              <a:defRPr sz="1200"/>
            </a:lvl2pPr>
            <a:lvl3pPr marL="800100" indent="-152400">
              <a:defRPr sz="1100"/>
            </a:lvl3pPr>
            <a:lvl4pPr marL="1143000" indent="-171450">
              <a:defRPr sz="1050"/>
            </a:lvl4pPr>
            <a:lvl5pPr marL="1428750" indent="-133350"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4352924" y="2590800"/>
            <a:ext cx="3762375" cy="3430587"/>
          </a:xfrm>
        </p:spPr>
        <p:txBody>
          <a:bodyPr>
            <a:normAutofit/>
          </a:bodyPr>
          <a:lstStyle>
            <a:lvl1pPr marL="171450" indent="-171450">
              <a:defRPr sz="1400"/>
            </a:lvl1pPr>
            <a:lvl2pPr marL="571500" indent="-247650">
              <a:defRPr sz="1200"/>
            </a:lvl2pPr>
            <a:lvl3pPr marL="800100" indent="-152400">
              <a:defRPr sz="1100"/>
            </a:lvl3pPr>
            <a:lvl4pPr marL="1143000" indent="-171450">
              <a:defRPr sz="1050"/>
            </a:lvl4pPr>
            <a:lvl5pPr marL="1428750" indent="-133350"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8483600" y="2590800"/>
            <a:ext cx="3603626" cy="3430587"/>
          </a:xfrm>
        </p:spPr>
        <p:txBody>
          <a:bodyPr>
            <a:normAutofit/>
          </a:bodyPr>
          <a:lstStyle>
            <a:lvl1pPr marL="171450" indent="-171450">
              <a:buClrTx/>
              <a:defRPr sz="1400">
                <a:solidFill>
                  <a:schemeClr val="bg1"/>
                </a:solidFill>
              </a:defRPr>
            </a:lvl1pPr>
            <a:lvl2pPr marL="571500" indent="-247650">
              <a:buClrTx/>
              <a:defRPr sz="1200">
                <a:solidFill>
                  <a:schemeClr val="bg1"/>
                </a:solidFill>
              </a:defRPr>
            </a:lvl2pPr>
            <a:lvl3pPr marL="800100" indent="-152400">
              <a:buClrTx/>
              <a:defRPr sz="1100">
                <a:solidFill>
                  <a:schemeClr val="bg1"/>
                </a:solidFill>
              </a:defRPr>
            </a:lvl3pPr>
            <a:lvl4pPr marL="1143000" indent="-171450">
              <a:buClrTx/>
              <a:defRPr sz="1050">
                <a:solidFill>
                  <a:schemeClr val="bg1"/>
                </a:solidFill>
              </a:defRPr>
            </a:lvl4pPr>
            <a:lvl5pPr marL="1428750" indent="-133350">
              <a:buClrTx/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175260" y="2200275"/>
            <a:ext cx="3815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404040"/>
                </a:solidFill>
              </a:rPr>
              <a:t>Business Need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4352924" y="2200275"/>
            <a:ext cx="3815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404040"/>
                </a:solidFill>
              </a:rPr>
              <a:t>Solution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8483600" y="2200275"/>
            <a:ext cx="3603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Benefits</a:t>
            </a:r>
          </a:p>
        </p:txBody>
      </p:sp>
      <p:sp>
        <p:nvSpPr>
          <p:cNvPr id="24" name="TextBox 12"/>
          <p:cNvSpPr txBox="1"/>
          <p:nvPr userDrawn="1"/>
        </p:nvSpPr>
        <p:spPr>
          <a:xfrm>
            <a:off x="713232" y="6592824"/>
            <a:ext cx="3149600" cy="123111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defTabSz="609555">
              <a:defRPr/>
            </a:pPr>
            <a:r>
              <a:rPr lang="en-US" altLang="ja-JP" sz="800" dirty="0">
                <a:solidFill>
                  <a:srgbClr val="404040"/>
                </a:solidFill>
                <a:ea typeface="HGPGothicE" charset="-128"/>
                <a:cs typeface="Meiryo UI" pitchFamily="50" charset="-128"/>
              </a:rPr>
              <a:t>© 2018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3235042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096000" cy="64198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/>
            </a:lvl1pPr>
          </a:lstStyle>
          <a:p>
            <a:r>
              <a:rPr lang="en-US" dirty="0"/>
              <a:t>Client Photo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0" hasCustomPrompt="1"/>
          </p:nvPr>
        </p:nvSpPr>
        <p:spPr>
          <a:xfrm>
            <a:off x="10067925" y="71437"/>
            <a:ext cx="1905000" cy="762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Client Logo if applicable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400800" y="988181"/>
            <a:ext cx="3815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404040"/>
                </a:solidFill>
              </a:rPr>
              <a:t>Business Need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6400800" y="2855497"/>
            <a:ext cx="3815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404040"/>
                </a:solidFill>
              </a:rPr>
              <a:t>Solution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400800" y="4722814"/>
            <a:ext cx="3603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404040"/>
                </a:solidFill>
              </a:rPr>
              <a:t>Benefits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6400800" y="1322804"/>
            <a:ext cx="5467246" cy="1310858"/>
          </a:xfrm>
        </p:spPr>
        <p:txBody>
          <a:bodyPr>
            <a:normAutofit/>
          </a:bodyPr>
          <a:lstStyle>
            <a:lvl1pPr marL="171450" indent="-171450">
              <a:defRPr sz="1400"/>
            </a:lvl1pPr>
            <a:lvl2pPr marL="571500" indent="-247650">
              <a:defRPr sz="1200"/>
            </a:lvl2pPr>
            <a:lvl3pPr marL="800100" indent="-152400">
              <a:defRPr sz="1100"/>
            </a:lvl3pPr>
            <a:lvl4pPr marL="1143000" indent="-171450">
              <a:defRPr sz="1050"/>
            </a:lvl4pPr>
            <a:lvl5pPr marL="1428750" indent="-133350"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400800" y="3173036"/>
            <a:ext cx="5467246" cy="1310858"/>
          </a:xfrm>
        </p:spPr>
        <p:txBody>
          <a:bodyPr>
            <a:normAutofit/>
          </a:bodyPr>
          <a:lstStyle>
            <a:lvl1pPr marL="171450" indent="-171450">
              <a:defRPr sz="1400"/>
            </a:lvl1pPr>
            <a:lvl2pPr marL="571500" indent="-247650">
              <a:defRPr sz="1200"/>
            </a:lvl2pPr>
            <a:lvl3pPr marL="800100" indent="-152400">
              <a:defRPr sz="1100"/>
            </a:lvl3pPr>
            <a:lvl4pPr marL="1143000" indent="-171450">
              <a:defRPr sz="1050"/>
            </a:lvl4pPr>
            <a:lvl5pPr marL="1428750" indent="-133350"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6400800" y="5061368"/>
            <a:ext cx="5467246" cy="1310858"/>
          </a:xfrm>
        </p:spPr>
        <p:txBody>
          <a:bodyPr>
            <a:normAutofit/>
          </a:bodyPr>
          <a:lstStyle>
            <a:lvl1pPr marL="171450" indent="-171450">
              <a:defRPr sz="1400"/>
            </a:lvl1pPr>
            <a:lvl2pPr marL="571500" indent="-247650">
              <a:defRPr sz="1200"/>
            </a:lvl2pPr>
            <a:lvl3pPr marL="800100" indent="-152400">
              <a:defRPr sz="1100"/>
            </a:lvl3pPr>
            <a:lvl4pPr marL="1143000" indent="-171450">
              <a:defRPr sz="1050"/>
            </a:lvl4pPr>
            <a:lvl5pPr marL="1428750" indent="-133350"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0" y="0"/>
            <a:ext cx="3667125" cy="904875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6312458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sum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2080172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2251622" y="1066800"/>
            <a:ext cx="9400383" cy="5098330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 fontAlgn="ctr">
              <a:spcBef>
                <a:spcPts val="1800"/>
              </a:spcBef>
              <a:spcAft>
                <a:spcPts val="0"/>
              </a:spcAft>
              <a:buFontTx/>
              <a:buNone/>
              <a:defRPr sz="1600" b="0" i="0" spc="0" baseline="0">
                <a:solidFill>
                  <a:schemeClr val="tx1"/>
                </a:solidFill>
                <a:latin typeface="+mn-lt"/>
                <a:ea typeface="HGPGothicE" charset="-128"/>
                <a:cs typeface="HGPGothicE" charset="-128"/>
              </a:defRPr>
            </a:lvl1pPr>
            <a:lvl2pPr marL="609555" indent="0" fontAlgn="ctr">
              <a:spcBef>
                <a:spcPts val="0"/>
              </a:spcBef>
              <a:spcAft>
                <a:spcPts val="0"/>
              </a:spcAft>
              <a:buFontTx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fontAlgn="ctr">
              <a:spcBef>
                <a:spcPts val="0"/>
              </a:spcBef>
              <a:spcAft>
                <a:spcPts val="0"/>
              </a:spcAft>
              <a:buFontTx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>
              <a:buFontTx/>
              <a:buNone/>
              <a:defRPr>
                <a:solidFill>
                  <a:schemeClr val="tx2"/>
                </a:solidFill>
              </a:defRPr>
            </a:lvl4pPr>
            <a:lvl5pPr marL="2438218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kumimoji="1" lang="en-US" altLang="ja-JP" dirty="0"/>
              <a:t>Click and enter text.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sp>
        <p:nvSpPr>
          <p:cNvPr id="14" name="TextBox 16"/>
          <p:cNvSpPr txBox="1"/>
          <p:nvPr userDrawn="1"/>
        </p:nvSpPr>
        <p:spPr>
          <a:xfrm>
            <a:off x="5761153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>
              <a:defRPr/>
            </a:pPr>
            <a:fld id="{0F9AC1C8-10F2-4A77-9A6E-9375F974715F}" type="slidenum">
              <a:rPr lang="en-US" sz="1200">
                <a:solidFill>
                  <a:srgbClr val="404040"/>
                </a:solidFill>
                <a:ea typeface="HGPGothicE" charset="-128"/>
                <a:cs typeface="HGPGothicE" charset="-128"/>
              </a:rPr>
              <a:pPr algn="ctr">
                <a:defRPr/>
              </a:pPr>
              <a:t>‹#›</a:t>
            </a:fld>
            <a:endParaRPr lang="en-US" sz="1200" dirty="0">
              <a:solidFill>
                <a:srgbClr val="404040"/>
              </a:solidFill>
              <a:ea typeface="HGPGothicE" charset="-128"/>
              <a:cs typeface="HGPGothicE" charset="-128"/>
            </a:endParaRPr>
          </a:p>
        </p:txBody>
      </p:sp>
      <p:sp>
        <p:nvSpPr>
          <p:cNvPr id="7" name="TextBox 12"/>
          <p:cNvSpPr txBox="1"/>
          <p:nvPr userDrawn="1"/>
        </p:nvSpPr>
        <p:spPr>
          <a:xfrm>
            <a:off x="9892519" y="6597352"/>
            <a:ext cx="2156360" cy="123111"/>
          </a:xfrm>
          <a:prstGeom prst="rect">
            <a:avLst/>
          </a:prstGeom>
          <a:noFill/>
        </p:spPr>
        <p:txBody>
          <a:bodyPr wrap="none" tIns="0" bIns="0">
            <a:spAutoFit/>
          </a:bodyPr>
          <a:lstStyle/>
          <a:p>
            <a:pPr algn="r" defTabSz="609555">
              <a:defRPr/>
            </a:pPr>
            <a:r>
              <a:rPr lang="en-US" altLang="ja-JP" sz="800" dirty="0">
                <a:solidFill>
                  <a:srgbClr val="404040"/>
                </a:solidFill>
                <a:ea typeface="HGPGothicE" charset="-128"/>
                <a:cs typeface="Meiryo UI" pitchFamily="50" charset="-128"/>
              </a:rPr>
              <a:t>© 2018 NTT DATA, Inc. All rights reserved.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211411" y="299884"/>
            <a:ext cx="165735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51622" y="0"/>
            <a:ext cx="9765118" cy="7223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734751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ultant Prof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/>
          <p:cNvSpPr txBox="1">
            <a:spLocks/>
          </p:cNvSpPr>
          <p:nvPr userDrawn="1"/>
        </p:nvSpPr>
        <p:spPr bwMode="auto">
          <a:xfrm>
            <a:off x="9277349" y="-8626"/>
            <a:ext cx="2926080" cy="64410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243840" tIns="1219200" rIns="365760" bIns="6096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ts val="2200"/>
              </a:lnSpc>
              <a:spcBef>
                <a:spcPts val="0"/>
              </a:spcBef>
              <a:spcAft>
                <a:spcPct val="0"/>
              </a:spcAft>
              <a:buFont typeface="Arial" charset="0"/>
              <a:buNone/>
              <a:defRPr sz="18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200" kern="1200">
                <a:solidFill>
                  <a:srgbClr val="80808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200" kern="1200">
                <a:solidFill>
                  <a:srgbClr val="80808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 kern="1200">
                <a:solidFill>
                  <a:srgbClr val="80808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lang="en-US" sz="1200" i="1" kern="1200">
                <a:solidFill>
                  <a:srgbClr val="9BBF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4" indent="-228594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en-US" sz="1333" dirty="0">
              <a:solidFill>
                <a:srgbClr val="40404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20"/>
          </p:nvPr>
        </p:nvSpPr>
        <p:spPr>
          <a:xfrm>
            <a:off x="175260" y="1304925"/>
            <a:ext cx="9005785" cy="5013326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100" b="1"/>
            </a:lvl1pPr>
            <a:lvl2pPr marL="0" indent="0">
              <a:buNone/>
              <a:defRPr sz="1100"/>
            </a:lvl2pPr>
            <a:lvl3pPr marL="233363" indent="-152400">
              <a:spcBef>
                <a:spcPts val="200"/>
              </a:spcBef>
              <a:defRPr sz="105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75260" y="0"/>
            <a:ext cx="9017953" cy="7223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75260" y="571500"/>
            <a:ext cx="9008265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100" i="1">
                <a:solidFill>
                  <a:schemeClr val="bg1">
                    <a:lumMod val="50000"/>
                  </a:schemeClr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dirty="0"/>
              <a:t>Click to add subtitle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9277350" y="2"/>
            <a:ext cx="2926463" cy="29268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FF"/>
                </a:solidFill>
              </a:rPr>
              <a:t>Industry Expertise 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277350" y="2189164"/>
            <a:ext cx="2926463" cy="29268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FF"/>
                </a:solidFill>
              </a:rPr>
              <a:t>Domain Expertise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9277350" y="4378327"/>
            <a:ext cx="2926463" cy="292681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FF"/>
                </a:solidFill>
              </a:rPr>
              <a:t>Technology Expertise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9391650" y="292100"/>
            <a:ext cx="2705100" cy="1897063"/>
          </a:xfrm>
        </p:spPr>
        <p:txBody>
          <a:bodyPr lIns="0" rIns="0">
            <a:normAutofit/>
          </a:bodyPr>
          <a:lstStyle>
            <a:lvl1pPr marL="171450" indent="-171450">
              <a:buClrTx/>
              <a:defRPr sz="1100" i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9391650" y="2473325"/>
            <a:ext cx="2705100" cy="1897063"/>
          </a:xfrm>
        </p:spPr>
        <p:txBody>
          <a:bodyPr lIns="0" rIns="0">
            <a:normAutofit/>
          </a:bodyPr>
          <a:lstStyle>
            <a:lvl1pPr marL="171450" indent="-171450">
              <a:buClrTx/>
              <a:defRPr sz="1100" i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9391650" y="4654551"/>
            <a:ext cx="2705100" cy="1765300"/>
          </a:xfrm>
        </p:spPr>
        <p:txBody>
          <a:bodyPr lIns="0" rIns="0">
            <a:normAutofit/>
          </a:bodyPr>
          <a:lstStyle>
            <a:lvl1pPr marL="171450" indent="-171450">
              <a:buClrTx/>
              <a:defRPr sz="1100" i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8528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/>
          </p:cNvSpPr>
          <p:nvPr userDrawn="1"/>
        </p:nvSpPr>
        <p:spPr bwMode="auto">
          <a:xfrm>
            <a:off x="3175" y="0"/>
            <a:ext cx="5224380" cy="6858000"/>
          </a:xfrm>
          <a:custGeom>
            <a:avLst/>
            <a:gdLst>
              <a:gd name="T0" fmla="*/ 1111 w 1691"/>
              <a:gd name="T1" fmla="*/ 1108 h 2215"/>
              <a:gd name="T2" fmla="*/ 1108 w 1691"/>
              <a:gd name="T3" fmla="*/ 1108 h 2215"/>
              <a:gd name="T4" fmla="*/ 1108 w 1691"/>
              <a:gd name="T5" fmla="*/ 1102 h 2215"/>
              <a:gd name="T6" fmla="*/ 815 w 1691"/>
              <a:gd name="T7" fmla="*/ 569 h 2215"/>
              <a:gd name="T8" fmla="*/ 0 w 1691"/>
              <a:gd name="T9" fmla="*/ 0 h 2215"/>
              <a:gd name="T10" fmla="*/ 0 w 1691"/>
              <a:gd name="T11" fmla="*/ 1108 h 2215"/>
              <a:gd name="T12" fmla="*/ 0 w 1691"/>
              <a:gd name="T13" fmla="*/ 1213 h 2215"/>
              <a:gd name="T14" fmla="*/ 34 w 1691"/>
              <a:gd name="T15" fmla="*/ 1257 h 2215"/>
              <a:gd name="T16" fmla="*/ 522 w 1691"/>
              <a:gd name="T17" fmla="*/ 2215 h 2215"/>
              <a:gd name="T18" fmla="*/ 1108 w 1691"/>
              <a:gd name="T19" fmla="*/ 2215 h 2215"/>
              <a:gd name="T20" fmla="*/ 1691 w 1691"/>
              <a:gd name="T21" fmla="*/ 2215 h 2215"/>
              <a:gd name="T22" fmla="*/ 1111 w 1691"/>
              <a:gd name="T23" fmla="*/ 1108 h 2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91" h="2215">
                <a:moveTo>
                  <a:pt x="1111" y="1108"/>
                </a:moveTo>
                <a:cubicBezTo>
                  <a:pt x="1108" y="1108"/>
                  <a:pt x="1108" y="1108"/>
                  <a:pt x="1108" y="1108"/>
                </a:cubicBezTo>
                <a:cubicBezTo>
                  <a:pt x="1108" y="1102"/>
                  <a:pt x="1108" y="1102"/>
                  <a:pt x="1108" y="1102"/>
                </a:cubicBezTo>
                <a:cubicBezTo>
                  <a:pt x="965" y="833"/>
                  <a:pt x="857" y="635"/>
                  <a:pt x="815" y="569"/>
                </a:cubicBezTo>
                <a:cubicBezTo>
                  <a:pt x="624" y="269"/>
                  <a:pt x="397" y="50"/>
                  <a:pt x="0" y="0"/>
                </a:cubicBezTo>
                <a:cubicBezTo>
                  <a:pt x="0" y="1108"/>
                  <a:pt x="0" y="1108"/>
                  <a:pt x="0" y="1108"/>
                </a:cubicBezTo>
                <a:cubicBezTo>
                  <a:pt x="0" y="1213"/>
                  <a:pt x="0" y="1213"/>
                  <a:pt x="0" y="1213"/>
                </a:cubicBezTo>
                <a:cubicBezTo>
                  <a:pt x="13" y="1224"/>
                  <a:pt x="24" y="1239"/>
                  <a:pt x="34" y="1257"/>
                </a:cubicBezTo>
                <a:cubicBezTo>
                  <a:pt x="42" y="1273"/>
                  <a:pt x="250" y="1684"/>
                  <a:pt x="522" y="2215"/>
                </a:cubicBezTo>
                <a:cubicBezTo>
                  <a:pt x="1108" y="2215"/>
                  <a:pt x="1108" y="2215"/>
                  <a:pt x="1108" y="2215"/>
                </a:cubicBezTo>
                <a:cubicBezTo>
                  <a:pt x="1691" y="2215"/>
                  <a:pt x="1691" y="2215"/>
                  <a:pt x="1691" y="2215"/>
                </a:cubicBezTo>
                <a:cubicBezTo>
                  <a:pt x="1483" y="1814"/>
                  <a:pt x="1274" y="1415"/>
                  <a:pt x="1111" y="110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3352800" y="0"/>
            <a:ext cx="8839200" cy="6857999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algn="ctr">
              <a:defRPr sz="3200" spc="0" baseline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kumimoji="1" lang="en-US" altLang="ja-JP" dirty="0"/>
              <a:t>[Middle Title Page]</a:t>
            </a:r>
            <a:endParaRPr kumimoji="1" lang="ja-JP" altLang="en-US" dirty="0"/>
          </a:p>
        </p:txBody>
      </p:sp>
      <p:sp>
        <p:nvSpPr>
          <p:cNvPr id="8" name="TextBox 12"/>
          <p:cNvSpPr txBox="1"/>
          <p:nvPr userDrawn="1"/>
        </p:nvSpPr>
        <p:spPr>
          <a:xfrm>
            <a:off x="231285" y="6593330"/>
            <a:ext cx="2156360" cy="123111"/>
          </a:xfrm>
          <a:prstGeom prst="rect">
            <a:avLst/>
          </a:prstGeom>
          <a:noFill/>
        </p:spPr>
        <p:txBody>
          <a:bodyPr wrap="none" tIns="0" bIns="0">
            <a:spAutoFit/>
          </a:bodyPr>
          <a:lstStyle/>
          <a:p>
            <a:pPr defTabSz="609555">
              <a:defRPr/>
            </a:pPr>
            <a:r>
              <a:rPr kumimoji="0" lang="en-US" altLang="ja-JP" sz="800" dirty="0">
                <a:solidFill>
                  <a:srgbClr val="FFFFFF"/>
                </a:solidFill>
                <a:ea typeface="HGPGothicE" charset="-128"/>
                <a:cs typeface="Meiryo UI" pitchFamily="50" charset="-128"/>
              </a:rPr>
              <a:t>© 2018 NTT DATA, Inc. All rights reserved.</a:t>
            </a:r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20" y="6503752"/>
            <a:ext cx="1178351" cy="296174"/>
          </a:xfrm>
          <a:prstGeom prst="rect">
            <a:avLst/>
          </a:prstGeom>
        </p:spPr>
      </p:pic>
      <p:sp>
        <p:nvSpPr>
          <p:cNvPr id="9" name="TextBox 16"/>
          <p:cNvSpPr txBox="1"/>
          <p:nvPr userDrawn="1"/>
        </p:nvSpPr>
        <p:spPr>
          <a:xfrm>
            <a:off x="5761153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>
              <a:defRPr/>
            </a:pPr>
            <a:fld id="{0F9AC1C8-10F2-4A77-9A6E-9375F974715F}" type="slidenum">
              <a:rPr lang="en-US" sz="1200">
                <a:solidFill>
                  <a:srgbClr val="FFFFFF"/>
                </a:solidFill>
                <a:ea typeface="HGPGothicE" charset="-128"/>
                <a:cs typeface="HGPGothicE" charset="-128"/>
              </a:rPr>
              <a:pPr algn="ctr">
                <a:defRPr/>
              </a:pPr>
              <a:t>‹#›</a:t>
            </a:fld>
            <a:endParaRPr lang="en-US" sz="1200" dirty="0">
              <a:solidFill>
                <a:srgbClr val="FFFFFF"/>
              </a:solidFill>
              <a:ea typeface="HGPGothicE" charset="-128"/>
              <a:cs typeface="HGPGothicE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7296507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ultant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/>
          <p:cNvSpPr txBox="1">
            <a:spLocks/>
          </p:cNvSpPr>
          <p:nvPr userDrawn="1"/>
        </p:nvSpPr>
        <p:spPr bwMode="auto">
          <a:xfrm>
            <a:off x="9277349" y="-8626"/>
            <a:ext cx="2926080" cy="64410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243840" tIns="1219200" rIns="365760" bIns="6096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ts val="2200"/>
              </a:lnSpc>
              <a:spcBef>
                <a:spcPts val="0"/>
              </a:spcBef>
              <a:spcAft>
                <a:spcPct val="0"/>
              </a:spcAft>
              <a:buFont typeface="Arial" charset="0"/>
              <a:buNone/>
              <a:defRPr sz="18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200" kern="1200">
                <a:solidFill>
                  <a:srgbClr val="80808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200" kern="1200">
                <a:solidFill>
                  <a:srgbClr val="80808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 kern="1200">
                <a:solidFill>
                  <a:srgbClr val="80808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lang="en-US" sz="1200" i="1" kern="1200">
                <a:solidFill>
                  <a:srgbClr val="9BBF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4" indent="-228594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en-US" sz="1333" dirty="0">
              <a:solidFill>
                <a:srgbClr val="40404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20"/>
          </p:nvPr>
        </p:nvSpPr>
        <p:spPr>
          <a:xfrm>
            <a:off x="175260" y="1504603"/>
            <a:ext cx="9005785" cy="481364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100" b="1">
                <a:solidFill>
                  <a:schemeClr val="bg2"/>
                </a:solidFill>
              </a:defRPr>
            </a:lvl1pPr>
            <a:lvl2pPr marL="0" indent="0">
              <a:buNone/>
              <a:defRPr sz="1100" b="1"/>
            </a:lvl2pPr>
            <a:lvl3pPr marL="0" indent="0">
              <a:spcBef>
                <a:spcPts val="200"/>
              </a:spcBef>
              <a:buNone/>
              <a:defRPr sz="1100"/>
            </a:lvl3pPr>
            <a:lvl4pPr marL="233363" indent="-171450">
              <a:spcAft>
                <a:spcPts val="0"/>
              </a:spcAft>
              <a:buFont typeface="Arial" panose="020B0604020202020204" pitchFamily="34" charset="0"/>
              <a:buChar char="•"/>
              <a:defRPr sz="1050" i="0" baseline="0"/>
            </a:lvl4pPr>
            <a:lvl5pPr marL="0" indent="0">
              <a:buNone/>
              <a:defRPr sz="1100" i="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75260" y="0"/>
            <a:ext cx="9017953" cy="7223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75260" y="571500"/>
            <a:ext cx="9008265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100" i="1">
                <a:solidFill>
                  <a:schemeClr val="bg1">
                    <a:lumMod val="50000"/>
                  </a:schemeClr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dirty="0"/>
              <a:t>Click to add subtitle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175260" y="1311565"/>
            <a:ext cx="223582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404040"/>
                </a:solidFill>
              </a:rPr>
              <a:t>PROFESSIONAL EXPERIENCE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277350" y="2"/>
            <a:ext cx="2926463" cy="29268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FF"/>
                </a:solidFill>
              </a:rPr>
              <a:t>Industry Expertise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9277350" y="2189164"/>
            <a:ext cx="2926463" cy="29268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FF"/>
                </a:solidFill>
              </a:rPr>
              <a:t>Domain Expertise 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9277350" y="4378327"/>
            <a:ext cx="2926463" cy="292681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FF"/>
                </a:solidFill>
              </a:rPr>
              <a:t>Technology Expertise 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9391650" y="292100"/>
            <a:ext cx="2705100" cy="1897063"/>
          </a:xfrm>
        </p:spPr>
        <p:txBody>
          <a:bodyPr lIns="0" rIns="0">
            <a:normAutofit/>
          </a:bodyPr>
          <a:lstStyle>
            <a:lvl1pPr marL="171450" indent="-171450">
              <a:buClrTx/>
              <a:defRPr sz="1100" i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9391650" y="2473325"/>
            <a:ext cx="2705100" cy="1897063"/>
          </a:xfrm>
        </p:spPr>
        <p:txBody>
          <a:bodyPr lIns="0" rIns="0">
            <a:normAutofit/>
          </a:bodyPr>
          <a:lstStyle>
            <a:lvl1pPr marL="171450" indent="-171450">
              <a:buClrTx/>
              <a:defRPr sz="1100" i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9391650" y="4654551"/>
            <a:ext cx="2705100" cy="1765300"/>
          </a:xfrm>
        </p:spPr>
        <p:txBody>
          <a:bodyPr lIns="0" rIns="0">
            <a:normAutofit/>
          </a:bodyPr>
          <a:lstStyle>
            <a:lvl1pPr marL="171450" indent="-171450">
              <a:buClrTx/>
              <a:defRPr sz="1100" i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294884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6"/>
          <p:cNvSpPr txBox="1"/>
          <p:nvPr userDrawn="1"/>
        </p:nvSpPr>
        <p:spPr>
          <a:xfrm>
            <a:off x="5761153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>
              <a:defRPr/>
            </a:pPr>
            <a:fld id="{0F9AC1C8-10F2-4A77-9A6E-9375F974715F}" type="slidenum">
              <a:rPr lang="en-US" sz="1200">
                <a:solidFill>
                  <a:srgbClr val="FFFFFF"/>
                </a:solidFill>
                <a:ea typeface="HGPGothicE" charset="-128"/>
                <a:cs typeface="HGPGothicE" charset="-128"/>
              </a:rPr>
              <a:pPr algn="ctr">
                <a:defRPr/>
              </a:pPr>
              <a:t>‹#›</a:t>
            </a:fld>
            <a:endParaRPr lang="en-US" sz="1200" dirty="0">
              <a:solidFill>
                <a:srgbClr val="FFFFFF"/>
              </a:solidFill>
              <a:ea typeface="HGPGothicE" charset="-128"/>
              <a:cs typeface="HGPGothicE" charset="-128"/>
            </a:endParaRPr>
          </a:p>
        </p:txBody>
      </p:sp>
      <p:sp>
        <p:nvSpPr>
          <p:cNvPr id="10" name="TextBox 12"/>
          <p:cNvSpPr txBox="1"/>
          <p:nvPr userDrawn="1"/>
        </p:nvSpPr>
        <p:spPr>
          <a:xfrm>
            <a:off x="231285" y="6593330"/>
            <a:ext cx="2156360" cy="123111"/>
          </a:xfrm>
          <a:prstGeom prst="rect">
            <a:avLst/>
          </a:prstGeom>
          <a:noFill/>
        </p:spPr>
        <p:txBody>
          <a:bodyPr wrap="none" tIns="0" bIns="0">
            <a:spAutoFit/>
          </a:bodyPr>
          <a:lstStyle/>
          <a:p>
            <a:pPr defTabSz="609555">
              <a:defRPr/>
            </a:pPr>
            <a:r>
              <a:rPr lang="en-US" altLang="ja-JP" sz="800" dirty="0">
                <a:solidFill>
                  <a:srgbClr val="FFFFFF"/>
                </a:solidFill>
                <a:ea typeface="HGPGothicE" charset="-128"/>
                <a:cs typeface="Meiryo UI" pitchFamily="50" charset="-128"/>
              </a:rPr>
              <a:t>© 2018 NTT DATA, Inc. All rights reserved.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20" y="6503752"/>
            <a:ext cx="1178351" cy="296174"/>
          </a:xfrm>
          <a:prstGeom prst="rect">
            <a:avLst/>
          </a:prstGeom>
        </p:spPr>
      </p:pic>
      <p:sp>
        <p:nvSpPr>
          <p:cNvPr id="12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3981866" y="2852936"/>
            <a:ext cx="4247180" cy="828102"/>
          </a:xfrm>
          <a:prstGeom prst="rect">
            <a:avLst/>
          </a:prstGeom>
          <a:ln w="38100">
            <a:solidFill>
              <a:schemeClr val="bg1"/>
            </a:solidFill>
            <a:prstDash val="sysDot"/>
          </a:ln>
        </p:spPr>
        <p:txBody>
          <a:bodyPr lIns="90000" anchor="ctr" anchorCtr="1"/>
          <a:lstStyle>
            <a:lvl1pPr marL="0" marR="0" indent="0" algn="l" defTabSz="53455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 b="0" i="0" spc="88" baseline="0">
                <a:solidFill>
                  <a:schemeClr val="bg1"/>
                </a:solidFill>
                <a:latin typeface="+mn-lt"/>
                <a:ea typeface="HGPGothicE" charset="-128"/>
                <a:cs typeface="HGPGothicE" charset="-128"/>
              </a:defRPr>
            </a:lvl1pPr>
            <a:lvl2pPr marL="534552" indent="0" fontAlgn="ctr">
              <a:spcBef>
                <a:spcPts val="0"/>
              </a:spcBef>
              <a:buFontTx/>
              <a:buNone/>
              <a:defRPr sz="1754" b="0" i="0" spc="88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069105" indent="0" fontAlgn="ctr">
              <a:spcBef>
                <a:spcPts val="0"/>
              </a:spcBef>
              <a:buFontTx/>
              <a:buNone/>
              <a:defRPr sz="1754" b="0" i="0" spc="88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603659" indent="0">
              <a:buFontTx/>
              <a:buNone/>
              <a:defRPr>
                <a:solidFill>
                  <a:schemeClr val="tx2"/>
                </a:solidFill>
              </a:defRPr>
            </a:lvl4pPr>
            <a:lvl5pPr marL="2138212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algn="ctr"/>
            <a:r>
              <a:rPr lang="ja-JP" altLang="en-US" sz="2000" spc="200" dirty="0">
                <a:solidFill>
                  <a:srgbClr val="FFFFFF"/>
                </a:solidFill>
                <a:latin typeface="Arial" panose="020B0604020202020204" pitchFamily="34" charset="0"/>
                <a:ea typeface="HGPGothicE" charset="-128"/>
                <a:cs typeface="Arial" panose="020B0604020202020204" pitchFamily="34" charset="0"/>
              </a:rPr>
              <a:t>［</a:t>
            </a:r>
            <a:r>
              <a:rPr lang="en-US" altLang="ja-JP" sz="2000" spc="200" dirty="0">
                <a:solidFill>
                  <a:srgbClr val="FFFFFF"/>
                </a:solidFill>
                <a:latin typeface="Arial" panose="020B0604020202020204" pitchFamily="34" charset="0"/>
                <a:ea typeface="HGPGothicE" charset="-128"/>
                <a:cs typeface="Arial" panose="020B0604020202020204" pitchFamily="34" charset="0"/>
              </a:rPr>
              <a:t>Photo/Movie</a:t>
            </a:r>
            <a:r>
              <a:rPr lang="ja-JP" altLang="en-US" sz="2000" spc="200" dirty="0">
                <a:solidFill>
                  <a:srgbClr val="FFFFFF"/>
                </a:solidFill>
                <a:latin typeface="Arial" panose="020B0604020202020204" pitchFamily="34" charset="0"/>
                <a:ea typeface="HGPGothicE" charset="-128"/>
                <a:cs typeface="Arial" panose="020B0604020202020204" pitchFamily="34" charset="0"/>
              </a:rPr>
              <a:t>］</a:t>
            </a:r>
          </a:p>
        </p:txBody>
      </p:sp>
    </p:spTree>
    <p:extLst>
      <p:ext uri="{BB962C8B-B14F-4D97-AF65-F5344CB8AC3E}">
        <p14:creationId xmlns:p14="http://schemas.microsoft.com/office/powerpoint/2010/main" val="3876892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4623379" y="2862739"/>
            <a:ext cx="2946448" cy="646331"/>
          </a:xfrm>
          <a:prstGeom prst="rect">
            <a:avLst/>
          </a:prstGeom>
        </p:spPr>
        <p:txBody>
          <a:bodyPr wrap="none" anchor="ctr" anchorCtr="1">
            <a:spAutoFit/>
          </a:bodyPr>
          <a:lstStyle>
            <a:lvl1pPr algn="ctr">
              <a:defRPr sz="36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kumimoji="1" lang="en-US" altLang="ja-JP" dirty="0"/>
              <a:t>[Closing Text]</a:t>
            </a:r>
            <a:endParaRPr kumimoji="1" lang="ja-JP" altLang="en-US" dirty="0"/>
          </a:p>
        </p:txBody>
      </p:sp>
      <p:sp>
        <p:nvSpPr>
          <p:cNvPr id="8" name="TextBox 16"/>
          <p:cNvSpPr txBox="1"/>
          <p:nvPr userDrawn="1"/>
        </p:nvSpPr>
        <p:spPr>
          <a:xfrm>
            <a:off x="5761153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>
              <a:defRPr/>
            </a:pPr>
            <a:fld id="{0F9AC1C8-10F2-4A77-9A6E-9375F974715F}" type="slidenum">
              <a:rPr lang="en-US" sz="1200">
                <a:solidFill>
                  <a:srgbClr val="404040"/>
                </a:solidFill>
                <a:ea typeface="HGPGothicE" charset="-128"/>
                <a:cs typeface="HGPGothicE" charset="-128"/>
              </a:rPr>
              <a:pPr algn="ctr">
                <a:defRPr/>
              </a:pPr>
              <a:t>‹#›</a:t>
            </a:fld>
            <a:endParaRPr lang="en-US" sz="1200" dirty="0">
              <a:solidFill>
                <a:srgbClr val="404040"/>
              </a:solidFill>
              <a:ea typeface="HGPGothicE" charset="-128"/>
              <a:cs typeface="HGPGothicE" charset="-128"/>
            </a:endParaRPr>
          </a:p>
        </p:txBody>
      </p:sp>
      <p:sp>
        <p:nvSpPr>
          <p:cNvPr id="6" name="TextBox 12"/>
          <p:cNvSpPr txBox="1"/>
          <p:nvPr userDrawn="1"/>
        </p:nvSpPr>
        <p:spPr>
          <a:xfrm>
            <a:off x="9892519" y="6597352"/>
            <a:ext cx="2156360" cy="123111"/>
          </a:xfrm>
          <a:prstGeom prst="rect">
            <a:avLst/>
          </a:prstGeom>
          <a:noFill/>
        </p:spPr>
        <p:txBody>
          <a:bodyPr wrap="none" tIns="0" bIns="0">
            <a:spAutoFit/>
          </a:bodyPr>
          <a:lstStyle/>
          <a:p>
            <a:pPr algn="r" defTabSz="609555">
              <a:defRPr/>
            </a:pPr>
            <a:r>
              <a:rPr lang="en-US" altLang="ja-JP" sz="800" dirty="0">
                <a:solidFill>
                  <a:srgbClr val="404040"/>
                </a:solidFill>
                <a:ea typeface="HGPGothicE" charset="-128"/>
                <a:cs typeface="Meiryo UI" pitchFamily="50" charset="-128"/>
              </a:rPr>
              <a:t>© 2018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2536947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pic>
        <p:nvPicPr>
          <p:cNvPr id="5" name="図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70503" y="2577622"/>
            <a:ext cx="4241844" cy="1747316"/>
          </a:xfrm>
          <a:prstGeom prst="rect">
            <a:avLst/>
          </a:prstGeom>
        </p:spPr>
      </p:pic>
      <p:sp>
        <p:nvSpPr>
          <p:cNvPr id="6" name="TextBox 12"/>
          <p:cNvSpPr txBox="1"/>
          <p:nvPr userDrawn="1"/>
        </p:nvSpPr>
        <p:spPr>
          <a:xfrm>
            <a:off x="9892519" y="6597352"/>
            <a:ext cx="2156360" cy="123111"/>
          </a:xfrm>
          <a:prstGeom prst="rect">
            <a:avLst/>
          </a:prstGeom>
          <a:noFill/>
        </p:spPr>
        <p:txBody>
          <a:bodyPr wrap="none" tIns="0" bIns="0">
            <a:spAutoFit/>
          </a:bodyPr>
          <a:lstStyle/>
          <a:p>
            <a:pPr algn="r" defTabSz="609555">
              <a:defRPr/>
            </a:pPr>
            <a:r>
              <a:rPr lang="en-US" altLang="ja-JP" sz="800" dirty="0">
                <a:solidFill>
                  <a:srgbClr val="404040"/>
                </a:solidFill>
                <a:ea typeface="HGPGothicE" charset="-128"/>
                <a:cs typeface="Meiryo UI" pitchFamily="50" charset="-128"/>
              </a:rPr>
              <a:t>© 2018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5195311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 (White Logotyp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1419"/>
          <a:stretch/>
        </p:blipFill>
        <p:spPr>
          <a:xfrm>
            <a:off x="5" y="-1"/>
            <a:ext cx="12192119" cy="4714043"/>
          </a:xfrm>
          <a:prstGeom prst="rect">
            <a:avLst/>
          </a:prstGeom>
        </p:spPr>
      </p:pic>
      <p:sp>
        <p:nvSpPr>
          <p:cNvPr id="14" name="正方形/長方形 13"/>
          <p:cNvSpPr/>
          <p:nvPr userDrawn="1"/>
        </p:nvSpPr>
        <p:spPr>
          <a:xfrm>
            <a:off x="5" y="4714200"/>
            <a:ext cx="12192119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8" name="図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2681822" y="1892305"/>
            <a:ext cx="18473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0" i="0" dirty="0">
              <a:latin typeface="HGPGothicE" charset="-128"/>
              <a:ea typeface="HGPGothicE" charset="-128"/>
              <a:cs typeface="+mn-cs"/>
            </a:endParaRPr>
          </a:p>
        </p:txBody>
      </p:sp>
      <p:sp>
        <p:nvSpPr>
          <p:cNvPr id="26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3886200" y="4863641"/>
            <a:ext cx="7696200" cy="997200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marL="0" indent="0" fontAlgn="ctr">
              <a:spcBef>
                <a:spcPts val="0"/>
              </a:spcBef>
              <a:buNone/>
              <a:defRPr sz="2000" b="0" i="0" baseline="0">
                <a:solidFill>
                  <a:srgbClr val="FFFFFF"/>
                </a:solidFill>
                <a:latin typeface="+mj-lt"/>
                <a:ea typeface="HGPGothicE" charset="-128"/>
                <a:cs typeface="HGPGothicE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dirty="0"/>
              <a:t>[Title]</a:t>
            </a:r>
            <a:endParaRPr lang="ja-JP" alt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886200" y="5932849"/>
            <a:ext cx="7696200" cy="792088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1600" b="0" i="0" baseline="0">
                <a:solidFill>
                  <a:srgbClr val="FFFFFF"/>
                </a:solidFill>
                <a:latin typeface="+mn-lt"/>
                <a:ea typeface="HGPGothicE" charset="-128"/>
                <a:cs typeface="HGPGothicE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&lt;</a:t>
            </a:r>
            <a:r>
              <a:rPr lang="en-US" altLang="ja-JP"/>
              <a:t>MM/DD/YYYY&gt;</a:t>
            </a:r>
            <a:br>
              <a:rPr lang="en-US" altLang="ja-JP"/>
            </a:br>
            <a:r>
              <a:rPr lang="en-US" altLang="ja-JP"/>
              <a:t>&lt;</a:t>
            </a:r>
            <a:r>
              <a:rPr lang="en-US" altLang="ja-JP" dirty="0"/>
              <a:t>NTT DATA </a:t>
            </a:r>
            <a:r>
              <a:rPr lang="en-US" altLang="ja-JP"/>
              <a:t>Corporation&gt;</a:t>
            </a:r>
            <a:br>
              <a:rPr lang="en-US" altLang="ja-JP"/>
            </a:br>
            <a:r>
              <a:rPr lang="en-US" altLang="ja-JP"/>
              <a:t>&lt;</a:t>
            </a:r>
            <a:r>
              <a:rPr lang="en-US" altLang="ja-JP" dirty="0"/>
              <a:t>XXXXXXXXXXXX&gt;</a:t>
            </a:r>
          </a:p>
        </p:txBody>
      </p:sp>
      <p:sp>
        <p:nvSpPr>
          <p:cNvPr id="10" name="TextBox 12"/>
          <p:cNvSpPr txBox="1"/>
          <p:nvPr userDrawn="1"/>
        </p:nvSpPr>
        <p:spPr>
          <a:xfrm>
            <a:off x="9829800" y="6597352"/>
            <a:ext cx="2219079" cy="123111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bg1"/>
                </a:solidFill>
                <a:latin typeface="+mn-lt"/>
                <a:ea typeface="HGPGothicE" charset="-128"/>
                <a:cs typeface="Meiryo UI" pitchFamily="50" charset="-128"/>
              </a:rPr>
              <a:t>© 2017 NTT DATA, Inc. All rights reserved.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48800" y="421200"/>
            <a:ext cx="2362466" cy="78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4010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 (Human Blue Logotyp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4" y="381000"/>
            <a:ext cx="12188216" cy="4333043"/>
          </a:xfrm>
          <a:prstGeom prst="rect">
            <a:avLst/>
          </a:prstGeom>
        </p:spPr>
      </p:pic>
      <p:sp>
        <p:nvSpPr>
          <p:cNvPr id="25" name="正方形/長方形 24"/>
          <p:cNvSpPr/>
          <p:nvPr userDrawn="1"/>
        </p:nvSpPr>
        <p:spPr>
          <a:xfrm>
            <a:off x="0" y="4714043"/>
            <a:ext cx="12192119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26" name="図 2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2681822" y="1892305"/>
            <a:ext cx="18473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0" i="0" dirty="0">
              <a:latin typeface="HGPGothicE" charset="-128"/>
              <a:ea typeface="HGPGothicE" charset="-128"/>
              <a:cs typeface="+mn-cs"/>
            </a:endParaRPr>
          </a:p>
        </p:txBody>
      </p:sp>
      <p:sp>
        <p:nvSpPr>
          <p:cNvPr id="13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3886200" y="4869160"/>
            <a:ext cx="7696200" cy="997200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000" b="0" i="0" baseline="0">
                <a:solidFill>
                  <a:srgbClr val="FFFFFF"/>
                </a:solidFill>
                <a:latin typeface="+mj-lt"/>
                <a:ea typeface="HGPGothicE" charset="-128"/>
                <a:cs typeface="HGPGothicE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dirty="0"/>
              <a:t>[Title]</a:t>
            </a:r>
            <a:endParaRPr lang="ja-JP" alt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886200" y="5938368"/>
            <a:ext cx="7696200" cy="792088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1600" b="0" i="0" baseline="0">
                <a:solidFill>
                  <a:srgbClr val="FFFFFF"/>
                </a:solidFill>
                <a:latin typeface="+mn-lt"/>
                <a:ea typeface="HGPGothicE" charset="-128"/>
                <a:cs typeface="HGPGothicE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&lt;</a:t>
            </a:r>
            <a:r>
              <a:rPr lang="en-US" altLang="ja-JP"/>
              <a:t>MM/DD/YYYY&gt;</a:t>
            </a:r>
            <a:br>
              <a:rPr lang="en-US" altLang="ja-JP"/>
            </a:br>
            <a:r>
              <a:rPr lang="en-US" altLang="ja-JP"/>
              <a:t>&lt;</a:t>
            </a:r>
            <a:r>
              <a:rPr lang="en-US" altLang="ja-JP" dirty="0"/>
              <a:t>NTT DATA </a:t>
            </a:r>
            <a:r>
              <a:rPr lang="en-US" altLang="ja-JP"/>
              <a:t>Corporation&gt;</a:t>
            </a:r>
            <a:br>
              <a:rPr lang="en-US" altLang="ja-JP"/>
            </a:br>
            <a:r>
              <a:rPr lang="en-US" altLang="ja-JP"/>
              <a:t>&lt;</a:t>
            </a:r>
            <a:r>
              <a:rPr lang="en-US" altLang="ja-JP" dirty="0"/>
              <a:t>XXXXXXXXXXXX&gt;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9448800" y="420688"/>
            <a:ext cx="2362201" cy="779463"/>
            <a:chOff x="9448800" y="420688"/>
            <a:chExt cx="2362201" cy="779463"/>
          </a:xfrm>
        </p:grpSpPr>
        <p:sp>
          <p:nvSpPr>
            <p:cNvPr id="4" name="Freeform 5"/>
            <p:cNvSpPr>
              <a:spLocks/>
            </p:cNvSpPr>
            <p:nvPr userDrawn="1"/>
          </p:nvSpPr>
          <p:spPr bwMode="auto">
            <a:xfrm>
              <a:off x="10166350" y="862013"/>
              <a:ext cx="254000" cy="338138"/>
            </a:xfrm>
            <a:custGeom>
              <a:avLst/>
              <a:gdLst>
                <a:gd name="T0" fmla="*/ 35 w 278"/>
                <a:gd name="T1" fmla="*/ 245 h 368"/>
                <a:gd name="T2" fmla="*/ 43 w 278"/>
                <a:gd name="T3" fmla="*/ 290 h 368"/>
                <a:gd name="T4" fmla="*/ 68 w 278"/>
                <a:gd name="T5" fmla="*/ 319 h 368"/>
                <a:gd name="T6" fmla="*/ 105 w 278"/>
                <a:gd name="T7" fmla="*/ 335 h 368"/>
                <a:gd name="T8" fmla="*/ 150 w 278"/>
                <a:gd name="T9" fmla="*/ 340 h 368"/>
                <a:gd name="T10" fmla="*/ 181 w 278"/>
                <a:gd name="T11" fmla="*/ 336 h 368"/>
                <a:gd name="T12" fmla="*/ 211 w 278"/>
                <a:gd name="T13" fmla="*/ 323 h 368"/>
                <a:gd name="T14" fmla="*/ 235 w 278"/>
                <a:gd name="T15" fmla="*/ 301 h 368"/>
                <a:gd name="T16" fmla="*/ 244 w 278"/>
                <a:gd name="T17" fmla="*/ 268 h 368"/>
                <a:gd name="T18" fmla="*/ 237 w 278"/>
                <a:gd name="T19" fmla="*/ 242 h 368"/>
                <a:gd name="T20" fmla="*/ 220 w 278"/>
                <a:gd name="T21" fmla="*/ 224 h 368"/>
                <a:gd name="T22" fmla="*/ 196 w 278"/>
                <a:gd name="T23" fmla="*/ 212 h 368"/>
                <a:gd name="T24" fmla="*/ 171 w 278"/>
                <a:gd name="T25" fmla="*/ 204 h 368"/>
                <a:gd name="T26" fmla="*/ 92 w 278"/>
                <a:gd name="T27" fmla="*/ 185 h 368"/>
                <a:gd name="T28" fmla="*/ 62 w 278"/>
                <a:gd name="T29" fmla="*/ 175 h 368"/>
                <a:gd name="T30" fmla="*/ 37 w 278"/>
                <a:gd name="T31" fmla="*/ 159 h 368"/>
                <a:gd name="T32" fmla="*/ 19 w 278"/>
                <a:gd name="T33" fmla="*/ 135 h 368"/>
                <a:gd name="T34" fmla="*/ 13 w 278"/>
                <a:gd name="T35" fmla="*/ 99 h 368"/>
                <a:gd name="T36" fmla="*/ 18 w 278"/>
                <a:gd name="T37" fmla="*/ 69 h 368"/>
                <a:gd name="T38" fmla="*/ 36 w 278"/>
                <a:gd name="T39" fmla="*/ 37 h 368"/>
                <a:gd name="T40" fmla="*/ 74 w 278"/>
                <a:gd name="T41" fmla="*/ 11 h 368"/>
                <a:gd name="T42" fmla="*/ 135 w 278"/>
                <a:gd name="T43" fmla="*/ 0 h 368"/>
                <a:gd name="T44" fmla="*/ 185 w 278"/>
                <a:gd name="T45" fmla="*/ 7 h 368"/>
                <a:gd name="T46" fmla="*/ 226 w 278"/>
                <a:gd name="T47" fmla="*/ 28 h 368"/>
                <a:gd name="T48" fmla="*/ 255 w 278"/>
                <a:gd name="T49" fmla="*/ 62 h 368"/>
                <a:gd name="T50" fmla="*/ 265 w 278"/>
                <a:gd name="T51" fmla="*/ 110 h 368"/>
                <a:gd name="T52" fmla="*/ 232 w 278"/>
                <a:gd name="T53" fmla="*/ 110 h 368"/>
                <a:gd name="T54" fmla="*/ 223 w 278"/>
                <a:gd name="T55" fmla="*/ 74 h 368"/>
                <a:gd name="T56" fmla="*/ 201 w 278"/>
                <a:gd name="T57" fmla="*/ 49 h 368"/>
                <a:gd name="T58" fmla="*/ 171 w 278"/>
                <a:gd name="T59" fmla="*/ 34 h 368"/>
                <a:gd name="T60" fmla="*/ 135 w 278"/>
                <a:gd name="T61" fmla="*/ 29 h 368"/>
                <a:gd name="T62" fmla="*/ 102 w 278"/>
                <a:gd name="T63" fmla="*/ 32 h 368"/>
                <a:gd name="T64" fmla="*/ 73 w 278"/>
                <a:gd name="T65" fmla="*/ 44 h 368"/>
                <a:gd name="T66" fmla="*/ 54 w 278"/>
                <a:gd name="T67" fmla="*/ 66 h 368"/>
                <a:gd name="T68" fmla="*/ 46 w 278"/>
                <a:gd name="T69" fmla="*/ 99 h 368"/>
                <a:gd name="T70" fmla="*/ 51 w 278"/>
                <a:gd name="T71" fmla="*/ 121 h 368"/>
                <a:gd name="T72" fmla="*/ 62 w 278"/>
                <a:gd name="T73" fmla="*/ 136 h 368"/>
                <a:gd name="T74" fmla="*/ 79 w 278"/>
                <a:gd name="T75" fmla="*/ 146 h 368"/>
                <a:gd name="T76" fmla="*/ 100 w 278"/>
                <a:gd name="T77" fmla="*/ 153 h 368"/>
                <a:gd name="T78" fmla="*/ 186 w 278"/>
                <a:gd name="T79" fmla="*/ 174 h 368"/>
                <a:gd name="T80" fmla="*/ 221 w 278"/>
                <a:gd name="T81" fmla="*/ 186 h 368"/>
                <a:gd name="T82" fmla="*/ 251 w 278"/>
                <a:gd name="T83" fmla="*/ 204 h 368"/>
                <a:gd name="T84" fmla="*/ 270 w 278"/>
                <a:gd name="T85" fmla="*/ 230 h 368"/>
                <a:gd name="T86" fmla="*/ 278 w 278"/>
                <a:gd name="T87" fmla="*/ 267 h 368"/>
                <a:gd name="T88" fmla="*/ 276 w 278"/>
                <a:gd name="T89" fmla="*/ 283 h 368"/>
                <a:gd name="T90" fmla="*/ 270 w 278"/>
                <a:gd name="T91" fmla="*/ 304 h 368"/>
                <a:gd name="T92" fmla="*/ 257 w 278"/>
                <a:gd name="T93" fmla="*/ 327 h 368"/>
                <a:gd name="T94" fmla="*/ 233 w 278"/>
                <a:gd name="T95" fmla="*/ 348 h 368"/>
                <a:gd name="T96" fmla="*/ 196 w 278"/>
                <a:gd name="T97" fmla="*/ 363 h 368"/>
                <a:gd name="T98" fmla="*/ 142 w 278"/>
                <a:gd name="T99" fmla="*/ 368 h 368"/>
                <a:gd name="T100" fmla="*/ 85 w 278"/>
                <a:gd name="T101" fmla="*/ 361 h 368"/>
                <a:gd name="T102" fmla="*/ 39 w 278"/>
                <a:gd name="T103" fmla="*/ 339 h 368"/>
                <a:gd name="T104" fmla="*/ 10 w 278"/>
                <a:gd name="T105" fmla="*/ 300 h 368"/>
                <a:gd name="T106" fmla="*/ 1 w 278"/>
                <a:gd name="T107" fmla="*/ 245 h 368"/>
                <a:gd name="T108" fmla="*/ 35 w 278"/>
                <a:gd name="T109" fmla="*/ 245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78" h="368">
                  <a:moveTo>
                    <a:pt x="35" y="245"/>
                  </a:moveTo>
                  <a:cubicBezTo>
                    <a:pt x="35" y="263"/>
                    <a:pt x="37" y="278"/>
                    <a:pt x="43" y="290"/>
                  </a:cubicBezTo>
                  <a:cubicBezTo>
                    <a:pt x="49" y="302"/>
                    <a:pt x="58" y="312"/>
                    <a:pt x="68" y="319"/>
                  </a:cubicBezTo>
                  <a:cubicBezTo>
                    <a:pt x="78" y="327"/>
                    <a:pt x="91" y="332"/>
                    <a:pt x="105" y="335"/>
                  </a:cubicBezTo>
                  <a:cubicBezTo>
                    <a:pt x="119" y="338"/>
                    <a:pt x="134" y="340"/>
                    <a:pt x="150" y="340"/>
                  </a:cubicBezTo>
                  <a:cubicBezTo>
                    <a:pt x="160" y="340"/>
                    <a:pt x="170" y="338"/>
                    <a:pt x="181" y="336"/>
                  </a:cubicBezTo>
                  <a:cubicBezTo>
                    <a:pt x="191" y="333"/>
                    <a:pt x="202" y="329"/>
                    <a:pt x="211" y="323"/>
                  </a:cubicBezTo>
                  <a:cubicBezTo>
                    <a:pt x="220" y="317"/>
                    <a:pt x="228" y="310"/>
                    <a:pt x="235" y="301"/>
                  </a:cubicBezTo>
                  <a:cubicBezTo>
                    <a:pt x="241" y="292"/>
                    <a:pt x="244" y="281"/>
                    <a:pt x="244" y="268"/>
                  </a:cubicBezTo>
                  <a:cubicBezTo>
                    <a:pt x="244" y="258"/>
                    <a:pt x="242" y="249"/>
                    <a:pt x="237" y="242"/>
                  </a:cubicBezTo>
                  <a:cubicBezTo>
                    <a:pt x="233" y="235"/>
                    <a:pt x="227" y="229"/>
                    <a:pt x="220" y="224"/>
                  </a:cubicBezTo>
                  <a:cubicBezTo>
                    <a:pt x="213" y="219"/>
                    <a:pt x="205" y="215"/>
                    <a:pt x="196" y="212"/>
                  </a:cubicBezTo>
                  <a:cubicBezTo>
                    <a:pt x="188" y="209"/>
                    <a:pt x="179" y="206"/>
                    <a:pt x="171" y="204"/>
                  </a:cubicBezTo>
                  <a:cubicBezTo>
                    <a:pt x="92" y="185"/>
                    <a:pt x="92" y="185"/>
                    <a:pt x="92" y="185"/>
                  </a:cubicBezTo>
                  <a:cubicBezTo>
                    <a:pt x="82" y="182"/>
                    <a:pt x="72" y="179"/>
                    <a:pt x="62" y="175"/>
                  </a:cubicBezTo>
                  <a:cubicBezTo>
                    <a:pt x="53" y="171"/>
                    <a:pt x="44" y="166"/>
                    <a:pt x="37" y="159"/>
                  </a:cubicBezTo>
                  <a:cubicBezTo>
                    <a:pt x="30" y="152"/>
                    <a:pt x="24" y="144"/>
                    <a:pt x="19" y="135"/>
                  </a:cubicBezTo>
                  <a:cubicBezTo>
                    <a:pt x="15" y="125"/>
                    <a:pt x="13" y="113"/>
                    <a:pt x="13" y="99"/>
                  </a:cubicBezTo>
                  <a:cubicBezTo>
                    <a:pt x="13" y="91"/>
                    <a:pt x="14" y="81"/>
                    <a:pt x="18" y="69"/>
                  </a:cubicBezTo>
                  <a:cubicBezTo>
                    <a:pt x="21" y="58"/>
                    <a:pt x="27" y="47"/>
                    <a:pt x="36" y="37"/>
                  </a:cubicBezTo>
                  <a:cubicBezTo>
                    <a:pt x="45" y="26"/>
                    <a:pt x="58" y="18"/>
                    <a:pt x="74" y="11"/>
                  </a:cubicBezTo>
                  <a:cubicBezTo>
                    <a:pt x="89" y="3"/>
                    <a:pt x="110" y="0"/>
                    <a:pt x="135" y="0"/>
                  </a:cubicBezTo>
                  <a:cubicBezTo>
                    <a:pt x="152" y="0"/>
                    <a:pt x="169" y="2"/>
                    <a:pt x="185" y="7"/>
                  </a:cubicBezTo>
                  <a:cubicBezTo>
                    <a:pt x="200" y="12"/>
                    <a:pt x="214" y="18"/>
                    <a:pt x="226" y="28"/>
                  </a:cubicBezTo>
                  <a:cubicBezTo>
                    <a:pt x="238" y="37"/>
                    <a:pt x="248" y="48"/>
                    <a:pt x="255" y="62"/>
                  </a:cubicBezTo>
                  <a:cubicBezTo>
                    <a:pt x="262" y="76"/>
                    <a:pt x="265" y="92"/>
                    <a:pt x="265" y="110"/>
                  </a:cubicBezTo>
                  <a:cubicBezTo>
                    <a:pt x="232" y="110"/>
                    <a:pt x="232" y="110"/>
                    <a:pt x="232" y="110"/>
                  </a:cubicBezTo>
                  <a:cubicBezTo>
                    <a:pt x="231" y="96"/>
                    <a:pt x="228" y="85"/>
                    <a:pt x="223" y="74"/>
                  </a:cubicBezTo>
                  <a:cubicBezTo>
                    <a:pt x="217" y="64"/>
                    <a:pt x="210" y="56"/>
                    <a:pt x="201" y="49"/>
                  </a:cubicBezTo>
                  <a:cubicBezTo>
                    <a:pt x="192" y="42"/>
                    <a:pt x="182" y="37"/>
                    <a:pt x="171" y="34"/>
                  </a:cubicBezTo>
                  <a:cubicBezTo>
                    <a:pt x="160" y="30"/>
                    <a:pt x="148" y="29"/>
                    <a:pt x="135" y="29"/>
                  </a:cubicBezTo>
                  <a:cubicBezTo>
                    <a:pt x="123" y="29"/>
                    <a:pt x="112" y="30"/>
                    <a:pt x="102" y="32"/>
                  </a:cubicBezTo>
                  <a:cubicBezTo>
                    <a:pt x="91" y="35"/>
                    <a:pt x="81" y="39"/>
                    <a:pt x="73" y="44"/>
                  </a:cubicBezTo>
                  <a:cubicBezTo>
                    <a:pt x="65" y="50"/>
                    <a:pt x="59" y="57"/>
                    <a:pt x="54" y="66"/>
                  </a:cubicBezTo>
                  <a:cubicBezTo>
                    <a:pt x="49" y="75"/>
                    <a:pt x="46" y="86"/>
                    <a:pt x="46" y="99"/>
                  </a:cubicBezTo>
                  <a:cubicBezTo>
                    <a:pt x="46" y="107"/>
                    <a:pt x="48" y="114"/>
                    <a:pt x="51" y="121"/>
                  </a:cubicBezTo>
                  <a:cubicBezTo>
                    <a:pt x="53" y="127"/>
                    <a:pt x="57" y="132"/>
                    <a:pt x="62" y="136"/>
                  </a:cubicBezTo>
                  <a:cubicBezTo>
                    <a:pt x="67" y="140"/>
                    <a:pt x="73" y="143"/>
                    <a:pt x="79" y="146"/>
                  </a:cubicBezTo>
                  <a:cubicBezTo>
                    <a:pt x="86" y="149"/>
                    <a:pt x="93" y="151"/>
                    <a:pt x="100" y="153"/>
                  </a:cubicBezTo>
                  <a:cubicBezTo>
                    <a:pt x="186" y="174"/>
                    <a:pt x="186" y="174"/>
                    <a:pt x="186" y="174"/>
                  </a:cubicBezTo>
                  <a:cubicBezTo>
                    <a:pt x="199" y="178"/>
                    <a:pt x="210" y="182"/>
                    <a:pt x="221" y="186"/>
                  </a:cubicBezTo>
                  <a:cubicBezTo>
                    <a:pt x="232" y="191"/>
                    <a:pt x="242" y="197"/>
                    <a:pt x="251" y="204"/>
                  </a:cubicBezTo>
                  <a:cubicBezTo>
                    <a:pt x="259" y="211"/>
                    <a:pt x="266" y="220"/>
                    <a:pt x="270" y="230"/>
                  </a:cubicBezTo>
                  <a:cubicBezTo>
                    <a:pt x="275" y="240"/>
                    <a:pt x="278" y="253"/>
                    <a:pt x="278" y="267"/>
                  </a:cubicBezTo>
                  <a:cubicBezTo>
                    <a:pt x="278" y="271"/>
                    <a:pt x="277" y="277"/>
                    <a:pt x="276" y="283"/>
                  </a:cubicBezTo>
                  <a:cubicBezTo>
                    <a:pt x="276" y="290"/>
                    <a:pt x="274" y="297"/>
                    <a:pt x="270" y="304"/>
                  </a:cubicBezTo>
                  <a:cubicBezTo>
                    <a:pt x="267" y="312"/>
                    <a:pt x="263" y="319"/>
                    <a:pt x="257" y="327"/>
                  </a:cubicBezTo>
                  <a:cubicBezTo>
                    <a:pt x="251" y="334"/>
                    <a:pt x="243" y="341"/>
                    <a:pt x="233" y="348"/>
                  </a:cubicBezTo>
                  <a:cubicBezTo>
                    <a:pt x="223" y="354"/>
                    <a:pt x="211" y="359"/>
                    <a:pt x="196" y="363"/>
                  </a:cubicBezTo>
                  <a:cubicBezTo>
                    <a:pt x="181" y="366"/>
                    <a:pt x="163" y="368"/>
                    <a:pt x="142" y="368"/>
                  </a:cubicBezTo>
                  <a:cubicBezTo>
                    <a:pt x="122" y="368"/>
                    <a:pt x="102" y="366"/>
                    <a:pt x="85" y="361"/>
                  </a:cubicBezTo>
                  <a:cubicBezTo>
                    <a:pt x="67" y="356"/>
                    <a:pt x="51" y="349"/>
                    <a:pt x="39" y="339"/>
                  </a:cubicBezTo>
                  <a:cubicBezTo>
                    <a:pt x="26" y="329"/>
                    <a:pt x="17" y="316"/>
                    <a:pt x="10" y="300"/>
                  </a:cubicBezTo>
                  <a:cubicBezTo>
                    <a:pt x="3" y="285"/>
                    <a:pt x="0" y="266"/>
                    <a:pt x="1" y="245"/>
                  </a:cubicBezTo>
                  <a:lnTo>
                    <a:pt x="35" y="24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" name="Freeform 6"/>
            <p:cNvSpPr>
              <a:spLocks noEditPoints="1"/>
            </p:cNvSpPr>
            <p:nvPr userDrawn="1"/>
          </p:nvSpPr>
          <p:spPr bwMode="auto">
            <a:xfrm>
              <a:off x="10452100" y="952501"/>
              <a:ext cx="209550" cy="247650"/>
            </a:xfrm>
            <a:custGeom>
              <a:avLst/>
              <a:gdLst>
                <a:gd name="T0" fmla="*/ 31 w 229"/>
                <a:gd name="T1" fmla="*/ 144 h 270"/>
                <a:gd name="T2" fmla="*/ 36 w 229"/>
                <a:gd name="T3" fmla="*/ 179 h 270"/>
                <a:gd name="T4" fmla="*/ 51 w 229"/>
                <a:gd name="T5" fmla="*/ 211 h 270"/>
                <a:gd name="T6" fmla="*/ 77 w 229"/>
                <a:gd name="T7" fmla="*/ 235 h 270"/>
                <a:gd name="T8" fmla="*/ 116 w 229"/>
                <a:gd name="T9" fmla="*/ 244 h 270"/>
                <a:gd name="T10" fmla="*/ 169 w 229"/>
                <a:gd name="T11" fmla="*/ 226 h 270"/>
                <a:gd name="T12" fmla="*/ 196 w 229"/>
                <a:gd name="T13" fmla="*/ 179 h 270"/>
                <a:gd name="T14" fmla="*/ 227 w 229"/>
                <a:gd name="T15" fmla="*/ 179 h 270"/>
                <a:gd name="T16" fmla="*/ 191 w 229"/>
                <a:gd name="T17" fmla="*/ 246 h 270"/>
                <a:gd name="T18" fmla="*/ 116 w 229"/>
                <a:gd name="T19" fmla="*/ 270 h 270"/>
                <a:gd name="T20" fmla="*/ 63 w 229"/>
                <a:gd name="T21" fmla="*/ 259 h 270"/>
                <a:gd name="T22" fmla="*/ 28 w 229"/>
                <a:gd name="T23" fmla="*/ 230 h 270"/>
                <a:gd name="T24" fmla="*/ 7 w 229"/>
                <a:gd name="T25" fmla="*/ 187 h 270"/>
                <a:gd name="T26" fmla="*/ 0 w 229"/>
                <a:gd name="T27" fmla="*/ 135 h 270"/>
                <a:gd name="T28" fmla="*/ 7 w 229"/>
                <a:gd name="T29" fmla="*/ 86 h 270"/>
                <a:gd name="T30" fmla="*/ 28 w 229"/>
                <a:gd name="T31" fmla="*/ 42 h 270"/>
                <a:gd name="T32" fmla="*/ 63 w 229"/>
                <a:gd name="T33" fmla="*/ 12 h 270"/>
                <a:gd name="T34" fmla="*/ 116 w 229"/>
                <a:gd name="T35" fmla="*/ 0 h 270"/>
                <a:gd name="T36" fmla="*/ 168 w 229"/>
                <a:gd name="T37" fmla="*/ 12 h 270"/>
                <a:gd name="T38" fmla="*/ 204 w 229"/>
                <a:gd name="T39" fmla="*/ 45 h 270"/>
                <a:gd name="T40" fmla="*/ 223 w 229"/>
                <a:gd name="T41" fmla="*/ 91 h 270"/>
                <a:gd name="T42" fmla="*/ 228 w 229"/>
                <a:gd name="T43" fmla="*/ 144 h 270"/>
                <a:gd name="T44" fmla="*/ 31 w 229"/>
                <a:gd name="T45" fmla="*/ 144 h 270"/>
                <a:gd name="T46" fmla="*/ 197 w 229"/>
                <a:gd name="T47" fmla="*/ 117 h 270"/>
                <a:gd name="T48" fmla="*/ 191 w 229"/>
                <a:gd name="T49" fmla="*/ 83 h 270"/>
                <a:gd name="T50" fmla="*/ 175 w 229"/>
                <a:gd name="T51" fmla="*/ 54 h 270"/>
                <a:gd name="T52" fmla="*/ 149 w 229"/>
                <a:gd name="T53" fmla="*/ 34 h 270"/>
                <a:gd name="T54" fmla="*/ 116 w 229"/>
                <a:gd name="T55" fmla="*/ 26 h 270"/>
                <a:gd name="T56" fmla="*/ 82 w 229"/>
                <a:gd name="T57" fmla="*/ 34 h 270"/>
                <a:gd name="T58" fmla="*/ 56 w 229"/>
                <a:gd name="T59" fmla="*/ 54 h 270"/>
                <a:gd name="T60" fmla="*/ 40 w 229"/>
                <a:gd name="T61" fmla="*/ 83 h 270"/>
                <a:gd name="T62" fmla="*/ 31 w 229"/>
                <a:gd name="T63" fmla="*/ 117 h 270"/>
                <a:gd name="T64" fmla="*/ 197 w 229"/>
                <a:gd name="T65" fmla="*/ 11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9" h="270">
                  <a:moveTo>
                    <a:pt x="31" y="144"/>
                  </a:moveTo>
                  <a:cubicBezTo>
                    <a:pt x="31" y="155"/>
                    <a:pt x="33" y="167"/>
                    <a:pt x="36" y="179"/>
                  </a:cubicBezTo>
                  <a:cubicBezTo>
                    <a:pt x="40" y="191"/>
                    <a:pt x="45" y="201"/>
                    <a:pt x="51" y="211"/>
                  </a:cubicBezTo>
                  <a:cubicBezTo>
                    <a:pt x="58" y="221"/>
                    <a:pt x="67" y="228"/>
                    <a:pt x="77" y="235"/>
                  </a:cubicBezTo>
                  <a:cubicBezTo>
                    <a:pt x="88" y="241"/>
                    <a:pt x="101" y="244"/>
                    <a:pt x="116" y="244"/>
                  </a:cubicBezTo>
                  <a:cubicBezTo>
                    <a:pt x="138" y="244"/>
                    <a:pt x="156" y="238"/>
                    <a:pt x="169" y="226"/>
                  </a:cubicBezTo>
                  <a:cubicBezTo>
                    <a:pt x="182" y="214"/>
                    <a:pt x="191" y="198"/>
                    <a:pt x="196" y="179"/>
                  </a:cubicBezTo>
                  <a:cubicBezTo>
                    <a:pt x="227" y="179"/>
                    <a:pt x="227" y="179"/>
                    <a:pt x="227" y="179"/>
                  </a:cubicBezTo>
                  <a:cubicBezTo>
                    <a:pt x="220" y="208"/>
                    <a:pt x="208" y="230"/>
                    <a:pt x="191" y="246"/>
                  </a:cubicBezTo>
                  <a:cubicBezTo>
                    <a:pt x="173" y="262"/>
                    <a:pt x="148" y="270"/>
                    <a:pt x="116" y="270"/>
                  </a:cubicBezTo>
                  <a:cubicBezTo>
                    <a:pt x="95" y="270"/>
                    <a:pt x="78" y="267"/>
                    <a:pt x="63" y="259"/>
                  </a:cubicBezTo>
                  <a:cubicBezTo>
                    <a:pt x="49" y="252"/>
                    <a:pt x="37" y="242"/>
                    <a:pt x="28" y="230"/>
                  </a:cubicBezTo>
                  <a:cubicBezTo>
                    <a:pt x="18" y="218"/>
                    <a:pt x="11" y="203"/>
                    <a:pt x="7" y="187"/>
                  </a:cubicBezTo>
                  <a:cubicBezTo>
                    <a:pt x="3" y="171"/>
                    <a:pt x="0" y="153"/>
                    <a:pt x="0" y="135"/>
                  </a:cubicBezTo>
                  <a:cubicBezTo>
                    <a:pt x="0" y="118"/>
                    <a:pt x="3" y="102"/>
                    <a:pt x="7" y="86"/>
                  </a:cubicBezTo>
                  <a:cubicBezTo>
                    <a:pt x="11" y="69"/>
                    <a:pt x="18" y="55"/>
                    <a:pt x="28" y="42"/>
                  </a:cubicBezTo>
                  <a:cubicBezTo>
                    <a:pt x="37" y="30"/>
                    <a:pt x="49" y="19"/>
                    <a:pt x="63" y="12"/>
                  </a:cubicBezTo>
                  <a:cubicBezTo>
                    <a:pt x="78" y="4"/>
                    <a:pt x="95" y="0"/>
                    <a:pt x="116" y="0"/>
                  </a:cubicBezTo>
                  <a:cubicBezTo>
                    <a:pt x="136" y="0"/>
                    <a:pt x="154" y="4"/>
                    <a:pt x="168" y="12"/>
                  </a:cubicBezTo>
                  <a:cubicBezTo>
                    <a:pt x="183" y="21"/>
                    <a:pt x="194" y="31"/>
                    <a:pt x="204" y="45"/>
                  </a:cubicBezTo>
                  <a:cubicBezTo>
                    <a:pt x="213" y="58"/>
                    <a:pt x="219" y="74"/>
                    <a:pt x="223" y="91"/>
                  </a:cubicBezTo>
                  <a:cubicBezTo>
                    <a:pt x="227" y="108"/>
                    <a:pt x="229" y="126"/>
                    <a:pt x="228" y="144"/>
                  </a:cubicBezTo>
                  <a:lnTo>
                    <a:pt x="31" y="144"/>
                  </a:lnTo>
                  <a:close/>
                  <a:moveTo>
                    <a:pt x="197" y="117"/>
                  </a:moveTo>
                  <a:cubicBezTo>
                    <a:pt x="197" y="105"/>
                    <a:pt x="194" y="94"/>
                    <a:pt x="191" y="83"/>
                  </a:cubicBezTo>
                  <a:cubicBezTo>
                    <a:pt x="187" y="72"/>
                    <a:pt x="182" y="63"/>
                    <a:pt x="175" y="54"/>
                  </a:cubicBezTo>
                  <a:cubicBezTo>
                    <a:pt x="168" y="46"/>
                    <a:pt x="159" y="39"/>
                    <a:pt x="149" y="34"/>
                  </a:cubicBezTo>
                  <a:cubicBezTo>
                    <a:pt x="139" y="29"/>
                    <a:pt x="128" y="26"/>
                    <a:pt x="116" y="26"/>
                  </a:cubicBezTo>
                  <a:cubicBezTo>
                    <a:pt x="103" y="26"/>
                    <a:pt x="91" y="29"/>
                    <a:pt x="82" y="34"/>
                  </a:cubicBezTo>
                  <a:cubicBezTo>
                    <a:pt x="72" y="39"/>
                    <a:pt x="63" y="46"/>
                    <a:pt x="56" y="54"/>
                  </a:cubicBezTo>
                  <a:cubicBezTo>
                    <a:pt x="49" y="63"/>
                    <a:pt x="44" y="72"/>
                    <a:pt x="40" y="83"/>
                  </a:cubicBezTo>
                  <a:cubicBezTo>
                    <a:pt x="36" y="95"/>
                    <a:pt x="33" y="106"/>
                    <a:pt x="31" y="117"/>
                  </a:cubicBezTo>
                  <a:lnTo>
                    <a:pt x="197" y="11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7"/>
            <p:cNvSpPr>
              <a:spLocks/>
            </p:cNvSpPr>
            <p:nvPr userDrawn="1"/>
          </p:nvSpPr>
          <p:spPr bwMode="auto">
            <a:xfrm>
              <a:off x="10698163" y="955676"/>
              <a:ext cx="115888" cy="238125"/>
            </a:xfrm>
            <a:custGeom>
              <a:avLst/>
              <a:gdLst>
                <a:gd name="T0" fmla="*/ 0 w 126"/>
                <a:gd name="T1" fmla="*/ 4 h 260"/>
                <a:gd name="T2" fmla="*/ 29 w 126"/>
                <a:gd name="T3" fmla="*/ 4 h 260"/>
                <a:gd name="T4" fmla="*/ 29 w 126"/>
                <a:gd name="T5" fmla="*/ 64 h 260"/>
                <a:gd name="T6" fmla="*/ 30 w 126"/>
                <a:gd name="T7" fmla="*/ 64 h 260"/>
                <a:gd name="T8" fmla="*/ 67 w 126"/>
                <a:gd name="T9" fmla="*/ 16 h 260"/>
                <a:gd name="T10" fmla="*/ 126 w 126"/>
                <a:gd name="T11" fmla="*/ 1 h 260"/>
                <a:gd name="T12" fmla="*/ 126 w 126"/>
                <a:gd name="T13" fmla="*/ 32 h 260"/>
                <a:gd name="T14" fmla="*/ 88 w 126"/>
                <a:gd name="T15" fmla="*/ 38 h 260"/>
                <a:gd name="T16" fmla="*/ 58 w 126"/>
                <a:gd name="T17" fmla="*/ 57 h 260"/>
                <a:gd name="T18" fmla="*/ 38 w 126"/>
                <a:gd name="T19" fmla="*/ 87 h 260"/>
                <a:gd name="T20" fmla="*/ 31 w 126"/>
                <a:gd name="T21" fmla="*/ 124 h 260"/>
                <a:gd name="T22" fmla="*/ 31 w 126"/>
                <a:gd name="T23" fmla="*/ 260 h 260"/>
                <a:gd name="T24" fmla="*/ 0 w 126"/>
                <a:gd name="T25" fmla="*/ 260 h 260"/>
                <a:gd name="T26" fmla="*/ 0 w 126"/>
                <a:gd name="T27" fmla="*/ 4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60">
                  <a:moveTo>
                    <a:pt x="0" y="4"/>
                  </a:moveTo>
                  <a:cubicBezTo>
                    <a:pt x="29" y="4"/>
                    <a:pt x="29" y="4"/>
                    <a:pt x="29" y="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30" y="64"/>
                    <a:pt x="30" y="64"/>
                    <a:pt x="30" y="64"/>
                  </a:cubicBezTo>
                  <a:cubicBezTo>
                    <a:pt x="38" y="44"/>
                    <a:pt x="50" y="28"/>
                    <a:pt x="67" y="16"/>
                  </a:cubicBezTo>
                  <a:cubicBezTo>
                    <a:pt x="83" y="5"/>
                    <a:pt x="103" y="0"/>
                    <a:pt x="126" y="1"/>
                  </a:cubicBezTo>
                  <a:cubicBezTo>
                    <a:pt x="126" y="32"/>
                    <a:pt x="126" y="32"/>
                    <a:pt x="126" y="32"/>
                  </a:cubicBezTo>
                  <a:cubicBezTo>
                    <a:pt x="112" y="31"/>
                    <a:pt x="99" y="33"/>
                    <a:pt x="88" y="38"/>
                  </a:cubicBezTo>
                  <a:cubicBezTo>
                    <a:pt x="76" y="42"/>
                    <a:pt x="66" y="49"/>
                    <a:pt x="58" y="57"/>
                  </a:cubicBezTo>
                  <a:cubicBezTo>
                    <a:pt x="49" y="65"/>
                    <a:pt x="43" y="75"/>
                    <a:pt x="38" y="87"/>
                  </a:cubicBezTo>
                  <a:cubicBezTo>
                    <a:pt x="34" y="98"/>
                    <a:pt x="31" y="111"/>
                    <a:pt x="31" y="124"/>
                  </a:cubicBezTo>
                  <a:cubicBezTo>
                    <a:pt x="31" y="260"/>
                    <a:pt x="31" y="260"/>
                    <a:pt x="31" y="260"/>
                  </a:cubicBezTo>
                  <a:cubicBezTo>
                    <a:pt x="0" y="260"/>
                    <a:pt x="0" y="260"/>
                    <a:pt x="0" y="260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8"/>
            <p:cNvSpPr>
              <a:spLocks/>
            </p:cNvSpPr>
            <p:nvPr userDrawn="1"/>
          </p:nvSpPr>
          <p:spPr bwMode="auto">
            <a:xfrm>
              <a:off x="10837863" y="958851"/>
              <a:ext cx="207963" cy="234950"/>
            </a:xfrm>
            <a:custGeom>
              <a:avLst/>
              <a:gdLst>
                <a:gd name="T0" fmla="*/ 0 w 131"/>
                <a:gd name="T1" fmla="*/ 0 h 148"/>
                <a:gd name="T2" fmla="*/ 20 w 131"/>
                <a:gd name="T3" fmla="*/ 0 h 148"/>
                <a:gd name="T4" fmla="*/ 66 w 131"/>
                <a:gd name="T5" fmla="*/ 130 h 148"/>
                <a:gd name="T6" fmla="*/ 67 w 131"/>
                <a:gd name="T7" fmla="*/ 130 h 148"/>
                <a:gd name="T8" fmla="*/ 112 w 131"/>
                <a:gd name="T9" fmla="*/ 0 h 148"/>
                <a:gd name="T10" fmla="*/ 131 w 131"/>
                <a:gd name="T11" fmla="*/ 0 h 148"/>
                <a:gd name="T12" fmla="*/ 76 w 131"/>
                <a:gd name="T13" fmla="*/ 148 h 148"/>
                <a:gd name="T14" fmla="*/ 57 w 131"/>
                <a:gd name="T15" fmla="*/ 148 h 148"/>
                <a:gd name="T16" fmla="*/ 0 w 131"/>
                <a:gd name="T17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148">
                  <a:moveTo>
                    <a:pt x="0" y="0"/>
                  </a:moveTo>
                  <a:lnTo>
                    <a:pt x="20" y="0"/>
                  </a:lnTo>
                  <a:lnTo>
                    <a:pt x="66" y="130"/>
                  </a:lnTo>
                  <a:lnTo>
                    <a:pt x="67" y="130"/>
                  </a:lnTo>
                  <a:lnTo>
                    <a:pt x="112" y="0"/>
                  </a:lnTo>
                  <a:lnTo>
                    <a:pt x="131" y="0"/>
                  </a:lnTo>
                  <a:lnTo>
                    <a:pt x="76" y="148"/>
                  </a:lnTo>
                  <a:lnTo>
                    <a:pt x="57" y="1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9"/>
            <p:cNvSpPr>
              <a:spLocks noEditPoints="1"/>
            </p:cNvSpPr>
            <p:nvPr userDrawn="1"/>
          </p:nvSpPr>
          <p:spPr bwMode="auto">
            <a:xfrm>
              <a:off x="11074400" y="868363"/>
              <a:ext cx="28575" cy="325438"/>
            </a:xfrm>
            <a:custGeom>
              <a:avLst/>
              <a:gdLst>
                <a:gd name="T0" fmla="*/ 0 w 18"/>
                <a:gd name="T1" fmla="*/ 0 h 205"/>
                <a:gd name="T2" fmla="*/ 18 w 18"/>
                <a:gd name="T3" fmla="*/ 0 h 205"/>
                <a:gd name="T4" fmla="*/ 18 w 18"/>
                <a:gd name="T5" fmla="*/ 29 h 205"/>
                <a:gd name="T6" fmla="*/ 0 w 18"/>
                <a:gd name="T7" fmla="*/ 29 h 205"/>
                <a:gd name="T8" fmla="*/ 0 w 18"/>
                <a:gd name="T9" fmla="*/ 0 h 205"/>
                <a:gd name="T10" fmla="*/ 0 w 18"/>
                <a:gd name="T11" fmla="*/ 57 h 205"/>
                <a:gd name="T12" fmla="*/ 18 w 18"/>
                <a:gd name="T13" fmla="*/ 57 h 205"/>
                <a:gd name="T14" fmla="*/ 18 w 18"/>
                <a:gd name="T15" fmla="*/ 205 h 205"/>
                <a:gd name="T16" fmla="*/ 0 w 18"/>
                <a:gd name="T17" fmla="*/ 205 h 205"/>
                <a:gd name="T18" fmla="*/ 0 w 18"/>
                <a:gd name="T19" fmla="*/ 5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205">
                  <a:moveTo>
                    <a:pt x="0" y="0"/>
                  </a:moveTo>
                  <a:lnTo>
                    <a:pt x="18" y="0"/>
                  </a:lnTo>
                  <a:lnTo>
                    <a:pt x="18" y="29"/>
                  </a:lnTo>
                  <a:lnTo>
                    <a:pt x="0" y="29"/>
                  </a:lnTo>
                  <a:lnTo>
                    <a:pt x="0" y="0"/>
                  </a:lnTo>
                  <a:close/>
                  <a:moveTo>
                    <a:pt x="0" y="57"/>
                  </a:moveTo>
                  <a:lnTo>
                    <a:pt x="18" y="57"/>
                  </a:lnTo>
                  <a:lnTo>
                    <a:pt x="18" y="205"/>
                  </a:lnTo>
                  <a:lnTo>
                    <a:pt x="0" y="205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10"/>
            <p:cNvSpPr>
              <a:spLocks/>
            </p:cNvSpPr>
            <p:nvPr userDrawn="1"/>
          </p:nvSpPr>
          <p:spPr bwMode="auto">
            <a:xfrm>
              <a:off x="11145838" y="952501"/>
              <a:ext cx="207963" cy="247650"/>
            </a:xfrm>
            <a:custGeom>
              <a:avLst/>
              <a:gdLst>
                <a:gd name="T0" fmla="*/ 193 w 226"/>
                <a:gd name="T1" fmla="*/ 88 h 270"/>
                <a:gd name="T2" fmla="*/ 169 w 226"/>
                <a:gd name="T3" fmla="*/ 43 h 270"/>
                <a:gd name="T4" fmla="*/ 121 w 226"/>
                <a:gd name="T5" fmla="*/ 26 h 270"/>
                <a:gd name="T6" fmla="*/ 82 w 226"/>
                <a:gd name="T7" fmla="*/ 36 h 270"/>
                <a:gd name="T8" fmla="*/ 54 w 226"/>
                <a:gd name="T9" fmla="*/ 60 h 270"/>
                <a:gd name="T10" fmla="*/ 37 w 226"/>
                <a:gd name="T11" fmla="*/ 95 h 270"/>
                <a:gd name="T12" fmla="*/ 31 w 226"/>
                <a:gd name="T13" fmla="*/ 135 h 270"/>
                <a:gd name="T14" fmla="*/ 37 w 226"/>
                <a:gd name="T15" fmla="*/ 175 h 270"/>
                <a:gd name="T16" fmla="*/ 54 w 226"/>
                <a:gd name="T17" fmla="*/ 210 h 270"/>
                <a:gd name="T18" fmla="*/ 82 w 226"/>
                <a:gd name="T19" fmla="*/ 235 h 270"/>
                <a:gd name="T20" fmla="*/ 121 w 226"/>
                <a:gd name="T21" fmla="*/ 244 h 270"/>
                <a:gd name="T22" fmla="*/ 148 w 226"/>
                <a:gd name="T23" fmla="*/ 239 h 270"/>
                <a:gd name="T24" fmla="*/ 171 w 226"/>
                <a:gd name="T25" fmla="*/ 224 h 270"/>
                <a:gd name="T26" fmla="*/ 187 w 226"/>
                <a:gd name="T27" fmla="*/ 201 h 270"/>
                <a:gd name="T28" fmla="*/ 195 w 226"/>
                <a:gd name="T29" fmla="*/ 171 h 270"/>
                <a:gd name="T30" fmla="*/ 226 w 226"/>
                <a:gd name="T31" fmla="*/ 171 h 270"/>
                <a:gd name="T32" fmla="*/ 192 w 226"/>
                <a:gd name="T33" fmla="*/ 244 h 270"/>
                <a:gd name="T34" fmla="*/ 121 w 226"/>
                <a:gd name="T35" fmla="*/ 270 h 270"/>
                <a:gd name="T36" fmla="*/ 69 w 226"/>
                <a:gd name="T37" fmla="*/ 259 h 270"/>
                <a:gd name="T38" fmla="*/ 31 w 226"/>
                <a:gd name="T39" fmla="*/ 230 h 270"/>
                <a:gd name="T40" fmla="*/ 8 w 226"/>
                <a:gd name="T41" fmla="*/ 187 h 270"/>
                <a:gd name="T42" fmla="*/ 0 w 226"/>
                <a:gd name="T43" fmla="*/ 135 h 270"/>
                <a:gd name="T44" fmla="*/ 8 w 226"/>
                <a:gd name="T45" fmla="*/ 83 h 270"/>
                <a:gd name="T46" fmla="*/ 31 w 226"/>
                <a:gd name="T47" fmla="*/ 40 h 270"/>
                <a:gd name="T48" fmla="*/ 69 w 226"/>
                <a:gd name="T49" fmla="*/ 11 h 270"/>
                <a:gd name="T50" fmla="*/ 121 w 226"/>
                <a:gd name="T51" fmla="*/ 0 h 270"/>
                <a:gd name="T52" fmla="*/ 190 w 226"/>
                <a:gd name="T53" fmla="*/ 22 h 270"/>
                <a:gd name="T54" fmla="*/ 224 w 226"/>
                <a:gd name="T55" fmla="*/ 88 h 270"/>
                <a:gd name="T56" fmla="*/ 193 w 226"/>
                <a:gd name="T57" fmla="*/ 88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6" h="270">
                  <a:moveTo>
                    <a:pt x="193" y="88"/>
                  </a:moveTo>
                  <a:cubicBezTo>
                    <a:pt x="189" y="69"/>
                    <a:pt x="181" y="53"/>
                    <a:pt x="169" y="43"/>
                  </a:cubicBezTo>
                  <a:cubicBezTo>
                    <a:pt x="157" y="32"/>
                    <a:pt x="141" y="26"/>
                    <a:pt x="121" y="26"/>
                  </a:cubicBezTo>
                  <a:cubicBezTo>
                    <a:pt x="106" y="26"/>
                    <a:pt x="93" y="29"/>
                    <a:pt x="82" y="36"/>
                  </a:cubicBezTo>
                  <a:cubicBezTo>
                    <a:pt x="70" y="42"/>
                    <a:pt x="61" y="50"/>
                    <a:pt x="54" y="60"/>
                  </a:cubicBezTo>
                  <a:cubicBezTo>
                    <a:pt x="46" y="71"/>
                    <a:pt x="41" y="82"/>
                    <a:pt x="37" y="95"/>
                  </a:cubicBezTo>
                  <a:cubicBezTo>
                    <a:pt x="33" y="108"/>
                    <a:pt x="31" y="122"/>
                    <a:pt x="31" y="135"/>
                  </a:cubicBezTo>
                  <a:cubicBezTo>
                    <a:pt x="31" y="149"/>
                    <a:pt x="33" y="162"/>
                    <a:pt x="37" y="175"/>
                  </a:cubicBezTo>
                  <a:cubicBezTo>
                    <a:pt x="41" y="188"/>
                    <a:pt x="46" y="200"/>
                    <a:pt x="54" y="210"/>
                  </a:cubicBezTo>
                  <a:cubicBezTo>
                    <a:pt x="61" y="220"/>
                    <a:pt x="70" y="228"/>
                    <a:pt x="82" y="235"/>
                  </a:cubicBezTo>
                  <a:cubicBezTo>
                    <a:pt x="93" y="241"/>
                    <a:pt x="106" y="244"/>
                    <a:pt x="121" y="244"/>
                  </a:cubicBezTo>
                  <a:cubicBezTo>
                    <a:pt x="130" y="244"/>
                    <a:pt x="139" y="242"/>
                    <a:pt x="148" y="239"/>
                  </a:cubicBezTo>
                  <a:cubicBezTo>
                    <a:pt x="157" y="235"/>
                    <a:pt x="164" y="230"/>
                    <a:pt x="171" y="224"/>
                  </a:cubicBezTo>
                  <a:cubicBezTo>
                    <a:pt x="177" y="217"/>
                    <a:pt x="183" y="209"/>
                    <a:pt x="187" y="201"/>
                  </a:cubicBezTo>
                  <a:cubicBezTo>
                    <a:pt x="191" y="192"/>
                    <a:pt x="194" y="182"/>
                    <a:pt x="195" y="171"/>
                  </a:cubicBezTo>
                  <a:cubicBezTo>
                    <a:pt x="226" y="171"/>
                    <a:pt x="226" y="171"/>
                    <a:pt x="226" y="171"/>
                  </a:cubicBezTo>
                  <a:cubicBezTo>
                    <a:pt x="222" y="202"/>
                    <a:pt x="210" y="227"/>
                    <a:pt x="192" y="244"/>
                  </a:cubicBezTo>
                  <a:cubicBezTo>
                    <a:pt x="173" y="262"/>
                    <a:pt x="149" y="270"/>
                    <a:pt x="121" y="270"/>
                  </a:cubicBezTo>
                  <a:cubicBezTo>
                    <a:pt x="101" y="270"/>
                    <a:pt x="84" y="267"/>
                    <a:pt x="69" y="259"/>
                  </a:cubicBezTo>
                  <a:cubicBezTo>
                    <a:pt x="54" y="252"/>
                    <a:pt x="41" y="242"/>
                    <a:pt x="31" y="230"/>
                  </a:cubicBezTo>
                  <a:cubicBezTo>
                    <a:pt x="21" y="218"/>
                    <a:pt x="13" y="204"/>
                    <a:pt x="8" y="187"/>
                  </a:cubicBezTo>
                  <a:cubicBezTo>
                    <a:pt x="3" y="171"/>
                    <a:pt x="0" y="154"/>
                    <a:pt x="0" y="135"/>
                  </a:cubicBezTo>
                  <a:cubicBezTo>
                    <a:pt x="0" y="117"/>
                    <a:pt x="3" y="100"/>
                    <a:pt x="8" y="83"/>
                  </a:cubicBezTo>
                  <a:cubicBezTo>
                    <a:pt x="13" y="67"/>
                    <a:pt x="21" y="52"/>
                    <a:pt x="31" y="40"/>
                  </a:cubicBezTo>
                  <a:cubicBezTo>
                    <a:pt x="41" y="28"/>
                    <a:pt x="54" y="18"/>
                    <a:pt x="69" y="11"/>
                  </a:cubicBezTo>
                  <a:cubicBezTo>
                    <a:pt x="84" y="4"/>
                    <a:pt x="101" y="0"/>
                    <a:pt x="121" y="0"/>
                  </a:cubicBezTo>
                  <a:cubicBezTo>
                    <a:pt x="148" y="0"/>
                    <a:pt x="171" y="7"/>
                    <a:pt x="190" y="22"/>
                  </a:cubicBezTo>
                  <a:cubicBezTo>
                    <a:pt x="209" y="36"/>
                    <a:pt x="221" y="58"/>
                    <a:pt x="224" y="88"/>
                  </a:cubicBezTo>
                  <a:lnTo>
                    <a:pt x="193" y="8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1"/>
            <p:cNvSpPr>
              <a:spLocks noEditPoints="1"/>
            </p:cNvSpPr>
            <p:nvPr userDrawn="1"/>
          </p:nvSpPr>
          <p:spPr bwMode="auto">
            <a:xfrm>
              <a:off x="11382375" y="952501"/>
              <a:ext cx="207963" cy="247650"/>
            </a:xfrm>
            <a:custGeom>
              <a:avLst/>
              <a:gdLst>
                <a:gd name="T0" fmla="*/ 31 w 228"/>
                <a:gd name="T1" fmla="*/ 144 h 270"/>
                <a:gd name="T2" fmla="*/ 36 w 228"/>
                <a:gd name="T3" fmla="*/ 179 h 270"/>
                <a:gd name="T4" fmla="*/ 51 w 228"/>
                <a:gd name="T5" fmla="*/ 211 h 270"/>
                <a:gd name="T6" fmla="*/ 77 w 228"/>
                <a:gd name="T7" fmla="*/ 235 h 270"/>
                <a:gd name="T8" fmla="*/ 115 w 228"/>
                <a:gd name="T9" fmla="*/ 244 h 270"/>
                <a:gd name="T10" fmla="*/ 169 w 228"/>
                <a:gd name="T11" fmla="*/ 226 h 270"/>
                <a:gd name="T12" fmla="*/ 196 w 228"/>
                <a:gd name="T13" fmla="*/ 179 h 270"/>
                <a:gd name="T14" fmla="*/ 227 w 228"/>
                <a:gd name="T15" fmla="*/ 179 h 270"/>
                <a:gd name="T16" fmla="*/ 190 w 228"/>
                <a:gd name="T17" fmla="*/ 246 h 270"/>
                <a:gd name="T18" fmla="*/ 115 w 228"/>
                <a:gd name="T19" fmla="*/ 270 h 270"/>
                <a:gd name="T20" fmla="*/ 63 w 228"/>
                <a:gd name="T21" fmla="*/ 259 h 270"/>
                <a:gd name="T22" fmla="*/ 27 w 228"/>
                <a:gd name="T23" fmla="*/ 230 h 270"/>
                <a:gd name="T24" fmla="*/ 7 w 228"/>
                <a:gd name="T25" fmla="*/ 187 h 270"/>
                <a:gd name="T26" fmla="*/ 0 w 228"/>
                <a:gd name="T27" fmla="*/ 135 h 270"/>
                <a:gd name="T28" fmla="*/ 7 w 228"/>
                <a:gd name="T29" fmla="*/ 86 h 270"/>
                <a:gd name="T30" fmla="*/ 27 w 228"/>
                <a:gd name="T31" fmla="*/ 42 h 270"/>
                <a:gd name="T32" fmla="*/ 63 w 228"/>
                <a:gd name="T33" fmla="*/ 12 h 270"/>
                <a:gd name="T34" fmla="*/ 115 w 228"/>
                <a:gd name="T35" fmla="*/ 0 h 270"/>
                <a:gd name="T36" fmla="*/ 168 w 228"/>
                <a:gd name="T37" fmla="*/ 12 h 270"/>
                <a:gd name="T38" fmla="*/ 203 w 228"/>
                <a:gd name="T39" fmla="*/ 45 h 270"/>
                <a:gd name="T40" fmla="*/ 223 w 228"/>
                <a:gd name="T41" fmla="*/ 91 h 270"/>
                <a:gd name="T42" fmla="*/ 228 w 228"/>
                <a:gd name="T43" fmla="*/ 144 h 270"/>
                <a:gd name="T44" fmla="*/ 31 w 228"/>
                <a:gd name="T45" fmla="*/ 144 h 270"/>
                <a:gd name="T46" fmla="*/ 197 w 228"/>
                <a:gd name="T47" fmla="*/ 117 h 270"/>
                <a:gd name="T48" fmla="*/ 190 w 228"/>
                <a:gd name="T49" fmla="*/ 83 h 270"/>
                <a:gd name="T50" fmla="*/ 174 w 228"/>
                <a:gd name="T51" fmla="*/ 54 h 270"/>
                <a:gd name="T52" fmla="*/ 149 w 228"/>
                <a:gd name="T53" fmla="*/ 34 h 270"/>
                <a:gd name="T54" fmla="*/ 115 w 228"/>
                <a:gd name="T55" fmla="*/ 26 h 270"/>
                <a:gd name="T56" fmla="*/ 81 w 228"/>
                <a:gd name="T57" fmla="*/ 34 h 270"/>
                <a:gd name="T58" fmla="*/ 56 w 228"/>
                <a:gd name="T59" fmla="*/ 54 h 270"/>
                <a:gd name="T60" fmla="*/ 39 w 228"/>
                <a:gd name="T61" fmla="*/ 83 h 270"/>
                <a:gd name="T62" fmla="*/ 31 w 228"/>
                <a:gd name="T63" fmla="*/ 117 h 270"/>
                <a:gd name="T64" fmla="*/ 197 w 228"/>
                <a:gd name="T65" fmla="*/ 11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8" h="270">
                  <a:moveTo>
                    <a:pt x="31" y="144"/>
                  </a:moveTo>
                  <a:cubicBezTo>
                    <a:pt x="31" y="155"/>
                    <a:pt x="33" y="167"/>
                    <a:pt x="36" y="179"/>
                  </a:cubicBezTo>
                  <a:cubicBezTo>
                    <a:pt x="39" y="191"/>
                    <a:pt x="44" y="201"/>
                    <a:pt x="51" y="211"/>
                  </a:cubicBezTo>
                  <a:cubicBezTo>
                    <a:pt x="58" y="221"/>
                    <a:pt x="66" y="228"/>
                    <a:pt x="77" y="235"/>
                  </a:cubicBezTo>
                  <a:cubicBezTo>
                    <a:pt x="88" y="241"/>
                    <a:pt x="100" y="244"/>
                    <a:pt x="115" y="244"/>
                  </a:cubicBezTo>
                  <a:cubicBezTo>
                    <a:pt x="138" y="244"/>
                    <a:pt x="156" y="238"/>
                    <a:pt x="169" y="226"/>
                  </a:cubicBezTo>
                  <a:cubicBezTo>
                    <a:pt x="182" y="214"/>
                    <a:pt x="191" y="198"/>
                    <a:pt x="196" y="179"/>
                  </a:cubicBezTo>
                  <a:cubicBezTo>
                    <a:pt x="227" y="179"/>
                    <a:pt x="227" y="179"/>
                    <a:pt x="227" y="179"/>
                  </a:cubicBezTo>
                  <a:cubicBezTo>
                    <a:pt x="220" y="208"/>
                    <a:pt x="208" y="230"/>
                    <a:pt x="190" y="246"/>
                  </a:cubicBezTo>
                  <a:cubicBezTo>
                    <a:pt x="173" y="262"/>
                    <a:pt x="148" y="270"/>
                    <a:pt x="115" y="270"/>
                  </a:cubicBezTo>
                  <a:cubicBezTo>
                    <a:pt x="95" y="270"/>
                    <a:pt x="77" y="267"/>
                    <a:pt x="63" y="259"/>
                  </a:cubicBezTo>
                  <a:cubicBezTo>
                    <a:pt x="48" y="252"/>
                    <a:pt x="36" y="242"/>
                    <a:pt x="27" y="230"/>
                  </a:cubicBezTo>
                  <a:cubicBezTo>
                    <a:pt x="18" y="218"/>
                    <a:pt x="11" y="203"/>
                    <a:pt x="7" y="187"/>
                  </a:cubicBezTo>
                  <a:cubicBezTo>
                    <a:pt x="2" y="171"/>
                    <a:pt x="0" y="153"/>
                    <a:pt x="0" y="135"/>
                  </a:cubicBezTo>
                  <a:cubicBezTo>
                    <a:pt x="0" y="118"/>
                    <a:pt x="2" y="102"/>
                    <a:pt x="7" y="86"/>
                  </a:cubicBezTo>
                  <a:cubicBezTo>
                    <a:pt x="11" y="69"/>
                    <a:pt x="18" y="55"/>
                    <a:pt x="27" y="42"/>
                  </a:cubicBezTo>
                  <a:cubicBezTo>
                    <a:pt x="36" y="30"/>
                    <a:pt x="48" y="19"/>
                    <a:pt x="63" y="12"/>
                  </a:cubicBezTo>
                  <a:cubicBezTo>
                    <a:pt x="77" y="4"/>
                    <a:pt x="95" y="0"/>
                    <a:pt x="115" y="0"/>
                  </a:cubicBezTo>
                  <a:cubicBezTo>
                    <a:pt x="136" y="0"/>
                    <a:pt x="153" y="4"/>
                    <a:pt x="168" y="12"/>
                  </a:cubicBezTo>
                  <a:cubicBezTo>
                    <a:pt x="182" y="21"/>
                    <a:pt x="194" y="31"/>
                    <a:pt x="203" y="45"/>
                  </a:cubicBezTo>
                  <a:cubicBezTo>
                    <a:pt x="212" y="58"/>
                    <a:pt x="219" y="74"/>
                    <a:pt x="223" y="91"/>
                  </a:cubicBezTo>
                  <a:cubicBezTo>
                    <a:pt x="227" y="108"/>
                    <a:pt x="228" y="126"/>
                    <a:pt x="228" y="144"/>
                  </a:cubicBezTo>
                  <a:lnTo>
                    <a:pt x="31" y="144"/>
                  </a:lnTo>
                  <a:close/>
                  <a:moveTo>
                    <a:pt x="197" y="117"/>
                  </a:moveTo>
                  <a:cubicBezTo>
                    <a:pt x="196" y="105"/>
                    <a:pt x="194" y="94"/>
                    <a:pt x="190" y="83"/>
                  </a:cubicBezTo>
                  <a:cubicBezTo>
                    <a:pt x="187" y="72"/>
                    <a:pt x="181" y="63"/>
                    <a:pt x="174" y="54"/>
                  </a:cubicBezTo>
                  <a:cubicBezTo>
                    <a:pt x="167" y="46"/>
                    <a:pt x="159" y="39"/>
                    <a:pt x="149" y="34"/>
                  </a:cubicBezTo>
                  <a:cubicBezTo>
                    <a:pt x="139" y="29"/>
                    <a:pt x="128" y="26"/>
                    <a:pt x="115" y="26"/>
                  </a:cubicBezTo>
                  <a:cubicBezTo>
                    <a:pt x="102" y="26"/>
                    <a:pt x="91" y="29"/>
                    <a:pt x="81" y="34"/>
                  </a:cubicBezTo>
                  <a:cubicBezTo>
                    <a:pt x="71" y="39"/>
                    <a:pt x="63" y="46"/>
                    <a:pt x="56" y="54"/>
                  </a:cubicBezTo>
                  <a:cubicBezTo>
                    <a:pt x="49" y="63"/>
                    <a:pt x="43" y="72"/>
                    <a:pt x="39" y="83"/>
                  </a:cubicBezTo>
                  <a:cubicBezTo>
                    <a:pt x="35" y="95"/>
                    <a:pt x="32" y="106"/>
                    <a:pt x="31" y="117"/>
                  </a:cubicBezTo>
                  <a:lnTo>
                    <a:pt x="197" y="11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2"/>
            <p:cNvSpPr>
              <a:spLocks/>
            </p:cNvSpPr>
            <p:nvPr userDrawn="1"/>
          </p:nvSpPr>
          <p:spPr bwMode="auto">
            <a:xfrm>
              <a:off x="11615738" y="952501"/>
              <a:ext cx="190500" cy="247650"/>
            </a:xfrm>
            <a:custGeom>
              <a:avLst/>
              <a:gdLst>
                <a:gd name="T0" fmla="*/ 168 w 208"/>
                <a:gd name="T1" fmla="*/ 82 h 270"/>
                <a:gd name="T2" fmla="*/ 162 w 208"/>
                <a:gd name="T3" fmla="*/ 57 h 270"/>
                <a:gd name="T4" fmla="*/ 147 w 208"/>
                <a:gd name="T5" fmla="*/ 40 h 270"/>
                <a:gd name="T6" fmla="*/ 126 w 208"/>
                <a:gd name="T7" fmla="*/ 29 h 270"/>
                <a:gd name="T8" fmla="*/ 101 w 208"/>
                <a:gd name="T9" fmla="*/ 26 h 270"/>
                <a:gd name="T10" fmla="*/ 80 w 208"/>
                <a:gd name="T11" fmla="*/ 28 h 270"/>
                <a:gd name="T12" fmla="*/ 60 w 208"/>
                <a:gd name="T13" fmla="*/ 36 h 270"/>
                <a:gd name="T14" fmla="*/ 46 w 208"/>
                <a:gd name="T15" fmla="*/ 50 h 270"/>
                <a:gd name="T16" fmla="*/ 41 w 208"/>
                <a:gd name="T17" fmla="*/ 70 h 270"/>
                <a:gd name="T18" fmla="*/ 46 w 208"/>
                <a:gd name="T19" fmla="*/ 88 h 270"/>
                <a:gd name="T20" fmla="*/ 59 w 208"/>
                <a:gd name="T21" fmla="*/ 100 h 270"/>
                <a:gd name="T22" fmla="*/ 76 w 208"/>
                <a:gd name="T23" fmla="*/ 108 h 270"/>
                <a:gd name="T24" fmla="*/ 94 w 208"/>
                <a:gd name="T25" fmla="*/ 113 h 270"/>
                <a:gd name="T26" fmla="*/ 135 w 208"/>
                <a:gd name="T27" fmla="*/ 123 h 270"/>
                <a:gd name="T28" fmla="*/ 162 w 208"/>
                <a:gd name="T29" fmla="*/ 130 h 270"/>
                <a:gd name="T30" fmla="*/ 185 w 208"/>
                <a:gd name="T31" fmla="*/ 144 h 270"/>
                <a:gd name="T32" fmla="*/ 202 w 208"/>
                <a:gd name="T33" fmla="*/ 164 h 270"/>
                <a:gd name="T34" fmla="*/ 208 w 208"/>
                <a:gd name="T35" fmla="*/ 194 h 270"/>
                <a:gd name="T36" fmla="*/ 199 w 208"/>
                <a:gd name="T37" fmla="*/ 229 h 270"/>
                <a:gd name="T38" fmla="*/ 175 w 208"/>
                <a:gd name="T39" fmla="*/ 253 h 270"/>
                <a:gd name="T40" fmla="*/ 142 w 208"/>
                <a:gd name="T41" fmla="*/ 266 h 270"/>
                <a:gd name="T42" fmla="*/ 105 w 208"/>
                <a:gd name="T43" fmla="*/ 270 h 270"/>
                <a:gd name="T44" fmla="*/ 32 w 208"/>
                <a:gd name="T45" fmla="*/ 249 h 270"/>
                <a:gd name="T46" fmla="*/ 0 w 208"/>
                <a:gd name="T47" fmla="*/ 180 h 270"/>
                <a:gd name="T48" fmla="*/ 32 w 208"/>
                <a:gd name="T49" fmla="*/ 180 h 270"/>
                <a:gd name="T50" fmla="*/ 55 w 208"/>
                <a:gd name="T51" fmla="*/ 228 h 270"/>
                <a:gd name="T52" fmla="*/ 107 w 208"/>
                <a:gd name="T53" fmla="*/ 244 h 270"/>
                <a:gd name="T54" fmla="*/ 130 w 208"/>
                <a:gd name="T55" fmla="*/ 242 h 270"/>
                <a:gd name="T56" fmla="*/ 153 w 208"/>
                <a:gd name="T57" fmla="*/ 233 h 270"/>
                <a:gd name="T58" fmla="*/ 170 w 208"/>
                <a:gd name="T59" fmla="*/ 218 h 270"/>
                <a:gd name="T60" fmla="*/ 177 w 208"/>
                <a:gd name="T61" fmla="*/ 196 h 270"/>
                <a:gd name="T62" fmla="*/ 172 w 208"/>
                <a:gd name="T63" fmla="*/ 177 h 270"/>
                <a:gd name="T64" fmla="*/ 159 w 208"/>
                <a:gd name="T65" fmla="*/ 164 h 270"/>
                <a:gd name="T66" fmla="*/ 141 w 208"/>
                <a:gd name="T67" fmla="*/ 155 h 270"/>
                <a:gd name="T68" fmla="*/ 121 w 208"/>
                <a:gd name="T69" fmla="*/ 149 h 270"/>
                <a:gd name="T70" fmla="*/ 81 w 208"/>
                <a:gd name="T71" fmla="*/ 140 h 270"/>
                <a:gd name="T72" fmla="*/ 52 w 208"/>
                <a:gd name="T73" fmla="*/ 131 h 270"/>
                <a:gd name="T74" fmla="*/ 30 w 208"/>
                <a:gd name="T75" fmla="*/ 118 h 270"/>
                <a:gd name="T76" fmla="*/ 15 w 208"/>
                <a:gd name="T77" fmla="*/ 99 h 270"/>
                <a:gd name="T78" fmla="*/ 9 w 208"/>
                <a:gd name="T79" fmla="*/ 72 h 270"/>
                <a:gd name="T80" fmla="*/ 18 w 208"/>
                <a:gd name="T81" fmla="*/ 39 h 270"/>
                <a:gd name="T82" fmla="*/ 41 w 208"/>
                <a:gd name="T83" fmla="*/ 16 h 270"/>
                <a:gd name="T84" fmla="*/ 72 w 208"/>
                <a:gd name="T85" fmla="*/ 4 h 270"/>
                <a:gd name="T86" fmla="*/ 105 w 208"/>
                <a:gd name="T87" fmla="*/ 0 h 270"/>
                <a:gd name="T88" fmla="*/ 141 w 208"/>
                <a:gd name="T89" fmla="*/ 5 h 270"/>
                <a:gd name="T90" fmla="*/ 171 w 208"/>
                <a:gd name="T91" fmla="*/ 20 h 270"/>
                <a:gd name="T92" fmla="*/ 191 w 208"/>
                <a:gd name="T93" fmla="*/ 46 h 270"/>
                <a:gd name="T94" fmla="*/ 199 w 208"/>
                <a:gd name="T95" fmla="*/ 82 h 270"/>
                <a:gd name="T96" fmla="*/ 168 w 208"/>
                <a:gd name="T97" fmla="*/ 82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8" h="270">
                  <a:moveTo>
                    <a:pt x="168" y="82"/>
                  </a:moveTo>
                  <a:cubicBezTo>
                    <a:pt x="168" y="73"/>
                    <a:pt x="166" y="64"/>
                    <a:pt x="162" y="57"/>
                  </a:cubicBezTo>
                  <a:cubicBezTo>
                    <a:pt x="158" y="50"/>
                    <a:pt x="153" y="44"/>
                    <a:pt x="147" y="40"/>
                  </a:cubicBezTo>
                  <a:cubicBezTo>
                    <a:pt x="141" y="35"/>
                    <a:pt x="134" y="32"/>
                    <a:pt x="126" y="29"/>
                  </a:cubicBezTo>
                  <a:cubicBezTo>
                    <a:pt x="118" y="27"/>
                    <a:pt x="110" y="26"/>
                    <a:pt x="101" y="26"/>
                  </a:cubicBezTo>
                  <a:cubicBezTo>
                    <a:pt x="94" y="26"/>
                    <a:pt x="87" y="27"/>
                    <a:pt x="80" y="28"/>
                  </a:cubicBezTo>
                  <a:cubicBezTo>
                    <a:pt x="73" y="30"/>
                    <a:pt x="66" y="32"/>
                    <a:pt x="60" y="36"/>
                  </a:cubicBezTo>
                  <a:cubicBezTo>
                    <a:pt x="54" y="39"/>
                    <a:pt x="50" y="44"/>
                    <a:pt x="46" y="50"/>
                  </a:cubicBezTo>
                  <a:cubicBezTo>
                    <a:pt x="42" y="55"/>
                    <a:pt x="41" y="62"/>
                    <a:pt x="41" y="70"/>
                  </a:cubicBezTo>
                  <a:cubicBezTo>
                    <a:pt x="41" y="77"/>
                    <a:pt x="42" y="83"/>
                    <a:pt x="46" y="88"/>
                  </a:cubicBezTo>
                  <a:cubicBezTo>
                    <a:pt x="49" y="93"/>
                    <a:pt x="54" y="97"/>
                    <a:pt x="59" y="100"/>
                  </a:cubicBezTo>
                  <a:cubicBezTo>
                    <a:pt x="64" y="103"/>
                    <a:pt x="70" y="106"/>
                    <a:pt x="76" y="108"/>
                  </a:cubicBezTo>
                  <a:cubicBezTo>
                    <a:pt x="83" y="110"/>
                    <a:pt x="88" y="112"/>
                    <a:pt x="94" y="113"/>
                  </a:cubicBezTo>
                  <a:cubicBezTo>
                    <a:pt x="135" y="123"/>
                    <a:pt x="135" y="123"/>
                    <a:pt x="135" y="123"/>
                  </a:cubicBezTo>
                  <a:cubicBezTo>
                    <a:pt x="144" y="124"/>
                    <a:pt x="153" y="127"/>
                    <a:pt x="162" y="130"/>
                  </a:cubicBezTo>
                  <a:cubicBezTo>
                    <a:pt x="170" y="133"/>
                    <a:pt x="178" y="138"/>
                    <a:pt x="185" y="144"/>
                  </a:cubicBezTo>
                  <a:cubicBezTo>
                    <a:pt x="192" y="149"/>
                    <a:pt x="197" y="156"/>
                    <a:pt x="202" y="164"/>
                  </a:cubicBezTo>
                  <a:cubicBezTo>
                    <a:pt x="206" y="173"/>
                    <a:pt x="208" y="182"/>
                    <a:pt x="208" y="194"/>
                  </a:cubicBezTo>
                  <a:cubicBezTo>
                    <a:pt x="208" y="207"/>
                    <a:pt x="205" y="219"/>
                    <a:pt x="199" y="229"/>
                  </a:cubicBezTo>
                  <a:cubicBezTo>
                    <a:pt x="192" y="239"/>
                    <a:pt x="184" y="247"/>
                    <a:pt x="175" y="253"/>
                  </a:cubicBezTo>
                  <a:cubicBezTo>
                    <a:pt x="165" y="259"/>
                    <a:pt x="154" y="263"/>
                    <a:pt x="142" y="266"/>
                  </a:cubicBezTo>
                  <a:cubicBezTo>
                    <a:pt x="129" y="269"/>
                    <a:pt x="117" y="270"/>
                    <a:pt x="105" y="270"/>
                  </a:cubicBezTo>
                  <a:cubicBezTo>
                    <a:pt x="75" y="270"/>
                    <a:pt x="51" y="263"/>
                    <a:pt x="32" y="249"/>
                  </a:cubicBezTo>
                  <a:cubicBezTo>
                    <a:pt x="14" y="234"/>
                    <a:pt x="3" y="212"/>
                    <a:pt x="0" y="180"/>
                  </a:cubicBezTo>
                  <a:cubicBezTo>
                    <a:pt x="32" y="180"/>
                    <a:pt x="32" y="180"/>
                    <a:pt x="32" y="180"/>
                  </a:cubicBezTo>
                  <a:cubicBezTo>
                    <a:pt x="33" y="201"/>
                    <a:pt x="41" y="217"/>
                    <a:pt x="55" y="228"/>
                  </a:cubicBezTo>
                  <a:cubicBezTo>
                    <a:pt x="69" y="239"/>
                    <a:pt x="86" y="244"/>
                    <a:pt x="107" y="244"/>
                  </a:cubicBezTo>
                  <a:cubicBezTo>
                    <a:pt x="114" y="244"/>
                    <a:pt x="122" y="243"/>
                    <a:pt x="130" y="242"/>
                  </a:cubicBezTo>
                  <a:cubicBezTo>
                    <a:pt x="138" y="240"/>
                    <a:pt x="146" y="237"/>
                    <a:pt x="153" y="233"/>
                  </a:cubicBezTo>
                  <a:cubicBezTo>
                    <a:pt x="160" y="229"/>
                    <a:pt x="166" y="224"/>
                    <a:pt x="170" y="218"/>
                  </a:cubicBezTo>
                  <a:cubicBezTo>
                    <a:pt x="175" y="212"/>
                    <a:pt x="177" y="205"/>
                    <a:pt x="177" y="196"/>
                  </a:cubicBezTo>
                  <a:cubicBezTo>
                    <a:pt x="177" y="188"/>
                    <a:pt x="175" y="182"/>
                    <a:pt x="172" y="177"/>
                  </a:cubicBezTo>
                  <a:cubicBezTo>
                    <a:pt x="169" y="171"/>
                    <a:pt x="165" y="167"/>
                    <a:pt x="159" y="164"/>
                  </a:cubicBezTo>
                  <a:cubicBezTo>
                    <a:pt x="154" y="160"/>
                    <a:pt x="148" y="157"/>
                    <a:pt x="141" y="155"/>
                  </a:cubicBezTo>
                  <a:cubicBezTo>
                    <a:pt x="135" y="153"/>
                    <a:pt x="128" y="151"/>
                    <a:pt x="121" y="149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0" y="138"/>
                    <a:pt x="61" y="134"/>
                    <a:pt x="52" y="131"/>
                  </a:cubicBezTo>
                  <a:cubicBezTo>
                    <a:pt x="44" y="128"/>
                    <a:pt x="36" y="123"/>
                    <a:pt x="30" y="118"/>
                  </a:cubicBezTo>
                  <a:cubicBezTo>
                    <a:pt x="23" y="113"/>
                    <a:pt x="18" y="107"/>
                    <a:pt x="15" y="99"/>
                  </a:cubicBezTo>
                  <a:cubicBezTo>
                    <a:pt x="11" y="92"/>
                    <a:pt x="9" y="83"/>
                    <a:pt x="9" y="72"/>
                  </a:cubicBezTo>
                  <a:cubicBezTo>
                    <a:pt x="9" y="59"/>
                    <a:pt x="12" y="48"/>
                    <a:pt x="18" y="39"/>
                  </a:cubicBezTo>
                  <a:cubicBezTo>
                    <a:pt x="24" y="29"/>
                    <a:pt x="31" y="22"/>
                    <a:pt x="41" y="16"/>
                  </a:cubicBezTo>
                  <a:cubicBezTo>
                    <a:pt x="50" y="11"/>
                    <a:pt x="60" y="7"/>
                    <a:pt x="72" y="4"/>
                  </a:cubicBezTo>
                  <a:cubicBezTo>
                    <a:pt x="83" y="1"/>
                    <a:pt x="94" y="0"/>
                    <a:pt x="105" y="0"/>
                  </a:cubicBezTo>
                  <a:cubicBezTo>
                    <a:pt x="118" y="0"/>
                    <a:pt x="130" y="2"/>
                    <a:pt x="141" y="5"/>
                  </a:cubicBezTo>
                  <a:cubicBezTo>
                    <a:pt x="152" y="8"/>
                    <a:pt x="162" y="13"/>
                    <a:pt x="171" y="20"/>
                  </a:cubicBezTo>
                  <a:cubicBezTo>
                    <a:pt x="179" y="27"/>
                    <a:pt x="186" y="36"/>
                    <a:pt x="191" y="46"/>
                  </a:cubicBezTo>
                  <a:cubicBezTo>
                    <a:pt x="196" y="56"/>
                    <a:pt x="198" y="68"/>
                    <a:pt x="199" y="82"/>
                  </a:cubicBezTo>
                  <a:lnTo>
                    <a:pt x="168" y="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 noEditPoints="1"/>
            </p:cNvSpPr>
            <p:nvPr userDrawn="1"/>
          </p:nvSpPr>
          <p:spPr bwMode="auto">
            <a:xfrm>
              <a:off x="10855325" y="423863"/>
              <a:ext cx="320675" cy="334963"/>
            </a:xfrm>
            <a:custGeom>
              <a:avLst/>
              <a:gdLst>
                <a:gd name="T0" fmla="*/ 230 w 349"/>
                <a:gd name="T1" fmla="*/ 0 h 364"/>
                <a:gd name="T2" fmla="*/ 20 w 349"/>
                <a:gd name="T3" fmla="*/ 0 h 364"/>
                <a:gd name="T4" fmla="*/ 20 w 349"/>
                <a:gd name="T5" fmla="*/ 77 h 364"/>
                <a:gd name="T6" fmla="*/ 225 w 349"/>
                <a:gd name="T7" fmla="*/ 77 h 364"/>
                <a:gd name="T8" fmla="*/ 267 w 349"/>
                <a:gd name="T9" fmla="*/ 126 h 364"/>
                <a:gd name="T10" fmla="*/ 267 w 349"/>
                <a:gd name="T11" fmla="*/ 139 h 364"/>
                <a:gd name="T12" fmla="*/ 97 w 349"/>
                <a:gd name="T13" fmla="*/ 139 h 364"/>
                <a:gd name="T14" fmla="*/ 0 w 349"/>
                <a:gd name="T15" fmla="*/ 243 h 364"/>
                <a:gd name="T16" fmla="*/ 0 w 349"/>
                <a:gd name="T17" fmla="*/ 260 h 364"/>
                <a:gd name="T18" fmla="*/ 100 w 349"/>
                <a:gd name="T19" fmla="*/ 364 h 364"/>
                <a:gd name="T20" fmla="*/ 349 w 349"/>
                <a:gd name="T21" fmla="*/ 364 h 364"/>
                <a:gd name="T22" fmla="*/ 349 w 349"/>
                <a:gd name="T23" fmla="*/ 125 h 364"/>
                <a:gd name="T24" fmla="*/ 230 w 349"/>
                <a:gd name="T25" fmla="*/ 0 h 364"/>
                <a:gd name="T26" fmla="*/ 109 w 349"/>
                <a:gd name="T27" fmla="*/ 287 h 364"/>
                <a:gd name="T28" fmla="*/ 82 w 349"/>
                <a:gd name="T29" fmla="*/ 249 h 364"/>
                <a:gd name="T30" fmla="*/ 109 w 349"/>
                <a:gd name="T31" fmla="*/ 212 h 364"/>
                <a:gd name="T32" fmla="*/ 267 w 349"/>
                <a:gd name="T33" fmla="*/ 212 h 364"/>
                <a:gd name="T34" fmla="*/ 267 w 349"/>
                <a:gd name="T35" fmla="*/ 287 h 364"/>
                <a:gd name="T36" fmla="*/ 109 w 349"/>
                <a:gd name="T37" fmla="*/ 287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9" h="364">
                  <a:moveTo>
                    <a:pt x="23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25" y="77"/>
                    <a:pt x="225" y="77"/>
                    <a:pt x="225" y="77"/>
                  </a:cubicBezTo>
                  <a:cubicBezTo>
                    <a:pt x="255" y="77"/>
                    <a:pt x="267" y="91"/>
                    <a:pt x="267" y="126"/>
                  </a:cubicBezTo>
                  <a:cubicBezTo>
                    <a:pt x="267" y="139"/>
                    <a:pt x="267" y="139"/>
                    <a:pt x="267" y="139"/>
                  </a:cubicBezTo>
                  <a:cubicBezTo>
                    <a:pt x="97" y="139"/>
                    <a:pt x="97" y="139"/>
                    <a:pt x="97" y="139"/>
                  </a:cubicBezTo>
                  <a:cubicBezTo>
                    <a:pt x="32" y="139"/>
                    <a:pt x="0" y="171"/>
                    <a:pt x="0" y="243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335"/>
                    <a:pt x="33" y="364"/>
                    <a:pt x="100" y="364"/>
                  </a:cubicBezTo>
                  <a:cubicBezTo>
                    <a:pt x="349" y="364"/>
                    <a:pt x="349" y="364"/>
                    <a:pt x="349" y="364"/>
                  </a:cubicBezTo>
                  <a:cubicBezTo>
                    <a:pt x="349" y="125"/>
                    <a:pt x="349" y="125"/>
                    <a:pt x="349" y="125"/>
                  </a:cubicBezTo>
                  <a:cubicBezTo>
                    <a:pt x="349" y="33"/>
                    <a:pt x="319" y="0"/>
                    <a:pt x="230" y="0"/>
                  </a:cubicBezTo>
                  <a:moveTo>
                    <a:pt x="109" y="287"/>
                  </a:moveTo>
                  <a:cubicBezTo>
                    <a:pt x="96" y="287"/>
                    <a:pt x="82" y="280"/>
                    <a:pt x="82" y="249"/>
                  </a:cubicBezTo>
                  <a:cubicBezTo>
                    <a:pt x="82" y="218"/>
                    <a:pt x="96" y="212"/>
                    <a:pt x="109" y="212"/>
                  </a:cubicBezTo>
                  <a:cubicBezTo>
                    <a:pt x="267" y="212"/>
                    <a:pt x="267" y="212"/>
                    <a:pt x="267" y="212"/>
                  </a:cubicBezTo>
                  <a:cubicBezTo>
                    <a:pt x="267" y="287"/>
                    <a:pt x="267" y="287"/>
                    <a:pt x="267" y="287"/>
                  </a:cubicBezTo>
                  <a:lnTo>
                    <a:pt x="109" y="2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 noEditPoints="1"/>
            </p:cNvSpPr>
            <p:nvPr userDrawn="1"/>
          </p:nvSpPr>
          <p:spPr bwMode="auto">
            <a:xfrm>
              <a:off x="11491913" y="423863"/>
              <a:ext cx="319088" cy="334963"/>
            </a:xfrm>
            <a:custGeom>
              <a:avLst/>
              <a:gdLst>
                <a:gd name="T0" fmla="*/ 230 w 349"/>
                <a:gd name="T1" fmla="*/ 0 h 364"/>
                <a:gd name="T2" fmla="*/ 20 w 349"/>
                <a:gd name="T3" fmla="*/ 0 h 364"/>
                <a:gd name="T4" fmla="*/ 20 w 349"/>
                <a:gd name="T5" fmla="*/ 77 h 364"/>
                <a:gd name="T6" fmla="*/ 225 w 349"/>
                <a:gd name="T7" fmla="*/ 77 h 364"/>
                <a:gd name="T8" fmla="*/ 267 w 349"/>
                <a:gd name="T9" fmla="*/ 126 h 364"/>
                <a:gd name="T10" fmla="*/ 267 w 349"/>
                <a:gd name="T11" fmla="*/ 139 h 364"/>
                <a:gd name="T12" fmla="*/ 97 w 349"/>
                <a:gd name="T13" fmla="*/ 139 h 364"/>
                <a:gd name="T14" fmla="*/ 0 w 349"/>
                <a:gd name="T15" fmla="*/ 243 h 364"/>
                <a:gd name="T16" fmla="*/ 0 w 349"/>
                <a:gd name="T17" fmla="*/ 260 h 364"/>
                <a:gd name="T18" fmla="*/ 100 w 349"/>
                <a:gd name="T19" fmla="*/ 364 h 364"/>
                <a:gd name="T20" fmla="*/ 349 w 349"/>
                <a:gd name="T21" fmla="*/ 364 h 364"/>
                <a:gd name="T22" fmla="*/ 349 w 349"/>
                <a:gd name="T23" fmla="*/ 125 h 364"/>
                <a:gd name="T24" fmla="*/ 230 w 349"/>
                <a:gd name="T25" fmla="*/ 0 h 364"/>
                <a:gd name="T26" fmla="*/ 109 w 349"/>
                <a:gd name="T27" fmla="*/ 287 h 364"/>
                <a:gd name="T28" fmla="*/ 82 w 349"/>
                <a:gd name="T29" fmla="*/ 249 h 364"/>
                <a:gd name="T30" fmla="*/ 109 w 349"/>
                <a:gd name="T31" fmla="*/ 212 h 364"/>
                <a:gd name="T32" fmla="*/ 267 w 349"/>
                <a:gd name="T33" fmla="*/ 212 h 364"/>
                <a:gd name="T34" fmla="*/ 267 w 349"/>
                <a:gd name="T35" fmla="*/ 287 h 364"/>
                <a:gd name="T36" fmla="*/ 109 w 349"/>
                <a:gd name="T37" fmla="*/ 287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9" h="364">
                  <a:moveTo>
                    <a:pt x="23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25" y="77"/>
                    <a:pt x="225" y="77"/>
                    <a:pt x="225" y="77"/>
                  </a:cubicBezTo>
                  <a:cubicBezTo>
                    <a:pt x="255" y="77"/>
                    <a:pt x="267" y="91"/>
                    <a:pt x="267" y="126"/>
                  </a:cubicBezTo>
                  <a:cubicBezTo>
                    <a:pt x="267" y="139"/>
                    <a:pt x="267" y="139"/>
                    <a:pt x="267" y="139"/>
                  </a:cubicBezTo>
                  <a:cubicBezTo>
                    <a:pt x="97" y="139"/>
                    <a:pt x="97" y="139"/>
                    <a:pt x="97" y="139"/>
                  </a:cubicBezTo>
                  <a:cubicBezTo>
                    <a:pt x="32" y="139"/>
                    <a:pt x="0" y="171"/>
                    <a:pt x="0" y="243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335"/>
                    <a:pt x="33" y="364"/>
                    <a:pt x="100" y="364"/>
                  </a:cubicBezTo>
                  <a:cubicBezTo>
                    <a:pt x="349" y="364"/>
                    <a:pt x="349" y="364"/>
                    <a:pt x="349" y="364"/>
                  </a:cubicBezTo>
                  <a:cubicBezTo>
                    <a:pt x="349" y="125"/>
                    <a:pt x="349" y="125"/>
                    <a:pt x="349" y="125"/>
                  </a:cubicBezTo>
                  <a:cubicBezTo>
                    <a:pt x="349" y="33"/>
                    <a:pt x="319" y="0"/>
                    <a:pt x="230" y="0"/>
                  </a:cubicBezTo>
                  <a:moveTo>
                    <a:pt x="109" y="287"/>
                  </a:moveTo>
                  <a:cubicBezTo>
                    <a:pt x="96" y="287"/>
                    <a:pt x="82" y="280"/>
                    <a:pt x="82" y="249"/>
                  </a:cubicBezTo>
                  <a:cubicBezTo>
                    <a:pt x="82" y="218"/>
                    <a:pt x="96" y="212"/>
                    <a:pt x="109" y="212"/>
                  </a:cubicBezTo>
                  <a:cubicBezTo>
                    <a:pt x="267" y="212"/>
                    <a:pt x="267" y="212"/>
                    <a:pt x="267" y="212"/>
                  </a:cubicBezTo>
                  <a:cubicBezTo>
                    <a:pt x="267" y="287"/>
                    <a:pt x="267" y="287"/>
                    <a:pt x="267" y="287"/>
                  </a:cubicBezTo>
                  <a:lnTo>
                    <a:pt x="109" y="2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10123488" y="423863"/>
              <a:ext cx="293688" cy="334963"/>
            </a:xfrm>
            <a:custGeom>
              <a:avLst/>
              <a:gdLst>
                <a:gd name="T0" fmla="*/ 0 w 185"/>
                <a:gd name="T1" fmla="*/ 0 h 211"/>
                <a:gd name="T2" fmla="*/ 0 w 185"/>
                <a:gd name="T3" fmla="*/ 45 h 211"/>
                <a:gd name="T4" fmla="*/ 68 w 185"/>
                <a:gd name="T5" fmla="*/ 45 h 211"/>
                <a:gd name="T6" fmla="*/ 68 w 185"/>
                <a:gd name="T7" fmla="*/ 211 h 211"/>
                <a:gd name="T8" fmla="*/ 117 w 185"/>
                <a:gd name="T9" fmla="*/ 211 h 211"/>
                <a:gd name="T10" fmla="*/ 117 w 185"/>
                <a:gd name="T11" fmla="*/ 45 h 211"/>
                <a:gd name="T12" fmla="*/ 185 w 185"/>
                <a:gd name="T13" fmla="*/ 45 h 211"/>
                <a:gd name="T14" fmla="*/ 185 w 185"/>
                <a:gd name="T15" fmla="*/ 0 h 211"/>
                <a:gd name="T16" fmla="*/ 0 w 185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5" h="211">
                  <a:moveTo>
                    <a:pt x="0" y="0"/>
                  </a:moveTo>
                  <a:lnTo>
                    <a:pt x="0" y="45"/>
                  </a:lnTo>
                  <a:lnTo>
                    <a:pt x="68" y="45"/>
                  </a:lnTo>
                  <a:lnTo>
                    <a:pt x="68" y="211"/>
                  </a:lnTo>
                  <a:lnTo>
                    <a:pt x="117" y="211"/>
                  </a:lnTo>
                  <a:lnTo>
                    <a:pt x="117" y="45"/>
                  </a:lnTo>
                  <a:lnTo>
                    <a:pt x="185" y="45"/>
                  </a:lnTo>
                  <a:lnTo>
                    <a:pt x="1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11191875" y="423863"/>
              <a:ext cx="292100" cy="334963"/>
            </a:xfrm>
            <a:custGeom>
              <a:avLst/>
              <a:gdLst>
                <a:gd name="T0" fmla="*/ 0 w 184"/>
                <a:gd name="T1" fmla="*/ 0 h 211"/>
                <a:gd name="T2" fmla="*/ 0 w 184"/>
                <a:gd name="T3" fmla="*/ 45 h 211"/>
                <a:gd name="T4" fmla="*/ 68 w 184"/>
                <a:gd name="T5" fmla="*/ 45 h 211"/>
                <a:gd name="T6" fmla="*/ 68 w 184"/>
                <a:gd name="T7" fmla="*/ 211 h 211"/>
                <a:gd name="T8" fmla="*/ 116 w 184"/>
                <a:gd name="T9" fmla="*/ 211 h 211"/>
                <a:gd name="T10" fmla="*/ 116 w 184"/>
                <a:gd name="T11" fmla="*/ 45 h 211"/>
                <a:gd name="T12" fmla="*/ 184 w 184"/>
                <a:gd name="T13" fmla="*/ 45 h 211"/>
                <a:gd name="T14" fmla="*/ 184 w 184"/>
                <a:gd name="T15" fmla="*/ 0 h 211"/>
                <a:gd name="T16" fmla="*/ 0 w 184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211">
                  <a:moveTo>
                    <a:pt x="0" y="0"/>
                  </a:moveTo>
                  <a:lnTo>
                    <a:pt x="0" y="45"/>
                  </a:lnTo>
                  <a:lnTo>
                    <a:pt x="68" y="45"/>
                  </a:lnTo>
                  <a:lnTo>
                    <a:pt x="68" y="211"/>
                  </a:lnTo>
                  <a:lnTo>
                    <a:pt x="116" y="211"/>
                  </a:lnTo>
                  <a:lnTo>
                    <a:pt x="116" y="45"/>
                  </a:lnTo>
                  <a:lnTo>
                    <a:pt x="184" y="45"/>
                  </a:lnTo>
                  <a:lnTo>
                    <a:pt x="1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 noEditPoints="1"/>
            </p:cNvSpPr>
            <p:nvPr userDrawn="1"/>
          </p:nvSpPr>
          <p:spPr bwMode="auto">
            <a:xfrm>
              <a:off x="10509250" y="423863"/>
              <a:ext cx="315913" cy="334963"/>
            </a:xfrm>
            <a:custGeom>
              <a:avLst/>
              <a:gdLst>
                <a:gd name="T0" fmla="*/ 345 w 345"/>
                <a:gd name="T1" fmla="*/ 237 h 364"/>
                <a:gd name="T2" fmla="*/ 345 w 345"/>
                <a:gd name="T3" fmla="*/ 128 h 364"/>
                <a:gd name="T4" fmla="*/ 224 w 345"/>
                <a:gd name="T5" fmla="*/ 0 h 364"/>
                <a:gd name="T6" fmla="*/ 0 w 345"/>
                <a:gd name="T7" fmla="*/ 0 h 364"/>
                <a:gd name="T8" fmla="*/ 0 w 345"/>
                <a:gd name="T9" fmla="*/ 364 h 364"/>
                <a:gd name="T10" fmla="*/ 228 w 345"/>
                <a:gd name="T11" fmla="*/ 364 h 364"/>
                <a:gd name="T12" fmla="*/ 345 w 345"/>
                <a:gd name="T13" fmla="*/ 237 h 364"/>
                <a:gd name="T14" fmla="*/ 260 w 345"/>
                <a:gd name="T15" fmla="*/ 238 h 364"/>
                <a:gd name="T16" fmla="*/ 218 w 345"/>
                <a:gd name="T17" fmla="*/ 287 h 364"/>
                <a:gd name="T18" fmla="*/ 84 w 345"/>
                <a:gd name="T19" fmla="*/ 287 h 364"/>
                <a:gd name="T20" fmla="*/ 84 w 345"/>
                <a:gd name="T21" fmla="*/ 78 h 364"/>
                <a:gd name="T22" fmla="*/ 218 w 345"/>
                <a:gd name="T23" fmla="*/ 78 h 364"/>
                <a:gd name="T24" fmla="*/ 260 w 345"/>
                <a:gd name="T25" fmla="*/ 126 h 364"/>
                <a:gd name="T26" fmla="*/ 260 w 345"/>
                <a:gd name="T27" fmla="*/ 23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" h="364">
                  <a:moveTo>
                    <a:pt x="345" y="237"/>
                  </a:moveTo>
                  <a:cubicBezTo>
                    <a:pt x="345" y="128"/>
                    <a:pt x="345" y="128"/>
                    <a:pt x="345" y="128"/>
                  </a:cubicBezTo>
                  <a:cubicBezTo>
                    <a:pt x="345" y="33"/>
                    <a:pt x="308" y="0"/>
                    <a:pt x="2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64"/>
                    <a:pt x="0" y="364"/>
                    <a:pt x="0" y="364"/>
                  </a:cubicBezTo>
                  <a:cubicBezTo>
                    <a:pt x="228" y="364"/>
                    <a:pt x="228" y="364"/>
                    <a:pt x="228" y="364"/>
                  </a:cubicBezTo>
                  <a:cubicBezTo>
                    <a:pt x="317" y="364"/>
                    <a:pt x="345" y="320"/>
                    <a:pt x="345" y="237"/>
                  </a:cubicBezTo>
                  <a:moveTo>
                    <a:pt x="260" y="238"/>
                  </a:moveTo>
                  <a:cubicBezTo>
                    <a:pt x="260" y="273"/>
                    <a:pt x="248" y="287"/>
                    <a:pt x="218" y="287"/>
                  </a:cubicBezTo>
                  <a:cubicBezTo>
                    <a:pt x="84" y="287"/>
                    <a:pt x="84" y="287"/>
                    <a:pt x="84" y="287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218" y="78"/>
                    <a:pt x="218" y="78"/>
                    <a:pt x="218" y="78"/>
                  </a:cubicBezTo>
                  <a:cubicBezTo>
                    <a:pt x="248" y="78"/>
                    <a:pt x="260" y="91"/>
                    <a:pt x="260" y="126"/>
                  </a:cubicBezTo>
                  <a:lnTo>
                    <a:pt x="260" y="23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9448800" y="420688"/>
              <a:ext cx="331788" cy="342900"/>
            </a:xfrm>
            <a:custGeom>
              <a:avLst/>
              <a:gdLst>
                <a:gd name="T0" fmla="*/ 273 w 363"/>
                <a:gd name="T1" fmla="*/ 282 h 373"/>
                <a:gd name="T2" fmla="*/ 146 w 363"/>
                <a:gd name="T3" fmla="*/ 42 h 373"/>
                <a:gd name="T4" fmla="*/ 74 w 363"/>
                <a:gd name="T5" fmla="*/ 0 h 373"/>
                <a:gd name="T6" fmla="*/ 0 w 363"/>
                <a:gd name="T7" fmla="*/ 96 h 373"/>
                <a:gd name="T8" fmla="*/ 0 w 363"/>
                <a:gd name="T9" fmla="*/ 369 h 373"/>
                <a:gd name="T10" fmla="*/ 82 w 363"/>
                <a:gd name="T11" fmla="*/ 369 h 373"/>
                <a:gd name="T12" fmla="*/ 82 w 363"/>
                <a:gd name="T13" fmla="*/ 142 h 373"/>
                <a:gd name="T14" fmla="*/ 81 w 363"/>
                <a:gd name="T15" fmla="*/ 96 h 373"/>
                <a:gd name="T16" fmla="*/ 83 w 363"/>
                <a:gd name="T17" fmla="*/ 87 h 373"/>
                <a:gd name="T18" fmla="*/ 89 w 363"/>
                <a:gd name="T19" fmla="*/ 91 h 373"/>
                <a:gd name="T20" fmla="*/ 217 w 363"/>
                <a:gd name="T21" fmla="*/ 331 h 373"/>
                <a:gd name="T22" fmla="*/ 288 w 363"/>
                <a:gd name="T23" fmla="*/ 373 h 373"/>
                <a:gd name="T24" fmla="*/ 363 w 363"/>
                <a:gd name="T25" fmla="*/ 276 h 373"/>
                <a:gd name="T26" fmla="*/ 363 w 363"/>
                <a:gd name="T27" fmla="*/ 4 h 373"/>
                <a:gd name="T28" fmla="*/ 280 w 363"/>
                <a:gd name="T29" fmla="*/ 4 h 373"/>
                <a:gd name="T30" fmla="*/ 280 w 363"/>
                <a:gd name="T31" fmla="*/ 231 h 373"/>
                <a:gd name="T32" fmla="*/ 282 w 363"/>
                <a:gd name="T33" fmla="*/ 277 h 373"/>
                <a:gd name="T34" fmla="*/ 279 w 363"/>
                <a:gd name="T35" fmla="*/ 286 h 373"/>
                <a:gd name="T36" fmla="*/ 273 w 363"/>
                <a:gd name="T37" fmla="*/ 282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3" h="373">
                  <a:moveTo>
                    <a:pt x="273" y="282"/>
                  </a:moveTo>
                  <a:cubicBezTo>
                    <a:pt x="271" y="278"/>
                    <a:pt x="160" y="63"/>
                    <a:pt x="146" y="42"/>
                  </a:cubicBezTo>
                  <a:cubicBezTo>
                    <a:pt x="130" y="17"/>
                    <a:pt x="111" y="0"/>
                    <a:pt x="74" y="0"/>
                  </a:cubicBezTo>
                  <a:cubicBezTo>
                    <a:pt x="40" y="0"/>
                    <a:pt x="0" y="15"/>
                    <a:pt x="0" y="96"/>
                  </a:cubicBezTo>
                  <a:cubicBezTo>
                    <a:pt x="0" y="369"/>
                    <a:pt x="0" y="369"/>
                    <a:pt x="0" y="369"/>
                  </a:cubicBezTo>
                  <a:cubicBezTo>
                    <a:pt x="82" y="369"/>
                    <a:pt x="82" y="369"/>
                    <a:pt x="82" y="369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25"/>
                    <a:pt x="81" y="101"/>
                    <a:pt x="81" y="96"/>
                  </a:cubicBezTo>
                  <a:cubicBezTo>
                    <a:pt x="81" y="92"/>
                    <a:pt x="81" y="88"/>
                    <a:pt x="83" y="87"/>
                  </a:cubicBezTo>
                  <a:cubicBezTo>
                    <a:pt x="85" y="86"/>
                    <a:pt x="88" y="88"/>
                    <a:pt x="89" y="91"/>
                  </a:cubicBezTo>
                  <a:cubicBezTo>
                    <a:pt x="91" y="94"/>
                    <a:pt x="195" y="297"/>
                    <a:pt x="217" y="331"/>
                  </a:cubicBezTo>
                  <a:cubicBezTo>
                    <a:pt x="232" y="355"/>
                    <a:pt x="251" y="373"/>
                    <a:pt x="288" y="373"/>
                  </a:cubicBezTo>
                  <a:cubicBezTo>
                    <a:pt x="322" y="373"/>
                    <a:pt x="363" y="357"/>
                    <a:pt x="363" y="276"/>
                  </a:cubicBezTo>
                  <a:cubicBezTo>
                    <a:pt x="363" y="4"/>
                    <a:pt x="363" y="4"/>
                    <a:pt x="363" y="4"/>
                  </a:cubicBezTo>
                  <a:cubicBezTo>
                    <a:pt x="280" y="4"/>
                    <a:pt x="280" y="4"/>
                    <a:pt x="280" y="4"/>
                  </a:cubicBezTo>
                  <a:cubicBezTo>
                    <a:pt x="280" y="231"/>
                    <a:pt x="280" y="231"/>
                    <a:pt x="280" y="231"/>
                  </a:cubicBezTo>
                  <a:cubicBezTo>
                    <a:pt x="280" y="248"/>
                    <a:pt x="281" y="272"/>
                    <a:pt x="282" y="277"/>
                  </a:cubicBezTo>
                  <a:cubicBezTo>
                    <a:pt x="282" y="281"/>
                    <a:pt x="282" y="284"/>
                    <a:pt x="279" y="286"/>
                  </a:cubicBezTo>
                  <a:cubicBezTo>
                    <a:pt x="277" y="287"/>
                    <a:pt x="275" y="285"/>
                    <a:pt x="273" y="28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9807575" y="423863"/>
              <a:ext cx="292100" cy="334963"/>
            </a:xfrm>
            <a:custGeom>
              <a:avLst/>
              <a:gdLst>
                <a:gd name="T0" fmla="*/ 0 w 184"/>
                <a:gd name="T1" fmla="*/ 0 h 211"/>
                <a:gd name="T2" fmla="*/ 0 w 184"/>
                <a:gd name="T3" fmla="*/ 45 h 211"/>
                <a:gd name="T4" fmla="*/ 68 w 184"/>
                <a:gd name="T5" fmla="*/ 45 h 211"/>
                <a:gd name="T6" fmla="*/ 68 w 184"/>
                <a:gd name="T7" fmla="*/ 211 h 211"/>
                <a:gd name="T8" fmla="*/ 116 w 184"/>
                <a:gd name="T9" fmla="*/ 211 h 211"/>
                <a:gd name="T10" fmla="*/ 116 w 184"/>
                <a:gd name="T11" fmla="*/ 45 h 211"/>
                <a:gd name="T12" fmla="*/ 184 w 184"/>
                <a:gd name="T13" fmla="*/ 45 h 211"/>
                <a:gd name="T14" fmla="*/ 184 w 184"/>
                <a:gd name="T15" fmla="*/ 0 h 211"/>
                <a:gd name="T16" fmla="*/ 0 w 184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211">
                  <a:moveTo>
                    <a:pt x="0" y="0"/>
                  </a:moveTo>
                  <a:lnTo>
                    <a:pt x="0" y="45"/>
                  </a:lnTo>
                  <a:lnTo>
                    <a:pt x="68" y="45"/>
                  </a:lnTo>
                  <a:lnTo>
                    <a:pt x="68" y="211"/>
                  </a:lnTo>
                  <a:lnTo>
                    <a:pt x="116" y="211"/>
                  </a:lnTo>
                  <a:lnTo>
                    <a:pt x="116" y="45"/>
                  </a:lnTo>
                  <a:lnTo>
                    <a:pt x="184" y="45"/>
                  </a:lnTo>
                  <a:lnTo>
                    <a:pt x="1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7" name="TextBox 12"/>
          <p:cNvSpPr txBox="1"/>
          <p:nvPr userDrawn="1"/>
        </p:nvSpPr>
        <p:spPr>
          <a:xfrm>
            <a:off x="9829800" y="6597352"/>
            <a:ext cx="2219079" cy="123111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bg1"/>
                </a:solidFill>
                <a:latin typeface="+mn-lt"/>
                <a:ea typeface="HGPGothicE" charset="-128"/>
                <a:cs typeface="Meiryo UI" pitchFamily="50" charset="-128"/>
              </a:rPr>
              <a:t>© 2017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6754173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2849316" y="1066800"/>
            <a:ext cx="8802689" cy="5098330"/>
          </a:xfrm>
          <a:prstGeom prst="rect">
            <a:avLst/>
          </a:prstGeom>
        </p:spPr>
        <p:txBody>
          <a:bodyPr lIns="183600" rIns="183600"/>
          <a:lstStyle>
            <a:lvl1pPr marL="0" indent="0" fontAlgn="ctr">
              <a:spcBef>
                <a:spcPts val="0"/>
              </a:spcBef>
              <a:spcAft>
                <a:spcPts val="0"/>
              </a:spcAft>
              <a:buFontTx/>
              <a:buNone/>
              <a:defRPr sz="2000" b="0" i="0" spc="100" baseline="0">
                <a:solidFill>
                  <a:schemeClr val="tx1"/>
                </a:solidFill>
                <a:latin typeface="+mn-lt"/>
                <a:ea typeface="HGPGothicE" charset="-128"/>
                <a:cs typeface="HGPGothicE" charset="-128"/>
              </a:defRPr>
            </a:lvl1pPr>
            <a:lvl2pPr marL="609555" indent="0" fontAlgn="ctr">
              <a:spcBef>
                <a:spcPts val="0"/>
              </a:spcBef>
              <a:spcAft>
                <a:spcPts val="0"/>
              </a:spcAft>
              <a:buFontTx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fontAlgn="ctr">
              <a:spcBef>
                <a:spcPts val="0"/>
              </a:spcBef>
              <a:spcAft>
                <a:spcPts val="0"/>
              </a:spcAft>
              <a:buFontTx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>
              <a:buFontTx/>
              <a:buNone/>
              <a:defRPr>
                <a:solidFill>
                  <a:schemeClr val="tx2"/>
                </a:solidFill>
              </a:defRPr>
            </a:lvl4pPr>
            <a:lvl5pPr marL="2438218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kumimoji="1" lang="en-US" altLang="ja-JP" dirty="0"/>
              <a:t>Click and enter text.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sp>
        <p:nvSpPr>
          <p:cNvPr id="14" name="TextBox 16"/>
          <p:cNvSpPr txBox="1"/>
          <p:nvPr userDrawn="1"/>
        </p:nvSpPr>
        <p:spPr>
          <a:xfrm>
            <a:off x="5761153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tx1"/>
                </a:solidFill>
                <a:latin typeface="+mn-lt"/>
                <a:ea typeface="HGPGothicE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tx1"/>
              </a:solidFill>
              <a:latin typeface="+mn-lt"/>
              <a:ea typeface="HGPGothicE" charset="-128"/>
              <a:cs typeface="HGPGothicE" charset="-128"/>
            </a:endParaRPr>
          </a:p>
        </p:txBody>
      </p:sp>
      <p:sp>
        <p:nvSpPr>
          <p:cNvPr id="7" name="TextBox 12"/>
          <p:cNvSpPr txBox="1"/>
          <p:nvPr userDrawn="1"/>
        </p:nvSpPr>
        <p:spPr>
          <a:xfrm>
            <a:off x="9753600" y="6597352"/>
            <a:ext cx="2295279" cy="123111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tx1"/>
                </a:solidFill>
                <a:latin typeface="+mn-lt"/>
                <a:ea typeface="HGPGothicE" charset="-128"/>
                <a:cs typeface="Meiryo UI" pitchFamily="50" charset="-128"/>
              </a:rPr>
              <a:t>© 2017 NTT DATA, Inc. All rights reserved.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3736" y="0"/>
            <a:ext cx="10515600" cy="722376"/>
          </a:xfrm>
          <a:prstGeom prst="rect">
            <a:avLst/>
          </a:prstGeom>
        </p:spPr>
        <p:txBody>
          <a:bodyPr tIns="109728" anchor="ctr"/>
          <a:lstStyle>
            <a:lvl1pPr marL="226468" marR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 kumimoji="1" lang="en-US" sz="2400" kern="1200" spc="0" baseline="0">
                <a:solidFill>
                  <a:schemeClr val="tx1"/>
                </a:solidFill>
                <a:latin typeface="+mn-lt"/>
                <a:ea typeface="+mj-ea"/>
                <a:cs typeface="Arial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ja-JP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44432682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4060824" y="1524000"/>
            <a:ext cx="4067176" cy="355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>
              <a:latin typeface="+mn-lt"/>
            </a:endParaRPr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1524000"/>
            <a:ext cx="4060825" cy="3556000"/>
          </a:xfrm>
          <a:prstGeom prst="rect">
            <a:avLst/>
          </a:prstGeom>
        </p:spPr>
        <p:txBody>
          <a:bodyPr tIns="457200"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128000" y="1524000"/>
            <a:ext cx="4060825" cy="3556000"/>
          </a:xfrm>
          <a:prstGeom prst="rect">
            <a:avLst/>
          </a:prstGeom>
        </p:spPr>
        <p:txBody>
          <a:bodyPr tIns="457200"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4265612" y="2961822"/>
            <a:ext cx="3657600" cy="75202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 bwMode="white">
          <a:xfrm>
            <a:off x="4265612" y="3810000"/>
            <a:ext cx="3657600" cy="72662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173736" y="0"/>
            <a:ext cx="10515600" cy="722376"/>
          </a:xfrm>
          <a:prstGeom prst="rect">
            <a:avLst/>
          </a:prstGeom>
        </p:spPr>
        <p:txBody>
          <a:bodyPr tIns="109728" anchor="ctr"/>
          <a:lstStyle>
            <a:lvl1pPr marL="226468" marR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 kumimoji="1" lang="en-US" sz="2400" kern="1200" spc="0" baseline="0">
                <a:solidFill>
                  <a:schemeClr val="tx1"/>
                </a:solidFill>
                <a:latin typeface="+mn-lt"/>
                <a:ea typeface="+mj-ea"/>
                <a:cs typeface="Arial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ja-JP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286460727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/>
          </p:cNvSpPr>
          <p:nvPr userDrawn="1"/>
        </p:nvSpPr>
        <p:spPr bwMode="auto">
          <a:xfrm>
            <a:off x="3175" y="0"/>
            <a:ext cx="5224380" cy="6858000"/>
          </a:xfrm>
          <a:custGeom>
            <a:avLst/>
            <a:gdLst>
              <a:gd name="T0" fmla="*/ 1111 w 1691"/>
              <a:gd name="T1" fmla="*/ 1108 h 2215"/>
              <a:gd name="T2" fmla="*/ 1108 w 1691"/>
              <a:gd name="T3" fmla="*/ 1108 h 2215"/>
              <a:gd name="T4" fmla="*/ 1108 w 1691"/>
              <a:gd name="T5" fmla="*/ 1102 h 2215"/>
              <a:gd name="T6" fmla="*/ 815 w 1691"/>
              <a:gd name="T7" fmla="*/ 569 h 2215"/>
              <a:gd name="T8" fmla="*/ 0 w 1691"/>
              <a:gd name="T9" fmla="*/ 0 h 2215"/>
              <a:gd name="T10" fmla="*/ 0 w 1691"/>
              <a:gd name="T11" fmla="*/ 1108 h 2215"/>
              <a:gd name="T12" fmla="*/ 0 w 1691"/>
              <a:gd name="T13" fmla="*/ 1213 h 2215"/>
              <a:gd name="T14" fmla="*/ 34 w 1691"/>
              <a:gd name="T15" fmla="*/ 1257 h 2215"/>
              <a:gd name="T16" fmla="*/ 522 w 1691"/>
              <a:gd name="T17" fmla="*/ 2215 h 2215"/>
              <a:gd name="T18" fmla="*/ 1108 w 1691"/>
              <a:gd name="T19" fmla="*/ 2215 h 2215"/>
              <a:gd name="T20" fmla="*/ 1691 w 1691"/>
              <a:gd name="T21" fmla="*/ 2215 h 2215"/>
              <a:gd name="T22" fmla="*/ 1111 w 1691"/>
              <a:gd name="T23" fmla="*/ 1108 h 2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91" h="2215">
                <a:moveTo>
                  <a:pt x="1111" y="1108"/>
                </a:moveTo>
                <a:cubicBezTo>
                  <a:pt x="1108" y="1108"/>
                  <a:pt x="1108" y="1108"/>
                  <a:pt x="1108" y="1108"/>
                </a:cubicBezTo>
                <a:cubicBezTo>
                  <a:pt x="1108" y="1102"/>
                  <a:pt x="1108" y="1102"/>
                  <a:pt x="1108" y="1102"/>
                </a:cubicBezTo>
                <a:cubicBezTo>
                  <a:pt x="965" y="833"/>
                  <a:pt x="857" y="635"/>
                  <a:pt x="815" y="569"/>
                </a:cubicBezTo>
                <a:cubicBezTo>
                  <a:pt x="624" y="269"/>
                  <a:pt x="397" y="50"/>
                  <a:pt x="0" y="0"/>
                </a:cubicBezTo>
                <a:cubicBezTo>
                  <a:pt x="0" y="1108"/>
                  <a:pt x="0" y="1108"/>
                  <a:pt x="0" y="1108"/>
                </a:cubicBezTo>
                <a:cubicBezTo>
                  <a:pt x="0" y="1213"/>
                  <a:pt x="0" y="1213"/>
                  <a:pt x="0" y="1213"/>
                </a:cubicBezTo>
                <a:cubicBezTo>
                  <a:pt x="13" y="1224"/>
                  <a:pt x="24" y="1239"/>
                  <a:pt x="34" y="1257"/>
                </a:cubicBezTo>
                <a:cubicBezTo>
                  <a:pt x="42" y="1273"/>
                  <a:pt x="250" y="1684"/>
                  <a:pt x="522" y="2215"/>
                </a:cubicBezTo>
                <a:cubicBezTo>
                  <a:pt x="1108" y="2215"/>
                  <a:pt x="1108" y="2215"/>
                  <a:pt x="1108" y="2215"/>
                </a:cubicBezTo>
                <a:cubicBezTo>
                  <a:pt x="1691" y="2215"/>
                  <a:pt x="1691" y="2215"/>
                  <a:pt x="1691" y="2215"/>
                </a:cubicBezTo>
                <a:cubicBezTo>
                  <a:pt x="1483" y="1814"/>
                  <a:pt x="1274" y="1415"/>
                  <a:pt x="1111" y="110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3352800" y="0"/>
            <a:ext cx="8839200" cy="6857999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algn="ctr">
              <a:defRPr sz="3200" spc="200" baseline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kumimoji="1" lang="en-US" altLang="ja-JP" dirty="0"/>
              <a:t>[Middle Title Page]</a:t>
            </a:r>
            <a:endParaRPr kumimoji="1" lang="ja-JP" altLang="en-US" dirty="0"/>
          </a:p>
        </p:txBody>
      </p:sp>
      <p:sp>
        <p:nvSpPr>
          <p:cNvPr id="8" name="TextBox 12"/>
          <p:cNvSpPr txBox="1"/>
          <p:nvPr userDrawn="1"/>
        </p:nvSpPr>
        <p:spPr>
          <a:xfrm>
            <a:off x="231285" y="6593330"/>
            <a:ext cx="2359515" cy="123111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l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bg1"/>
                </a:solidFill>
                <a:latin typeface="+mn-lt"/>
                <a:ea typeface="HGPGothicE" charset="-128"/>
                <a:cs typeface="Meiryo UI" pitchFamily="50" charset="-128"/>
              </a:rPr>
              <a:t>© 2017 NTT DATA,</a:t>
            </a:r>
            <a:r>
              <a:rPr kumimoji="0" lang="en-US" altLang="ja-JP" sz="800" b="0" i="0" baseline="0" dirty="0">
                <a:solidFill>
                  <a:schemeClr val="bg1"/>
                </a:solidFill>
                <a:latin typeface="+mn-lt"/>
                <a:ea typeface="HGPGothicE" charset="-128"/>
                <a:cs typeface="Meiryo UI" pitchFamily="50" charset="-128"/>
              </a:rPr>
              <a:t> Inc. All rights reserved.</a:t>
            </a:r>
            <a:endParaRPr kumimoji="0" lang="en-US" altLang="ja-JP" sz="800" b="0" i="0" dirty="0">
              <a:solidFill>
                <a:schemeClr val="bg1"/>
              </a:solidFill>
              <a:latin typeface="+mn-lt"/>
              <a:ea typeface="HGPGothicE" charset="-128"/>
              <a:cs typeface="Meiryo UI" pitchFamily="50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20" y="6503752"/>
            <a:ext cx="1178351" cy="296174"/>
          </a:xfrm>
          <a:prstGeom prst="rect">
            <a:avLst/>
          </a:prstGeom>
        </p:spPr>
      </p:pic>
      <p:sp>
        <p:nvSpPr>
          <p:cNvPr id="9" name="TextBox 16"/>
          <p:cNvSpPr txBox="1"/>
          <p:nvPr userDrawn="1"/>
        </p:nvSpPr>
        <p:spPr>
          <a:xfrm>
            <a:off x="5761153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bg1"/>
                </a:solidFill>
                <a:latin typeface="+mn-lt"/>
                <a:ea typeface="HGPGothicE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bg1"/>
              </a:solidFill>
              <a:latin typeface="+mn-lt"/>
              <a:ea typeface="HGPGothicE" charset="-128"/>
              <a:cs typeface="HGPGothicE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950075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73736" y="0"/>
            <a:ext cx="10515600" cy="722376"/>
          </a:xfrm>
          <a:prstGeom prst="rect">
            <a:avLst/>
          </a:prstGeom>
        </p:spPr>
        <p:txBody>
          <a:bodyPr tIns="109728" anchor="ctr"/>
          <a:lstStyle>
            <a:lvl1pPr marL="226468" marR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 kumimoji="1" lang="en-US" sz="2400" kern="1200" spc="0" baseline="0">
                <a:solidFill>
                  <a:schemeClr val="tx1"/>
                </a:solidFill>
                <a:latin typeface="+mn-lt"/>
                <a:ea typeface="+mj-ea"/>
                <a:cs typeface="Arial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ja-JP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2102438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Section Brea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/>
          </p:cNvSpPr>
          <p:nvPr userDrawn="1"/>
        </p:nvSpPr>
        <p:spPr bwMode="auto">
          <a:xfrm>
            <a:off x="3175" y="0"/>
            <a:ext cx="5224380" cy="6858000"/>
          </a:xfrm>
          <a:custGeom>
            <a:avLst/>
            <a:gdLst>
              <a:gd name="T0" fmla="*/ 1111 w 1691"/>
              <a:gd name="T1" fmla="*/ 1108 h 2215"/>
              <a:gd name="T2" fmla="*/ 1108 w 1691"/>
              <a:gd name="T3" fmla="*/ 1108 h 2215"/>
              <a:gd name="T4" fmla="*/ 1108 w 1691"/>
              <a:gd name="T5" fmla="*/ 1102 h 2215"/>
              <a:gd name="T6" fmla="*/ 815 w 1691"/>
              <a:gd name="T7" fmla="*/ 569 h 2215"/>
              <a:gd name="T8" fmla="*/ 0 w 1691"/>
              <a:gd name="T9" fmla="*/ 0 h 2215"/>
              <a:gd name="T10" fmla="*/ 0 w 1691"/>
              <a:gd name="T11" fmla="*/ 1108 h 2215"/>
              <a:gd name="T12" fmla="*/ 0 w 1691"/>
              <a:gd name="T13" fmla="*/ 1213 h 2215"/>
              <a:gd name="T14" fmla="*/ 34 w 1691"/>
              <a:gd name="T15" fmla="*/ 1257 h 2215"/>
              <a:gd name="T16" fmla="*/ 522 w 1691"/>
              <a:gd name="T17" fmla="*/ 2215 h 2215"/>
              <a:gd name="T18" fmla="*/ 1108 w 1691"/>
              <a:gd name="T19" fmla="*/ 2215 h 2215"/>
              <a:gd name="T20" fmla="*/ 1691 w 1691"/>
              <a:gd name="T21" fmla="*/ 2215 h 2215"/>
              <a:gd name="T22" fmla="*/ 1111 w 1691"/>
              <a:gd name="T23" fmla="*/ 1108 h 2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91" h="2215">
                <a:moveTo>
                  <a:pt x="1111" y="1108"/>
                </a:moveTo>
                <a:cubicBezTo>
                  <a:pt x="1108" y="1108"/>
                  <a:pt x="1108" y="1108"/>
                  <a:pt x="1108" y="1108"/>
                </a:cubicBezTo>
                <a:cubicBezTo>
                  <a:pt x="1108" y="1102"/>
                  <a:pt x="1108" y="1102"/>
                  <a:pt x="1108" y="1102"/>
                </a:cubicBezTo>
                <a:cubicBezTo>
                  <a:pt x="965" y="833"/>
                  <a:pt x="857" y="635"/>
                  <a:pt x="815" y="569"/>
                </a:cubicBezTo>
                <a:cubicBezTo>
                  <a:pt x="624" y="269"/>
                  <a:pt x="397" y="50"/>
                  <a:pt x="0" y="0"/>
                </a:cubicBezTo>
                <a:cubicBezTo>
                  <a:pt x="0" y="1108"/>
                  <a:pt x="0" y="1108"/>
                  <a:pt x="0" y="1108"/>
                </a:cubicBezTo>
                <a:cubicBezTo>
                  <a:pt x="0" y="1213"/>
                  <a:pt x="0" y="1213"/>
                  <a:pt x="0" y="1213"/>
                </a:cubicBezTo>
                <a:cubicBezTo>
                  <a:pt x="13" y="1224"/>
                  <a:pt x="24" y="1239"/>
                  <a:pt x="34" y="1257"/>
                </a:cubicBezTo>
                <a:cubicBezTo>
                  <a:pt x="42" y="1273"/>
                  <a:pt x="250" y="1684"/>
                  <a:pt x="522" y="2215"/>
                </a:cubicBezTo>
                <a:cubicBezTo>
                  <a:pt x="1108" y="2215"/>
                  <a:pt x="1108" y="2215"/>
                  <a:pt x="1108" y="2215"/>
                </a:cubicBezTo>
                <a:cubicBezTo>
                  <a:pt x="1691" y="2215"/>
                  <a:pt x="1691" y="2215"/>
                  <a:pt x="1691" y="2215"/>
                </a:cubicBezTo>
                <a:cubicBezTo>
                  <a:pt x="1483" y="1814"/>
                  <a:pt x="1274" y="1415"/>
                  <a:pt x="1111" y="1108"/>
                </a:cubicBezTo>
                <a:close/>
              </a:path>
            </a:pathLst>
          </a:custGeom>
          <a:solidFill>
            <a:srgbClr val="98BF7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3352800" y="0"/>
            <a:ext cx="8839200" cy="6857999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algn="ctr">
              <a:defRPr sz="3200" spc="0" baseline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kumimoji="1" lang="en-US" altLang="ja-JP" dirty="0"/>
              <a:t>[Middle Title Page]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20" y="6503752"/>
            <a:ext cx="1178351" cy="296174"/>
          </a:xfrm>
          <a:prstGeom prst="rect">
            <a:avLst/>
          </a:prstGeom>
        </p:spPr>
      </p:pic>
      <p:sp>
        <p:nvSpPr>
          <p:cNvPr id="9" name="TextBox 16"/>
          <p:cNvSpPr txBox="1"/>
          <p:nvPr userDrawn="1"/>
        </p:nvSpPr>
        <p:spPr>
          <a:xfrm>
            <a:off x="5761153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>
              <a:defRPr/>
            </a:pPr>
            <a:fld id="{0F9AC1C8-10F2-4A77-9A6E-9375F974715F}" type="slidenum">
              <a:rPr lang="en-US" sz="1200">
                <a:solidFill>
                  <a:srgbClr val="FFFFFF"/>
                </a:solidFill>
                <a:ea typeface="HGPGothicE" charset="-128"/>
                <a:cs typeface="HGPGothicE" charset="-128"/>
              </a:rPr>
              <a:pPr algn="ctr">
                <a:defRPr/>
              </a:pPr>
              <a:t>‹#›</a:t>
            </a:fld>
            <a:endParaRPr lang="en-US" sz="1200" dirty="0">
              <a:solidFill>
                <a:srgbClr val="FFFFFF"/>
              </a:solidFill>
              <a:ea typeface="HGPGothicE" charset="-128"/>
              <a:cs typeface="HGPGothicE" charset="-128"/>
            </a:endParaRPr>
          </a:p>
        </p:txBody>
      </p:sp>
      <p:sp>
        <p:nvSpPr>
          <p:cNvPr id="7" name="TextBox 12"/>
          <p:cNvSpPr txBox="1"/>
          <p:nvPr userDrawn="1"/>
        </p:nvSpPr>
        <p:spPr>
          <a:xfrm>
            <a:off x="231285" y="6593330"/>
            <a:ext cx="2156360" cy="123111"/>
          </a:xfrm>
          <a:prstGeom prst="rect">
            <a:avLst/>
          </a:prstGeom>
          <a:noFill/>
        </p:spPr>
        <p:txBody>
          <a:bodyPr wrap="none" tIns="0" bIns="0">
            <a:spAutoFit/>
          </a:bodyPr>
          <a:lstStyle/>
          <a:p>
            <a:pPr defTabSz="609555">
              <a:defRPr/>
            </a:pPr>
            <a:r>
              <a:rPr kumimoji="0" lang="en-US" altLang="ja-JP" sz="800" dirty="0">
                <a:solidFill>
                  <a:srgbClr val="FFFFFF"/>
                </a:solidFill>
                <a:ea typeface="HGPGothicE" charset="-128"/>
                <a:cs typeface="Meiryo UI" pitchFamily="50" charset="-128"/>
              </a:rPr>
              <a:t>© 2018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4819756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441" y="1066800"/>
            <a:ext cx="10969943" cy="5105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73736" y="0"/>
            <a:ext cx="10515600" cy="722376"/>
          </a:xfrm>
          <a:prstGeom prst="rect">
            <a:avLst/>
          </a:prstGeom>
        </p:spPr>
        <p:txBody>
          <a:bodyPr tIns="109728" anchor="ctr"/>
          <a:lstStyle>
            <a:lvl1pPr marL="226468" marR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 kumimoji="1" lang="en-US" sz="2400" kern="1200" spc="0" baseline="0">
                <a:solidFill>
                  <a:schemeClr val="tx1"/>
                </a:solidFill>
                <a:latin typeface="+mn-lt"/>
                <a:ea typeface="+mj-ea"/>
                <a:cs typeface="Arial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ja-JP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229978235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ar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/>
          <p:nvPr userDrawn="1"/>
        </p:nvSpPr>
        <p:spPr>
          <a:xfrm>
            <a:off x="0" y="0"/>
            <a:ext cx="12192000" cy="79363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024" tIns="42012" rIns="84024" bIns="42012"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09441" y="1066800"/>
            <a:ext cx="10969943" cy="5105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73736" y="0"/>
            <a:ext cx="10515600" cy="722376"/>
          </a:xfrm>
          <a:prstGeom prst="rect">
            <a:avLst/>
          </a:prstGeom>
        </p:spPr>
        <p:txBody>
          <a:bodyPr tIns="109728" anchor="ctr"/>
          <a:lstStyle>
            <a:lvl1pPr marL="226468" marR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 kumimoji="1" lang="en-US" sz="2400" kern="1200" spc="0" baseline="0">
                <a:solidFill>
                  <a:schemeClr val="bg1"/>
                </a:solidFill>
                <a:latin typeface="+mn-lt"/>
                <a:ea typeface="+mj-ea"/>
                <a:cs typeface="Arial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ja-JP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121383571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87428" y="762000"/>
            <a:ext cx="11828759" cy="304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dirty="0"/>
              <a:t>Click to add subtitle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73736" y="0"/>
            <a:ext cx="10515600" cy="722376"/>
          </a:xfrm>
          <a:prstGeom prst="rect">
            <a:avLst/>
          </a:prstGeom>
        </p:spPr>
        <p:txBody>
          <a:bodyPr tIns="109728" anchor="ctr"/>
          <a:lstStyle>
            <a:lvl1pPr marL="226468" marR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 kumimoji="1" lang="en-US" sz="2400" kern="1200" spc="0" baseline="0">
                <a:solidFill>
                  <a:schemeClr val="tx1"/>
                </a:solidFill>
                <a:latin typeface="+mn-lt"/>
                <a:ea typeface="+mj-ea"/>
                <a:cs typeface="Arial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ja-JP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39897967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87428" y="762000"/>
            <a:ext cx="11828759" cy="304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t>Click to add subtitle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441" y="1600200"/>
            <a:ext cx="10969943" cy="457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73736" y="0"/>
            <a:ext cx="10515600" cy="722376"/>
          </a:xfrm>
          <a:prstGeom prst="rect">
            <a:avLst/>
          </a:prstGeom>
        </p:spPr>
        <p:txBody>
          <a:bodyPr tIns="109728" anchor="ctr"/>
          <a:lstStyle>
            <a:lvl1pPr marL="226468" marR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 kumimoji="1" lang="en-US" sz="2400" kern="1200" spc="0" baseline="0">
                <a:solidFill>
                  <a:schemeClr val="tx1"/>
                </a:solidFill>
                <a:latin typeface="+mn-lt"/>
                <a:ea typeface="+mj-ea"/>
                <a:cs typeface="Arial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ja-JP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149332980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6094413" y="1066800"/>
            <a:ext cx="0" cy="510540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09441" y="1066800"/>
            <a:ext cx="5257959" cy="5105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idx="11"/>
          </p:nvPr>
        </p:nvSpPr>
        <p:spPr>
          <a:xfrm>
            <a:off x="6321427" y="1066800"/>
            <a:ext cx="5257959" cy="5105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73736" y="0"/>
            <a:ext cx="10515600" cy="722376"/>
          </a:xfrm>
          <a:prstGeom prst="rect">
            <a:avLst/>
          </a:prstGeom>
        </p:spPr>
        <p:txBody>
          <a:bodyPr tIns="109728" anchor="ctr"/>
          <a:lstStyle>
            <a:lvl1pPr marL="226468" marR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 kumimoji="1" lang="en-US" sz="2400" kern="1200" spc="0" baseline="0">
                <a:solidFill>
                  <a:schemeClr val="tx1"/>
                </a:solidFill>
                <a:latin typeface="+mn-lt"/>
                <a:ea typeface="+mj-ea"/>
                <a:cs typeface="Arial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ja-JP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234286035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6094413" y="1066800"/>
            <a:ext cx="0" cy="510540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/>
          <p:cNvSpPr>
            <a:spLocks noGrp="1"/>
          </p:cNvSpPr>
          <p:nvPr>
            <p:ph type="body" idx="12"/>
          </p:nvPr>
        </p:nvSpPr>
        <p:spPr>
          <a:xfrm>
            <a:off x="609441" y="1143000"/>
            <a:ext cx="5241195" cy="6096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8189" y="1143000"/>
            <a:ext cx="5241195" cy="6096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09441" y="1981200"/>
            <a:ext cx="5257959" cy="4191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idx="11"/>
          </p:nvPr>
        </p:nvSpPr>
        <p:spPr>
          <a:xfrm>
            <a:off x="6321427" y="1981200"/>
            <a:ext cx="5257959" cy="4191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73736" y="0"/>
            <a:ext cx="10515600" cy="722376"/>
          </a:xfrm>
          <a:prstGeom prst="rect">
            <a:avLst/>
          </a:prstGeom>
        </p:spPr>
        <p:txBody>
          <a:bodyPr tIns="109728" anchor="ctr"/>
          <a:lstStyle>
            <a:lvl1pPr marL="226468" marR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 kumimoji="1" lang="en-US" sz="2400" kern="1200" spc="0" baseline="0">
                <a:solidFill>
                  <a:schemeClr val="tx1"/>
                </a:solidFill>
                <a:latin typeface="+mn-lt"/>
                <a:ea typeface="+mj-ea"/>
                <a:cs typeface="Arial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ja-JP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332481433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6375" y="1066800"/>
            <a:ext cx="3335707" cy="5105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199268" y="1066800"/>
            <a:ext cx="0" cy="510540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idx="11"/>
          </p:nvPr>
        </p:nvSpPr>
        <p:spPr>
          <a:xfrm>
            <a:off x="4436454" y="1066800"/>
            <a:ext cx="3335707" cy="5105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8246533" y="1066800"/>
            <a:ext cx="3335707" cy="5105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009347" y="1066800"/>
            <a:ext cx="0" cy="510540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73736" y="0"/>
            <a:ext cx="10515600" cy="722376"/>
          </a:xfrm>
          <a:prstGeom prst="rect">
            <a:avLst/>
          </a:prstGeom>
        </p:spPr>
        <p:txBody>
          <a:bodyPr tIns="109728" anchor="ctr"/>
          <a:lstStyle>
            <a:lvl1pPr marL="226468" marR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 kumimoji="1" lang="en-US" sz="2400" kern="1200" spc="0" baseline="0">
                <a:solidFill>
                  <a:schemeClr val="tx1"/>
                </a:solidFill>
                <a:latin typeface="+mn-lt"/>
                <a:ea typeface="+mj-ea"/>
                <a:cs typeface="Arial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ja-JP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25813611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Horizont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608013" y="2743200"/>
            <a:ext cx="10972800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 userDrawn="1"/>
        </p:nvCxnSpPr>
        <p:spPr>
          <a:xfrm>
            <a:off x="608013" y="4368800"/>
            <a:ext cx="10972800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219200"/>
            <a:ext cx="10968354" cy="137794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90000"/>
              </a:lnSpc>
              <a:buClr>
                <a:schemeClr val="accent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3"/>
          </p:nvPr>
        </p:nvSpPr>
        <p:spPr>
          <a:xfrm>
            <a:off x="609441" y="2857499"/>
            <a:ext cx="10968354" cy="137794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90000"/>
              </a:lnSpc>
              <a:buClr>
                <a:schemeClr val="accent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4"/>
          </p:nvPr>
        </p:nvSpPr>
        <p:spPr>
          <a:xfrm>
            <a:off x="609441" y="4495797"/>
            <a:ext cx="10968354" cy="137794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90000"/>
              </a:lnSpc>
              <a:buClr>
                <a:schemeClr val="accent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73736" y="0"/>
            <a:ext cx="10515600" cy="722376"/>
          </a:xfrm>
          <a:prstGeom prst="rect">
            <a:avLst/>
          </a:prstGeom>
        </p:spPr>
        <p:txBody>
          <a:bodyPr tIns="109728" anchor="ctr"/>
          <a:lstStyle>
            <a:lvl1pPr marL="226468" marR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 kumimoji="1" lang="en-US" sz="2400" kern="1200" spc="0" baseline="0">
                <a:solidFill>
                  <a:schemeClr val="tx1"/>
                </a:solidFill>
                <a:latin typeface="+mn-lt"/>
                <a:ea typeface="+mj-ea"/>
                <a:cs typeface="Arial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ja-JP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3202945033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096000" cy="64325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/>
            </a:lvl1pPr>
          </a:lstStyle>
          <a:p>
            <a:r>
              <a:rPr lang="en-US" dirty="0"/>
              <a:t>Client Photo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6400800" y="0"/>
            <a:ext cx="3352800" cy="1600200"/>
          </a:xfrm>
          <a:prstGeom prst="rect">
            <a:avLst/>
          </a:prstGeom>
        </p:spPr>
        <p:txBody>
          <a:bodyPr tIns="109728" anchor="ctr"/>
          <a:lstStyle>
            <a:lvl1pPr marL="226468" marR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 kumimoji="1" lang="en-US" sz="2400" kern="1200" spc="0" baseline="0">
                <a:solidFill>
                  <a:schemeClr val="tx1"/>
                </a:solidFill>
                <a:latin typeface="+mn-lt"/>
                <a:ea typeface="+mj-ea"/>
                <a:cs typeface="Arial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ja-JP" dirty="0"/>
              <a:t>[Title]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0" hasCustomPrompt="1"/>
          </p:nvPr>
        </p:nvSpPr>
        <p:spPr>
          <a:xfrm>
            <a:off x="9982200" y="457200"/>
            <a:ext cx="1905000" cy="762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Client Logo if applicable</a:t>
            </a:r>
          </a:p>
        </p:txBody>
      </p:sp>
    </p:spTree>
    <p:extLst>
      <p:ext uri="{BB962C8B-B14F-4D97-AF65-F5344CB8AC3E}">
        <p14:creationId xmlns:p14="http://schemas.microsoft.com/office/powerpoint/2010/main" val="79327523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ultant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2"/>
          <p:cNvSpPr>
            <a:spLocks noGrp="1"/>
          </p:cNvSpPr>
          <p:nvPr>
            <p:ph idx="1" hasCustomPrompt="1"/>
          </p:nvPr>
        </p:nvSpPr>
        <p:spPr bwMode="auto">
          <a:xfrm>
            <a:off x="167069" y="1598083"/>
            <a:ext cx="8807598" cy="4574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spcBef>
                <a:spcPts val="800"/>
              </a:spcBef>
              <a:buNone/>
              <a:defRPr sz="1067" b="1">
                <a:solidFill>
                  <a:schemeClr val="tx1"/>
                </a:solidFill>
              </a:defRPr>
            </a:lvl1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en-US" dirty="0"/>
              <a:t>Insert Position in Bold:  Type in descriptive text about role in Arial Regular, 8pt.</a:t>
            </a:r>
          </a:p>
          <a:p>
            <a:pPr lvl="0"/>
            <a:r>
              <a:rPr lang="en-US" altLang="en-US" dirty="0"/>
              <a:t>Insert Position in Bold:  Type in descriptive text about role in Arial Regular, 8pt.</a:t>
            </a:r>
          </a:p>
          <a:p>
            <a:pPr lvl="0"/>
            <a:endParaRPr lang="en-US" altLang="en-US" dirty="0"/>
          </a:p>
          <a:p>
            <a:pPr lvl="0"/>
            <a:endParaRPr lang="en-US" altLang="en-US" dirty="0"/>
          </a:p>
          <a:p>
            <a:pPr lvl="4"/>
            <a:endParaRPr lang="en-US" altLang="en-US" dirty="0"/>
          </a:p>
        </p:txBody>
      </p:sp>
      <p:sp>
        <p:nvSpPr>
          <p:cNvPr id="14" name="Text Placeholder 2"/>
          <p:cNvSpPr txBox="1">
            <a:spLocks/>
          </p:cNvSpPr>
          <p:nvPr userDrawn="1"/>
        </p:nvSpPr>
        <p:spPr bwMode="auto">
          <a:xfrm>
            <a:off x="9277349" y="-8626"/>
            <a:ext cx="2926080" cy="64410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243840" tIns="1219200" rIns="365760" bIns="6096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ts val="2200"/>
              </a:lnSpc>
              <a:spcBef>
                <a:spcPts val="0"/>
              </a:spcBef>
              <a:spcAft>
                <a:spcPct val="0"/>
              </a:spcAft>
              <a:buFont typeface="Arial" charset="0"/>
              <a:buNone/>
              <a:defRPr sz="18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200" kern="1200">
                <a:solidFill>
                  <a:srgbClr val="80808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200" kern="1200">
                <a:solidFill>
                  <a:srgbClr val="80808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 kern="1200">
                <a:solidFill>
                  <a:srgbClr val="80808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lang="en-US" sz="1200" i="1" kern="1200">
                <a:solidFill>
                  <a:srgbClr val="9BBF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4" indent="-228594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en-US" sz="1333" dirty="0">
              <a:solidFill>
                <a:schemeClr val="tx1"/>
              </a:solidFill>
            </a:endParaRP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9522884" y="416983"/>
            <a:ext cx="2438400" cy="1299079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>
              <a:buFont typeface="Arial" panose="020B0604020202020204" pitchFamily="34" charset="0"/>
              <a:buChar char="•"/>
              <a:defRPr sz="1067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Expertise entered here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9277350" y="2"/>
            <a:ext cx="2926463" cy="3687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Industry Expertise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522884" y="2133043"/>
            <a:ext cx="2438400" cy="2540559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>
              <a:buFont typeface="Arial" panose="020B0604020202020204" pitchFamily="34" charset="0"/>
              <a:buChar char="•"/>
              <a:defRPr sz="1067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Expertise entered here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9277350" y="1716062"/>
            <a:ext cx="2926463" cy="3687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Domain Expertise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9511072" y="5090582"/>
            <a:ext cx="2438400" cy="1350436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>
              <a:buFont typeface="Arial" panose="020B0604020202020204" pitchFamily="34" charset="0"/>
              <a:buChar char="•"/>
              <a:defRPr sz="1067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Expertise entered here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9277350" y="4673602"/>
            <a:ext cx="2926463" cy="3687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Technology Expertise </a:t>
            </a:r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73736" y="886173"/>
            <a:ext cx="8796188" cy="508711"/>
          </a:xfrm>
          <a:prstGeom prst="rect">
            <a:avLst/>
          </a:prstGeom>
        </p:spPr>
        <p:txBody>
          <a:bodyPr rIns="45720">
            <a:noAutofit/>
          </a:bodyPr>
          <a:lstStyle>
            <a:lvl1pPr marL="0" indent="0">
              <a:buNone/>
              <a:defRPr sz="1067" b="0" i="1" baseline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4pPr>
              <a:defRPr/>
            </a:lvl4pPr>
          </a:lstStyle>
          <a:p>
            <a:pPr lvl="0"/>
            <a:r>
              <a:rPr lang="en-US" dirty="0"/>
              <a:t>Click to Insert Summary Profile – Arial, 8 pt. Italic, Gray </a:t>
            </a:r>
          </a:p>
        </p:txBody>
      </p:sp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173736" y="0"/>
            <a:ext cx="10515600" cy="722376"/>
          </a:xfrm>
          <a:prstGeom prst="rect">
            <a:avLst/>
          </a:prstGeom>
        </p:spPr>
        <p:txBody>
          <a:bodyPr tIns="109728" anchor="ctr"/>
          <a:lstStyle>
            <a:lvl1pPr marL="226468" marR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 kumimoji="1" lang="en-US" sz="2400" kern="1200" spc="0" baseline="0">
                <a:solidFill>
                  <a:schemeClr val="tx1"/>
                </a:solidFill>
                <a:latin typeface="+mn-lt"/>
                <a:ea typeface="+mj-ea"/>
                <a:cs typeface="Arial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ja-JP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1368583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4497060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6"/>
          <p:cNvSpPr txBox="1"/>
          <p:nvPr userDrawn="1"/>
        </p:nvSpPr>
        <p:spPr>
          <a:xfrm>
            <a:off x="5761153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bg1"/>
                </a:solidFill>
                <a:latin typeface="+mn-lt"/>
                <a:ea typeface="HGPGothicE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bg1"/>
              </a:solidFill>
              <a:latin typeface="+mn-lt"/>
              <a:ea typeface="HGPGothicE" charset="-128"/>
              <a:cs typeface="HGPGothicE" charset="-128"/>
            </a:endParaRPr>
          </a:p>
        </p:txBody>
      </p:sp>
      <p:sp>
        <p:nvSpPr>
          <p:cNvPr id="10" name="TextBox 12"/>
          <p:cNvSpPr txBox="1"/>
          <p:nvPr userDrawn="1"/>
        </p:nvSpPr>
        <p:spPr>
          <a:xfrm>
            <a:off x="231285" y="6593330"/>
            <a:ext cx="2435715" cy="123111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l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bg1"/>
                </a:solidFill>
                <a:latin typeface="+mn-lt"/>
                <a:ea typeface="HGPGothicE" charset="-128"/>
                <a:cs typeface="Meiryo UI" pitchFamily="50" charset="-128"/>
              </a:rPr>
              <a:t>© 2017 NTT DATA,</a:t>
            </a:r>
            <a:r>
              <a:rPr kumimoji="0" lang="en-US" altLang="ja-JP" sz="800" b="0" i="0" baseline="0" dirty="0">
                <a:solidFill>
                  <a:schemeClr val="bg1"/>
                </a:solidFill>
                <a:latin typeface="+mn-lt"/>
                <a:ea typeface="HGPGothicE" charset="-128"/>
                <a:cs typeface="Meiryo UI" pitchFamily="50" charset="-128"/>
              </a:rPr>
              <a:t> Inc. All rights reserved.</a:t>
            </a:r>
            <a:endParaRPr kumimoji="0" lang="en-US" altLang="ja-JP" sz="800" b="0" i="0" dirty="0">
              <a:solidFill>
                <a:schemeClr val="bg1"/>
              </a:solidFill>
              <a:latin typeface="+mn-lt"/>
              <a:ea typeface="HGPGothicE" charset="-128"/>
              <a:cs typeface="Meiryo UI" pitchFamily="50" charset="-128"/>
            </a:endParaRP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20" y="6503752"/>
            <a:ext cx="1178351" cy="296174"/>
          </a:xfrm>
          <a:prstGeom prst="rect">
            <a:avLst/>
          </a:prstGeom>
        </p:spPr>
      </p:pic>
      <p:sp>
        <p:nvSpPr>
          <p:cNvPr id="12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3981866" y="2852936"/>
            <a:ext cx="4247180" cy="828102"/>
          </a:xfrm>
          <a:prstGeom prst="rect">
            <a:avLst/>
          </a:prstGeom>
          <a:ln w="38100">
            <a:solidFill>
              <a:schemeClr val="bg1"/>
            </a:solidFill>
            <a:prstDash val="sysDot"/>
          </a:ln>
        </p:spPr>
        <p:txBody>
          <a:bodyPr lIns="90000" anchor="ctr" anchorCtr="1"/>
          <a:lstStyle>
            <a:lvl1pPr marL="0" marR="0" indent="0" algn="l" defTabSz="53455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 b="0" i="0" spc="88" baseline="0">
                <a:solidFill>
                  <a:schemeClr val="bg1"/>
                </a:solidFill>
                <a:latin typeface="+mn-lt"/>
                <a:ea typeface="HGPGothicE" charset="-128"/>
                <a:cs typeface="HGPGothicE" charset="-128"/>
              </a:defRPr>
            </a:lvl1pPr>
            <a:lvl2pPr marL="534552" indent="0" fontAlgn="ctr">
              <a:spcBef>
                <a:spcPts val="0"/>
              </a:spcBef>
              <a:buFontTx/>
              <a:buNone/>
              <a:defRPr sz="1754" b="0" i="0" spc="88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069105" indent="0" fontAlgn="ctr">
              <a:spcBef>
                <a:spcPts val="0"/>
              </a:spcBef>
              <a:buFontTx/>
              <a:buNone/>
              <a:defRPr sz="1754" b="0" i="0" spc="88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603659" indent="0">
              <a:buFontTx/>
              <a:buNone/>
              <a:defRPr>
                <a:solidFill>
                  <a:schemeClr val="tx2"/>
                </a:solidFill>
              </a:defRPr>
            </a:lvl4pPr>
            <a:lvl5pPr marL="2138212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algn="ctr"/>
            <a:r>
              <a:rPr lang="ja-JP" altLang="en-US" sz="2000" spc="200" dirty="0">
                <a:solidFill>
                  <a:srgbClr val="FFFFFF"/>
                </a:solidFill>
                <a:latin typeface="Arial" panose="020B0604020202020204" pitchFamily="34" charset="0"/>
                <a:ea typeface="HGPGothicE" charset="-128"/>
                <a:cs typeface="Arial" panose="020B0604020202020204" pitchFamily="34" charset="0"/>
              </a:rPr>
              <a:t>［</a:t>
            </a:r>
            <a:r>
              <a:rPr lang="en-US" altLang="ja-JP" sz="2000" spc="200" dirty="0">
                <a:solidFill>
                  <a:srgbClr val="FFFFFF"/>
                </a:solidFill>
                <a:latin typeface="Arial" panose="020B0604020202020204" pitchFamily="34" charset="0"/>
                <a:ea typeface="HGPGothicE" charset="-128"/>
                <a:cs typeface="Arial" panose="020B0604020202020204" pitchFamily="34" charset="0"/>
              </a:rPr>
              <a:t>Photo/Movie</a:t>
            </a:r>
            <a:r>
              <a:rPr lang="ja-JP" altLang="en-US" sz="2000" spc="200" dirty="0">
                <a:solidFill>
                  <a:srgbClr val="FFFFFF"/>
                </a:solidFill>
                <a:latin typeface="Arial" panose="020B0604020202020204" pitchFamily="34" charset="0"/>
                <a:ea typeface="HGPGothicE" charset="-128"/>
                <a:cs typeface="Arial" panose="020B0604020202020204" pitchFamily="34" charset="0"/>
              </a:rPr>
              <a:t>］</a:t>
            </a:r>
          </a:p>
        </p:txBody>
      </p:sp>
    </p:spTree>
    <p:extLst>
      <p:ext uri="{BB962C8B-B14F-4D97-AF65-F5344CB8AC3E}">
        <p14:creationId xmlns:p14="http://schemas.microsoft.com/office/powerpoint/2010/main" val="2985427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5035253" y="2985848"/>
            <a:ext cx="2122697" cy="400110"/>
          </a:xfrm>
          <a:prstGeom prst="rect">
            <a:avLst/>
          </a:prstGeom>
        </p:spPr>
        <p:txBody>
          <a:bodyPr wrap="none" anchor="ctr" anchorCtr="1">
            <a:spAutoFit/>
          </a:bodyPr>
          <a:lstStyle>
            <a:lvl1pPr algn="ctr">
              <a:defRPr sz="2000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kumimoji="1" lang="en-US" altLang="ja-JP" dirty="0"/>
              <a:t>[Closing Text]</a:t>
            </a:r>
            <a:endParaRPr kumimoji="1" lang="ja-JP" altLang="en-US" dirty="0"/>
          </a:p>
        </p:txBody>
      </p:sp>
      <p:sp>
        <p:nvSpPr>
          <p:cNvPr id="8" name="TextBox 16"/>
          <p:cNvSpPr txBox="1"/>
          <p:nvPr userDrawn="1"/>
        </p:nvSpPr>
        <p:spPr>
          <a:xfrm>
            <a:off x="5761153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tx1"/>
                </a:solidFill>
                <a:latin typeface="+mn-lt"/>
                <a:ea typeface="HGPGothicE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tx1"/>
              </a:solidFill>
              <a:latin typeface="+mn-lt"/>
              <a:ea typeface="HGPGothicE" charset="-128"/>
              <a:cs typeface="HGPGothicE" charset="-128"/>
            </a:endParaRPr>
          </a:p>
        </p:txBody>
      </p:sp>
      <p:sp>
        <p:nvSpPr>
          <p:cNvPr id="9" name="TextBox 12"/>
          <p:cNvSpPr txBox="1"/>
          <p:nvPr userDrawn="1"/>
        </p:nvSpPr>
        <p:spPr>
          <a:xfrm>
            <a:off x="9677400" y="6597352"/>
            <a:ext cx="2371479" cy="123111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tx1"/>
                </a:solidFill>
                <a:latin typeface="+mn-lt"/>
                <a:ea typeface="HGPGothicE" charset="-128"/>
                <a:cs typeface="Meiryo UI" pitchFamily="50" charset="-128"/>
              </a:rPr>
              <a:t>© 2017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07369312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sp>
        <p:nvSpPr>
          <p:cNvPr id="9" name="TextBox 12"/>
          <p:cNvSpPr txBox="1"/>
          <p:nvPr userDrawn="1"/>
        </p:nvSpPr>
        <p:spPr>
          <a:xfrm>
            <a:off x="9906000" y="6597352"/>
            <a:ext cx="2142879" cy="123111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tx1"/>
                </a:solidFill>
                <a:latin typeface="+mn-lt"/>
                <a:ea typeface="HGPGothicE" charset="-128"/>
                <a:cs typeface="Meiryo UI" pitchFamily="50" charset="-128"/>
              </a:rPr>
              <a:t>© 2017 NTT DATA, Inc. All rights reserved.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261569" y="2829464"/>
            <a:ext cx="3686140" cy="1216323"/>
            <a:chOff x="9448801" y="420688"/>
            <a:chExt cx="2362206" cy="779464"/>
          </a:xfrm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10166354" y="862013"/>
              <a:ext cx="254000" cy="338138"/>
            </a:xfrm>
            <a:custGeom>
              <a:avLst/>
              <a:gdLst>
                <a:gd name="T0" fmla="*/ 35 w 278"/>
                <a:gd name="T1" fmla="*/ 245 h 368"/>
                <a:gd name="T2" fmla="*/ 43 w 278"/>
                <a:gd name="T3" fmla="*/ 290 h 368"/>
                <a:gd name="T4" fmla="*/ 68 w 278"/>
                <a:gd name="T5" fmla="*/ 319 h 368"/>
                <a:gd name="T6" fmla="*/ 105 w 278"/>
                <a:gd name="T7" fmla="*/ 335 h 368"/>
                <a:gd name="T8" fmla="*/ 150 w 278"/>
                <a:gd name="T9" fmla="*/ 340 h 368"/>
                <a:gd name="T10" fmla="*/ 181 w 278"/>
                <a:gd name="T11" fmla="*/ 336 h 368"/>
                <a:gd name="T12" fmla="*/ 211 w 278"/>
                <a:gd name="T13" fmla="*/ 323 h 368"/>
                <a:gd name="T14" fmla="*/ 235 w 278"/>
                <a:gd name="T15" fmla="*/ 301 h 368"/>
                <a:gd name="T16" fmla="*/ 244 w 278"/>
                <a:gd name="T17" fmla="*/ 268 h 368"/>
                <a:gd name="T18" fmla="*/ 237 w 278"/>
                <a:gd name="T19" fmla="*/ 242 h 368"/>
                <a:gd name="T20" fmla="*/ 220 w 278"/>
                <a:gd name="T21" fmla="*/ 224 h 368"/>
                <a:gd name="T22" fmla="*/ 196 w 278"/>
                <a:gd name="T23" fmla="*/ 212 h 368"/>
                <a:gd name="T24" fmla="*/ 171 w 278"/>
                <a:gd name="T25" fmla="*/ 204 h 368"/>
                <a:gd name="T26" fmla="*/ 92 w 278"/>
                <a:gd name="T27" fmla="*/ 185 h 368"/>
                <a:gd name="T28" fmla="*/ 62 w 278"/>
                <a:gd name="T29" fmla="*/ 175 h 368"/>
                <a:gd name="T30" fmla="*/ 37 w 278"/>
                <a:gd name="T31" fmla="*/ 159 h 368"/>
                <a:gd name="T32" fmla="*/ 19 w 278"/>
                <a:gd name="T33" fmla="*/ 135 h 368"/>
                <a:gd name="T34" fmla="*/ 13 w 278"/>
                <a:gd name="T35" fmla="*/ 99 h 368"/>
                <a:gd name="T36" fmla="*/ 18 w 278"/>
                <a:gd name="T37" fmla="*/ 69 h 368"/>
                <a:gd name="T38" fmla="*/ 36 w 278"/>
                <a:gd name="T39" fmla="*/ 37 h 368"/>
                <a:gd name="T40" fmla="*/ 74 w 278"/>
                <a:gd name="T41" fmla="*/ 11 h 368"/>
                <a:gd name="T42" fmla="*/ 135 w 278"/>
                <a:gd name="T43" fmla="*/ 0 h 368"/>
                <a:gd name="T44" fmla="*/ 185 w 278"/>
                <a:gd name="T45" fmla="*/ 7 h 368"/>
                <a:gd name="T46" fmla="*/ 226 w 278"/>
                <a:gd name="T47" fmla="*/ 28 h 368"/>
                <a:gd name="T48" fmla="*/ 255 w 278"/>
                <a:gd name="T49" fmla="*/ 62 h 368"/>
                <a:gd name="T50" fmla="*/ 265 w 278"/>
                <a:gd name="T51" fmla="*/ 110 h 368"/>
                <a:gd name="T52" fmla="*/ 232 w 278"/>
                <a:gd name="T53" fmla="*/ 110 h 368"/>
                <a:gd name="T54" fmla="*/ 223 w 278"/>
                <a:gd name="T55" fmla="*/ 74 h 368"/>
                <a:gd name="T56" fmla="*/ 201 w 278"/>
                <a:gd name="T57" fmla="*/ 49 h 368"/>
                <a:gd name="T58" fmla="*/ 171 w 278"/>
                <a:gd name="T59" fmla="*/ 34 h 368"/>
                <a:gd name="T60" fmla="*/ 135 w 278"/>
                <a:gd name="T61" fmla="*/ 29 h 368"/>
                <a:gd name="T62" fmla="*/ 102 w 278"/>
                <a:gd name="T63" fmla="*/ 32 h 368"/>
                <a:gd name="T64" fmla="*/ 73 w 278"/>
                <a:gd name="T65" fmla="*/ 44 h 368"/>
                <a:gd name="T66" fmla="*/ 54 w 278"/>
                <a:gd name="T67" fmla="*/ 66 h 368"/>
                <a:gd name="T68" fmla="*/ 46 w 278"/>
                <a:gd name="T69" fmla="*/ 99 h 368"/>
                <a:gd name="T70" fmla="*/ 51 w 278"/>
                <a:gd name="T71" fmla="*/ 121 h 368"/>
                <a:gd name="T72" fmla="*/ 62 w 278"/>
                <a:gd name="T73" fmla="*/ 136 h 368"/>
                <a:gd name="T74" fmla="*/ 79 w 278"/>
                <a:gd name="T75" fmla="*/ 146 h 368"/>
                <a:gd name="T76" fmla="*/ 100 w 278"/>
                <a:gd name="T77" fmla="*/ 153 h 368"/>
                <a:gd name="T78" fmla="*/ 186 w 278"/>
                <a:gd name="T79" fmla="*/ 174 h 368"/>
                <a:gd name="T80" fmla="*/ 221 w 278"/>
                <a:gd name="T81" fmla="*/ 186 h 368"/>
                <a:gd name="T82" fmla="*/ 251 w 278"/>
                <a:gd name="T83" fmla="*/ 204 h 368"/>
                <a:gd name="T84" fmla="*/ 270 w 278"/>
                <a:gd name="T85" fmla="*/ 230 h 368"/>
                <a:gd name="T86" fmla="*/ 278 w 278"/>
                <a:gd name="T87" fmla="*/ 267 h 368"/>
                <a:gd name="T88" fmla="*/ 276 w 278"/>
                <a:gd name="T89" fmla="*/ 283 h 368"/>
                <a:gd name="T90" fmla="*/ 270 w 278"/>
                <a:gd name="T91" fmla="*/ 304 h 368"/>
                <a:gd name="T92" fmla="*/ 257 w 278"/>
                <a:gd name="T93" fmla="*/ 327 h 368"/>
                <a:gd name="T94" fmla="*/ 233 w 278"/>
                <a:gd name="T95" fmla="*/ 348 h 368"/>
                <a:gd name="T96" fmla="*/ 196 w 278"/>
                <a:gd name="T97" fmla="*/ 363 h 368"/>
                <a:gd name="T98" fmla="*/ 142 w 278"/>
                <a:gd name="T99" fmla="*/ 368 h 368"/>
                <a:gd name="T100" fmla="*/ 85 w 278"/>
                <a:gd name="T101" fmla="*/ 361 h 368"/>
                <a:gd name="T102" fmla="*/ 39 w 278"/>
                <a:gd name="T103" fmla="*/ 339 h 368"/>
                <a:gd name="T104" fmla="*/ 10 w 278"/>
                <a:gd name="T105" fmla="*/ 300 h 368"/>
                <a:gd name="T106" fmla="*/ 1 w 278"/>
                <a:gd name="T107" fmla="*/ 245 h 368"/>
                <a:gd name="T108" fmla="*/ 35 w 278"/>
                <a:gd name="T109" fmla="*/ 245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78" h="368">
                  <a:moveTo>
                    <a:pt x="35" y="245"/>
                  </a:moveTo>
                  <a:cubicBezTo>
                    <a:pt x="35" y="263"/>
                    <a:pt x="37" y="278"/>
                    <a:pt x="43" y="290"/>
                  </a:cubicBezTo>
                  <a:cubicBezTo>
                    <a:pt x="49" y="302"/>
                    <a:pt x="58" y="312"/>
                    <a:pt x="68" y="319"/>
                  </a:cubicBezTo>
                  <a:cubicBezTo>
                    <a:pt x="78" y="327"/>
                    <a:pt x="91" y="332"/>
                    <a:pt x="105" y="335"/>
                  </a:cubicBezTo>
                  <a:cubicBezTo>
                    <a:pt x="119" y="338"/>
                    <a:pt x="134" y="340"/>
                    <a:pt x="150" y="340"/>
                  </a:cubicBezTo>
                  <a:cubicBezTo>
                    <a:pt x="160" y="340"/>
                    <a:pt x="170" y="338"/>
                    <a:pt x="181" y="336"/>
                  </a:cubicBezTo>
                  <a:cubicBezTo>
                    <a:pt x="191" y="333"/>
                    <a:pt x="202" y="329"/>
                    <a:pt x="211" y="323"/>
                  </a:cubicBezTo>
                  <a:cubicBezTo>
                    <a:pt x="220" y="317"/>
                    <a:pt x="228" y="310"/>
                    <a:pt x="235" y="301"/>
                  </a:cubicBezTo>
                  <a:cubicBezTo>
                    <a:pt x="241" y="292"/>
                    <a:pt x="244" y="281"/>
                    <a:pt x="244" y="268"/>
                  </a:cubicBezTo>
                  <a:cubicBezTo>
                    <a:pt x="244" y="258"/>
                    <a:pt x="242" y="249"/>
                    <a:pt x="237" y="242"/>
                  </a:cubicBezTo>
                  <a:cubicBezTo>
                    <a:pt x="233" y="235"/>
                    <a:pt x="227" y="229"/>
                    <a:pt x="220" y="224"/>
                  </a:cubicBezTo>
                  <a:cubicBezTo>
                    <a:pt x="213" y="219"/>
                    <a:pt x="205" y="215"/>
                    <a:pt x="196" y="212"/>
                  </a:cubicBezTo>
                  <a:cubicBezTo>
                    <a:pt x="188" y="209"/>
                    <a:pt x="179" y="206"/>
                    <a:pt x="171" y="204"/>
                  </a:cubicBezTo>
                  <a:cubicBezTo>
                    <a:pt x="92" y="185"/>
                    <a:pt x="92" y="185"/>
                    <a:pt x="92" y="185"/>
                  </a:cubicBezTo>
                  <a:cubicBezTo>
                    <a:pt x="82" y="182"/>
                    <a:pt x="72" y="179"/>
                    <a:pt x="62" y="175"/>
                  </a:cubicBezTo>
                  <a:cubicBezTo>
                    <a:pt x="53" y="171"/>
                    <a:pt x="44" y="166"/>
                    <a:pt x="37" y="159"/>
                  </a:cubicBezTo>
                  <a:cubicBezTo>
                    <a:pt x="30" y="152"/>
                    <a:pt x="24" y="144"/>
                    <a:pt x="19" y="135"/>
                  </a:cubicBezTo>
                  <a:cubicBezTo>
                    <a:pt x="15" y="125"/>
                    <a:pt x="13" y="113"/>
                    <a:pt x="13" y="99"/>
                  </a:cubicBezTo>
                  <a:cubicBezTo>
                    <a:pt x="13" y="91"/>
                    <a:pt x="14" y="81"/>
                    <a:pt x="18" y="69"/>
                  </a:cubicBezTo>
                  <a:cubicBezTo>
                    <a:pt x="21" y="58"/>
                    <a:pt x="27" y="47"/>
                    <a:pt x="36" y="37"/>
                  </a:cubicBezTo>
                  <a:cubicBezTo>
                    <a:pt x="45" y="26"/>
                    <a:pt x="58" y="18"/>
                    <a:pt x="74" y="11"/>
                  </a:cubicBezTo>
                  <a:cubicBezTo>
                    <a:pt x="89" y="3"/>
                    <a:pt x="110" y="0"/>
                    <a:pt x="135" y="0"/>
                  </a:cubicBezTo>
                  <a:cubicBezTo>
                    <a:pt x="152" y="0"/>
                    <a:pt x="169" y="2"/>
                    <a:pt x="185" y="7"/>
                  </a:cubicBezTo>
                  <a:cubicBezTo>
                    <a:pt x="200" y="12"/>
                    <a:pt x="214" y="18"/>
                    <a:pt x="226" y="28"/>
                  </a:cubicBezTo>
                  <a:cubicBezTo>
                    <a:pt x="238" y="37"/>
                    <a:pt x="248" y="48"/>
                    <a:pt x="255" y="62"/>
                  </a:cubicBezTo>
                  <a:cubicBezTo>
                    <a:pt x="262" y="76"/>
                    <a:pt x="265" y="92"/>
                    <a:pt x="265" y="110"/>
                  </a:cubicBezTo>
                  <a:cubicBezTo>
                    <a:pt x="232" y="110"/>
                    <a:pt x="232" y="110"/>
                    <a:pt x="232" y="110"/>
                  </a:cubicBezTo>
                  <a:cubicBezTo>
                    <a:pt x="231" y="96"/>
                    <a:pt x="228" y="85"/>
                    <a:pt x="223" y="74"/>
                  </a:cubicBezTo>
                  <a:cubicBezTo>
                    <a:pt x="217" y="64"/>
                    <a:pt x="210" y="56"/>
                    <a:pt x="201" y="49"/>
                  </a:cubicBezTo>
                  <a:cubicBezTo>
                    <a:pt x="192" y="42"/>
                    <a:pt x="182" y="37"/>
                    <a:pt x="171" y="34"/>
                  </a:cubicBezTo>
                  <a:cubicBezTo>
                    <a:pt x="160" y="30"/>
                    <a:pt x="148" y="29"/>
                    <a:pt x="135" y="29"/>
                  </a:cubicBezTo>
                  <a:cubicBezTo>
                    <a:pt x="123" y="29"/>
                    <a:pt x="112" y="30"/>
                    <a:pt x="102" y="32"/>
                  </a:cubicBezTo>
                  <a:cubicBezTo>
                    <a:pt x="91" y="35"/>
                    <a:pt x="81" y="39"/>
                    <a:pt x="73" y="44"/>
                  </a:cubicBezTo>
                  <a:cubicBezTo>
                    <a:pt x="65" y="50"/>
                    <a:pt x="59" y="57"/>
                    <a:pt x="54" y="66"/>
                  </a:cubicBezTo>
                  <a:cubicBezTo>
                    <a:pt x="49" y="75"/>
                    <a:pt x="46" y="86"/>
                    <a:pt x="46" y="99"/>
                  </a:cubicBezTo>
                  <a:cubicBezTo>
                    <a:pt x="46" y="107"/>
                    <a:pt x="48" y="114"/>
                    <a:pt x="51" y="121"/>
                  </a:cubicBezTo>
                  <a:cubicBezTo>
                    <a:pt x="53" y="127"/>
                    <a:pt x="57" y="132"/>
                    <a:pt x="62" y="136"/>
                  </a:cubicBezTo>
                  <a:cubicBezTo>
                    <a:pt x="67" y="140"/>
                    <a:pt x="73" y="143"/>
                    <a:pt x="79" y="146"/>
                  </a:cubicBezTo>
                  <a:cubicBezTo>
                    <a:pt x="86" y="149"/>
                    <a:pt x="93" y="151"/>
                    <a:pt x="100" y="153"/>
                  </a:cubicBezTo>
                  <a:cubicBezTo>
                    <a:pt x="186" y="174"/>
                    <a:pt x="186" y="174"/>
                    <a:pt x="186" y="174"/>
                  </a:cubicBezTo>
                  <a:cubicBezTo>
                    <a:pt x="199" y="178"/>
                    <a:pt x="210" y="182"/>
                    <a:pt x="221" y="186"/>
                  </a:cubicBezTo>
                  <a:cubicBezTo>
                    <a:pt x="232" y="191"/>
                    <a:pt x="242" y="197"/>
                    <a:pt x="251" y="204"/>
                  </a:cubicBezTo>
                  <a:cubicBezTo>
                    <a:pt x="259" y="211"/>
                    <a:pt x="266" y="220"/>
                    <a:pt x="270" y="230"/>
                  </a:cubicBezTo>
                  <a:cubicBezTo>
                    <a:pt x="275" y="240"/>
                    <a:pt x="278" y="253"/>
                    <a:pt x="278" y="267"/>
                  </a:cubicBezTo>
                  <a:cubicBezTo>
                    <a:pt x="278" y="271"/>
                    <a:pt x="277" y="277"/>
                    <a:pt x="276" y="283"/>
                  </a:cubicBezTo>
                  <a:cubicBezTo>
                    <a:pt x="276" y="290"/>
                    <a:pt x="274" y="297"/>
                    <a:pt x="270" y="304"/>
                  </a:cubicBezTo>
                  <a:cubicBezTo>
                    <a:pt x="267" y="312"/>
                    <a:pt x="263" y="319"/>
                    <a:pt x="257" y="327"/>
                  </a:cubicBezTo>
                  <a:cubicBezTo>
                    <a:pt x="251" y="334"/>
                    <a:pt x="243" y="341"/>
                    <a:pt x="233" y="348"/>
                  </a:cubicBezTo>
                  <a:cubicBezTo>
                    <a:pt x="223" y="354"/>
                    <a:pt x="211" y="359"/>
                    <a:pt x="196" y="363"/>
                  </a:cubicBezTo>
                  <a:cubicBezTo>
                    <a:pt x="181" y="366"/>
                    <a:pt x="163" y="368"/>
                    <a:pt x="142" y="368"/>
                  </a:cubicBezTo>
                  <a:cubicBezTo>
                    <a:pt x="122" y="368"/>
                    <a:pt x="102" y="366"/>
                    <a:pt x="85" y="361"/>
                  </a:cubicBezTo>
                  <a:cubicBezTo>
                    <a:pt x="67" y="356"/>
                    <a:pt x="51" y="349"/>
                    <a:pt x="39" y="339"/>
                  </a:cubicBezTo>
                  <a:cubicBezTo>
                    <a:pt x="26" y="329"/>
                    <a:pt x="17" y="316"/>
                    <a:pt x="10" y="300"/>
                  </a:cubicBezTo>
                  <a:cubicBezTo>
                    <a:pt x="3" y="285"/>
                    <a:pt x="0" y="266"/>
                    <a:pt x="1" y="245"/>
                  </a:cubicBezTo>
                  <a:lnTo>
                    <a:pt x="35" y="24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10452104" y="952501"/>
              <a:ext cx="209550" cy="247650"/>
            </a:xfrm>
            <a:custGeom>
              <a:avLst/>
              <a:gdLst>
                <a:gd name="T0" fmla="*/ 31 w 229"/>
                <a:gd name="T1" fmla="*/ 144 h 270"/>
                <a:gd name="T2" fmla="*/ 36 w 229"/>
                <a:gd name="T3" fmla="*/ 179 h 270"/>
                <a:gd name="T4" fmla="*/ 51 w 229"/>
                <a:gd name="T5" fmla="*/ 211 h 270"/>
                <a:gd name="T6" fmla="*/ 77 w 229"/>
                <a:gd name="T7" fmla="*/ 235 h 270"/>
                <a:gd name="T8" fmla="*/ 116 w 229"/>
                <a:gd name="T9" fmla="*/ 244 h 270"/>
                <a:gd name="T10" fmla="*/ 169 w 229"/>
                <a:gd name="T11" fmla="*/ 226 h 270"/>
                <a:gd name="T12" fmla="*/ 196 w 229"/>
                <a:gd name="T13" fmla="*/ 179 h 270"/>
                <a:gd name="T14" fmla="*/ 227 w 229"/>
                <a:gd name="T15" fmla="*/ 179 h 270"/>
                <a:gd name="T16" fmla="*/ 191 w 229"/>
                <a:gd name="T17" fmla="*/ 246 h 270"/>
                <a:gd name="T18" fmla="*/ 116 w 229"/>
                <a:gd name="T19" fmla="*/ 270 h 270"/>
                <a:gd name="T20" fmla="*/ 63 w 229"/>
                <a:gd name="T21" fmla="*/ 259 h 270"/>
                <a:gd name="T22" fmla="*/ 28 w 229"/>
                <a:gd name="T23" fmla="*/ 230 h 270"/>
                <a:gd name="T24" fmla="*/ 7 w 229"/>
                <a:gd name="T25" fmla="*/ 187 h 270"/>
                <a:gd name="T26" fmla="*/ 0 w 229"/>
                <a:gd name="T27" fmla="*/ 135 h 270"/>
                <a:gd name="T28" fmla="*/ 7 w 229"/>
                <a:gd name="T29" fmla="*/ 86 h 270"/>
                <a:gd name="T30" fmla="*/ 28 w 229"/>
                <a:gd name="T31" fmla="*/ 42 h 270"/>
                <a:gd name="T32" fmla="*/ 63 w 229"/>
                <a:gd name="T33" fmla="*/ 12 h 270"/>
                <a:gd name="T34" fmla="*/ 116 w 229"/>
                <a:gd name="T35" fmla="*/ 0 h 270"/>
                <a:gd name="T36" fmla="*/ 168 w 229"/>
                <a:gd name="T37" fmla="*/ 12 h 270"/>
                <a:gd name="T38" fmla="*/ 204 w 229"/>
                <a:gd name="T39" fmla="*/ 45 h 270"/>
                <a:gd name="T40" fmla="*/ 223 w 229"/>
                <a:gd name="T41" fmla="*/ 91 h 270"/>
                <a:gd name="T42" fmla="*/ 228 w 229"/>
                <a:gd name="T43" fmla="*/ 144 h 270"/>
                <a:gd name="T44" fmla="*/ 31 w 229"/>
                <a:gd name="T45" fmla="*/ 144 h 270"/>
                <a:gd name="T46" fmla="*/ 197 w 229"/>
                <a:gd name="T47" fmla="*/ 117 h 270"/>
                <a:gd name="T48" fmla="*/ 191 w 229"/>
                <a:gd name="T49" fmla="*/ 83 h 270"/>
                <a:gd name="T50" fmla="*/ 175 w 229"/>
                <a:gd name="T51" fmla="*/ 54 h 270"/>
                <a:gd name="T52" fmla="*/ 149 w 229"/>
                <a:gd name="T53" fmla="*/ 34 h 270"/>
                <a:gd name="T54" fmla="*/ 116 w 229"/>
                <a:gd name="T55" fmla="*/ 26 h 270"/>
                <a:gd name="T56" fmla="*/ 82 w 229"/>
                <a:gd name="T57" fmla="*/ 34 h 270"/>
                <a:gd name="T58" fmla="*/ 56 w 229"/>
                <a:gd name="T59" fmla="*/ 54 h 270"/>
                <a:gd name="T60" fmla="*/ 40 w 229"/>
                <a:gd name="T61" fmla="*/ 83 h 270"/>
                <a:gd name="T62" fmla="*/ 31 w 229"/>
                <a:gd name="T63" fmla="*/ 117 h 270"/>
                <a:gd name="T64" fmla="*/ 197 w 229"/>
                <a:gd name="T65" fmla="*/ 11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9" h="270">
                  <a:moveTo>
                    <a:pt x="31" y="144"/>
                  </a:moveTo>
                  <a:cubicBezTo>
                    <a:pt x="31" y="155"/>
                    <a:pt x="33" y="167"/>
                    <a:pt x="36" y="179"/>
                  </a:cubicBezTo>
                  <a:cubicBezTo>
                    <a:pt x="40" y="191"/>
                    <a:pt x="45" y="201"/>
                    <a:pt x="51" y="211"/>
                  </a:cubicBezTo>
                  <a:cubicBezTo>
                    <a:pt x="58" y="221"/>
                    <a:pt x="67" y="228"/>
                    <a:pt x="77" y="235"/>
                  </a:cubicBezTo>
                  <a:cubicBezTo>
                    <a:pt x="88" y="241"/>
                    <a:pt x="101" y="244"/>
                    <a:pt x="116" y="244"/>
                  </a:cubicBezTo>
                  <a:cubicBezTo>
                    <a:pt x="138" y="244"/>
                    <a:pt x="156" y="238"/>
                    <a:pt x="169" y="226"/>
                  </a:cubicBezTo>
                  <a:cubicBezTo>
                    <a:pt x="182" y="214"/>
                    <a:pt x="191" y="198"/>
                    <a:pt x="196" y="179"/>
                  </a:cubicBezTo>
                  <a:cubicBezTo>
                    <a:pt x="227" y="179"/>
                    <a:pt x="227" y="179"/>
                    <a:pt x="227" y="179"/>
                  </a:cubicBezTo>
                  <a:cubicBezTo>
                    <a:pt x="220" y="208"/>
                    <a:pt x="208" y="230"/>
                    <a:pt x="191" y="246"/>
                  </a:cubicBezTo>
                  <a:cubicBezTo>
                    <a:pt x="173" y="262"/>
                    <a:pt x="148" y="270"/>
                    <a:pt x="116" y="270"/>
                  </a:cubicBezTo>
                  <a:cubicBezTo>
                    <a:pt x="95" y="270"/>
                    <a:pt x="78" y="267"/>
                    <a:pt x="63" y="259"/>
                  </a:cubicBezTo>
                  <a:cubicBezTo>
                    <a:pt x="49" y="252"/>
                    <a:pt x="37" y="242"/>
                    <a:pt x="28" y="230"/>
                  </a:cubicBezTo>
                  <a:cubicBezTo>
                    <a:pt x="18" y="218"/>
                    <a:pt x="11" y="203"/>
                    <a:pt x="7" y="187"/>
                  </a:cubicBezTo>
                  <a:cubicBezTo>
                    <a:pt x="3" y="171"/>
                    <a:pt x="0" y="153"/>
                    <a:pt x="0" y="135"/>
                  </a:cubicBezTo>
                  <a:cubicBezTo>
                    <a:pt x="0" y="118"/>
                    <a:pt x="3" y="102"/>
                    <a:pt x="7" y="86"/>
                  </a:cubicBezTo>
                  <a:cubicBezTo>
                    <a:pt x="11" y="69"/>
                    <a:pt x="18" y="55"/>
                    <a:pt x="28" y="42"/>
                  </a:cubicBezTo>
                  <a:cubicBezTo>
                    <a:pt x="37" y="30"/>
                    <a:pt x="49" y="19"/>
                    <a:pt x="63" y="12"/>
                  </a:cubicBezTo>
                  <a:cubicBezTo>
                    <a:pt x="78" y="4"/>
                    <a:pt x="95" y="0"/>
                    <a:pt x="116" y="0"/>
                  </a:cubicBezTo>
                  <a:cubicBezTo>
                    <a:pt x="136" y="0"/>
                    <a:pt x="154" y="4"/>
                    <a:pt x="168" y="12"/>
                  </a:cubicBezTo>
                  <a:cubicBezTo>
                    <a:pt x="183" y="21"/>
                    <a:pt x="194" y="31"/>
                    <a:pt x="204" y="45"/>
                  </a:cubicBezTo>
                  <a:cubicBezTo>
                    <a:pt x="213" y="58"/>
                    <a:pt x="219" y="74"/>
                    <a:pt x="223" y="91"/>
                  </a:cubicBezTo>
                  <a:cubicBezTo>
                    <a:pt x="227" y="108"/>
                    <a:pt x="229" y="126"/>
                    <a:pt x="228" y="144"/>
                  </a:cubicBezTo>
                  <a:lnTo>
                    <a:pt x="31" y="144"/>
                  </a:lnTo>
                  <a:close/>
                  <a:moveTo>
                    <a:pt x="197" y="117"/>
                  </a:moveTo>
                  <a:cubicBezTo>
                    <a:pt x="197" y="105"/>
                    <a:pt x="194" y="94"/>
                    <a:pt x="191" y="83"/>
                  </a:cubicBezTo>
                  <a:cubicBezTo>
                    <a:pt x="187" y="72"/>
                    <a:pt x="182" y="63"/>
                    <a:pt x="175" y="54"/>
                  </a:cubicBezTo>
                  <a:cubicBezTo>
                    <a:pt x="168" y="46"/>
                    <a:pt x="159" y="39"/>
                    <a:pt x="149" y="34"/>
                  </a:cubicBezTo>
                  <a:cubicBezTo>
                    <a:pt x="139" y="29"/>
                    <a:pt x="128" y="26"/>
                    <a:pt x="116" y="26"/>
                  </a:cubicBezTo>
                  <a:cubicBezTo>
                    <a:pt x="103" y="26"/>
                    <a:pt x="91" y="29"/>
                    <a:pt x="82" y="34"/>
                  </a:cubicBezTo>
                  <a:cubicBezTo>
                    <a:pt x="72" y="39"/>
                    <a:pt x="63" y="46"/>
                    <a:pt x="56" y="54"/>
                  </a:cubicBezTo>
                  <a:cubicBezTo>
                    <a:pt x="49" y="63"/>
                    <a:pt x="44" y="72"/>
                    <a:pt x="40" y="83"/>
                  </a:cubicBezTo>
                  <a:cubicBezTo>
                    <a:pt x="36" y="95"/>
                    <a:pt x="33" y="106"/>
                    <a:pt x="31" y="117"/>
                  </a:cubicBezTo>
                  <a:lnTo>
                    <a:pt x="197" y="11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0698167" y="955676"/>
              <a:ext cx="115888" cy="238125"/>
            </a:xfrm>
            <a:custGeom>
              <a:avLst/>
              <a:gdLst>
                <a:gd name="T0" fmla="*/ 0 w 126"/>
                <a:gd name="T1" fmla="*/ 4 h 260"/>
                <a:gd name="T2" fmla="*/ 29 w 126"/>
                <a:gd name="T3" fmla="*/ 4 h 260"/>
                <a:gd name="T4" fmla="*/ 29 w 126"/>
                <a:gd name="T5" fmla="*/ 64 h 260"/>
                <a:gd name="T6" fmla="*/ 30 w 126"/>
                <a:gd name="T7" fmla="*/ 64 h 260"/>
                <a:gd name="T8" fmla="*/ 67 w 126"/>
                <a:gd name="T9" fmla="*/ 16 h 260"/>
                <a:gd name="T10" fmla="*/ 126 w 126"/>
                <a:gd name="T11" fmla="*/ 1 h 260"/>
                <a:gd name="T12" fmla="*/ 126 w 126"/>
                <a:gd name="T13" fmla="*/ 32 h 260"/>
                <a:gd name="T14" fmla="*/ 88 w 126"/>
                <a:gd name="T15" fmla="*/ 38 h 260"/>
                <a:gd name="T16" fmla="*/ 58 w 126"/>
                <a:gd name="T17" fmla="*/ 57 h 260"/>
                <a:gd name="T18" fmla="*/ 38 w 126"/>
                <a:gd name="T19" fmla="*/ 87 h 260"/>
                <a:gd name="T20" fmla="*/ 31 w 126"/>
                <a:gd name="T21" fmla="*/ 124 h 260"/>
                <a:gd name="T22" fmla="*/ 31 w 126"/>
                <a:gd name="T23" fmla="*/ 260 h 260"/>
                <a:gd name="T24" fmla="*/ 0 w 126"/>
                <a:gd name="T25" fmla="*/ 260 h 260"/>
                <a:gd name="T26" fmla="*/ 0 w 126"/>
                <a:gd name="T27" fmla="*/ 4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60">
                  <a:moveTo>
                    <a:pt x="0" y="4"/>
                  </a:moveTo>
                  <a:cubicBezTo>
                    <a:pt x="29" y="4"/>
                    <a:pt x="29" y="4"/>
                    <a:pt x="29" y="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30" y="64"/>
                    <a:pt x="30" y="64"/>
                    <a:pt x="30" y="64"/>
                  </a:cubicBezTo>
                  <a:cubicBezTo>
                    <a:pt x="38" y="44"/>
                    <a:pt x="50" y="28"/>
                    <a:pt x="67" y="16"/>
                  </a:cubicBezTo>
                  <a:cubicBezTo>
                    <a:pt x="83" y="5"/>
                    <a:pt x="103" y="0"/>
                    <a:pt x="126" y="1"/>
                  </a:cubicBezTo>
                  <a:cubicBezTo>
                    <a:pt x="126" y="32"/>
                    <a:pt x="126" y="32"/>
                    <a:pt x="126" y="32"/>
                  </a:cubicBezTo>
                  <a:cubicBezTo>
                    <a:pt x="112" y="31"/>
                    <a:pt x="99" y="33"/>
                    <a:pt x="88" y="38"/>
                  </a:cubicBezTo>
                  <a:cubicBezTo>
                    <a:pt x="76" y="42"/>
                    <a:pt x="66" y="49"/>
                    <a:pt x="58" y="57"/>
                  </a:cubicBezTo>
                  <a:cubicBezTo>
                    <a:pt x="49" y="65"/>
                    <a:pt x="43" y="75"/>
                    <a:pt x="38" y="87"/>
                  </a:cubicBezTo>
                  <a:cubicBezTo>
                    <a:pt x="34" y="98"/>
                    <a:pt x="31" y="111"/>
                    <a:pt x="31" y="124"/>
                  </a:cubicBezTo>
                  <a:cubicBezTo>
                    <a:pt x="31" y="260"/>
                    <a:pt x="31" y="260"/>
                    <a:pt x="31" y="260"/>
                  </a:cubicBezTo>
                  <a:cubicBezTo>
                    <a:pt x="0" y="260"/>
                    <a:pt x="0" y="260"/>
                    <a:pt x="0" y="260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10837867" y="958851"/>
              <a:ext cx="207963" cy="234950"/>
            </a:xfrm>
            <a:custGeom>
              <a:avLst/>
              <a:gdLst>
                <a:gd name="T0" fmla="*/ 0 w 131"/>
                <a:gd name="T1" fmla="*/ 0 h 148"/>
                <a:gd name="T2" fmla="*/ 20 w 131"/>
                <a:gd name="T3" fmla="*/ 0 h 148"/>
                <a:gd name="T4" fmla="*/ 66 w 131"/>
                <a:gd name="T5" fmla="*/ 130 h 148"/>
                <a:gd name="T6" fmla="*/ 67 w 131"/>
                <a:gd name="T7" fmla="*/ 130 h 148"/>
                <a:gd name="T8" fmla="*/ 112 w 131"/>
                <a:gd name="T9" fmla="*/ 0 h 148"/>
                <a:gd name="T10" fmla="*/ 131 w 131"/>
                <a:gd name="T11" fmla="*/ 0 h 148"/>
                <a:gd name="T12" fmla="*/ 76 w 131"/>
                <a:gd name="T13" fmla="*/ 148 h 148"/>
                <a:gd name="T14" fmla="*/ 57 w 131"/>
                <a:gd name="T15" fmla="*/ 148 h 148"/>
                <a:gd name="T16" fmla="*/ 0 w 131"/>
                <a:gd name="T17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148">
                  <a:moveTo>
                    <a:pt x="0" y="0"/>
                  </a:moveTo>
                  <a:lnTo>
                    <a:pt x="20" y="0"/>
                  </a:lnTo>
                  <a:lnTo>
                    <a:pt x="66" y="130"/>
                  </a:lnTo>
                  <a:lnTo>
                    <a:pt x="67" y="130"/>
                  </a:lnTo>
                  <a:lnTo>
                    <a:pt x="112" y="0"/>
                  </a:lnTo>
                  <a:lnTo>
                    <a:pt x="131" y="0"/>
                  </a:lnTo>
                  <a:lnTo>
                    <a:pt x="76" y="148"/>
                  </a:lnTo>
                  <a:lnTo>
                    <a:pt x="57" y="1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11074404" y="868363"/>
              <a:ext cx="28575" cy="325438"/>
            </a:xfrm>
            <a:custGeom>
              <a:avLst/>
              <a:gdLst>
                <a:gd name="T0" fmla="*/ 0 w 18"/>
                <a:gd name="T1" fmla="*/ 0 h 205"/>
                <a:gd name="T2" fmla="*/ 18 w 18"/>
                <a:gd name="T3" fmla="*/ 0 h 205"/>
                <a:gd name="T4" fmla="*/ 18 w 18"/>
                <a:gd name="T5" fmla="*/ 29 h 205"/>
                <a:gd name="T6" fmla="*/ 0 w 18"/>
                <a:gd name="T7" fmla="*/ 29 h 205"/>
                <a:gd name="T8" fmla="*/ 0 w 18"/>
                <a:gd name="T9" fmla="*/ 0 h 205"/>
                <a:gd name="T10" fmla="*/ 0 w 18"/>
                <a:gd name="T11" fmla="*/ 57 h 205"/>
                <a:gd name="T12" fmla="*/ 18 w 18"/>
                <a:gd name="T13" fmla="*/ 57 h 205"/>
                <a:gd name="T14" fmla="*/ 18 w 18"/>
                <a:gd name="T15" fmla="*/ 205 h 205"/>
                <a:gd name="T16" fmla="*/ 0 w 18"/>
                <a:gd name="T17" fmla="*/ 205 h 205"/>
                <a:gd name="T18" fmla="*/ 0 w 18"/>
                <a:gd name="T19" fmla="*/ 5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205">
                  <a:moveTo>
                    <a:pt x="0" y="0"/>
                  </a:moveTo>
                  <a:lnTo>
                    <a:pt x="18" y="0"/>
                  </a:lnTo>
                  <a:lnTo>
                    <a:pt x="18" y="29"/>
                  </a:lnTo>
                  <a:lnTo>
                    <a:pt x="0" y="29"/>
                  </a:lnTo>
                  <a:lnTo>
                    <a:pt x="0" y="0"/>
                  </a:lnTo>
                  <a:close/>
                  <a:moveTo>
                    <a:pt x="0" y="57"/>
                  </a:moveTo>
                  <a:lnTo>
                    <a:pt x="18" y="57"/>
                  </a:lnTo>
                  <a:lnTo>
                    <a:pt x="18" y="205"/>
                  </a:lnTo>
                  <a:lnTo>
                    <a:pt x="0" y="205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11145842" y="952501"/>
              <a:ext cx="207963" cy="247650"/>
            </a:xfrm>
            <a:custGeom>
              <a:avLst/>
              <a:gdLst>
                <a:gd name="T0" fmla="*/ 193 w 226"/>
                <a:gd name="T1" fmla="*/ 88 h 270"/>
                <a:gd name="T2" fmla="*/ 169 w 226"/>
                <a:gd name="T3" fmla="*/ 43 h 270"/>
                <a:gd name="T4" fmla="*/ 121 w 226"/>
                <a:gd name="T5" fmla="*/ 26 h 270"/>
                <a:gd name="T6" fmla="*/ 82 w 226"/>
                <a:gd name="T7" fmla="*/ 36 h 270"/>
                <a:gd name="T8" fmla="*/ 54 w 226"/>
                <a:gd name="T9" fmla="*/ 60 h 270"/>
                <a:gd name="T10" fmla="*/ 37 w 226"/>
                <a:gd name="T11" fmla="*/ 95 h 270"/>
                <a:gd name="T12" fmla="*/ 31 w 226"/>
                <a:gd name="T13" fmla="*/ 135 h 270"/>
                <a:gd name="T14" fmla="*/ 37 w 226"/>
                <a:gd name="T15" fmla="*/ 175 h 270"/>
                <a:gd name="T16" fmla="*/ 54 w 226"/>
                <a:gd name="T17" fmla="*/ 210 h 270"/>
                <a:gd name="T18" fmla="*/ 82 w 226"/>
                <a:gd name="T19" fmla="*/ 235 h 270"/>
                <a:gd name="T20" fmla="*/ 121 w 226"/>
                <a:gd name="T21" fmla="*/ 244 h 270"/>
                <a:gd name="T22" fmla="*/ 148 w 226"/>
                <a:gd name="T23" fmla="*/ 239 h 270"/>
                <a:gd name="T24" fmla="*/ 171 w 226"/>
                <a:gd name="T25" fmla="*/ 224 h 270"/>
                <a:gd name="T26" fmla="*/ 187 w 226"/>
                <a:gd name="T27" fmla="*/ 201 h 270"/>
                <a:gd name="T28" fmla="*/ 195 w 226"/>
                <a:gd name="T29" fmla="*/ 171 h 270"/>
                <a:gd name="T30" fmla="*/ 226 w 226"/>
                <a:gd name="T31" fmla="*/ 171 h 270"/>
                <a:gd name="T32" fmla="*/ 192 w 226"/>
                <a:gd name="T33" fmla="*/ 244 h 270"/>
                <a:gd name="T34" fmla="*/ 121 w 226"/>
                <a:gd name="T35" fmla="*/ 270 h 270"/>
                <a:gd name="T36" fmla="*/ 69 w 226"/>
                <a:gd name="T37" fmla="*/ 259 h 270"/>
                <a:gd name="T38" fmla="*/ 31 w 226"/>
                <a:gd name="T39" fmla="*/ 230 h 270"/>
                <a:gd name="T40" fmla="*/ 8 w 226"/>
                <a:gd name="T41" fmla="*/ 187 h 270"/>
                <a:gd name="T42" fmla="*/ 0 w 226"/>
                <a:gd name="T43" fmla="*/ 135 h 270"/>
                <a:gd name="T44" fmla="*/ 8 w 226"/>
                <a:gd name="T45" fmla="*/ 83 h 270"/>
                <a:gd name="T46" fmla="*/ 31 w 226"/>
                <a:gd name="T47" fmla="*/ 40 h 270"/>
                <a:gd name="T48" fmla="*/ 69 w 226"/>
                <a:gd name="T49" fmla="*/ 11 h 270"/>
                <a:gd name="T50" fmla="*/ 121 w 226"/>
                <a:gd name="T51" fmla="*/ 0 h 270"/>
                <a:gd name="T52" fmla="*/ 190 w 226"/>
                <a:gd name="T53" fmla="*/ 22 h 270"/>
                <a:gd name="T54" fmla="*/ 224 w 226"/>
                <a:gd name="T55" fmla="*/ 88 h 270"/>
                <a:gd name="T56" fmla="*/ 193 w 226"/>
                <a:gd name="T57" fmla="*/ 88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6" h="270">
                  <a:moveTo>
                    <a:pt x="193" y="88"/>
                  </a:moveTo>
                  <a:cubicBezTo>
                    <a:pt x="189" y="69"/>
                    <a:pt x="181" y="53"/>
                    <a:pt x="169" y="43"/>
                  </a:cubicBezTo>
                  <a:cubicBezTo>
                    <a:pt x="157" y="32"/>
                    <a:pt x="141" y="26"/>
                    <a:pt x="121" y="26"/>
                  </a:cubicBezTo>
                  <a:cubicBezTo>
                    <a:pt x="106" y="26"/>
                    <a:pt x="93" y="29"/>
                    <a:pt x="82" y="36"/>
                  </a:cubicBezTo>
                  <a:cubicBezTo>
                    <a:pt x="70" y="42"/>
                    <a:pt x="61" y="50"/>
                    <a:pt x="54" y="60"/>
                  </a:cubicBezTo>
                  <a:cubicBezTo>
                    <a:pt x="46" y="71"/>
                    <a:pt x="41" y="82"/>
                    <a:pt x="37" y="95"/>
                  </a:cubicBezTo>
                  <a:cubicBezTo>
                    <a:pt x="33" y="108"/>
                    <a:pt x="31" y="122"/>
                    <a:pt x="31" y="135"/>
                  </a:cubicBezTo>
                  <a:cubicBezTo>
                    <a:pt x="31" y="149"/>
                    <a:pt x="33" y="162"/>
                    <a:pt x="37" y="175"/>
                  </a:cubicBezTo>
                  <a:cubicBezTo>
                    <a:pt x="41" y="188"/>
                    <a:pt x="46" y="200"/>
                    <a:pt x="54" y="210"/>
                  </a:cubicBezTo>
                  <a:cubicBezTo>
                    <a:pt x="61" y="220"/>
                    <a:pt x="70" y="228"/>
                    <a:pt x="82" y="235"/>
                  </a:cubicBezTo>
                  <a:cubicBezTo>
                    <a:pt x="93" y="241"/>
                    <a:pt x="106" y="244"/>
                    <a:pt x="121" y="244"/>
                  </a:cubicBezTo>
                  <a:cubicBezTo>
                    <a:pt x="130" y="244"/>
                    <a:pt x="139" y="242"/>
                    <a:pt x="148" y="239"/>
                  </a:cubicBezTo>
                  <a:cubicBezTo>
                    <a:pt x="157" y="235"/>
                    <a:pt x="164" y="230"/>
                    <a:pt x="171" y="224"/>
                  </a:cubicBezTo>
                  <a:cubicBezTo>
                    <a:pt x="177" y="217"/>
                    <a:pt x="183" y="209"/>
                    <a:pt x="187" y="201"/>
                  </a:cubicBezTo>
                  <a:cubicBezTo>
                    <a:pt x="191" y="192"/>
                    <a:pt x="194" y="182"/>
                    <a:pt x="195" y="171"/>
                  </a:cubicBezTo>
                  <a:cubicBezTo>
                    <a:pt x="226" y="171"/>
                    <a:pt x="226" y="171"/>
                    <a:pt x="226" y="171"/>
                  </a:cubicBezTo>
                  <a:cubicBezTo>
                    <a:pt x="222" y="202"/>
                    <a:pt x="210" y="227"/>
                    <a:pt x="192" y="244"/>
                  </a:cubicBezTo>
                  <a:cubicBezTo>
                    <a:pt x="173" y="262"/>
                    <a:pt x="149" y="270"/>
                    <a:pt x="121" y="270"/>
                  </a:cubicBezTo>
                  <a:cubicBezTo>
                    <a:pt x="101" y="270"/>
                    <a:pt x="84" y="267"/>
                    <a:pt x="69" y="259"/>
                  </a:cubicBezTo>
                  <a:cubicBezTo>
                    <a:pt x="54" y="252"/>
                    <a:pt x="41" y="242"/>
                    <a:pt x="31" y="230"/>
                  </a:cubicBezTo>
                  <a:cubicBezTo>
                    <a:pt x="21" y="218"/>
                    <a:pt x="13" y="204"/>
                    <a:pt x="8" y="187"/>
                  </a:cubicBezTo>
                  <a:cubicBezTo>
                    <a:pt x="3" y="171"/>
                    <a:pt x="0" y="154"/>
                    <a:pt x="0" y="135"/>
                  </a:cubicBezTo>
                  <a:cubicBezTo>
                    <a:pt x="0" y="117"/>
                    <a:pt x="3" y="100"/>
                    <a:pt x="8" y="83"/>
                  </a:cubicBezTo>
                  <a:cubicBezTo>
                    <a:pt x="13" y="67"/>
                    <a:pt x="21" y="52"/>
                    <a:pt x="31" y="40"/>
                  </a:cubicBezTo>
                  <a:cubicBezTo>
                    <a:pt x="41" y="28"/>
                    <a:pt x="54" y="18"/>
                    <a:pt x="69" y="11"/>
                  </a:cubicBezTo>
                  <a:cubicBezTo>
                    <a:pt x="84" y="4"/>
                    <a:pt x="101" y="0"/>
                    <a:pt x="121" y="0"/>
                  </a:cubicBezTo>
                  <a:cubicBezTo>
                    <a:pt x="148" y="0"/>
                    <a:pt x="171" y="7"/>
                    <a:pt x="190" y="22"/>
                  </a:cubicBezTo>
                  <a:cubicBezTo>
                    <a:pt x="209" y="36"/>
                    <a:pt x="221" y="58"/>
                    <a:pt x="224" y="88"/>
                  </a:cubicBezTo>
                  <a:lnTo>
                    <a:pt x="193" y="8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11382380" y="952502"/>
              <a:ext cx="207963" cy="247650"/>
            </a:xfrm>
            <a:custGeom>
              <a:avLst/>
              <a:gdLst>
                <a:gd name="T0" fmla="*/ 31 w 228"/>
                <a:gd name="T1" fmla="*/ 144 h 270"/>
                <a:gd name="T2" fmla="*/ 36 w 228"/>
                <a:gd name="T3" fmla="*/ 179 h 270"/>
                <a:gd name="T4" fmla="*/ 51 w 228"/>
                <a:gd name="T5" fmla="*/ 211 h 270"/>
                <a:gd name="T6" fmla="*/ 77 w 228"/>
                <a:gd name="T7" fmla="*/ 235 h 270"/>
                <a:gd name="T8" fmla="*/ 115 w 228"/>
                <a:gd name="T9" fmla="*/ 244 h 270"/>
                <a:gd name="T10" fmla="*/ 169 w 228"/>
                <a:gd name="T11" fmla="*/ 226 h 270"/>
                <a:gd name="T12" fmla="*/ 196 w 228"/>
                <a:gd name="T13" fmla="*/ 179 h 270"/>
                <a:gd name="T14" fmla="*/ 227 w 228"/>
                <a:gd name="T15" fmla="*/ 179 h 270"/>
                <a:gd name="T16" fmla="*/ 190 w 228"/>
                <a:gd name="T17" fmla="*/ 246 h 270"/>
                <a:gd name="T18" fmla="*/ 115 w 228"/>
                <a:gd name="T19" fmla="*/ 270 h 270"/>
                <a:gd name="T20" fmla="*/ 63 w 228"/>
                <a:gd name="T21" fmla="*/ 259 h 270"/>
                <a:gd name="T22" fmla="*/ 27 w 228"/>
                <a:gd name="T23" fmla="*/ 230 h 270"/>
                <a:gd name="T24" fmla="*/ 7 w 228"/>
                <a:gd name="T25" fmla="*/ 187 h 270"/>
                <a:gd name="T26" fmla="*/ 0 w 228"/>
                <a:gd name="T27" fmla="*/ 135 h 270"/>
                <a:gd name="T28" fmla="*/ 7 w 228"/>
                <a:gd name="T29" fmla="*/ 86 h 270"/>
                <a:gd name="T30" fmla="*/ 27 w 228"/>
                <a:gd name="T31" fmla="*/ 42 h 270"/>
                <a:gd name="T32" fmla="*/ 63 w 228"/>
                <a:gd name="T33" fmla="*/ 12 h 270"/>
                <a:gd name="T34" fmla="*/ 115 w 228"/>
                <a:gd name="T35" fmla="*/ 0 h 270"/>
                <a:gd name="T36" fmla="*/ 168 w 228"/>
                <a:gd name="T37" fmla="*/ 12 h 270"/>
                <a:gd name="T38" fmla="*/ 203 w 228"/>
                <a:gd name="T39" fmla="*/ 45 h 270"/>
                <a:gd name="T40" fmla="*/ 223 w 228"/>
                <a:gd name="T41" fmla="*/ 91 h 270"/>
                <a:gd name="T42" fmla="*/ 228 w 228"/>
                <a:gd name="T43" fmla="*/ 144 h 270"/>
                <a:gd name="T44" fmla="*/ 31 w 228"/>
                <a:gd name="T45" fmla="*/ 144 h 270"/>
                <a:gd name="T46" fmla="*/ 197 w 228"/>
                <a:gd name="T47" fmla="*/ 117 h 270"/>
                <a:gd name="T48" fmla="*/ 190 w 228"/>
                <a:gd name="T49" fmla="*/ 83 h 270"/>
                <a:gd name="T50" fmla="*/ 174 w 228"/>
                <a:gd name="T51" fmla="*/ 54 h 270"/>
                <a:gd name="T52" fmla="*/ 149 w 228"/>
                <a:gd name="T53" fmla="*/ 34 h 270"/>
                <a:gd name="T54" fmla="*/ 115 w 228"/>
                <a:gd name="T55" fmla="*/ 26 h 270"/>
                <a:gd name="T56" fmla="*/ 81 w 228"/>
                <a:gd name="T57" fmla="*/ 34 h 270"/>
                <a:gd name="T58" fmla="*/ 56 w 228"/>
                <a:gd name="T59" fmla="*/ 54 h 270"/>
                <a:gd name="T60" fmla="*/ 39 w 228"/>
                <a:gd name="T61" fmla="*/ 83 h 270"/>
                <a:gd name="T62" fmla="*/ 31 w 228"/>
                <a:gd name="T63" fmla="*/ 117 h 270"/>
                <a:gd name="T64" fmla="*/ 197 w 228"/>
                <a:gd name="T65" fmla="*/ 11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8" h="270">
                  <a:moveTo>
                    <a:pt x="31" y="144"/>
                  </a:moveTo>
                  <a:cubicBezTo>
                    <a:pt x="31" y="155"/>
                    <a:pt x="33" y="167"/>
                    <a:pt x="36" y="179"/>
                  </a:cubicBezTo>
                  <a:cubicBezTo>
                    <a:pt x="39" y="191"/>
                    <a:pt x="44" y="201"/>
                    <a:pt x="51" y="211"/>
                  </a:cubicBezTo>
                  <a:cubicBezTo>
                    <a:pt x="58" y="221"/>
                    <a:pt x="66" y="228"/>
                    <a:pt x="77" y="235"/>
                  </a:cubicBezTo>
                  <a:cubicBezTo>
                    <a:pt x="88" y="241"/>
                    <a:pt x="100" y="244"/>
                    <a:pt x="115" y="244"/>
                  </a:cubicBezTo>
                  <a:cubicBezTo>
                    <a:pt x="138" y="244"/>
                    <a:pt x="156" y="238"/>
                    <a:pt x="169" y="226"/>
                  </a:cubicBezTo>
                  <a:cubicBezTo>
                    <a:pt x="182" y="214"/>
                    <a:pt x="191" y="198"/>
                    <a:pt x="196" y="179"/>
                  </a:cubicBezTo>
                  <a:cubicBezTo>
                    <a:pt x="227" y="179"/>
                    <a:pt x="227" y="179"/>
                    <a:pt x="227" y="179"/>
                  </a:cubicBezTo>
                  <a:cubicBezTo>
                    <a:pt x="220" y="208"/>
                    <a:pt x="208" y="230"/>
                    <a:pt x="190" y="246"/>
                  </a:cubicBezTo>
                  <a:cubicBezTo>
                    <a:pt x="173" y="262"/>
                    <a:pt x="148" y="270"/>
                    <a:pt x="115" y="270"/>
                  </a:cubicBezTo>
                  <a:cubicBezTo>
                    <a:pt x="95" y="270"/>
                    <a:pt x="77" y="267"/>
                    <a:pt x="63" y="259"/>
                  </a:cubicBezTo>
                  <a:cubicBezTo>
                    <a:pt x="48" y="252"/>
                    <a:pt x="36" y="242"/>
                    <a:pt x="27" y="230"/>
                  </a:cubicBezTo>
                  <a:cubicBezTo>
                    <a:pt x="18" y="218"/>
                    <a:pt x="11" y="203"/>
                    <a:pt x="7" y="187"/>
                  </a:cubicBezTo>
                  <a:cubicBezTo>
                    <a:pt x="2" y="171"/>
                    <a:pt x="0" y="153"/>
                    <a:pt x="0" y="135"/>
                  </a:cubicBezTo>
                  <a:cubicBezTo>
                    <a:pt x="0" y="118"/>
                    <a:pt x="2" y="102"/>
                    <a:pt x="7" y="86"/>
                  </a:cubicBezTo>
                  <a:cubicBezTo>
                    <a:pt x="11" y="69"/>
                    <a:pt x="18" y="55"/>
                    <a:pt x="27" y="42"/>
                  </a:cubicBezTo>
                  <a:cubicBezTo>
                    <a:pt x="36" y="30"/>
                    <a:pt x="48" y="19"/>
                    <a:pt x="63" y="12"/>
                  </a:cubicBezTo>
                  <a:cubicBezTo>
                    <a:pt x="77" y="4"/>
                    <a:pt x="95" y="0"/>
                    <a:pt x="115" y="0"/>
                  </a:cubicBezTo>
                  <a:cubicBezTo>
                    <a:pt x="136" y="0"/>
                    <a:pt x="153" y="4"/>
                    <a:pt x="168" y="12"/>
                  </a:cubicBezTo>
                  <a:cubicBezTo>
                    <a:pt x="182" y="21"/>
                    <a:pt x="194" y="31"/>
                    <a:pt x="203" y="45"/>
                  </a:cubicBezTo>
                  <a:cubicBezTo>
                    <a:pt x="212" y="58"/>
                    <a:pt x="219" y="74"/>
                    <a:pt x="223" y="91"/>
                  </a:cubicBezTo>
                  <a:cubicBezTo>
                    <a:pt x="227" y="108"/>
                    <a:pt x="228" y="126"/>
                    <a:pt x="228" y="144"/>
                  </a:cubicBezTo>
                  <a:lnTo>
                    <a:pt x="31" y="144"/>
                  </a:lnTo>
                  <a:close/>
                  <a:moveTo>
                    <a:pt x="197" y="117"/>
                  </a:moveTo>
                  <a:cubicBezTo>
                    <a:pt x="196" y="105"/>
                    <a:pt x="194" y="94"/>
                    <a:pt x="190" y="83"/>
                  </a:cubicBezTo>
                  <a:cubicBezTo>
                    <a:pt x="187" y="72"/>
                    <a:pt x="181" y="63"/>
                    <a:pt x="174" y="54"/>
                  </a:cubicBezTo>
                  <a:cubicBezTo>
                    <a:pt x="167" y="46"/>
                    <a:pt x="159" y="39"/>
                    <a:pt x="149" y="34"/>
                  </a:cubicBezTo>
                  <a:cubicBezTo>
                    <a:pt x="139" y="29"/>
                    <a:pt x="128" y="26"/>
                    <a:pt x="115" y="26"/>
                  </a:cubicBezTo>
                  <a:cubicBezTo>
                    <a:pt x="102" y="26"/>
                    <a:pt x="91" y="29"/>
                    <a:pt x="81" y="34"/>
                  </a:cubicBezTo>
                  <a:cubicBezTo>
                    <a:pt x="71" y="39"/>
                    <a:pt x="63" y="46"/>
                    <a:pt x="56" y="54"/>
                  </a:cubicBezTo>
                  <a:cubicBezTo>
                    <a:pt x="49" y="63"/>
                    <a:pt x="43" y="72"/>
                    <a:pt x="39" y="83"/>
                  </a:cubicBezTo>
                  <a:cubicBezTo>
                    <a:pt x="35" y="95"/>
                    <a:pt x="32" y="106"/>
                    <a:pt x="31" y="117"/>
                  </a:cubicBezTo>
                  <a:lnTo>
                    <a:pt x="197" y="11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11615743" y="952501"/>
              <a:ext cx="190500" cy="247650"/>
            </a:xfrm>
            <a:custGeom>
              <a:avLst/>
              <a:gdLst>
                <a:gd name="T0" fmla="*/ 168 w 208"/>
                <a:gd name="T1" fmla="*/ 82 h 270"/>
                <a:gd name="T2" fmla="*/ 162 w 208"/>
                <a:gd name="T3" fmla="*/ 57 h 270"/>
                <a:gd name="T4" fmla="*/ 147 w 208"/>
                <a:gd name="T5" fmla="*/ 40 h 270"/>
                <a:gd name="T6" fmla="*/ 126 w 208"/>
                <a:gd name="T7" fmla="*/ 29 h 270"/>
                <a:gd name="T8" fmla="*/ 101 w 208"/>
                <a:gd name="T9" fmla="*/ 26 h 270"/>
                <a:gd name="T10" fmla="*/ 80 w 208"/>
                <a:gd name="T11" fmla="*/ 28 h 270"/>
                <a:gd name="T12" fmla="*/ 60 w 208"/>
                <a:gd name="T13" fmla="*/ 36 h 270"/>
                <a:gd name="T14" fmla="*/ 46 w 208"/>
                <a:gd name="T15" fmla="*/ 50 h 270"/>
                <a:gd name="T16" fmla="*/ 41 w 208"/>
                <a:gd name="T17" fmla="*/ 70 h 270"/>
                <a:gd name="T18" fmla="*/ 46 w 208"/>
                <a:gd name="T19" fmla="*/ 88 h 270"/>
                <a:gd name="T20" fmla="*/ 59 w 208"/>
                <a:gd name="T21" fmla="*/ 100 h 270"/>
                <a:gd name="T22" fmla="*/ 76 w 208"/>
                <a:gd name="T23" fmla="*/ 108 h 270"/>
                <a:gd name="T24" fmla="*/ 94 w 208"/>
                <a:gd name="T25" fmla="*/ 113 h 270"/>
                <a:gd name="T26" fmla="*/ 135 w 208"/>
                <a:gd name="T27" fmla="*/ 123 h 270"/>
                <a:gd name="T28" fmla="*/ 162 w 208"/>
                <a:gd name="T29" fmla="*/ 130 h 270"/>
                <a:gd name="T30" fmla="*/ 185 w 208"/>
                <a:gd name="T31" fmla="*/ 144 h 270"/>
                <a:gd name="T32" fmla="*/ 202 w 208"/>
                <a:gd name="T33" fmla="*/ 164 h 270"/>
                <a:gd name="T34" fmla="*/ 208 w 208"/>
                <a:gd name="T35" fmla="*/ 194 h 270"/>
                <a:gd name="T36" fmla="*/ 199 w 208"/>
                <a:gd name="T37" fmla="*/ 229 h 270"/>
                <a:gd name="T38" fmla="*/ 175 w 208"/>
                <a:gd name="T39" fmla="*/ 253 h 270"/>
                <a:gd name="T40" fmla="*/ 142 w 208"/>
                <a:gd name="T41" fmla="*/ 266 h 270"/>
                <a:gd name="T42" fmla="*/ 105 w 208"/>
                <a:gd name="T43" fmla="*/ 270 h 270"/>
                <a:gd name="T44" fmla="*/ 32 w 208"/>
                <a:gd name="T45" fmla="*/ 249 h 270"/>
                <a:gd name="T46" fmla="*/ 0 w 208"/>
                <a:gd name="T47" fmla="*/ 180 h 270"/>
                <a:gd name="T48" fmla="*/ 32 w 208"/>
                <a:gd name="T49" fmla="*/ 180 h 270"/>
                <a:gd name="T50" fmla="*/ 55 w 208"/>
                <a:gd name="T51" fmla="*/ 228 h 270"/>
                <a:gd name="T52" fmla="*/ 107 w 208"/>
                <a:gd name="T53" fmla="*/ 244 h 270"/>
                <a:gd name="T54" fmla="*/ 130 w 208"/>
                <a:gd name="T55" fmla="*/ 242 h 270"/>
                <a:gd name="T56" fmla="*/ 153 w 208"/>
                <a:gd name="T57" fmla="*/ 233 h 270"/>
                <a:gd name="T58" fmla="*/ 170 w 208"/>
                <a:gd name="T59" fmla="*/ 218 h 270"/>
                <a:gd name="T60" fmla="*/ 177 w 208"/>
                <a:gd name="T61" fmla="*/ 196 h 270"/>
                <a:gd name="T62" fmla="*/ 172 w 208"/>
                <a:gd name="T63" fmla="*/ 177 h 270"/>
                <a:gd name="T64" fmla="*/ 159 w 208"/>
                <a:gd name="T65" fmla="*/ 164 h 270"/>
                <a:gd name="T66" fmla="*/ 141 w 208"/>
                <a:gd name="T67" fmla="*/ 155 h 270"/>
                <a:gd name="T68" fmla="*/ 121 w 208"/>
                <a:gd name="T69" fmla="*/ 149 h 270"/>
                <a:gd name="T70" fmla="*/ 81 w 208"/>
                <a:gd name="T71" fmla="*/ 140 h 270"/>
                <a:gd name="T72" fmla="*/ 52 w 208"/>
                <a:gd name="T73" fmla="*/ 131 h 270"/>
                <a:gd name="T74" fmla="*/ 30 w 208"/>
                <a:gd name="T75" fmla="*/ 118 h 270"/>
                <a:gd name="T76" fmla="*/ 15 w 208"/>
                <a:gd name="T77" fmla="*/ 99 h 270"/>
                <a:gd name="T78" fmla="*/ 9 w 208"/>
                <a:gd name="T79" fmla="*/ 72 h 270"/>
                <a:gd name="T80" fmla="*/ 18 w 208"/>
                <a:gd name="T81" fmla="*/ 39 h 270"/>
                <a:gd name="T82" fmla="*/ 41 w 208"/>
                <a:gd name="T83" fmla="*/ 16 h 270"/>
                <a:gd name="T84" fmla="*/ 72 w 208"/>
                <a:gd name="T85" fmla="*/ 4 h 270"/>
                <a:gd name="T86" fmla="*/ 105 w 208"/>
                <a:gd name="T87" fmla="*/ 0 h 270"/>
                <a:gd name="T88" fmla="*/ 141 w 208"/>
                <a:gd name="T89" fmla="*/ 5 h 270"/>
                <a:gd name="T90" fmla="*/ 171 w 208"/>
                <a:gd name="T91" fmla="*/ 20 h 270"/>
                <a:gd name="T92" fmla="*/ 191 w 208"/>
                <a:gd name="T93" fmla="*/ 46 h 270"/>
                <a:gd name="T94" fmla="*/ 199 w 208"/>
                <a:gd name="T95" fmla="*/ 82 h 270"/>
                <a:gd name="T96" fmla="*/ 168 w 208"/>
                <a:gd name="T97" fmla="*/ 82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8" h="270">
                  <a:moveTo>
                    <a:pt x="168" y="82"/>
                  </a:moveTo>
                  <a:cubicBezTo>
                    <a:pt x="168" y="73"/>
                    <a:pt x="166" y="64"/>
                    <a:pt x="162" y="57"/>
                  </a:cubicBezTo>
                  <a:cubicBezTo>
                    <a:pt x="158" y="50"/>
                    <a:pt x="153" y="44"/>
                    <a:pt x="147" y="40"/>
                  </a:cubicBezTo>
                  <a:cubicBezTo>
                    <a:pt x="141" y="35"/>
                    <a:pt x="134" y="32"/>
                    <a:pt x="126" y="29"/>
                  </a:cubicBezTo>
                  <a:cubicBezTo>
                    <a:pt x="118" y="27"/>
                    <a:pt x="110" y="26"/>
                    <a:pt x="101" y="26"/>
                  </a:cubicBezTo>
                  <a:cubicBezTo>
                    <a:pt x="94" y="26"/>
                    <a:pt x="87" y="27"/>
                    <a:pt x="80" y="28"/>
                  </a:cubicBezTo>
                  <a:cubicBezTo>
                    <a:pt x="73" y="30"/>
                    <a:pt x="66" y="32"/>
                    <a:pt x="60" y="36"/>
                  </a:cubicBezTo>
                  <a:cubicBezTo>
                    <a:pt x="54" y="39"/>
                    <a:pt x="50" y="44"/>
                    <a:pt x="46" y="50"/>
                  </a:cubicBezTo>
                  <a:cubicBezTo>
                    <a:pt x="42" y="55"/>
                    <a:pt x="41" y="62"/>
                    <a:pt x="41" y="70"/>
                  </a:cubicBezTo>
                  <a:cubicBezTo>
                    <a:pt x="41" y="77"/>
                    <a:pt x="42" y="83"/>
                    <a:pt x="46" y="88"/>
                  </a:cubicBezTo>
                  <a:cubicBezTo>
                    <a:pt x="49" y="93"/>
                    <a:pt x="54" y="97"/>
                    <a:pt x="59" y="100"/>
                  </a:cubicBezTo>
                  <a:cubicBezTo>
                    <a:pt x="64" y="103"/>
                    <a:pt x="70" y="106"/>
                    <a:pt x="76" y="108"/>
                  </a:cubicBezTo>
                  <a:cubicBezTo>
                    <a:pt x="83" y="110"/>
                    <a:pt x="88" y="112"/>
                    <a:pt x="94" y="113"/>
                  </a:cubicBezTo>
                  <a:cubicBezTo>
                    <a:pt x="135" y="123"/>
                    <a:pt x="135" y="123"/>
                    <a:pt x="135" y="123"/>
                  </a:cubicBezTo>
                  <a:cubicBezTo>
                    <a:pt x="144" y="124"/>
                    <a:pt x="153" y="127"/>
                    <a:pt x="162" y="130"/>
                  </a:cubicBezTo>
                  <a:cubicBezTo>
                    <a:pt x="170" y="133"/>
                    <a:pt x="178" y="138"/>
                    <a:pt x="185" y="144"/>
                  </a:cubicBezTo>
                  <a:cubicBezTo>
                    <a:pt x="192" y="149"/>
                    <a:pt x="197" y="156"/>
                    <a:pt x="202" y="164"/>
                  </a:cubicBezTo>
                  <a:cubicBezTo>
                    <a:pt x="206" y="173"/>
                    <a:pt x="208" y="182"/>
                    <a:pt x="208" y="194"/>
                  </a:cubicBezTo>
                  <a:cubicBezTo>
                    <a:pt x="208" y="207"/>
                    <a:pt x="205" y="219"/>
                    <a:pt x="199" y="229"/>
                  </a:cubicBezTo>
                  <a:cubicBezTo>
                    <a:pt x="192" y="239"/>
                    <a:pt x="184" y="247"/>
                    <a:pt x="175" y="253"/>
                  </a:cubicBezTo>
                  <a:cubicBezTo>
                    <a:pt x="165" y="259"/>
                    <a:pt x="154" y="263"/>
                    <a:pt x="142" y="266"/>
                  </a:cubicBezTo>
                  <a:cubicBezTo>
                    <a:pt x="129" y="269"/>
                    <a:pt x="117" y="270"/>
                    <a:pt x="105" y="270"/>
                  </a:cubicBezTo>
                  <a:cubicBezTo>
                    <a:pt x="75" y="270"/>
                    <a:pt x="51" y="263"/>
                    <a:pt x="32" y="249"/>
                  </a:cubicBezTo>
                  <a:cubicBezTo>
                    <a:pt x="14" y="234"/>
                    <a:pt x="3" y="212"/>
                    <a:pt x="0" y="180"/>
                  </a:cubicBezTo>
                  <a:cubicBezTo>
                    <a:pt x="32" y="180"/>
                    <a:pt x="32" y="180"/>
                    <a:pt x="32" y="180"/>
                  </a:cubicBezTo>
                  <a:cubicBezTo>
                    <a:pt x="33" y="201"/>
                    <a:pt x="41" y="217"/>
                    <a:pt x="55" y="228"/>
                  </a:cubicBezTo>
                  <a:cubicBezTo>
                    <a:pt x="69" y="239"/>
                    <a:pt x="86" y="244"/>
                    <a:pt x="107" y="244"/>
                  </a:cubicBezTo>
                  <a:cubicBezTo>
                    <a:pt x="114" y="244"/>
                    <a:pt x="122" y="243"/>
                    <a:pt x="130" y="242"/>
                  </a:cubicBezTo>
                  <a:cubicBezTo>
                    <a:pt x="138" y="240"/>
                    <a:pt x="146" y="237"/>
                    <a:pt x="153" y="233"/>
                  </a:cubicBezTo>
                  <a:cubicBezTo>
                    <a:pt x="160" y="229"/>
                    <a:pt x="166" y="224"/>
                    <a:pt x="170" y="218"/>
                  </a:cubicBezTo>
                  <a:cubicBezTo>
                    <a:pt x="175" y="212"/>
                    <a:pt x="177" y="205"/>
                    <a:pt x="177" y="196"/>
                  </a:cubicBezTo>
                  <a:cubicBezTo>
                    <a:pt x="177" y="188"/>
                    <a:pt x="175" y="182"/>
                    <a:pt x="172" y="177"/>
                  </a:cubicBezTo>
                  <a:cubicBezTo>
                    <a:pt x="169" y="171"/>
                    <a:pt x="165" y="167"/>
                    <a:pt x="159" y="164"/>
                  </a:cubicBezTo>
                  <a:cubicBezTo>
                    <a:pt x="154" y="160"/>
                    <a:pt x="148" y="157"/>
                    <a:pt x="141" y="155"/>
                  </a:cubicBezTo>
                  <a:cubicBezTo>
                    <a:pt x="135" y="153"/>
                    <a:pt x="128" y="151"/>
                    <a:pt x="121" y="149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0" y="138"/>
                    <a:pt x="61" y="134"/>
                    <a:pt x="52" y="131"/>
                  </a:cubicBezTo>
                  <a:cubicBezTo>
                    <a:pt x="44" y="128"/>
                    <a:pt x="36" y="123"/>
                    <a:pt x="30" y="118"/>
                  </a:cubicBezTo>
                  <a:cubicBezTo>
                    <a:pt x="23" y="113"/>
                    <a:pt x="18" y="107"/>
                    <a:pt x="15" y="99"/>
                  </a:cubicBezTo>
                  <a:cubicBezTo>
                    <a:pt x="11" y="92"/>
                    <a:pt x="9" y="83"/>
                    <a:pt x="9" y="72"/>
                  </a:cubicBezTo>
                  <a:cubicBezTo>
                    <a:pt x="9" y="59"/>
                    <a:pt x="12" y="48"/>
                    <a:pt x="18" y="39"/>
                  </a:cubicBezTo>
                  <a:cubicBezTo>
                    <a:pt x="24" y="29"/>
                    <a:pt x="31" y="22"/>
                    <a:pt x="41" y="16"/>
                  </a:cubicBezTo>
                  <a:cubicBezTo>
                    <a:pt x="50" y="11"/>
                    <a:pt x="60" y="7"/>
                    <a:pt x="72" y="4"/>
                  </a:cubicBezTo>
                  <a:cubicBezTo>
                    <a:pt x="83" y="1"/>
                    <a:pt x="94" y="0"/>
                    <a:pt x="105" y="0"/>
                  </a:cubicBezTo>
                  <a:cubicBezTo>
                    <a:pt x="118" y="0"/>
                    <a:pt x="130" y="2"/>
                    <a:pt x="141" y="5"/>
                  </a:cubicBezTo>
                  <a:cubicBezTo>
                    <a:pt x="152" y="8"/>
                    <a:pt x="162" y="13"/>
                    <a:pt x="171" y="20"/>
                  </a:cubicBezTo>
                  <a:cubicBezTo>
                    <a:pt x="179" y="27"/>
                    <a:pt x="186" y="36"/>
                    <a:pt x="191" y="46"/>
                  </a:cubicBezTo>
                  <a:cubicBezTo>
                    <a:pt x="196" y="56"/>
                    <a:pt x="198" y="68"/>
                    <a:pt x="199" y="82"/>
                  </a:cubicBezTo>
                  <a:lnTo>
                    <a:pt x="168" y="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6" name="Freeform 13"/>
            <p:cNvSpPr>
              <a:spLocks noEditPoints="1"/>
            </p:cNvSpPr>
            <p:nvPr/>
          </p:nvSpPr>
          <p:spPr bwMode="auto">
            <a:xfrm>
              <a:off x="10855329" y="423863"/>
              <a:ext cx="320675" cy="334963"/>
            </a:xfrm>
            <a:custGeom>
              <a:avLst/>
              <a:gdLst>
                <a:gd name="T0" fmla="*/ 230 w 349"/>
                <a:gd name="T1" fmla="*/ 0 h 364"/>
                <a:gd name="T2" fmla="*/ 20 w 349"/>
                <a:gd name="T3" fmla="*/ 0 h 364"/>
                <a:gd name="T4" fmla="*/ 20 w 349"/>
                <a:gd name="T5" fmla="*/ 77 h 364"/>
                <a:gd name="T6" fmla="*/ 225 w 349"/>
                <a:gd name="T7" fmla="*/ 77 h 364"/>
                <a:gd name="T8" fmla="*/ 267 w 349"/>
                <a:gd name="T9" fmla="*/ 126 h 364"/>
                <a:gd name="T10" fmla="*/ 267 w 349"/>
                <a:gd name="T11" fmla="*/ 139 h 364"/>
                <a:gd name="T12" fmla="*/ 97 w 349"/>
                <a:gd name="T13" fmla="*/ 139 h 364"/>
                <a:gd name="T14" fmla="*/ 0 w 349"/>
                <a:gd name="T15" fmla="*/ 243 h 364"/>
                <a:gd name="T16" fmla="*/ 0 w 349"/>
                <a:gd name="T17" fmla="*/ 260 h 364"/>
                <a:gd name="T18" fmla="*/ 100 w 349"/>
                <a:gd name="T19" fmla="*/ 364 h 364"/>
                <a:gd name="T20" fmla="*/ 349 w 349"/>
                <a:gd name="T21" fmla="*/ 364 h 364"/>
                <a:gd name="T22" fmla="*/ 349 w 349"/>
                <a:gd name="T23" fmla="*/ 125 h 364"/>
                <a:gd name="T24" fmla="*/ 230 w 349"/>
                <a:gd name="T25" fmla="*/ 0 h 364"/>
                <a:gd name="T26" fmla="*/ 109 w 349"/>
                <a:gd name="T27" fmla="*/ 287 h 364"/>
                <a:gd name="T28" fmla="*/ 82 w 349"/>
                <a:gd name="T29" fmla="*/ 249 h 364"/>
                <a:gd name="T30" fmla="*/ 109 w 349"/>
                <a:gd name="T31" fmla="*/ 212 h 364"/>
                <a:gd name="T32" fmla="*/ 267 w 349"/>
                <a:gd name="T33" fmla="*/ 212 h 364"/>
                <a:gd name="T34" fmla="*/ 267 w 349"/>
                <a:gd name="T35" fmla="*/ 287 h 364"/>
                <a:gd name="T36" fmla="*/ 109 w 349"/>
                <a:gd name="T37" fmla="*/ 287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9" h="364">
                  <a:moveTo>
                    <a:pt x="23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25" y="77"/>
                    <a:pt x="225" y="77"/>
                    <a:pt x="225" y="77"/>
                  </a:cubicBezTo>
                  <a:cubicBezTo>
                    <a:pt x="255" y="77"/>
                    <a:pt x="267" y="91"/>
                    <a:pt x="267" y="126"/>
                  </a:cubicBezTo>
                  <a:cubicBezTo>
                    <a:pt x="267" y="139"/>
                    <a:pt x="267" y="139"/>
                    <a:pt x="267" y="139"/>
                  </a:cubicBezTo>
                  <a:cubicBezTo>
                    <a:pt x="97" y="139"/>
                    <a:pt x="97" y="139"/>
                    <a:pt x="97" y="139"/>
                  </a:cubicBezTo>
                  <a:cubicBezTo>
                    <a:pt x="32" y="139"/>
                    <a:pt x="0" y="171"/>
                    <a:pt x="0" y="243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335"/>
                    <a:pt x="33" y="364"/>
                    <a:pt x="100" y="364"/>
                  </a:cubicBezTo>
                  <a:cubicBezTo>
                    <a:pt x="349" y="364"/>
                    <a:pt x="349" y="364"/>
                    <a:pt x="349" y="364"/>
                  </a:cubicBezTo>
                  <a:cubicBezTo>
                    <a:pt x="349" y="125"/>
                    <a:pt x="349" y="125"/>
                    <a:pt x="349" y="125"/>
                  </a:cubicBezTo>
                  <a:cubicBezTo>
                    <a:pt x="349" y="33"/>
                    <a:pt x="319" y="0"/>
                    <a:pt x="230" y="0"/>
                  </a:cubicBezTo>
                  <a:moveTo>
                    <a:pt x="109" y="287"/>
                  </a:moveTo>
                  <a:cubicBezTo>
                    <a:pt x="96" y="287"/>
                    <a:pt x="82" y="280"/>
                    <a:pt x="82" y="249"/>
                  </a:cubicBezTo>
                  <a:cubicBezTo>
                    <a:pt x="82" y="218"/>
                    <a:pt x="96" y="212"/>
                    <a:pt x="109" y="212"/>
                  </a:cubicBezTo>
                  <a:cubicBezTo>
                    <a:pt x="267" y="212"/>
                    <a:pt x="267" y="212"/>
                    <a:pt x="267" y="212"/>
                  </a:cubicBezTo>
                  <a:cubicBezTo>
                    <a:pt x="267" y="287"/>
                    <a:pt x="267" y="287"/>
                    <a:pt x="267" y="287"/>
                  </a:cubicBezTo>
                  <a:lnTo>
                    <a:pt x="109" y="2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7" name="Freeform 14"/>
            <p:cNvSpPr>
              <a:spLocks noEditPoints="1"/>
            </p:cNvSpPr>
            <p:nvPr/>
          </p:nvSpPr>
          <p:spPr bwMode="auto">
            <a:xfrm>
              <a:off x="11491919" y="423863"/>
              <a:ext cx="319088" cy="334963"/>
            </a:xfrm>
            <a:custGeom>
              <a:avLst/>
              <a:gdLst>
                <a:gd name="T0" fmla="*/ 230 w 349"/>
                <a:gd name="T1" fmla="*/ 0 h 364"/>
                <a:gd name="T2" fmla="*/ 20 w 349"/>
                <a:gd name="T3" fmla="*/ 0 h 364"/>
                <a:gd name="T4" fmla="*/ 20 w 349"/>
                <a:gd name="T5" fmla="*/ 77 h 364"/>
                <a:gd name="T6" fmla="*/ 225 w 349"/>
                <a:gd name="T7" fmla="*/ 77 h 364"/>
                <a:gd name="T8" fmla="*/ 267 w 349"/>
                <a:gd name="T9" fmla="*/ 126 h 364"/>
                <a:gd name="T10" fmla="*/ 267 w 349"/>
                <a:gd name="T11" fmla="*/ 139 h 364"/>
                <a:gd name="T12" fmla="*/ 97 w 349"/>
                <a:gd name="T13" fmla="*/ 139 h 364"/>
                <a:gd name="T14" fmla="*/ 0 w 349"/>
                <a:gd name="T15" fmla="*/ 243 h 364"/>
                <a:gd name="T16" fmla="*/ 0 w 349"/>
                <a:gd name="T17" fmla="*/ 260 h 364"/>
                <a:gd name="T18" fmla="*/ 100 w 349"/>
                <a:gd name="T19" fmla="*/ 364 h 364"/>
                <a:gd name="T20" fmla="*/ 349 w 349"/>
                <a:gd name="T21" fmla="*/ 364 h 364"/>
                <a:gd name="T22" fmla="*/ 349 w 349"/>
                <a:gd name="T23" fmla="*/ 125 h 364"/>
                <a:gd name="T24" fmla="*/ 230 w 349"/>
                <a:gd name="T25" fmla="*/ 0 h 364"/>
                <a:gd name="T26" fmla="*/ 109 w 349"/>
                <a:gd name="T27" fmla="*/ 287 h 364"/>
                <a:gd name="T28" fmla="*/ 82 w 349"/>
                <a:gd name="T29" fmla="*/ 249 h 364"/>
                <a:gd name="T30" fmla="*/ 109 w 349"/>
                <a:gd name="T31" fmla="*/ 212 h 364"/>
                <a:gd name="T32" fmla="*/ 267 w 349"/>
                <a:gd name="T33" fmla="*/ 212 h 364"/>
                <a:gd name="T34" fmla="*/ 267 w 349"/>
                <a:gd name="T35" fmla="*/ 287 h 364"/>
                <a:gd name="T36" fmla="*/ 109 w 349"/>
                <a:gd name="T37" fmla="*/ 287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9" h="364">
                  <a:moveTo>
                    <a:pt x="23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25" y="77"/>
                    <a:pt x="225" y="77"/>
                    <a:pt x="225" y="77"/>
                  </a:cubicBezTo>
                  <a:cubicBezTo>
                    <a:pt x="255" y="77"/>
                    <a:pt x="267" y="91"/>
                    <a:pt x="267" y="126"/>
                  </a:cubicBezTo>
                  <a:cubicBezTo>
                    <a:pt x="267" y="139"/>
                    <a:pt x="267" y="139"/>
                    <a:pt x="267" y="139"/>
                  </a:cubicBezTo>
                  <a:cubicBezTo>
                    <a:pt x="97" y="139"/>
                    <a:pt x="97" y="139"/>
                    <a:pt x="97" y="139"/>
                  </a:cubicBezTo>
                  <a:cubicBezTo>
                    <a:pt x="32" y="139"/>
                    <a:pt x="0" y="171"/>
                    <a:pt x="0" y="243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335"/>
                    <a:pt x="33" y="364"/>
                    <a:pt x="100" y="364"/>
                  </a:cubicBezTo>
                  <a:cubicBezTo>
                    <a:pt x="349" y="364"/>
                    <a:pt x="349" y="364"/>
                    <a:pt x="349" y="364"/>
                  </a:cubicBezTo>
                  <a:cubicBezTo>
                    <a:pt x="349" y="125"/>
                    <a:pt x="349" y="125"/>
                    <a:pt x="349" y="125"/>
                  </a:cubicBezTo>
                  <a:cubicBezTo>
                    <a:pt x="349" y="33"/>
                    <a:pt x="319" y="0"/>
                    <a:pt x="230" y="0"/>
                  </a:cubicBezTo>
                  <a:moveTo>
                    <a:pt x="109" y="287"/>
                  </a:moveTo>
                  <a:cubicBezTo>
                    <a:pt x="96" y="287"/>
                    <a:pt x="82" y="280"/>
                    <a:pt x="82" y="249"/>
                  </a:cubicBezTo>
                  <a:cubicBezTo>
                    <a:pt x="82" y="218"/>
                    <a:pt x="96" y="212"/>
                    <a:pt x="109" y="212"/>
                  </a:cubicBezTo>
                  <a:cubicBezTo>
                    <a:pt x="267" y="212"/>
                    <a:pt x="267" y="212"/>
                    <a:pt x="267" y="212"/>
                  </a:cubicBezTo>
                  <a:cubicBezTo>
                    <a:pt x="267" y="287"/>
                    <a:pt x="267" y="287"/>
                    <a:pt x="267" y="287"/>
                  </a:cubicBezTo>
                  <a:lnTo>
                    <a:pt x="109" y="2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10123494" y="423863"/>
              <a:ext cx="293688" cy="334963"/>
            </a:xfrm>
            <a:custGeom>
              <a:avLst/>
              <a:gdLst>
                <a:gd name="T0" fmla="*/ 0 w 185"/>
                <a:gd name="T1" fmla="*/ 0 h 211"/>
                <a:gd name="T2" fmla="*/ 0 w 185"/>
                <a:gd name="T3" fmla="*/ 45 h 211"/>
                <a:gd name="T4" fmla="*/ 68 w 185"/>
                <a:gd name="T5" fmla="*/ 45 h 211"/>
                <a:gd name="T6" fmla="*/ 68 w 185"/>
                <a:gd name="T7" fmla="*/ 211 h 211"/>
                <a:gd name="T8" fmla="*/ 117 w 185"/>
                <a:gd name="T9" fmla="*/ 211 h 211"/>
                <a:gd name="T10" fmla="*/ 117 w 185"/>
                <a:gd name="T11" fmla="*/ 45 h 211"/>
                <a:gd name="T12" fmla="*/ 185 w 185"/>
                <a:gd name="T13" fmla="*/ 45 h 211"/>
                <a:gd name="T14" fmla="*/ 185 w 185"/>
                <a:gd name="T15" fmla="*/ 0 h 211"/>
                <a:gd name="T16" fmla="*/ 0 w 185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5" h="211">
                  <a:moveTo>
                    <a:pt x="0" y="0"/>
                  </a:moveTo>
                  <a:lnTo>
                    <a:pt x="0" y="45"/>
                  </a:lnTo>
                  <a:lnTo>
                    <a:pt x="68" y="45"/>
                  </a:lnTo>
                  <a:lnTo>
                    <a:pt x="68" y="211"/>
                  </a:lnTo>
                  <a:lnTo>
                    <a:pt x="117" y="211"/>
                  </a:lnTo>
                  <a:lnTo>
                    <a:pt x="117" y="45"/>
                  </a:lnTo>
                  <a:lnTo>
                    <a:pt x="185" y="45"/>
                  </a:lnTo>
                  <a:lnTo>
                    <a:pt x="1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11191881" y="423863"/>
              <a:ext cx="292100" cy="334963"/>
            </a:xfrm>
            <a:custGeom>
              <a:avLst/>
              <a:gdLst>
                <a:gd name="T0" fmla="*/ 0 w 184"/>
                <a:gd name="T1" fmla="*/ 0 h 211"/>
                <a:gd name="T2" fmla="*/ 0 w 184"/>
                <a:gd name="T3" fmla="*/ 45 h 211"/>
                <a:gd name="T4" fmla="*/ 68 w 184"/>
                <a:gd name="T5" fmla="*/ 45 h 211"/>
                <a:gd name="T6" fmla="*/ 68 w 184"/>
                <a:gd name="T7" fmla="*/ 211 h 211"/>
                <a:gd name="T8" fmla="*/ 116 w 184"/>
                <a:gd name="T9" fmla="*/ 211 h 211"/>
                <a:gd name="T10" fmla="*/ 116 w 184"/>
                <a:gd name="T11" fmla="*/ 45 h 211"/>
                <a:gd name="T12" fmla="*/ 184 w 184"/>
                <a:gd name="T13" fmla="*/ 45 h 211"/>
                <a:gd name="T14" fmla="*/ 184 w 184"/>
                <a:gd name="T15" fmla="*/ 0 h 211"/>
                <a:gd name="T16" fmla="*/ 0 w 184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211">
                  <a:moveTo>
                    <a:pt x="0" y="0"/>
                  </a:moveTo>
                  <a:lnTo>
                    <a:pt x="0" y="45"/>
                  </a:lnTo>
                  <a:lnTo>
                    <a:pt x="68" y="45"/>
                  </a:lnTo>
                  <a:lnTo>
                    <a:pt x="68" y="211"/>
                  </a:lnTo>
                  <a:lnTo>
                    <a:pt x="116" y="211"/>
                  </a:lnTo>
                  <a:lnTo>
                    <a:pt x="116" y="45"/>
                  </a:lnTo>
                  <a:lnTo>
                    <a:pt x="184" y="45"/>
                  </a:lnTo>
                  <a:lnTo>
                    <a:pt x="1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10509256" y="423863"/>
              <a:ext cx="315913" cy="334963"/>
            </a:xfrm>
            <a:custGeom>
              <a:avLst/>
              <a:gdLst>
                <a:gd name="T0" fmla="*/ 345 w 345"/>
                <a:gd name="T1" fmla="*/ 237 h 364"/>
                <a:gd name="T2" fmla="*/ 345 w 345"/>
                <a:gd name="T3" fmla="*/ 128 h 364"/>
                <a:gd name="T4" fmla="*/ 224 w 345"/>
                <a:gd name="T5" fmla="*/ 0 h 364"/>
                <a:gd name="T6" fmla="*/ 0 w 345"/>
                <a:gd name="T7" fmla="*/ 0 h 364"/>
                <a:gd name="T8" fmla="*/ 0 w 345"/>
                <a:gd name="T9" fmla="*/ 364 h 364"/>
                <a:gd name="T10" fmla="*/ 228 w 345"/>
                <a:gd name="T11" fmla="*/ 364 h 364"/>
                <a:gd name="T12" fmla="*/ 345 w 345"/>
                <a:gd name="T13" fmla="*/ 237 h 364"/>
                <a:gd name="T14" fmla="*/ 260 w 345"/>
                <a:gd name="T15" fmla="*/ 238 h 364"/>
                <a:gd name="T16" fmla="*/ 218 w 345"/>
                <a:gd name="T17" fmla="*/ 287 h 364"/>
                <a:gd name="T18" fmla="*/ 84 w 345"/>
                <a:gd name="T19" fmla="*/ 287 h 364"/>
                <a:gd name="T20" fmla="*/ 84 w 345"/>
                <a:gd name="T21" fmla="*/ 78 h 364"/>
                <a:gd name="T22" fmla="*/ 218 w 345"/>
                <a:gd name="T23" fmla="*/ 78 h 364"/>
                <a:gd name="T24" fmla="*/ 260 w 345"/>
                <a:gd name="T25" fmla="*/ 126 h 364"/>
                <a:gd name="T26" fmla="*/ 260 w 345"/>
                <a:gd name="T27" fmla="*/ 23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" h="364">
                  <a:moveTo>
                    <a:pt x="345" y="237"/>
                  </a:moveTo>
                  <a:cubicBezTo>
                    <a:pt x="345" y="128"/>
                    <a:pt x="345" y="128"/>
                    <a:pt x="345" y="128"/>
                  </a:cubicBezTo>
                  <a:cubicBezTo>
                    <a:pt x="345" y="33"/>
                    <a:pt x="308" y="0"/>
                    <a:pt x="2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64"/>
                    <a:pt x="0" y="364"/>
                    <a:pt x="0" y="364"/>
                  </a:cubicBezTo>
                  <a:cubicBezTo>
                    <a:pt x="228" y="364"/>
                    <a:pt x="228" y="364"/>
                    <a:pt x="228" y="364"/>
                  </a:cubicBezTo>
                  <a:cubicBezTo>
                    <a:pt x="317" y="364"/>
                    <a:pt x="345" y="320"/>
                    <a:pt x="345" y="237"/>
                  </a:cubicBezTo>
                  <a:moveTo>
                    <a:pt x="260" y="238"/>
                  </a:moveTo>
                  <a:cubicBezTo>
                    <a:pt x="260" y="273"/>
                    <a:pt x="248" y="287"/>
                    <a:pt x="218" y="287"/>
                  </a:cubicBezTo>
                  <a:cubicBezTo>
                    <a:pt x="84" y="287"/>
                    <a:pt x="84" y="287"/>
                    <a:pt x="84" y="287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218" y="78"/>
                    <a:pt x="218" y="78"/>
                    <a:pt x="218" y="78"/>
                  </a:cubicBezTo>
                  <a:cubicBezTo>
                    <a:pt x="248" y="78"/>
                    <a:pt x="260" y="91"/>
                    <a:pt x="260" y="126"/>
                  </a:cubicBezTo>
                  <a:lnTo>
                    <a:pt x="260" y="23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9448801" y="420688"/>
              <a:ext cx="331788" cy="342900"/>
            </a:xfrm>
            <a:custGeom>
              <a:avLst/>
              <a:gdLst>
                <a:gd name="T0" fmla="*/ 273 w 363"/>
                <a:gd name="T1" fmla="*/ 282 h 373"/>
                <a:gd name="T2" fmla="*/ 146 w 363"/>
                <a:gd name="T3" fmla="*/ 42 h 373"/>
                <a:gd name="T4" fmla="*/ 74 w 363"/>
                <a:gd name="T5" fmla="*/ 0 h 373"/>
                <a:gd name="T6" fmla="*/ 0 w 363"/>
                <a:gd name="T7" fmla="*/ 96 h 373"/>
                <a:gd name="T8" fmla="*/ 0 w 363"/>
                <a:gd name="T9" fmla="*/ 369 h 373"/>
                <a:gd name="T10" fmla="*/ 82 w 363"/>
                <a:gd name="T11" fmla="*/ 369 h 373"/>
                <a:gd name="T12" fmla="*/ 82 w 363"/>
                <a:gd name="T13" fmla="*/ 142 h 373"/>
                <a:gd name="T14" fmla="*/ 81 w 363"/>
                <a:gd name="T15" fmla="*/ 96 h 373"/>
                <a:gd name="T16" fmla="*/ 83 w 363"/>
                <a:gd name="T17" fmla="*/ 87 h 373"/>
                <a:gd name="T18" fmla="*/ 89 w 363"/>
                <a:gd name="T19" fmla="*/ 91 h 373"/>
                <a:gd name="T20" fmla="*/ 217 w 363"/>
                <a:gd name="T21" fmla="*/ 331 h 373"/>
                <a:gd name="T22" fmla="*/ 288 w 363"/>
                <a:gd name="T23" fmla="*/ 373 h 373"/>
                <a:gd name="T24" fmla="*/ 363 w 363"/>
                <a:gd name="T25" fmla="*/ 276 h 373"/>
                <a:gd name="T26" fmla="*/ 363 w 363"/>
                <a:gd name="T27" fmla="*/ 4 h 373"/>
                <a:gd name="T28" fmla="*/ 280 w 363"/>
                <a:gd name="T29" fmla="*/ 4 h 373"/>
                <a:gd name="T30" fmla="*/ 280 w 363"/>
                <a:gd name="T31" fmla="*/ 231 h 373"/>
                <a:gd name="T32" fmla="*/ 282 w 363"/>
                <a:gd name="T33" fmla="*/ 277 h 373"/>
                <a:gd name="T34" fmla="*/ 279 w 363"/>
                <a:gd name="T35" fmla="*/ 286 h 373"/>
                <a:gd name="T36" fmla="*/ 273 w 363"/>
                <a:gd name="T37" fmla="*/ 282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3" h="373">
                  <a:moveTo>
                    <a:pt x="273" y="282"/>
                  </a:moveTo>
                  <a:cubicBezTo>
                    <a:pt x="271" y="278"/>
                    <a:pt x="160" y="63"/>
                    <a:pt x="146" y="42"/>
                  </a:cubicBezTo>
                  <a:cubicBezTo>
                    <a:pt x="130" y="17"/>
                    <a:pt x="111" y="0"/>
                    <a:pt x="74" y="0"/>
                  </a:cubicBezTo>
                  <a:cubicBezTo>
                    <a:pt x="40" y="0"/>
                    <a:pt x="0" y="15"/>
                    <a:pt x="0" y="96"/>
                  </a:cubicBezTo>
                  <a:cubicBezTo>
                    <a:pt x="0" y="369"/>
                    <a:pt x="0" y="369"/>
                    <a:pt x="0" y="369"/>
                  </a:cubicBezTo>
                  <a:cubicBezTo>
                    <a:pt x="82" y="369"/>
                    <a:pt x="82" y="369"/>
                    <a:pt x="82" y="369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25"/>
                    <a:pt x="81" y="101"/>
                    <a:pt x="81" y="96"/>
                  </a:cubicBezTo>
                  <a:cubicBezTo>
                    <a:pt x="81" y="92"/>
                    <a:pt x="81" y="88"/>
                    <a:pt x="83" y="87"/>
                  </a:cubicBezTo>
                  <a:cubicBezTo>
                    <a:pt x="85" y="86"/>
                    <a:pt x="88" y="88"/>
                    <a:pt x="89" y="91"/>
                  </a:cubicBezTo>
                  <a:cubicBezTo>
                    <a:pt x="91" y="94"/>
                    <a:pt x="195" y="297"/>
                    <a:pt x="217" y="331"/>
                  </a:cubicBezTo>
                  <a:cubicBezTo>
                    <a:pt x="232" y="355"/>
                    <a:pt x="251" y="373"/>
                    <a:pt x="288" y="373"/>
                  </a:cubicBezTo>
                  <a:cubicBezTo>
                    <a:pt x="322" y="373"/>
                    <a:pt x="363" y="357"/>
                    <a:pt x="363" y="276"/>
                  </a:cubicBezTo>
                  <a:cubicBezTo>
                    <a:pt x="363" y="4"/>
                    <a:pt x="363" y="4"/>
                    <a:pt x="363" y="4"/>
                  </a:cubicBezTo>
                  <a:cubicBezTo>
                    <a:pt x="280" y="4"/>
                    <a:pt x="280" y="4"/>
                    <a:pt x="280" y="4"/>
                  </a:cubicBezTo>
                  <a:cubicBezTo>
                    <a:pt x="280" y="231"/>
                    <a:pt x="280" y="231"/>
                    <a:pt x="280" y="231"/>
                  </a:cubicBezTo>
                  <a:cubicBezTo>
                    <a:pt x="280" y="248"/>
                    <a:pt x="281" y="272"/>
                    <a:pt x="282" y="277"/>
                  </a:cubicBezTo>
                  <a:cubicBezTo>
                    <a:pt x="282" y="281"/>
                    <a:pt x="282" y="284"/>
                    <a:pt x="279" y="286"/>
                  </a:cubicBezTo>
                  <a:cubicBezTo>
                    <a:pt x="277" y="287"/>
                    <a:pt x="275" y="285"/>
                    <a:pt x="273" y="28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9807575" y="423863"/>
              <a:ext cx="292100" cy="334963"/>
            </a:xfrm>
            <a:custGeom>
              <a:avLst/>
              <a:gdLst>
                <a:gd name="T0" fmla="*/ 0 w 184"/>
                <a:gd name="T1" fmla="*/ 0 h 211"/>
                <a:gd name="T2" fmla="*/ 0 w 184"/>
                <a:gd name="T3" fmla="*/ 45 h 211"/>
                <a:gd name="T4" fmla="*/ 68 w 184"/>
                <a:gd name="T5" fmla="*/ 45 h 211"/>
                <a:gd name="T6" fmla="*/ 68 w 184"/>
                <a:gd name="T7" fmla="*/ 211 h 211"/>
                <a:gd name="T8" fmla="*/ 116 w 184"/>
                <a:gd name="T9" fmla="*/ 211 h 211"/>
                <a:gd name="T10" fmla="*/ 116 w 184"/>
                <a:gd name="T11" fmla="*/ 45 h 211"/>
                <a:gd name="T12" fmla="*/ 184 w 184"/>
                <a:gd name="T13" fmla="*/ 45 h 211"/>
                <a:gd name="T14" fmla="*/ 184 w 184"/>
                <a:gd name="T15" fmla="*/ 0 h 211"/>
                <a:gd name="T16" fmla="*/ 0 w 184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211">
                  <a:moveTo>
                    <a:pt x="0" y="0"/>
                  </a:moveTo>
                  <a:lnTo>
                    <a:pt x="0" y="45"/>
                  </a:lnTo>
                  <a:lnTo>
                    <a:pt x="68" y="45"/>
                  </a:lnTo>
                  <a:lnTo>
                    <a:pt x="68" y="211"/>
                  </a:lnTo>
                  <a:lnTo>
                    <a:pt x="116" y="211"/>
                  </a:lnTo>
                  <a:lnTo>
                    <a:pt x="116" y="45"/>
                  </a:lnTo>
                  <a:lnTo>
                    <a:pt x="184" y="45"/>
                  </a:lnTo>
                  <a:lnTo>
                    <a:pt x="1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260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5.xml"/><Relationship Id="rId18" Type="http://schemas.openxmlformats.org/officeDocument/2006/relationships/slideLayout" Target="../slideLayouts/slideLayout60.xml"/><Relationship Id="rId26" Type="http://schemas.openxmlformats.org/officeDocument/2006/relationships/slideLayout" Target="../slideLayouts/slideLayout68.xml"/><Relationship Id="rId3" Type="http://schemas.openxmlformats.org/officeDocument/2006/relationships/slideLayout" Target="../slideLayouts/slideLayout45.xml"/><Relationship Id="rId21" Type="http://schemas.openxmlformats.org/officeDocument/2006/relationships/slideLayout" Target="../slideLayouts/slideLayout63.xml"/><Relationship Id="rId34" Type="http://schemas.openxmlformats.org/officeDocument/2006/relationships/image" Target="../media/image2.png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9.xml"/><Relationship Id="rId25" Type="http://schemas.openxmlformats.org/officeDocument/2006/relationships/slideLayout" Target="../slideLayouts/slideLayout67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44.xml"/><Relationship Id="rId16" Type="http://schemas.openxmlformats.org/officeDocument/2006/relationships/slideLayout" Target="../slideLayouts/slideLayout58.xml"/><Relationship Id="rId20" Type="http://schemas.openxmlformats.org/officeDocument/2006/relationships/slideLayout" Target="../slideLayouts/slideLayout62.xml"/><Relationship Id="rId29" Type="http://schemas.openxmlformats.org/officeDocument/2006/relationships/slideLayout" Target="../slideLayouts/slideLayout71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24" Type="http://schemas.openxmlformats.org/officeDocument/2006/relationships/slideLayout" Target="../slideLayouts/slideLayout66.xml"/><Relationship Id="rId32" Type="http://schemas.openxmlformats.org/officeDocument/2006/relationships/theme" Target="../theme/theme3.xml"/><Relationship Id="rId5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57.xml"/><Relationship Id="rId23" Type="http://schemas.openxmlformats.org/officeDocument/2006/relationships/slideLayout" Target="../slideLayouts/slideLayout65.xml"/><Relationship Id="rId28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52.xml"/><Relationship Id="rId19" Type="http://schemas.openxmlformats.org/officeDocument/2006/relationships/slideLayout" Target="../slideLayouts/slideLayout61.xml"/><Relationship Id="rId31" Type="http://schemas.openxmlformats.org/officeDocument/2006/relationships/slideLayout" Target="../slideLayouts/slideLayout73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Relationship Id="rId22" Type="http://schemas.openxmlformats.org/officeDocument/2006/relationships/slideLayout" Target="../slideLayouts/slideLayout64.xml"/><Relationship Id="rId27" Type="http://schemas.openxmlformats.org/officeDocument/2006/relationships/slideLayout" Target="../slideLayouts/slideLayout69.xml"/><Relationship Id="rId30" Type="http://schemas.openxmlformats.org/officeDocument/2006/relationships/slideLayout" Target="../slideLayouts/slideLayout72.xml"/><Relationship Id="rId8" Type="http://schemas.openxmlformats.org/officeDocument/2006/relationships/slideLayout" Target="../slideLayouts/slideLayout5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1.xml"/><Relationship Id="rId13" Type="http://schemas.openxmlformats.org/officeDocument/2006/relationships/slideLayout" Target="../slideLayouts/slideLayout86.xml"/><Relationship Id="rId18" Type="http://schemas.openxmlformats.org/officeDocument/2006/relationships/slideLayout" Target="../slideLayouts/slideLayout91.xml"/><Relationship Id="rId3" Type="http://schemas.openxmlformats.org/officeDocument/2006/relationships/slideLayout" Target="../slideLayouts/slideLayout76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80.xml"/><Relationship Id="rId12" Type="http://schemas.openxmlformats.org/officeDocument/2006/relationships/slideLayout" Target="../slideLayouts/slideLayout85.xml"/><Relationship Id="rId17" Type="http://schemas.openxmlformats.org/officeDocument/2006/relationships/slideLayout" Target="../slideLayouts/slideLayout90.xml"/><Relationship Id="rId2" Type="http://schemas.openxmlformats.org/officeDocument/2006/relationships/slideLayout" Target="../slideLayouts/slideLayout75.xml"/><Relationship Id="rId16" Type="http://schemas.openxmlformats.org/officeDocument/2006/relationships/slideLayout" Target="../slideLayouts/slideLayout89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4.xml"/><Relationship Id="rId5" Type="http://schemas.openxmlformats.org/officeDocument/2006/relationships/slideLayout" Target="../slideLayouts/slideLayout78.xml"/><Relationship Id="rId15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83.xml"/><Relationship Id="rId19" Type="http://schemas.openxmlformats.org/officeDocument/2006/relationships/slideLayout" Target="../slideLayouts/slideLayout92.xml"/><Relationship Id="rId4" Type="http://schemas.openxmlformats.org/officeDocument/2006/relationships/slideLayout" Target="../slideLayouts/slideLayout77.xml"/><Relationship Id="rId9" Type="http://schemas.openxmlformats.org/officeDocument/2006/relationships/slideLayout" Target="../slideLayouts/slideLayout82.xml"/><Relationship Id="rId14" Type="http://schemas.openxmlformats.org/officeDocument/2006/relationships/slideLayout" Target="../slideLayouts/slideLayout87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/>
          <p:nvPr/>
        </p:nvSpPr>
        <p:spPr>
          <a:xfrm>
            <a:off x="0" y="6434124"/>
            <a:ext cx="12192000" cy="424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solidFill>
                <a:srgbClr val="404040"/>
              </a:solidFill>
              <a:latin typeface="HGPGothicE" charset="-128"/>
              <a:ea typeface="HGPGothicE" charset="-128"/>
            </a:endParaRPr>
          </a:p>
        </p:txBody>
      </p:sp>
      <p:sp>
        <p:nvSpPr>
          <p:cNvPr id="8" name="TextBox 12"/>
          <p:cNvSpPr txBox="1"/>
          <p:nvPr/>
        </p:nvSpPr>
        <p:spPr>
          <a:xfrm>
            <a:off x="715441" y="6593330"/>
            <a:ext cx="3149600" cy="123111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defTabSz="609555">
              <a:defRPr/>
            </a:pPr>
            <a:r>
              <a:rPr kumimoji="0" lang="en-US" altLang="ja-JP" sz="800" dirty="0">
                <a:solidFill>
                  <a:srgbClr val="FFFFFF"/>
                </a:solidFill>
                <a:ea typeface="HGPGothicE" charset="-128"/>
                <a:cs typeface="Meiryo UI" pitchFamily="50" charset="-128"/>
              </a:rPr>
              <a:t>© 2018 NTT DATA, Inc. All rights</a:t>
            </a:r>
            <a:r>
              <a:rPr kumimoji="0" lang="en-US" altLang="ja-JP" sz="800" baseline="0" dirty="0">
                <a:solidFill>
                  <a:srgbClr val="FFFFFF"/>
                </a:solidFill>
                <a:ea typeface="HGPGothicE" charset="-128"/>
                <a:cs typeface="Meiryo UI" pitchFamily="50" charset="-128"/>
              </a:rPr>
              <a:t> reserved.</a:t>
            </a:r>
            <a:endParaRPr kumimoji="0" lang="en-US" altLang="ja-JP" sz="800" dirty="0">
              <a:solidFill>
                <a:srgbClr val="FFFFFF"/>
              </a:solidFill>
              <a:ea typeface="HGPGothicE" charset="-128"/>
              <a:cs typeface="Meiryo UI" pitchFamily="50" charset="-128"/>
            </a:endParaRPr>
          </a:p>
        </p:txBody>
      </p:sp>
      <p:sp>
        <p:nvSpPr>
          <p:cNvPr id="9" name="TextBox 16"/>
          <p:cNvSpPr txBox="1"/>
          <p:nvPr/>
        </p:nvSpPr>
        <p:spPr>
          <a:xfrm>
            <a:off x="5761153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>
              <a:defRPr/>
            </a:pPr>
            <a:fld id="{0F9AC1C8-10F2-4A77-9A6E-9375F974715F}" type="slidenum">
              <a:rPr lang="en-US" sz="1200">
                <a:solidFill>
                  <a:srgbClr val="FFFFFF"/>
                </a:solidFill>
                <a:ea typeface="HGPGothicE" charset="-128"/>
                <a:cs typeface="HGPGothicE" charset="-128"/>
              </a:rPr>
              <a:pPr algn="ctr">
                <a:defRPr/>
              </a:pPr>
              <a:t>‹#›</a:t>
            </a:fld>
            <a:endParaRPr lang="en-US" sz="1200" dirty="0">
              <a:solidFill>
                <a:srgbClr val="FFFFFF"/>
              </a:solidFill>
              <a:ea typeface="HGPGothicE" charset="-128"/>
              <a:cs typeface="HGPGothicE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20" y="6503752"/>
            <a:ext cx="1178351" cy="296174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 userDrawn="1"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581651"/>
            <a:ext cx="709083" cy="12763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5260" y="0"/>
            <a:ext cx="11841480" cy="722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066800"/>
            <a:ext cx="109728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960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86" r:id="rId5"/>
    <p:sldLayoutId id="2147483687" r:id="rId6"/>
    <p:sldLayoutId id="2147483665" r:id="rId7"/>
    <p:sldLayoutId id="2147483670" r:id="rId8"/>
    <p:sldLayoutId id="2147483672" r:id="rId9"/>
    <p:sldLayoutId id="2147483673" r:id="rId10"/>
    <p:sldLayoutId id="2147483681" r:id="rId11"/>
    <p:sldLayoutId id="2147483675" r:id="rId12"/>
    <p:sldLayoutId id="2147483688" r:id="rId13"/>
    <p:sldLayoutId id="2147483682" r:id="rId14"/>
    <p:sldLayoutId id="2147483690" r:id="rId15"/>
    <p:sldLayoutId id="2147483691" r:id="rId16"/>
    <p:sldLayoutId id="2147483683" r:id="rId17"/>
    <p:sldLayoutId id="2147483684" r:id="rId18"/>
    <p:sldLayoutId id="2147483685" r:id="rId19"/>
    <p:sldLayoutId id="2147483702" r:id="rId20"/>
    <p:sldLayoutId id="2147483706" r:id="rId21"/>
    <p:sldLayoutId id="2147483708" r:id="rId22"/>
    <p:sldLayoutId id="2147483787" r:id="rId23"/>
  </p:sldLayoutIdLst>
  <p:hf hdr="0" dt="0"/>
  <p:txStyles>
    <p:titleStyle>
      <a:lvl1pPr algn="l" defTabSz="609555" rtl="0" eaLnBrk="1" fontAlgn="base" hangingPunct="1">
        <a:spcBef>
          <a:spcPct val="0"/>
        </a:spcBef>
        <a:spcAft>
          <a:spcPct val="0"/>
        </a:spcAft>
        <a:defRPr kumimoji="1" sz="2400" b="0" i="0" kern="1200" spc="0" baseline="0">
          <a:solidFill>
            <a:srgbClr val="404040"/>
          </a:solidFill>
          <a:latin typeface="+mj-lt"/>
          <a:ea typeface="HGPGothicE" charset="-128"/>
          <a:cs typeface="HGPGothicE" charset="-128"/>
        </a:defRPr>
      </a:lvl1pPr>
      <a:lvl2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609555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1219110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828664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2438218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226468" indent="-226468" algn="l" defTabSz="609555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Arial"/>
        </a:defRPr>
      </a:lvl1pPr>
      <a:lvl2pPr marL="800100" indent="-247650" algn="l" defTabSz="609555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–"/>
        <a:defRPr kumimoji="1" sz="1800" kern="1200">
          <a:solidFill>
            <a:schemeClr val="tx1"/>
          </a:solidFill>
          <a:latin typeface="+mn-lt"/>
          <a:ea typeface="+mn-ea"/>
          <a:cs typeface="Arial"/>
        </a:defRPr>
      </a:lvl2pPr>
      <a:lvl3pPr marL="1371600" indent="-152400" algn="l" defTabSz="609555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Arial"/>
        </a:defRPr>
      </a:lvl3pPr>
      <a:lvl4pPr marL="2000250" indent="-171450" algn="l" defTabSz="609555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Arial"/>
        </a:defRPr>
      </a:lvl4pPr>
      <a:lvl5pPr marL="2571750" indent="-133350" algn="l" defTabSz="609555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Arial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/>
          <p:nvPr/>
        </p:nvSpPr>
        <p:spPr>
          <a:xfrm>
            <a:off x="0" y="6434124"/>
            <a:ext cx="12192000" cy="424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0" i="0" dirty="0">
              <a:solidFill>
                <a:schemeClr val="tx1"/>
              </a:solidFill>
              <a:latin typeface="HGPGothicE" charset="-128"/>
              <a:ea typeface="HGPGothicE" charset="-128"/>
            </a:endParaRPr>
          </a:p>
        </p:txBody>
      </p:sp>
      <p:sp>
        <p:nvSpPr>
          <p:cNvPr id="8" name="TextBox 12"/>
          <p:cNvSpPr txBox="1"/>
          <p:nvPr/>
        </p:nvSpPr>
        <p:spPr>
          <a:xfrm>
            <a:off x="715441" y="6593330"/>
            <a:ext cx="3149600" cy="123111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marL="0" marR="0" indent="0" algn="l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bg1"/>
                </a:solidFill>
                <a:latin typeface="+mn-lt"/>
                <a:ea typeface="HGPGothicE" charset="-128"/>
                <a:cs typeface="Meiryo UI" pitchFamily="50" charset="-128"/>
              </a:rPr>
              <a:t>© 2017 NTT DATA, Inc. All rights reserved.</a:t>
            </a:r>
          </a:p>
        </p:txBody>
      </p:sp>
      <p:sp>
        <p:nvSpPr>
          <p:cNvPr id="9" name="TextBox 16"/>
          <p:cNvSpPr txBox="1"/>
          <p:nvPr/>
        </p:nvSpPr>
        <p:spPr>
          <a:xfrm>
            <a:off x="5761153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bg1"/>
                </a:solidFill>
                <a:latin typeface="+mn-lt"/>
                <a:ea typeface="HGPGothicE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bg1"/>
              </a:solidFill>
              <a:latin typeface="+mn-lt"/>
              <a:ea typeface="HGPGothicE" charset="-128"/>
              <a:cs typeface="HGPGothicE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20" y="6503752"/>
            <a:ext cx="1178351" cy="296174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581651"/>
            <a:ext cx="709083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291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  <p:sldLayoutId id="2147483732" r:id="rId18"/>
    <p:sldLayoutId id="2147483733" r:id="rId19"/>
  </p:sldLayoutIdLst>
  <p:hf hdr="0" dt="0"/>
  <p:txStyles>
    <p:titleStyle>
      <a:lvl1pPr algn="l" defTabSz="609555" rtl="0" eaLnBrk="1" fontAlgn="base" hangingPunct="1">
        <a:spcBef>
          <a:spcPct val="0"/>
        </a:spcBef>
        <a:spcAft>
          <a:spcPct val="0"/>
        </a:spcAft>
        <a:defRPr kumimoji="1" sz="2400" b="0" i="0" kern="1200" spc="200" baseline="0">
          <a:solidFill>
            <a:srgbClr val="404040"/>
          </a:solidFill>
          <a:latin typeface="HGPGothicE" charset="-128"/>
          <a:ea typeface="HGPGothicE" charset="-128"/>
          <a:cs typeface="HGPGothicE" charset="-128"/>
        </a:defRPr>
      </a:lvl1pPr>
      <a:lvl2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609555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1219110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828664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2438218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226468" indent="-226468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910099" indent="-30054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2pPr>
      <a:lvl3pPr marL="1454042" indent="-23493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3pPr>
      <a:lvl4pPr marL="2059363" indent="-230701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4pPr>
      <a:lvl5pPr marL="2666800" indent="-228584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/>
          <p:nvPr/>
        </p:nvSpPr>
        <p:spPr>
          <a:xfrm>
            <a:off x="0" y="6434124"/>
            <a:ext cx="12192000" cy="424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solidFill>
                <a:srgbClr val="404040"/>
              </a:solidFill>
              <a:latin typeface="HGPGothicE" charset="-128"/>
              <a:ea typeface="HGPGothicE" charset="-128"/>
            </a:endParaRPr>
          </a:p>
        </p:txBody>
      </p:sp>
      <p:sp>
        <p:nvSpPr>
          <p:cNvPr id="8" name="TextBox 12"/>
          <p:cNvSpPr txBox="1"/>
          <p:nvPr/>
        </p:nvSpPr>
        <p:spPr>
          <a:xfrm>
            <a:off x="715441" y="6593330"/>
            <a:ext cx="3149600" cy="123111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defTabSz="609555">
              <a:defRPr/>
            </a:pPr>
            <a:r>
              <a:rPr lang="en-US" altLang="ja-JP" sz="800" dirty="0">
                <a:solidFill>
                  <a:srgbClr val="FFFFFF"/>
                </a:solidFill>
                <a:ea typeface="HGPGothicE" charset="-128"/>
                <a:cs typeface="Meiryo UI" pitchFamily="50" charset="-128"/>
              </a:rPr>
              <a:t>© 2018 NTT DATA, Inc. All rights reserved.</a:t>
            </a:r>
          </a:p>
        </p:txBody>
      </p:sp>
      <p:sp>
        <p:nvSpPr>
          <p:cNvPr id="9" name="TextBox 16"/>
          <p:cNvSpPr txBox="1"/>
          <p:nvPr/>
        </p:nvSpPr>
        <p:spPr>
          <a:xfrm>
            <a:off x="5761153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>
              <a:defRPr/>
            </a:pPr>
            <a:fld id="{0F9AC1C8-10F2-4A77-9A6E-9375F974715F}" type="slidenum">
              <a:rPr lang="en-US" sz="1200">
                <a:solidFill>
                  <a:srgbClr val="FFFFFF"/>
                </a:solidFill>
                <a:ea typeface="HGPGothicE" charset="-128"/>
                <a:cs typeface="HGPGothicE" charset="-128"/>
              </a:rPr>
              <a:pPr algn="ctr">
                <a:defRPr/>
              </a:pPr>
              <a:t>‹#›</a:t>
            </a:fld>
            <a:endParaRPr lang="en-US" sz="1200" dirty="0">
              <a:solidFill>
                <a:srgbClr val="FFFFFF"/>
              </a:solidFill>
              <a:ea typeface="HGPGothicE" charset="-128"/>
              <a:cs typeface="HGPGothicE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 userDrawn="1"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20" y="6503752"/>
            <a:ext cx="1178351" cy="296174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 userDrawn="1"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581651"/>
            <a:ext cx="709083" cy="12763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5260" y="0"/>
            <a:ext cx="11841480" cy="722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066800"/>
            <a:ext cx="109728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529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  <p:sldLayoutId id="2147483752" r:id="rId18"/>
    <p:sldLayoutId id="2147483753" r:id="rId19"/>
    <p:sldLayoutId id="2147483754" r:id="rId20"/>
    <p:sldLayoutId id="2147483755" r:id="rId21"/>
    <p:sldLayoutId id="2147483756" r:id="rId22"/>
    <p:sldLayoutId id="2147483757" r:id="rId23"/>
    <p:sldLayoutId id="2147483758" r:id="rId24"/>
    <p:sldLayoutId id="2147483759" r:id="rId25"/>
    <p:sldLayoutId id="2147483760" r:id="rId26"/>
    <p:sldLayoutId id="2147483761" r:id="rId27"/>
    <p:sldLayoutId id="2147483762" r:id="rId28"/>
    <p:sldLayoutId id="2147483763" r:id="rId29"/>
    <p:sldLayoutId id="2147483764" r:id="rId30"/>
    <p:sldLayoutId id="2147483765" r:id="rId31"/>
  </p:sldLayoutIdLst>
  <p:hf hdr="0" dt="0"/>
  <p:txStyles>
    <p:titleStyle>
      <a:lvl1pPr algn="l" defTabSz="609555" rtl="0" eaLnBrk="1" fontAlgn="base" hangingPunct="1">
        <a:spcBef>
          <a:spcPct val="0"/>
        </a:spcBef>
        <a:spcAft>
          <a:spcPct val="0"/>
        </a:spcAft>
        <a:defRPr kumimoji="1" sz="2400" b="0" i="0" kern="1200" spc="0" baseline="0">
          <a:solidFill>
            <a:srgbClr val="404040"/>
          </a:solidFill>
          <a:latin typeface="+mj-lt"/>
          <a:ea typeface="HGPGothicE" charset="-128"/>
          <a:cs typeface="HGPGothicE" charset="-128"/>
        </a:defRPr>
      </a:lvl1pPr>
      <a:lvl2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609555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1219110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828664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2438218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226468" indent="-226468" algn="l" defTabSz="609555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Arial"/>
        </a:defRPr>
      </a:lvl1pPr>
      <a:lvl2pPr marL="800100" indent="-247650" algn="l" defTabSz="609555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–"/>
        <a:defRPr kumimoji="1" sz="1800" kern="1200">
          <a:solidFill>
            <a:schemeClr val="tx1"/>
          </a:solidFill>
          <a:latin typeface="+mn-lt"/>
          <a:ea typeface="+mn-ea"/>
          <a:cs typeface="Arial"/>
        </a:defRPr>
      </a:lvl2pPr>
      <a:lvl3pPr marL="1371600" indent="-152400" algn="l" defTabSz="609555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Arial"/>
        </a:defRPr>
      </a:lvl3pPr>
      <a:lvl4pPr marL="2000250" indent="-171450" algn="l" defTabSz="609555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Arial"/>
        </a:defRPr>
      </a:lvl4pPr>
      <a:lvl5pPr marL="2571750" indent="-133350" algn="l" defTabSz="609555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Arial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/>
          <p:nvPr/>
        </p:nvSpPr>
        <p:spPr>
          <a:xfrm>
            <a:off x="0" y="6434124"/>
            <a:ext cx="12192000" cy="424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0" i="0" dirty="0">
              <a:solidFill>
                <a:schemeClr val="tx1"/>
              </a:solidFill>
              <a:latin typeface="HGPGothicE" charset="-128"/>
              <a:ea typeface="HGPGothicE" charset="-128"/>
            </a:endParaRPr>
          </a:p>
        </p:txBody>
      </p:sp>
      <p:sp>
        <p:nvSpPr>
          <p:cNvPr id="8" name="TextBox 12"/>
          <p:cNvSpPr txBox="1"/>
          <p:nvPr/>
        </p:nvSpPr>
        <p:spPr>
          <a:xfrm>
            <a:off x="715441" y="6593330"/>
            <a:ext cx="3149600" cy="123111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marL="0" marR="0" indent="0" algn="l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bg1"/>
                </a:solidFill>
                <a:latin typeface="+mn-lt"/>
                <a:ea typeface="HGPGothicE" charset="-128"/>
                <a:cs typeface="Meiryo UI" pitchFamily="50" charset="-128"/>
              </a:rPr>
              <a:t>© 2017 NTT DATA, Inc. All rights reserved.</a:t>
            </a:r>
          </a:p>
        </p:txBody>
      </p:sp>
      <p:sp>
        <p:nvSpPr>
          <p:cNvPr id="9" name="TextBox 16"/>
          <p:cNvSpPr txBox="1"/>
          <p:nvPr/>
        </p:nvSpPr>
        <p:spPr>
          <a:xfrm>
            <a:off x="5761153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bg1"/>
                </a:solidFill>
                <a:latin typeface="+mn-lt"/>
                <a:ea typeface="HGPGothicE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bg1"/>
              </a:solidFill>
              <a:latin typeface="+mn-lt"/>
              <a:ea typeface="HGPGothicE" charset="-128"/>
              <a:cs typeface="HGPGothicE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20" y="6503752"/>
            <a:ext cx="1178351" cy="296174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581651"/>
            <a:ext cx="709083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562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  <p:sldLayoutId id="2147483784" r:id="rId18"/>
    <p:sldLayoutId id="2147483785" r:id="rId19"/>
  </p:sldLayoutIdLst>
  <p:hf hdr="0" dt="0"/>
  <p:txStyles>
    <p:titleStyle>
      <a:lvl1pPr algn="l" defTabSz="609555" rtl="0" eaLnBrk="1" fontAlgn="base" hangingPunct="1">
        <a:spcBef>
          <a:spcPct val="0"/>
        </a:spcBef>
        <a:spcAft>
          <a:spcPct val="0"/>
        </a:spcAft>
        <a:defRPr kumimoji="1" sz="2400" b="0" i="0" kern="1200" spc="200" baseline="0">
          <a:solidFill>
            <a:srgbClr val="404040"/>
          </a:solidFill>
          <a:latin typeface="HGPGothicE" charset="-128"/>
          <a:ea typeface="HGPGothicE" charset="-128"/>
          <a:cs typeface="HGPGothicE" charset="-128"/>
        </a:defRPr>
      </a:lvl1pPr>
      <a:lvl2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609555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1219110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828664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2438218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226468" indent="-226468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910099" indent="-30054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2pPr>
      <a:lvl3pPr marL="1454042" indent="-23493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3pPr>
      <a:lvl4pPr marL="2059363" indent="-230701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4pPr>
      <a:lvl5pPr marL="2666800" indent="-228584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13766" y="79899"/>
            <a:ext cx="9765118" cy="722376"/>
          </a:xfrm>
        </p:spPr>
        <p:txBody>
          <a:bodyPr>
            <a:normAutofit/>
          </a:bodyPr>
          <a:lstStyle/>
          <a:p>
            <a:r>
              <a:rPr lang="en-US" dirty="0"/>
              <a:t>Raj Kaste – IT Senior Associate</a:t>
            </a:r>
          </a:p>
        </p:txBody>
      </p:sp>
      <p:sp>
        <p:nvSpPr>
          <p:cNvPr id="8" name="object 18"/>
          <p:cNvSpPr txBox="1"/>
          <p:nvPr/>
        </p:nvSpPr>
        <p:spPr>
          <a:xfrm>
            <a:off x="2251622" y="933666"/>
            <a:ext cx="4163692" cy="2552622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/>
          <a:p>
            <a:pPr marL="12700">
              <a:spcBef>
                <a:spcPts val="300"/>
              </a:spcBef>
              <a:spcAft>
                <a:spcPts val="300"/>
              </a:spcAft>
            </a:pPr>
            <a:r>
              <a:rPr sz="1600" b="1" spc="-5" dirty="0">
                <a:solidFill>
                  <a:srgbClr val="333333"/>
                </a:solidFill>
                <a:cs typeface="Arial"/>
              </a:rPr>
              <a:t>Experience</a:t>
            </a:r>
            <a:r>
              <a:rPr sz="1600" b="1" dirty="0">
                <a:solidFill>
                  <a:srgbClr val="333333"/>
                </a:solidFill>
                <a:cs typeface="Arial"/>
              </a:rPr>
              <a:t> </a:t>
            </a:r>
            <a:r>
              <a:rPr sz="1600" b="1" spc="-5" dirty="0">
                <a:solidFill>
                  <a:srgbClr val="333333"/>
                </a:solidFill>
                <a:cs typeface="Arial"/>
              </a:rPr>
              <a:t>Summary</a:t>
            </a:r>
            <a:endParaRPr sz="1600" dirty="0">
              <a:solidFill>
                <a:srgbClr val="404040"/>
              </a:solidFill>
              <a:cs typeface="Arial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Having experience in Frontend Web development.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Hands-on experience in Azure Data Factory.</a:t>
            </a:r>
          </a:p>
          <a:p>
            <a:pPr marL="12700" marR="5080" lvl="0">
              <a:spcBef>
                <a:spcPts val="300"/>
              </a:spcBef>
              <a:spcAft>
                <a:spcPts val="300"/>
              </a:spcAft>
              <a:buClr>
                <a:srgbClr val="0F1C50">
                  <a:lumMod val="50000"/>
                  <a:lumOff val="50000"/>
                </a:srgbClr>
              </a:buClr>
              <a:tabLst>
                <a:tab pos="185420" algn="l"/>
              </a:tabLst>
            </a:pPr>
            <a:endParaRPr lang="en-MY" sz="1600" b="1" spc="-5" dirty="0">
              <a:solidFill>
                <a:srgbClr val="333333"/>
              </a:solidFill>
              <a:cs typeface="Arial"/>
            </a:endParaRPr>
          </a:p>
          <a:p>
            <a:pPr marL="12700" marR="40005">
              <a:spcBef>
                <a:spcPts val="300"/>
              </a:spcBef>
              <a:spcAft>
                <a:spcPts val="300"/>
              </a:spcAft>
              <a:tabLst>
                <a:tab pos="185420" algn="l"/>
              </a:tabLst>
            </a:pPr>
            <a:r>
              <a:rPr lang="en-MY" sz="1600" b="1" spc="-5" dirty="0">
                <a:solidFill>
                  <a:srgbClr val="333333"/>
                </a:solidFill>
                <a:cs typeface="Arial"/>
              </a:rPr>
              <a:t>Education/Professional Training</a:t>
            </a:r>
          </a:p>
          <a:p>
            <a:pPr marL="241300" indent="-228600">
              <a:spcBef>
                <a:spcPts val="300"/>
              </a:spcBef>
              <a:spcAft>
                <a:spcPts val="300"/>
              </a:spcAft>
              <a:buClr>
                <a:srgbClr val="0F1C50">
                  <a:lumMod val="50000"/>
                  <a:lumOff val="50000"/>
                </a:srgbClr>
              </a:buClr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lang="en-US" sz="1100" spc="-5" dirty="0">
                <a:solidFill>
                  <a:srgbClr val="333333"/>
                </a:solidFill>
                <a:cs typeface="Arial"/>
              </a:rPr>
              <a:t>Bachelor </a:t>
            </a:r>
            <a:r>
              <a:rPr lang="en-US" sz="1100" dirty="0">
                <a:solidFill>
                  <a:srgbClr val="333333"/>
                </a:solidFill>
                <a:cs typeface="Arial"/>
              </a:rPr>
              <a:t>of </a:t>
            </a:r>
            <a:r>
              <a:rPr lang="en-US" sz="1100" spc="-5" dirty="0">
                <a:solidFill>
                  <a:srgbClr val="333333"/>
                </a:solidFill>
                <a:cs typeface="Arial"/>
              </a:rPr>
              <a:t>Engineering (Computer), Savitribai Phule Pune University,</a:t>
            </a:r>
            <a:r>
              <a:rPr lang="en-US" sz="1100" spc="60" dirty="0">
                <a:solidFill>
                  <a:srgbClr val="333333"/>
                </a:solidFill>
                <a:cs typeface="Arial"/>
              </a:rPr>
              <a:t> </a:t>
            </a:r>
            <a:r>
              <a:rPr lang="en-US" sz="1100" spc="-5" dirty="0">
                <a:solidFill>
                  <a:srgbClr val="333333"/>
                </a:solidFill>
                <a:cs typeface="Arial"/>
              </a:rPr>
              <a:t>India.</a:t>
            </a:r>
            <a:endParaRPr lang="en-US" sz="1100" spc="-5" dirty="0">
              <a:solidFill>
                <a:srgbClr val="404040"/>
              </a:solidFill>
              <a:cs typeface="Arial"/>
            </a:endParaRPr>
          </a:p>
          <a:p>
            <a:pPr marL="241300" indent="-228600">
              <a:spcBef>
                <a:spcPts val="300"/>
              </a:spcBef>
              <a:spcAft>
                <a:spcPts val="300"/>
              </a:spcAft>
              <a:buClr>
                <a:srgbClr val="0F1C50">
                  <a:lumMod val="50000"/>
                  <a:lumOff val="50000"/>
                </a:srgbClr>
              </a:buClr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lang="en-US" sz="1100" spc="-5" dirty="0">
                <a:solidFill>
                  <a:srgbClr val="404040"/>
                </a:solidFill>
                <a:cs typeface="Arial"/>
              </a:rPr>
              <a:t>Linux Shell Scripting</a:t>
            </a:r>
          </a:p>
          <a:p>
            <a:pPr marL="241300" indent="-228600">
              <a:spcBef>
                <a:spcPts val="300"/>
              </a:spcBef>
              <a:spcAft>
                <a:spcPts val="300"/>
              </a:spcAft>
              <a:buClr>
                <a:srgbClr val="0F1C50">
                  <a:lumMod val="50000"/>
                  <a:lumOff val="50000"/>
                </a:srgbClr>
              </a:buClr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lang="en-US" sz="1100" spc="-5" dirty="0">
                <a:solidFill>
                  <a:srgbClr val="404040"/>
                </a:solidFill>
                <a:cs typeface="Arial"/>
              </a:rPr>
              <a:t>AWS Cloud Service</a:t>
            </a:r>
            <a:endParaRPr lang="en-US" sz="1100" spc="-5" dirty="0">
              <a:solidFill>
                <a:srgbClr val="333333"/>
              </a:solidFill>
              <a:cs typeface="Arial"/>
            </a:endParaRPr>
          </a:p>
        </p:txBody>
      </p:sp>
      <p:sp>
        <p:nvSpPr>
          <p:cNvPr id="9" name="object 8"/>
          <p:cNvSpPr txBox="1"/>
          <p:nvPr/>
        </p:nvSpPr>
        <p:spPr>
          <a:xfrm>
            <a:off x="6734630" y="933666"/>
            <a:ext cx="5127403" cy="2754600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/>
          <a:p>
            <a:pPr marL="12700">
              <a:spcBef>
                <a:spcPts val="200"/>
              </a:spcBef>
              <a:spcAft>
                <a:spcPts val="200"/>
              </a:spcAft>
              <a:tabLst>
                <a:tab pos="185420" algn="l"/>
              </a:tabLst>
            </a:pPr>
            <a:r>
              <a:rPr lang="en-US" sz="1600" b="1" spc="-5" dirty="0">
                <a:solidFill>
                  <a:srgbClr val="333333"/>
                </a:solidFill>
                <a:cs typeface="Arial"/>
              </a:rPr>
              <a:t>Work Experience</a:t>
            </a:r>
          </a:p>
          <a:p>
            <a:pPr marL="0" lvl="1">
              <a:spcBef>
                <a:spcPts val="200"/>
              </a:spcBef>
              <a:spcAft>
                <a:spcPts val="200"/>
              </a:spcAft>
              <a:buClr>
                <a:srgbClr val="0F1C50">
                  <a:lumMod val="50000"/>
                  <a:lumOff val="50000"/>
                </a:srgbClr>
              </a:buClr>
              <a:tabLst>
                <a:tab pos="185420" algn="l"/>
              </a:tabLst>
            </a:pPr>
            <a:r>
              <a:rPr lang="en-US" sz="1100" b="1" spc="-5" dirty="0">
                <a:solidFill>
                  <a:srgbClr val="333333"/>
                </a:solidFill>
                <a:cs typeface="Arial"/>
              </a:rPr>
              <a:t>Frontend </a:t>
            </a:r>
          </a:p>
          <a:p>
            <a:pPr marL="241300" lvl="0" indent="-228600">
              <a:spcBef>
                <a:spcPts val="300"/>
              </a:spcBef>
              <a:spcAft>
                <a:spcPts val="300"/>
              </a:spcAft>
              <a:buClr>
                <a:srgbClr val="0F1C50">
                  <a:lumMod val="50000"/>
                  <a:lumOff val="50000"/>
                </a:srgbClr>
              </a:buClr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lang="en-MY" sz="1100" dirty="0">
                <a:solidFill>
                  <a:srgbClr val="404040"/>
                </a:solidFill>
                <a:cs typeface="Arial"/>
              </a:rPr>
              <a:t>Frontend development using Angular, Bootstrap.</a:t>
            </a:r>
            <a:endParaRPr lang="en-US" sz="1100" b="1" spc="-5" dirty="0">
              <a:solidFill>
                <a:srgbClr val="333333"/>
              </a:solidFill>
              <a:cs typeface="Arial"/>
            </a:endParaRPr>
          </a:p>
          <a:p>
            <a:pPr marL="0" lvl="1">
              <a:spcBef>
                <a:spcPts val="200"/>
              </a:spcBef>
              <a:spcAft>
                <a:spcPts val="200"/>
              </a:spcAft>
              <a:buClr>
                <a:srgbClr val="0F1C50">
                  <a:lumMod val="50000"/>
                  <a:lumOff val="50000"/>
                </a:srgbClr>
              </a:buClr>
              <a:tabLst>
                <a:tab pos="185420" algn="l"/>
              </a:tabLst>
            </a:pPr>
            <a:r>
              <a:rPr lang="en-US" sz="1100" b="1" spc="-5" dirty="0">
                <a:solidFill>
                  <a:srgbClr val="333333"/>
                </a:solidFill>
                <a:cs typeface="Arial"/>
              </a:rPr>
              <a:t>Middle Layer</a:t>
            </a:r>
          </a:p>
          <a:p>
            <a:pPr marL="241300" lvl="0" indent="-228600">
              <a:spcBef>
                <a:spcPts val="300"/>
              </a:spcBef>
              <a:spcAft>
                <a:spcPts val="300"/>
              </a:spcAft>
              <a:buClr>
                <a:srgbClr val="0F1C50">
                  <a:lumMod val="50000"/>
                  <a:lumOff val="50000"/>
                </a:srgbClr>
              </a:buClr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lang="en-MY" sz="1100" dirty="0">
                <a:solidFill>
                  <a:srgbClr val="404040"/>
                </a:solidFill>
                <a:cs typeface="Arial"/>
              </a:rPr>
              <a:t>Middle layer application </a:t>
            </a:r>
            <a:r>
              <a:rPr lang="en-MY" sz="1200" dirty="0">
                <a:solidFill>
                  <a:srgbClr val="404040"/>
                </a:solidFill>
                <a:cs typeface="Arial"/>
              </a:rPr>
              <a:t>development</a:t>
            </a:r>
            <a:r>
              <a:rPr lang="en-MY" sz="1100" dirty="0">
                <a:solidFill>
                  <a:srgbClr val="404040"/>
                </a:solidFill>
                <a:cs typeface="Arial"/>
              </a:rPr>
              <a:t> Node JS</a:t>
            </a:r>
          </a:p>
          <a:p>
            <a:pPr marL="12700" lvl="0">
              <a:spcBef>
                <a:spcPts val="300"/>
              </a:spcBef>
              <a:spcAft>
                <a:spcPts val="300"/>
              </a:spcAft>
              <a:buClr>
                <a:srgbClr val="0F1C50">
                  <a:lumMod val="50000"/>
                  <a:lumOff val="50000"/>
                </a:srgbClr>
              </a:buClr>
              <a:tabLst>
                <a:tab pos="240665" algn="l"/>
                <a:tab pos="241300" algn="l"/>
              </a:tabLst>
            </a:pPr>
            <a:r>
              <a:rPr lang="en-MY" sz="1100" b="1" spc="-5" dirty="0">
                <a:solidFill>
                  <a:srgbClr val="404040"/>
                </a:solidFill>
                <a:cs typeface="Arial"/>
              </a:rPr>
              <a:t>On The Job Training</a:t>
            </a:r>
          </a:p>
          <a:p>
            <a:pPr marL="184150" lvl="0" indent="-171450">
              <a:spcBef>
                <a:spcPts val="300"/>
              </a:spcBef>
              <a:spcAft>
                <a:spcPts val="300"/>
              </a:spcAft>
              <a:buClr>
                <a:srgbClr val="0F1C50">
                  <a:lumMod val="50000"/>
                  <a:lumOff val="50000"/>
                </a:srgbClr>
              </a:buClr>
              <a:buFont typeface="Arial" panose="020B0604020202020204" pitchFamily="34" charset="0"/>
              <a:buChar char="•"/>
              <a:tabLst>
                <a:tab pos="240665" algn="l"/>
                <a:tab pos="241300" algn="l"/>
              </a:tabLst>
            </a:pPr>
            <a:r>
              <a:rPr lang="en-MY" sz="1100" spc="-5" dirty="0">
                <a:solidFill>
                  <a:srgbClr val="404040"/>
                </a:solidFill>
                <a:cs typeface="Arial"/>
              </a:rPr>
              <a:t>Cloud Platform-Azure Data Factory.</a:t>
            </a:r>
          </a:p>
          <a:p>
            <a:pPr marL="184150" lvl="0" indent="-171450">
              <a:spcBef>
                <a:spcPts val="300"/>
              </a:spcBef>
              <a:spcAft>
                <a:spcPts val="300"/>
              </a:spcAft>
              <a:buClr>
                <a:srgbClr val="0F1C50">
                  <a:lumMod val="50000"/>
                  <a:lumOff val="50000"/>
                </a:srgbClr>
              </a:buClr>
              <a:buFont typeface="Arial" panose="020B0604020202020204" pitchFamily="34" charset="0"/>
              <a:buChar char="•"/>
              <a:tabLst>
                <a:tab pos="240665" algn="l"/>
                <a:tab pos="241300" algn="l"/>
              </a:tabLst>
            </a:pPr>
            <a:r>
              <a:rPr lang="en-MY" sz="1100" spc="-5" dirty="0">
                <a:solidFill>
                  <a:srgbClr val="404040"/>
                </a:solidFill>
                <a:cs typeface="Arial"/>
              </a:rPr>
              <a:t>Project Name – Enterprise power BI POC</a:t>
            </a:r>
          </a:p>
          <a:p>
            <a:pPr marL="184150" lvl="0" indent="-171450">
              <a:spcBef>
                <a:spcPts val="300"/>
              </a:spcBef>
              <a:spcAft>
                <a:spcPts val="300"/>
              </a:spcAft>
              <a:buClr>
                <a:srgbClr val="0F1C50">
                  <a:lumMod val="50000"/>
                  <a:lumOff val="50000"/>
                </a:srgbClr>
              </a:buClr>
              <a:buFont typeface="Arial" panose="020B0604020202020204" pitchFamily="34" charset="0"/>
              <a:buChar char="•"/>
              <a:tabLst>
                <a:tab pos="240665" algn="l"/>
                <a:tab pos="241300" algn="l"/>
              </a:tabLst>
            </a:pPr>
            <a:r>
              <a:rPr lang="en-MY" sz="1100" spc="-5" dirty="0">
                <a:solidFill>
                  <a:srgbClr val="404040"/>
                </a:solidFill>
                <a:cs typeface="Arial"/>
              </a:rPr>
              <a:t>Contribution-</a:t>
            </a:r>
            <a:r>
              <a: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Designed the pipelines to refactor the available stored procedures using activities and dataflows</a:t>
            </a:r>
            <a:endParaRPr lang="en-US" sz="1100" spc="-5" dirty="0">
              <a:solidFill>
                <a:srgbClr val="333333"/>
              </a:solidFill>
              <a:cs typeface="Arial"/>
            </a:endParaRPr>
          </a:p>
          <a:p>
            <a:pPr marL="0" lvl="1">
              <a:spcBef>
                <a:spcPts val="200"/>
              </a:spcBef>
              <a:spcAft>
                <a:spcPts val="200"/>
              </a:spcAft>
              <a:buClr>
                <a:srgbClr val="0F1C50">
                  <a:lumMod val="50000"/>
                  <a:lumOff val="50000"/>
                </a:srgbClr>
              </a:buClr>
              <a:tabLst>
                <a:tab pos="185420" algn="l"/>
              </a:tabLst>
            </a:pPr>
            <a:endParaRPr lang="en-US" sz="1100" b="1" spc="-5" dirty="0">
              <a:solidFill>
                <a:srgbClr val="333333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6475193"/>
      </p:ext>
    </p:extLst>
  </p:cSld>
  <p:clrMapOvr>
    <a:masterClrMapping/>
  </p:clrMapOvr>
</p:sld>
</file>

<file path=ppt/theme/theme1.xml><?xml version="1.0" encoding="utf-8"?>
<a:theme xmlns:a="http://schemas.openxmlformats.org/drawingml/2006/main" name="2018 Template">
  <a:themeElements>
    <a:clrScheme name="NTT DATA">
      <a:dk1>
        <a:srgbClr val="404040"/>
      </a:dk1>
      <a:lt1>
        <a:srgbClr val="FFFFFF"/>
      </a:lt1>
      <a:dk2>
        <a:srgbClr val="0F1C50"/>
      </a:dk2>
      <a:lt2>
        <a:srgbClr val="0080B1"/>
      </a:lt2>
      <a:accent1>
        <a:srgbClr val="C2CEE6"/>
      </a:accent1>
      <a:accent2>
        <a:srgbClr val="6785C1"/>
      </a:accent2>
      <a:accent3>
        <a:srgbClr val="E6B600"/>
      </a:accent3>
      <a:accent4>
        <a:srgbClr val="BC4328"/>
      </a:accent4>
      <a:accent5>
        <a:srgbClr val="83B254"/>
      </a:accent5>
      <a:accent6>
        <a:srgbClr val="AA3C80"/>
      </a:accent6>
      <a:hlink>
        <a:srgbClr val="0080B1"/>
      </a:hlink>
      <a:folHlink>
        <a:srgbClr val="99999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1">
              <a:lumMod val="65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FE9968F8-4055-4000-A8F7-500940CDB77B}" vid="{0B18457D-5D83-4623-89ED-6646F4597BA5}"/>
    </a:ext>
  </a:extLst>
</a:theme>
</file>

<file path=ppt/theme/theme2.xml><?xml version="1.0" encoding="utf-8"?>
<a:theme xmlns:a="http://schemas.openxmlformats.org/drawingml/2006/main" name="TokyoPRD_2016PPTTemplate_v1">
  <a:themeElements>
    <a:clrScheme name="Custom 5">
      <a:dk1>
        <a:srgbClr val="404040"/>
      </a:dk1>
      <a:lt1>
        <a:srgbClr val="FFFFFF"/>
      </a:lt1>
      <a:dk2>
        <a:srgbClr val="0F1C50"/>
      </a:dk2>
      <a:lt2>
        <a:srgbClr val="0080B1"/>
      </a:lt2>
      <a:accent1>
        <a:srgbClr val="C2CEE6"/>
      </a:accent1>
      <a:accent2>
        <a:srgbClr val="6785C1"/>
      </a:accent2>
      <a:accent3>
        <a:srgbClr val="E6B600"/>
      </a:accent3>
      <a:accent4>
        <a:srgbClr val="BC4328"/>
      </a:accent4>
      <a:accent5>
        <a:srgbClr val="83B254"/>
      </a:accent5>
      <a:accent6>
        <a:srgbClr val="AA3C80"/>
      </a:accent6>
      <a:hlink>
        <a:srgbClr val="0080B1"/>
      </a:hlink>
      <a:folHlink>
        <a:srgbClr val="800080"/>
      </a:folHlink>
    </a:clrScheme>
    <a:fontScheme name="源真ゴシック P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TT DATA Services Presentation Template.potx" id="{0CAAEE20-1003-4C89-848B-9FA311587AB4}" vid="{D03AECBE-DCDD-4C6B-A0E7-27B1A99D445E}"/>
    </a:ext>
  </a:extLst>
</a:theme>
</file>

<file path=ppt/theme/theme3.xml><?xml version="1.0" encoding="utf-8"?>
<a:theme xmlns:a="http://schemas.openxmlformats.org/drawingml/2006/main" name="1_2018 Template">
  <a:themeElements>
    <a:clrScheme name="NTT DATA">
      <a:dk1>
        <a:srgbClr val="404040"/>
      </a:dk1>
      <a:lt1>
        <a:srgbClr val="FFFFFF"/>
      </a:lt1>
      <a:dk2>
        <a:srgbClr val="0F1C50"/>
      </a:dk2>
      <a:lt2>
        <a:srgbClr val="0080B1"/>
      </a:lt2>
      <a:accent1>
        <a:srgbClr val="C2CEE6"/>
      </a:accent1>
      <a:accent2>
        <a:srgbClr val="6785C1"/>
      </a:accent2>
      <a:accent3>
        <a:srgbClr val="E6B600"/>
      </a:accent3>
      <a:accent4>
        <a:srgbClr val="BC4328"/>
      </a:accent4>
      <a:accent5>
        <a:srgbClr val="83B254"/>
      </a:accent5>
      <a:accent6>
        <a:srgbClr val="AA3C80"/>
      </a:accent6>
      <a:hlink>
        <a:srgbClr val="0080B1"/>
      </a:hlink>
      <a:folHlink>
        <a:srgbClr val="99999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1">
              <a:lumMod val="65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FE9968F8-4055-4000-A8F7-500940CDB77B}" vid="{0B18457D-5D83-4623-89ED-6646F4597BA5}"/>
    </a:ext>
  </a:extLst>
</a:theme>
</file>

<file path=ppt/theme/theme4.xml><?xml version="1.0" encoding="utf-8"?>
<a:theme xmlns:a="http://schemas.openxmlformats.org/drawingml/2006/main" name="1_TokyoPRD_2016PPTTemplate_v1">
  <a:themeElements>
    <a:clrScheme name="Custom 5">
      <a:dk1>
        <a:srgbClr val="404040"/>
      </a:dk1>
      <a:lt1>
        <a:srgbClr val="FFFFFF"/>
      </a:lt1>
      <a:dk2>
        <a:srgbClr val="0F1C50"/>
      </a:dk2>
      <a:lt2>
        <a:srgbClr val="0080B1"/>
      </a:lt2>
      <a:accent1>
        <a:srgbClr val="C2CEE6"/>
      </a:accent1>
      <a:accent2>
        <a:srgbClr val="6785C1"/>
      </a:accent2>
      <a:accent3>
        <a:srgbClr val="E6B600"/>
      </a:accent3>
      <a:accent4>
        <a:srgbClr val="BC4328"/>
      </a:accent4>
      <a:accent5>
        <a:srgbClr val="83B254"/>
      </a:accent5>
      <a:accent6>
        <a:srgbClr val="AA3C80"/>
      </a:accent6>
      <a:hlink>
        <a:srgbClr val="0080B1"/>
      </a:hlink>
      <a:folHlink>
        <a:srgbClr val="800080"/>
      </a:folHlink>
    </a:clrScheme>
    <a:fontScheme name="源真ゴシック P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TT DATA Services Presentation Template.potx" id="{0CAAEE20-1003-4C89-848B-9FA311587AB4}" vid="{D03AECBE-DCDD-4C6B-A0E7-27B1A99D445E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99F3F52B72B5D468EC5896D4213CD10" ma:contentTypeVersion="" ma:contentTypeDescription="Create a new document." ma:contentTypeScope="" ma:versionID="59cf4ff587b125b9b7b2a8a6bbeaefad">
  <xsd:schema xmlns:xsd="http://www.w3.org/2001/XMLSchema" xmlns:xs="http://www.w3.org/2001/XMLSchema" xmlns:p="http://schemas.microsoft.com/office/2006/metadata/properties" xmlns:ns2="1bb0779c-a2f2-4429-85bd-471cb1f7972e" targetNamespace="http://schemas.microsoft.com/office/2006/metadata/properties" ma:root="true" ma:fieldsID="4ecae1c202c962d31b6a7a361aa5ca4b" ns2:_="">
    <xsd:import namespace="1bb0779c-a2f2-4429-85bd-471cb1f7972e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b0779c-a2f2-4429-85bd-471cb1f7972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0E34434-7297-4E10-91B1-36C3CC996F8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37E7758-25FD-4722-BEAB-BE289D6AA9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b0779c-a2f2-4429-85bd-471cb1f7972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105939E-75ED-4864-A11B-6EABB9345587}">
  <ds:schemaRefs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purl.org/dc/terms/"/>
    <ds:schemaRef ds:uri="1bb0779c-a2f2-4429-85bd-471cb1f7972e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</Template>
  <TotalTime>11860</TotalTime>
  <Words>93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HGPGothicE</vt:lpstr>
      <vt:lpstr>MS PGothic</vt:lpstr>
      <vt:lpstr>MS PGothic</vt:lpstr>
      <vt:lpstr>Arial</vt:lpstr>
      <vt:lpstr>Calibri</vt:lpstr>
      <vt:lpstr>Wingdings</vt:lpstr>
      <vt:lpstr>2018 Template</vt:lpstr>
      <vt:lpstr>TokyoPRD_2016PPTTemplate_v1</vt:lpstr>
      <vt:lpstr>1_2018 Template</vt:lpstr>
      <vt:lpstr>1_TokyoPRD_2016PPTTemplate_v1</vt:lpstr>
      <vt:lpstr>Raj Kaste – IT Senior Associate</vt:lpstr>
    </vt:vector>
  </TitlesOfParts>
  <Company>NTTDATA INC.,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Vongebhardt, Gretchen</dc:creator>
  <cp:keywords/>
  <cp:lastModifiedBy>Raj Sandip</cp:lastModifiedBy>
  <cp:revision>1580</cp:revision>
  <dcterms:created xsi:type="dcterms:W3CDTF">2017-12-30T17:42:49Z</dcterms:created>
  <dcterms:modified xsi:type="dcterms:W3CDTF">2021-11-12T10:05:02Z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0x010100299F3F52B72B5D468EC5896D4213CD10</vt:lpwstr>
  </property>
  <property fmtid="{D5CDD505-2E9C-101B-9397-08002B2CF9AE}" pid="3" name="TaxKeyword">
    <vt:lpwstr/>
  </property>
</Properties>
</file>