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Title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301BF-9F9F-1B23-0AF3-00EC79976C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 for development?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story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Technologies used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Breakdown of tasks and roles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repo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On-screen Show (16:9)</PresentationFormat>
  <Paragraphs>16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Project Title</vt:lpstr>
      <vt:lpstr>Elevator pitch</vt:lpstr>
      <vt:lpstr>Concept</vt:lpstr>
      <vt:lpstr>Demo</vt:lpstr>
      <vt:lpstr>Process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cp:lastModifiedBy>Dysnomia Eris</cp:lastModifiedBy>
  <cp:revision>1</cp:revision>
  <dcterms:modified xsi:type="dcterms:W3CDTF">2022-11-28T23:45:48Z</dcterms:modified>
</cp:coreProperties>
</file>