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2" r:id="rId6"/>
    <p:sldId id="263" r:id="rId7"/>
    <p:sldId id="260" r:id="rId8"/>
    <p:sldId id="264" r:id="rId9"/>
    <p:sldId id="261" r:id="rId10"/>
    <p:sldId id="273" r:id="rId11"/>
    <p:sldId id="265" r:id="rId12"/>
    <p:sldId id="269" r:id="rId13"/>
    <p:sldId id="270" r:id="rId14"/>
    <p:sldId id="271" r:id="rId15"/>
    <p:sldId id="272" r:id="rId16"/>
    <p:sldId id="274" r:id="rId17"/>
    <p:sldId id="275" r:id="rId18"/>
    <p:sldId id="276" r:id="rId19"/>
    <p:sldId id="277" r:id="rId20"/>
    <p:sldId id="278" r:id="rId21"/>
    <p:sldId id="279" r:id="rId22"/>
    <p:sldId id="267" r:id="rId23"/>
    <p:sldId id="266" r:id="rId24"/>
    <p:sldId id="28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F4E480B-94D6-46F9-A2B6-B98D311FDC19}"/>
              </a:ext>
            </a:extLst>
          </p:cNvPr>
          <p:cNvGrpSpPr/>
          <p:nvPr/>
        </p:nvGrpSpPr>
        <p:grpSpPr>
          <a:xfrm>
            <a:off x="0" y="0"/>
            <a:ext cx="12191999" cy="6861600"/>
            <a:chOff x="1" y="0"/>
            <a:chExt cx="12191999" cy="6861600"/>
          </a:xfrm>
        </p:grpSpPr>
        <p:sp>
          <p:nvSpPr>
            <p:cNvPr id="10" name="Rectangle 9">
              <a:extLst>
                <a:ext uri="{FF2B5EF4-FFF2-40B4-BE49-F238E27FC236}">
                  <a16:creationId xmlns:a16="http://schemas.microsoft.com/office/drawing/2014/main" id="{07183CDE-91A1-40C3-8E80-66F89E1C2D53}"/>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A6756515-F9AA-46BD-8DD2-AA15BA492AC0}"/>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ABA365E2-8B71-408B-9092-0104216AC7AC}"/>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3" name="Group 12">
              <a:extLst>
                <a:ext uri="{FF2B5EF4-FFF2-40B4-BE49-F238E27FC236}">
                  <a16:creationId xmlns:a16="http://schemas.microsoft.com/office/drawing/2014/main" id="{BEDB8D7A-1BF6-4CDB-B93A-7736955F5043}"/>
                </a:ext>
              </a:extLst>
            </p:cNvPr>
            <p:cNvGrpSpPr>
              <a:grpSpLocks noChangeAspect="1"/>
            </p:cNvGrpSpPr>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5AACD774-5167-46C7-8A62-6E2FE4BE9469}"/>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06E0F2D8-452E-48F9-9912-C47EAEAE180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a:extLst>
                <a:ext uri="{FF2B5EF4-FFF2-40B4-BE49-F238E27FC236}">
                  <a16:creationId xmlns:a16="http://schemas.microsoft.com/office/drawing/2014/main" id="{91FBBF95-430B-427C-A6E8-DB899217FC00}"/>
                </a:ext>
              </a:extLst>
            </p:cNvPr>
            <p:cNvGrpSpPr>
              <a:grpSpLocks noChangeAspect="1"/>
            </p:cNvGrpSpPr>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EE64698-3ED2-4395-B7FC-65248E437E0A}"/>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FE20B1E1-CE09-4C2A-A3FB-DB8026C54E9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5" name="Rectangle 14">
              <a:extLst>
                <a:ext uri="{FF2B5EF4-FFF2-40B4-BE49-F238E27FC236}">
                  <a16:creationId xmlns:a16="http://schemas.microsoft.com/office/drawing/2014/main" id="{0CB2405B-A907-48B3-906A-FB3573C0B282}"/>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0" name="Rectangle 19">
            <a:extLst>
              <a:ext uri="{FF2B5EF4-FFF2-40B4-BE49-F238E27FC236}">
                <a16:creationId xmlns:a16="http://schemas.microsoft.com/office/drawing/2014/main" id="{6DC8E2D9-6729-4614-8667-C1016D3182E4}"/>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CEEBB1-1A1F-4A2C-B805-719CF98F68AB}"/>
              </a:ext>
            </a:extLst>
          </p:cNvPr>
          <p:cNvSpPr>
            <a:spLocks noGrp="1"/>
          </p:cNvSpPr>
          <p:nvPr>
            <p:ph type="ctrTitle"/>
          </p:nvPr>
        </p:nvSpPr>
        <p:spPr>
          <a:xfrm>
            <a:off x="540000" y="540000"/>
            <a:ext cx="11090273" cy="3798000"/>
          </a:xfrm>
        </p:spPr>
        <p:txBody>
          <a:bodyPr anchor="b"/>
          <a:lstStyle>
            <a:lvl1pPr algn="l">
              <a:defRPr sz="8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D6CC87B-ED2D-4303-BD40-E7AF14C03EF1}"/>
              </a:ext>
            </a:extLst>
          </p:cNvPr>
          <p:cNvSpPr>
            <a:spLocks noGrp="1"/>
          </p:cNvSpPr>
          <p:nvPr>
            <p:ph type="subTitle" idx="1"/>
          </p:nvPr>
        </p:nvSpPr>
        <p:spPr>
          <a:xfrm>
            <a:off x="540000" y="4508500"/>
            <a:ext cx="7345362" cy="1800224"/>
          </a:xfrm>
        </p:spPr>
        <p:txBody>
          <a:bodyPr/>
          <a:lstStyle>
            <a:lvl1pPr marL="0" indent="0" algn="l">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5D880B4-5679-491C-963F-EC47B048C559}"/>
              </a:ext>
            </a:extLst>
          </p:cNvPr>
          <p:cNvSpPr>
            <a:spLocks noGrp="1"/>
          </p:cNvSpPr>
          <p:nvPr>
            <p:ph type="dt" sz="half" idx="10"/>
          </p:nvPr>
        </p:nvSpPr>
        <p:spPr/>
        <p:txBody>
          <a:bodyPr/>
          <a:lstStyle/>
          <a:p>
            <a:fld id="{7CF0BCE0-945C-4FDF-95A1-2149B1FF5B83}" type="datetimeFigureOut">
              <a:rPr lang="en-US" smtClean="0"/>
              <a:t>7/6/2023</a:t>
            </a:fld>
            <a:endParaRPr lang="en-US"/>
          </a:p>
        </p:txBody>
      </p:sp>
      <p:sp>
        <p:nvSpPr>
          <p:cNvPr id="5" name="Footer Placeholder 4">
            <a:extLst>
              <a:ext uri="{FF2B5EF4-FFF2-40B4-BE49-F238E27FC236}">
                <a16:creationId xmlns:a16="http://schemas.microsoft.com/office/drawing/2014/main" id="{01865D6D-3F98-4BE8-A069-B96409902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0CD51D-8E06-4959-88C9-647415079FC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428863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C461672-F18A-4768-9850-0531FD3720BA}"/>
              </a:ext>
            </a:extLst>
          </p:cNvPr>
          <p:cNvGrpSpPr/>
          <p:nvPr/>
        </p:nvGrpSpPr>
        <p:grpSpPr>
          <a:xfrm rot="10800000">
            <a:off x="5921828" y="2876440"/>
            <a:ext cx="6270171" cy="3981559"/>
            <a:chOff x="0" y="0"/>
            <a:chExt cx="10800000" cy="6858000"/>
          </a:xfrm>
        </p:grpSpPr>
        <p:sp>
          <p:nvSpPr>
            <p:cNvPr id="8" name="Rectangle 7">
              <a:extLst>
                <a:ext uri="{FF2B5EF4-FFF2-40B4-BE49-F238E27FC236}">
                  <a16:creationId xmlns:a16="http://schemas.microsoft.com/office/drawing/2014/main" id="{9FA73898-D78C-45F9-AFC1-2AB16F6725C2}"/>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9" name="Rectangle 8">
              <a:extLst>
                <a:ext uri="{FF2B5EF4-FFF2-40B4-BE49-F238E27FC236}">
                  <a16:creationId xmlns:a16="http://schemas.microsoft.com/office/drawing/2014/main" id="{4FC423E3-700B-43D6-A2CB-F3C871632C20}"/>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82F05B2A-1EC7-4131-B899-C7ECB9A502EB}"/>
              </a:ext>
            </a:extLst>
          </p:cNvPr>
          <p:cNvGrpSpPr>
            <a:grpSpLocks noChangeAspect="1"/>
          </p:cNvGrpSpPr>
          <p:nvPr/>
        </p:nvGrpSpPr>
        <p:grpSpPr>
          <a:xfrm flipH="1">
            <a:off x="0" y="-1"/>
            <a:ext cx="9361714" cy="4680857"/>
            <a:chOff x="0" y="0"/>
            <a:chExt cx="2880000" cy="1440000"/>
          </a:xfrm>
        </p:grpSpPr>
        <p:sp>
          <p:nvSpPr>
            <p:cNvPr id="11" name="Rectangle 10">
              <a:extLst>
                <a:ext uri="{FF2B5EF4-FFF2-40B4-BE49-F238E27FC236}">
                  <a16:creationId xmlns:a16="http://schemas.microsoft.com/office/drawing/2014/main" id="{97711D4C-4FFE-4151-B53D-60890F0F5827}"/>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Rectangle 11">
              <a:extLst>
                <a:ext uri="{FF2B5EF4-FFF2-40B4-BE49-F238E27FC236}">
                  <a16:creationId xmlns:a16="http://schemas.microsoft.com/office/drawing/2014/main" id="{F69D6393-413D-4151-BC2C-43161BE4A79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3" name="Rectangle 12">
            <a:extLst>
              <a:ext uri="{FF2B5EF4-FFF2-40B4-BE49-F238E27FC236}">
                <a16:creationId xmlns:a16="http://schemas.microsoft.com/office/drawing/2014/main" id="{A96370B9-6459-4B05-9A8B-A9E7FA8966CD}"/>
              </a:ext>
            </a:extLst>
          </p:cNvPr>
          <p:cNvSpPr>
            <a:spLocks noChangeAspect="1"/>
          </p:cNvSpPr>
          <p:nvPr/>
        </p:nvSpPr>
        <p:spPr>
          <a:xfrm rot="10800000">
            <a:off x="8430794" y="3096793"/>
            <a:ext cx="3761205" cy="3761205"/>
          </a:xfrm>
          <a:prstGeom prst="rect">
            <a:avLst/>
          </a:prstGeom>
          <a:gradFill flip="none" rotWithShape="1">
            <a:gsLst>
              <a:gs pos="0">
                <a:schemeClr val="accent1">
                  <a:alpha val="4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DA3AC0C6-74C3-4E55-AA42-A9F1A4B1B210}"/>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132C27A4-86D3-4C83-8022-E37A8672A993}"/>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8F1FF59-E1BE-4475-953B-5BF6FBC10C57}"/>
              </a:ext>
            </a:extLst>
          </p:cNvPr>
          <p:cNvSpPr>
            <a:spLocks noGrp="1"/>
          </p:cNvSpPr>
          <p:nvPr>
            <p:ph type="title"/>
          </p:nvPr>
        </p:nvSpPr>
        <p:spPr>
          <a:xfrm>
            <a:off x="540000" y="540000"/>
            <a:ext cx="11090273" cy="1800224"/>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8F1F045-44C5-4165-A640-4E4D33A59580}"/>
              </a:ext>
            </a:extLst>
          </p:cNvPr>
          <p:cNvSpPr>
            <a:spLocks noGrp="1"/>
          </p:cNvSpPr>
          <p:nvPr>
            <p:ph type="body" orient="vert" idx="1"/>
          </p:nvPr>
        </p:nvSpPr>
        <p:spPr>
          <a:xfrm>
            <a:off x="540000" y="2528887"/>
            <a:ext cx="11090276" cy="3779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17047A-D05B-44E9-A240-BDB881C4296A}"/>
              </a:ext>
            </a:extLst>
          </p:cNvPr>
          <p:cNvSpPr>
            <a:spLocks noGrp="1"/>
          </p:cNvSpPr>
          <p:nvPr>
            <p:ph type="dt" sz="half" idx="10"/>
          </p:nvPr>
        </p:nvSpPr>
        <p:spPr/>
        <p:txBody>
          <a:bodyPr/>
          <a:lstStyle/>
          <a:p>
            <a:fld id="{7CF0BCE0-945C-4FDF-95A1-2149B1FF5B83}" type="datetimeFigureOut">
              <a:rPr lang="en-US" smtClean="0"/>
              <a:t>7/6/2023</a:t>
            </a:fld>
            <a:endParaRPr lang="en-US"/>
          </a:p>
        </p:txBody>
      </p:sp>
      <p:sp>
        <p:nvSpPr>
          <p:cNvPr id="5" name="Footer Placeholder 4">
            <a:extLst>
              <a:ext uri="{FF2B5EF4-FFF2-40B4-BE49-F238E27FC236}">
                <a16:creationId xmlns:a16="http://schemas.microsoft.com/office/drawing/2014/main" id="{7FDCB2E8-A68D-478D-A728-C9612848C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E4F1D-3280-4DB5-B2E0-DA7F10717EB4}"/>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393469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C627D45-FE54-49FF-A37F-6206993AEFD8}"/>
              </a:ext>
            </a:extLst>
          </p:cNvPr>
          <p:cNvGrpSpPr/>
          <p:nvPr/>
        </p:nvGrpSpPr>
        <p:grpSpPr>
          <a:xfrm>
            <a:off x="0" y="-3"/>
            <a:ext cx="12192000" cy="6858003"/>
            <a:chOff x="0" y="-3"/>
            <a:chExt cx="12192000" cy="6858003"/>
          </a:xfrm>
        </p:grpSpPr>
        <p:sp useBgFill="1">
          <p:nvSpPr>
            <p:cNvPr id="8" name="Rectangle 7">
              <a:extLst>
                <a:ext uri="{FF2B5EF4-FFF2-40B4-BE49-F238E27FC236}">
                  <a16:creationId xmlns:a16="http://schemas.microsoft.com/office/drawing/2014/main" id="{879CEFA6-CCA5-4FEF-B53D-E74B1E67E9C7}"/>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ACFCD768-2100-4B20-87EF-9F92EFBD8FA8}"/>
                </a:ext>
              </a:extLst>
            </p:cNvPr>
            <p:cNvGrpSpPr>
              <a:grpSpLocks noChangeAspect="1"/>
            </p:cNvGrpSpPr>
            <p:nvPr/>
          </p:nvGrpSpPr>
          <p:grpSpPr>
            <a:xfrm>
              <a:off x="672000" y="-3"/>
              <a:ext cx="11520000" cy="5760000"/>
              <a:chOff x="5981700" y="-1"/>
              <a:chExt cx="6042660" cy="3021330"/>
            </a:xfrm>
          </p:grpSpPr>
          <p:sp>
            <p:nvSpPr>
              <p:cNvPr id="16" name="Rectangle 15">
                <a:extLst>
                  <a:ext uri="{FF2B5EF4-FFF2-40B4-BE49-F238E27FC236}">
                    <a16:creationId xmlns:a16="http://schemas.microsoft.com/office/drawing/2014/main" id="{E0D1B599-DFF1-4E00-9EAE-EE32BD7B4860}"/>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0FCF7F6-290B-4DE7-BA60-863CBF95C2AF}"/>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F59358AB-E1C9-402B-9F3F-28B4F50DAC6F}"/>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78C24EC-8C5D-4A7E-9D57-C752E0DC9485}"/>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6C0B30A-4855-4424-B3A8-AC110CA8356F}"/>
                </a:ext>
              </a:extLst>
            </p:cNvPr>
            <p:cNvGrpSpPr/>
            <p:nvPr/>
          </p:nvGrpSpPr>
          <p:grpSpPr>
            <a:xfrm rot="10800000">
              <a:off x="1" y="2948940"/>
              <a:ext cx="7818118" cy="3909059"/>
              <a:chOff x="0" y="0"/>
              <a:chExt cx="2880000" cy="1440000"/>
            </a:xfrm>
          </p:grpSpPr>
          <p:sp>
            <p:nvSpPr>
              <p:cNvPr id="14" name="Rectangle 13">
                <a:extLst>
                  <a:ext uri="{FF2B5EF4-FFF2-40B4-BE49-F238E27FC236}">
                    <a16:creationId xmlns:a16="http://schemas.microsoft.com/office/drawing/2014/main" id="{DC119EB9-1A9A-45A4-AE16-9968A70C5C35}"/>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5B7B85-4DC3-4343-B734-4852DD5DF03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73F3733E-DBA5-4A25-9315-B7A1A5E7A1FF}"/>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AB30D07-BE85-45CD-8055-8C57B00E2957}"/>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Vertical Title 1">
            <a:extLst>
              <a:ext uri="{FF2B5EF4-FFF2-40B4-BE49-F238E27FC236}">
                <a16:creationId xmlns:a16="http://schemas.microsoft.com/office/drawing/2014/main" id="{737FFCCA-9DBF-4E0A-BDC6-F7B8F39BD72F}"/>
              </a:ext>
            </a:extLst>
          </p:cNvPr>
          <p:cNvSpPr>
            <a:spLocks noGrp="1"/>
          </p:cNvSpPr>
          <p:nvPr>
            <p:ph type="title" orient="vert"/>
          </p:nvPr>
        </p:nvSpPr>
        <p:spPr>
          <a:xfrm>
            <a:off x="9012238" y="539999"/>
            <a:ext cx="2628900" cy="576872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511F1B23-21CD-4A3B-938B-5502019A13CD}"/>
              </a:ext>
            </a:extLst>
          </p:cNvPr>
          <p:cNvSpPr>
            <a:spLocks noGrp="1"/>
          </p:cNvSpPr>
          <p:nvPr>
            <p:ph type="body" orient="vert" idx="1"/>
          </p:nvPr>
        </p:nvSpPr>
        <p:spPr>
          <a:xfrm>
            <a:off x="550863" y="539999"/>
            <a:ext cx="8245475" cy="57687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9C884-5A98-4C01-BB89-098AC6966496}"/>
              </a:ext>
            </a:extLst>
          </p:cNvPr>
          <p:cNvSpPr>
            <a:spLocks noGrp="1"/>
          </p:cNvSpPr>
          <p:nvPr>
            <p:ph type="dt" sz="half" idx="10"/>
          </p:nvPr>
        </p:nvSpPr>
        <p:spPr/>
        <p:txBody>
          <a:bodyPr/>
          <a:lstStyle/>
          <a:p>
            <a:fld id="{7CF0BCE0-945C-4FDF-95A1-2149B1FF5B83}" type="datetimeFigureOut">
              <a:rPr lang="en-US" smtClean="0"/>
              <a:t>7/6/2023</a:t>
            </a:fld>
            <a:endParaRPr lang="en-US"/>
          </a:p>
        </p:txBody>
      </p:sp>
      <p:sp>
        <p:nvSpPr>
          <p:cNvPr id="5" name="Footer Placeholder 4">
            <a:extLst>
              <a:ext uri="{FF2B5EF4-FFF2-40B4-BE49-F238E27FC236}">
                <a16:creationId xmlns:a16="http://schemas.microsoft.com/office/drawing/2014/main" id="{7DF54D22-9CD7-4FC6-9444-21948246C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AECC14-D66C-401A-A0C9-DFCA5533A5C7}"/>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607333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67416F32-9D98-4340-82E8-E90CE00AD2AC}"/>
              </a:ext>
            </a:extLst>
          </p:cNvPr>
          <p:cNvGrpSpPr/>
          <p:nvPr/>
        </p:nvGrpSpPr>
        <p:grpSpPr>
          <a:xfrm flipV="1">
            <a:off x="0" y="-1"/>
            <a:ext cx="12191999" cy="6861601"/>
            <a:chOff x="0" y="-1"/>
            <a:chExt cx="12191999" cy="6861601"/>
          </a:xfrm>
        </p:grpSpPr>
        <p:sp>
          <p:nvSpPr>
            <p:cNvPr id="20" name="Rectangle 19">
              <a:extLst>
                <a:ext uri="{FF2B5EF4-FFF2-40B4-BE49-F238E27FC236}">
                  <a16:creationId xmlns:a16="http://schemas.microsoft.com/office/drawing/2014/main" id="{66375AB4-82BB-418F-A50F-6180F68724A4}"/>
                </a:ext>
              </a:extLst>
            </p:cNvPr>
            <p:cNvSpPr>
              <a:spLocks noChangeAspect="1"/>
            </p:cNvSpPr>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1" name="Oval 20">
              <a:extLst>
                <a:ext uri="{FF2B5EF4-FFF2-40B4-BE49-F238E27FC236}">
                  <a16:creationId xmlns:a16="http://schemas.microsoft.com/office/drawing/2014/main" id="{3FDD54B2-4A3F-4BFE-8FF0-82CA73F4AE8F}"/>
                </a:ext>
              </a:extLst>
            </p:cNvPr>
            <p:cNvSpPr>
              <a:spLocks noChangeAspect="1"/>
            </p:cNvSpPr>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2" name="Oval 21">
              <a:extLst>
                <a:ext uri="{FF2B5EF4-FFF2-40B4-BE49-F238E27FC236}">
                  <a16:creationId xmlns:a16="http://schemas.microsoft.com/office/drawing/2014/main" id="{30876F96-77AB-4E72-B1D2-FA45F4E3C04D}"/>
                </a:ext>
              </a:extLst>
            </p:cNvPr>
            <p:cNvSpPr>
              <a:spLocks noChangeAspect="1"/>
            </p:cNvSpPr>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23" name="Group 22">
              <a:extLst>
                <a:ext uri="{FF2B5EF4-FFF2-40B4-BE49-F238E27FC236}">
                  <a16:creationId xmlns:a16="http://schemas.microsoft.com/office/drawing/2014/main" id="{BB08A2E9-6518-449E-940B-8518A1D850BB}"/>
                </a:ext>
              </a:extLst>
            </p:cNvPr>
            <p:cNvGrpSpPr>
              <a:grpSpLocks noChangeAspect="1"/>
            </p:cNvGrpSpPr>
            <p:nvPr/>
          </p:nvGrpSpPr>
          <p:grpSpPr>
            <a:xfrm rot="10800000">
              <a:off x="0" y="-1"/>
              <a:ext cx="10800000" cy="6858000"/>
              <a:chOff x="2328000" y="0"/>
              <a:chExt cx="2880000" cy="1440000"/>
            </a:xfrm>
          </p:grpSpPr>
          <p:sp>
            <p:nvSpPr>
              <p:cNvPr id="28" name="Rectangle 27">
                <a:extLst>
                  <a:ext uri="{FF2B5EF4-FFF2-40B4-BE49-F238E27FC236}">
                    <a16:creationId xmlns:a16="http://schemas.microsoft.com/office/drawing/2014/main" id="{60A86BE0-76B3-4EA0-BA2D-05266013A814}"/>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9" name="Rectangle 28">
                <a:extLst>
                  <a:ext uri="{FF2B5EF4-FFF2-40B4-BE49-F238E27FC236}">
                    <a16:creationId xmlns:a16="http://schemas.microsoft.com/office/drawing/2014/main" id="{6BA13564-810C-4398-AA63-67B020811FCB}"/>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5" name="Rectangle 24">
              <a:extLst>
                <a:ext uri="{FF2B5EF4-FFF2-40B4-BE49-F238E27FC236}">
                  <a16:creationId xmlns:a16="http://schemas.microsoft.com/office/drawing/2014/main" id="{3555E1EF-6216-47FA-BBCA-7C0C8C2DAB8C}"/>
                </a:ext>
              </a:extLst>
            </p:cNvPr>
            <p:cNvSpPr>
              <a:spLocks noChangeAspect="1"/>
            </p:cNvSpPr>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32" name="Rectangle 31">
            <a:extLst>
              <a:ext uri="{FF2B5EF4-FFF2-40B4-BE49-F238E27FC236}">
                <a16:creationId xmlns:a16="http://schemas.microsoft.com/office/drawing/2014/main" id="{D8D85657-6A77-4466-887F-EE948B9CD2B2}"/>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C5D35498-B0C3-40BD-9407-6D0C0587E52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492F85E-0893-4D8C-816A-5193CC6DC9C0}"/>
              </a:ext>
            </a:extLst>
          </p:cNvPr>
          <p:cNvSpPr>
            <a:spLocks noGrp="1"/>
          </p:cNvSpPr>
          <p:nvPr>
            <p:ph idx="1"/>
          </p:nvPr>
        </p:nvSpPr>
        <p:spPr/>
        <p:txBody>
          <a:bodyPr/>
          <a:lstStyle>
            <a:lvl1pPr marL="270000">
              <a:defRPr/>
            </a:lvl1pPr>
            <a:lvl2pP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5D46A9C-9655-49F5-85B3-A8A37F4F5A8F}"/>
              </a:ext>
            </a:extLst>
          </p:cNvPr>
          <p:cNvSpPr>
            <a:spLocks noGrp="1"/>
          </p:cNvSpPr>
          <p:nvPr>
            <p:ph type="dt" sz="half" idx="10"/>
          </p:nvPr>
        </p:nvSpPr>
        <p:spPr/>
        <p:txBody>
          <a:bodyPr/>
          <a:lstStyle/>
          <a:p>
            <a:fld id="{7CF0BCE0-945C-4FDF-95A1-2149B1FF5B83}" type="datetimeFigureOut">
              <a:rPr lang="en-US" smtClean="0"/>
              <a:t>7/6/2023</a:t>
            </a:fld>
            <a:endParaRPr lang="en-US"/>
          </a:p>
        </p:txBody>
      </p:sp>
      <p:sp>
        <p:nvSpPr>
          <p:cNvPr id="5" name="Footer Placeholder 4">
            <a:extLst>
              <a:ext uri="{FF2B5EF4-FFF2-40B4-BE49-F238E27FC236}">
                <a16:creationId xmlns:a16="http://schemas.microsoft.com/office/drawing/2014/main" id="{72EF896C-71D7-487F-A1B9-CBBE6DF4D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228E8-7B8A-4153-BEB2-BD5A69F2513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196256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E54407D-DBA4-414C-ACA5-30D7B87C652B}"/>
              </a:ext>
            </a:extLst>
          </p:cNvPr>
          <p:cNvGrpSpPr/>
          <p:nvPr/>
        </p:nvGrpSpPr>
        <p:grpSpPr>
          <a:xfrm>
            <a:off x="0" y="0"/>
            <a:ext cx="12192000" cy="6858000"/>
            <a:chOff x="0" y="0"/>
            <a:chExt cx="12192000" cy="6858000"/>
          </a:xfrm>
        </p:grpSpPr>
        <p:sp>
          <p:nvSpPr>
            <p:cNvPr id="7" name="Rectangle 6">
              <a:extLst>
                <a:ext uri="{FF2B5EF4-FFF2-40B4-BE49-F238E27FC236}">
                  <a16:creationId xmlns:a16="http://schemas.microsoft.com/office/drawing/2014/main" id="{6BD518BC-8E44-4DAA-A8B9-2CFBD91DCDCD}"/>
                </a:ext>
              </a:extLst>
            </p:cNvPr>
            <p:cNvSpPr/>
            <p:nvPr/>
          </p:nvSpPr>
          <p:spPr>
            <a:xfrm rot="10800000" flipH="1">
              <a:off x="0" y="2019649"/>
              <a:ext cx="4838350" cy="483835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967C3660-39CD-431D-8E64-37508FFEAC96}"/>
                </a:ext>
              </a:extLst>
            </p:cNvPr>
            <p:cNvGrpSpPr>
              <a:grpSpLocks noChangeAspect="1"/>
            </p:cNvGrpSpPr>
            <p:nvPr/>
          </p:nvGrpSpPr>
          <p:grpSpPr>
            <a:xfrm>
              <a:off x="5603875" y="0"/>
              <a:ext cx="6521820" cy="3260910"/>
              <a:chOff x="0" y="0"/>
              <a:chExt cx="2880000" cy="1440000"/>
            </a:xfrm>
          </p:grpSpPr>
          <p:sp>
            <p:nvSpPr>
              <p:cNvPr id="9" name="Rectangle 8">
                <a:extLst>
                  <a:ext uri="{FF2B5EF4-FFF2-40B4-BE49-F238E27FC236}">
                    <a16:creationId xmlns:a16="http://schemas.microsoft.com/office/drawing/2014/main" id="{C4CCE569-E461-438A-A235-B96A542AF82F}"/>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F9DF1F-1F74-476C-AD41-22AC3F8A65A0}"/>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BE49ED5-9713-43D1-AE9E-3F9FE5574077}"/>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21A2854-1482-4441-85EA-D7B9F3EF56D2}"/>
                </a:ext>
              </a:extLst>
            </p:cNvPr>
            <p:cNvSpPr>
              <a:spLocks noChangeAspect="1"/>
            </p:cNvSpPr>
            <p:nvPr/>
          </p:nvSpPr>
          <p:spPr>
            <a:xfrm>
              <a:off x="494887" y="2538000"/>
              <a:ext cx="4320000" cy="4320000"/>
            </a:xfrm>
            <a:prstGeom prst="ellipse">
              <a:avLst/>
            </a:prstGeom>
            <a:solidFill>
              <a:schemeClr val="accent2">
                <a:alpha val="2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FED36A6D-894D-44DA-851C-345A414F3F68}"/>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D36F1DF-CD42-4695-A7D0-2F5B193057E9}"/>
              </a:ext>
            </a:extLst>
          </p:cNvPr>
          <p:cNvSpPr>
            <a:spLocks noGrp="1"/>
          </p:cNvSpPr>
          <p:nvPr>
            <p:ph type="title"/>
          </p:nvPr>
        </p:nvSpPr>
        <p:spPr>
          <a:xfrm>
            <a:off x="540000" y="540000"/>
            <a:ext cx="7345362" cy="5768725"/>
          </a:xfrm>
        </p:spPr>
        <p:txBody>
          <a:bodyPr anchor="t"/>
          <a:lstStyle>
            <a:lvl1pPr>
              <a:defRPr sz="8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549160-0F86-4FCA-8718-6980E99C7938}"/>
              </a:ext>
            </a:extLst>
          </p:cNvPr>
          <p:cNvSpPr>
            <a:spLocks noGrp="1"/>
          </p:cNvSpPr>
          <p:nvPr>
            <p:ph type="body" idx="1"/>
          </p:nvPr>
        </p:nvSpPr>
        <p:spPr>
          <a:xfrm>
            <a:off x="8075612" y="540000"/>
            <a:ext cx="3565523" cy="5768725"/>
          </a:xfrm>
        </p:spPr>
        <p:txBody>
          <a:bodyPr anchor="t"/>
          <a:lstStyle>
            <a:lvl1pPr marL="0" indent="0">
              <a:buNone/>
              <a:defRPr sz="18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5C6CBB-DABA-4F2E-8574-46747E15EA1A}"/>
              </a:ext>
            </a:extLst>
          </p:cNvPr>
          <p:cNvSpPr>
            <a:spLocks noGrp="1"/>
          </p:cNvSpPr>
          <p:nvPr>
            <p:ph type="dt" sz="half" idx="10"/>
          </p:nvPr>
        </p:nvSpPr>
        <p:spPr/>
        <p:txBody>
          <a:bodyPr/>
          <a:lstStyle/>
          <a:p>
            <a:fld id="{7CF0BCE0-945C-4FDF-95A1-2149B1FF5B83}" type="datetimeFigureOut">
              <a:rPr lang="en-US" smtClean="0"/>
              <a:t>7/6/2023</a:t>
            </a:fld>
            <a:endParaRPr lang="en-US" dirty="0"/>
          </a:p>
        </p:txBody>
      </p:sp>
      <p:sp>
        <p:nvSpPr>
          <p:cNvPr id="5" name="Footer Placeholder 4">
            <a:extLst>
              <a:ext uri="{FF2B5EF4-FFF2-40B4-BE49-F238E27FC236}">
                <a16:creationId xmlns:a16="http://schemas.microsoft.com/office/drawing/2014/main" id="{8FAF86BC-9ECC-439C-BF2E-F0B7EF193B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742552-C4C9-44EE-B7CB-5A652393BA20}"/>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649752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5774299-531D-4CAC-881D-7EB68BC99FCC}"/>
              </a:ext>
            </a:extLst>
          </p:cNvPr>
          <p:cNvGrpSpPr/>
          <p:nvPr/>
        </p:nvGrpSpPr>
        <p:grpSpPr>
          <a:xfrm>
            <a:off x="0" y="-3"/>
            <a:ext cx="12192000" cy="6858003"/>
            <a:chOff x="0" y="-3"/>
            <a:chExt cx="12192000" cy="6858003"/>
          </a:xfrm>
        </p:grpSpPr>
        <p:sp useBgFill="1">
          <p:nvSpPr>
            <p:cNvPr id="9" name="Rectangle 8">
              <a:extLst>
                <a:ext uri="{FF2B5EF4-FFF2-40B4-BE49-F238E27FC236}">
                  <a16:creationId xmlns:a16="http://schemas.microsoft.com/office/drawing/2014/main" id="{A17676CF-DDCC-48C1-AC68-CDA0B9E47FD8}"/>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052D363-F6F5-455B-A2F2-A12B30CEE528}"/>
                </a:ext>
              </a:extLst>
            </p:cNvPr>
            <p:cNvGrpSpPr>
              <a:grpSpLocks noChangeAspect="1"/>
            </p:cNvGrpSpPr>
            <p:nvPr/>
          </p:nvGrpSpPr>
          <p:grpSpPr>
            <a:xfrm>
              <a:off x="672000" y="-3"/>
              <a:ext cx="11520000" cy="5760000"/>
              <a:chOff x="5981700" y="-1"/>
              <a:chExt cx="6042660" cy="3021330"/>
            </a:xfrm>
          </p:grpSpPr>
          <p:sp>
            <p:nvSpPr>
              <p:cNvPr id="17" name="Rectangle 16">
                <a:extLst>
                  <a:ext uri="{FF2B5EF4-FFF2-40B4-BE49-F238E27FC236}">
                    <a16:creationId xmlns:a16="http://schemas.microsoft.com/office/drawing/2014/main" id="{D0C396B8-00CA-4AE9-A0A5-B4E2B2A2AC07}"/>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660166-3107-4058-A259-59B0527306BD}"/>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42BE934E-3063-4D0F-AFDE-68D58D336CBE}"/>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39660FA-744A-4CB3-9BED-C59793E3BF32}"/>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313EEC-733B-4019-8A0B-3FA768B8DB7A}"/>
                </a:ext>
              </a:extLst>
            </p:cNvPr>
            <p:cNvGrpSpPr/>
            <p:nvPr/>
          </p:nvGrpSpPr>
          <p:grpSpPr>
            <a:xfrm rot="10800000">
              <a:off x="1" y="2948940"/>
              <a:ext cx="7818118" cy="3909059"/>
              <a:chOff x="0" y="0"/>
              <a:chExt cx="2880000" cy="1440000"/>
            </a:xfrm>
          </p:grpSpPr>
          <p:sp>
            <p:nvSpPr>
              <p:cNvPr id="15" name="Rectangle 14">
                <a:extLst>
                  <a:ext uri="{FF2B5EF4-FFF2-40B4-BE49-F238E27FC236}">
                    <a16:creationId xmlns:a16="http://schemas.microsoft.com/office/drawing/2014/main" id="{421FE91F-780C-4ABD-ADE8-0EFDB7196A10}"/>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9EA389-EE78-4475-A390-5EDED23C2D6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5E492A94-8867-4C62-9D40-4023C41E0AF8}"/>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A3DAD7C5-BA12-4557-8BC4-72C69B0D59DD}"/>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4412EC-56C0-4009-B2E3-D63F9EECB9D4}"/>
              </a:ext>
            </a:extLst>
          </p:cNvPr>
          <p:cNvSpPr>
            <a:spLocks noGrp="1"/>
          </p:cNvSpPr>
          <p:nvPr>
            <p:ph type="title"/>
          </p:nvPr>
        </p:nvSpPr>
        <p:spPr>
          <a:xfrm>
            <a:off x="540000" y="539999"/>
            <a:ext cx="11090275" cy="120960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B70C84F-F3B7-4BF4-A328-BCF5ADD32944}"/>
              </a:ext>
            </a:extLst>
          </p:cNvPr>
          <p:cNvSpPr>
            <a:spLocks noGrp="1"/>
          </p:cNvSpPr>
          <p:nvPr>
            <p:ph sz="half" idx="1"/>
          </p:nvPr>
        </p:nvSpPr>
        <p:spPr>
          <a:xfrm>
            <a:off x="54000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F919CD5-DBB4-4749-980D-B5B40ECB67B9}"/>
              </a:ext>
            </a:extLst>
          </p:cNvPr>
          <p:cNvSpPr>
            <a:spLocks noGrp="1"/>
          </p:cNvSpPr>
          <p:nvPr>
            <p:ph sz="half" idx="2"/>
          </p:nvPr>
        </p:nvSpPr>
        <p:spPr>
          <a:xfrm>
            <a:off x="620395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BCFC378-6572-43DF-8344-59DE8122CD12}"/>
              </a:ext>
            </a:extLst>
          </p:cNvPr>
          <p:cNvSpPr>
            <a:spLocks noGrp="1"/>
          </p:cNvSpPr>
          <p:nvPr>
            <p:ph type="dt" sz="half" idx="10"/>
          </p:nvPr>
        </p:nvSpPr>
        <p:spPr/>
        <p:txBody>
          <a:bodyPr/>
          <a:lstStyle/>
          <a:p>
            <a:fld id="{7CF0BCE0-945C-4FDF-95A1-2149B1FF5B83}" type="datetimeFigureOut">
              <a:rPr lang="en-US" smtClean="0"/>
              <a:t>7/6/2023</a:t>
            </a:fld>
            <a:endParaRPr lang="en-US"/>
          </a:p>
        </p:txBody>
      </p:sp>
      <p:sp>
        <p:nvSpPr>
          <p:cNvPr id="6" name="Footer Placeholder 5">
            <a:extLst>
              <a:ext uri="{FF2B5EF4-FFF2-40B4-BE49-F238E27FC236}">
                <a16:creationId xmlns:a16="http://schemas.microsoft.com/office/drawing/2014/main" id="{36967A14-246A-4DDF-865C-68F6E16906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74B6D-E110-478C-94B9-2F8199E586DC}"/>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815487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130F7E5-A40E-4C9C-8E4F-3935B9182C4A}"/>
              </a:ext>
            </a:extLst>
          </p:cNvPr>
          <p:cNvGrpSpPr/>
          <p:nvPr/>
        </p:nvGrpSpPr>
        <p:grpSpPr>
          <a:xfrm>
            <a:off x="0" y="-2"/>
            <a:ext cx="12191999" cy="6858001"/>
            <a:chOff x="0" y="-2"/>
            <a:chExt cx="12191999" cy="6858001"/>
          </a:xfrm>
        </p:grpSpPr>
        <p:sp>
          <p:nvSpPr>
            <p:cNvPr id="12" name="Rectangle 11">
              <a:extLst>
                <a:ext uri="{FF2B5EF4-FFF2-40B4-BE49-F238E27FC236}">
                  <a16:creationId xmlns:a16="http://schemas.microsoft.com/office/drawing/2014/main" id="{AE67B504-02A7-4203-87D0-07D333D71917}"/>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A1158F3-E1C3-400D-8505-628DB94365CE}"/>
                </a:ext>
              </a:extLst>
            </p:cNvPr>
            <p:cNvGrpSpPr/>
            <p:nvPr/>
          </p:nvGrpSpPr>
          <p:grpSpPr>
            <a:xfrm rot="16200000">
              <a:off x="2295528" y="-2295528"/>
              <a:ext cx="6858000" cy="11449051"/>
              <a:chOff x="0" y="2333625"/>
              <a:chExt cx="9515474" cy="3766109"/>
            </a:xfrm>
          </p:grpSpPr>
          <p:sp>
            <p:nvSpPr>
              <p:cNvPr id="23" name="Rectangle 22">
                <a:extLst>
                  <a:ext uri="{FF2B5EF4-FFF2-40B4-BE49-F238E27FC236}">
                    <a16:creationId xmlns:a16="http://schemas.microsoft.com/office/drawing/2014/main" id="{0AEADDCE-3295-4F24-8700-C93B5457C2B7}"/>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F95C76A-5429-458C-BC9D-E1053EF7B84F}"/>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3D0E8A42-259A-43FA-B284-B459D7364097}"/>
                </a:ext>
              </a:extLst>
            </p:cNvPr>
            <p:cNvGrpSpPr>
              <a:grpSpLocks noChangeAspect="1"/>
            </p:cNvGrpSpPr>
            <p:nvPr/>
          </p:nvGrpSpPr>
          <p:grpSpPr>
            <a:xfrm rot="5400000">
              <a:off x="3583369" y="-3583369"/>
              <a:ext cx="4713262" cy="11880000"/>
              <a:chOff x="1" y="0"/>
              <a:chExt cx="8305797" cy="6858000"/>
            </a:xfrm>
          </p:grpSpPr>
          <p:sp>
            <p:nvSpPr>
              <p:cNvPr id="21" name="Rectangle 20">
                <a:extLst>
                  <a:ext uri="{FF2B5EF4-FFF2-40B4-BE49-F238E27FC236}">
                    <a16:creationId xmlns:a16="http://schemas.microsoft.com/office/drawing/2014/main" id="{7900B4F1-619C-4C0E-B749-1843F22C946A}"/>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E6F70BB-DCCC-4CF0-B5BB-95A965A99947}"/>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83E6C50C-C1DA-44E1-B254-3B7228879DCD}"/>
                </a:ext>
              </a:extLst>
            </p:cNvPr>
            <p:cNvGrpSpPr/>
            <p:nvPr/>
          </p:nvGrpSpPr>
          <p:grpSpPr>
            <a:xfrm>
              <a:off x="2676525" y="0"/>
              <a:ext cx="9515473" cy="3766109"/>
              <a:chOff x="2333625" y="2433367"/>
              <a:chExt cx="9897159" cy="3766109"/>
            </a:xfrm>
          </p:grpSpPr>
          <p:sp>
            <p:nvSpPr>
              <p:cNvPr id="19" name="Rectangle 18">
                <a:extLst>
                  <a:ext uri="{FF2B5EF4-FFF2-40B4-BE49-F238E27FC236}">
                    <a16:creationId xmlns:a16="http://schemas.microsoft.com/office/drawing/2014/main" id="{DFC6EEED-A40A-4D1C-BE6B-11DD62770607}"/>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27FF3FB-FDFC-4659-A7D6-ABED74010E82}"/>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1548ED5-6668-4672-88DC-40E92508ACA2}"/>
                </a:ext>
              </a:extLst>
            </p:cNvPr>
            <p:cNvGrpSpPr/>
            <p:nvPr/>
          </p:nvGrpSpPr>
          <p:grpSpPr>
            <a:xfrm>
              <a:off x="0" y="0"/>
              <a:ext cx="9515473" cy="3766109"/>
              <a:chOff x="0" y="2333625"/>
              <a:chExt cx="9515473" cy="3766109"/>
            </a:xfrm>
          </p:grpSpPr>
          <p:sp>
            <p:nvSpPr>
              <p:cNvPr id="17" name="Rectangle 16">
                <a:extLst>
                  <a:ext uri="{FF2B5EF4-FFF2-40B4-BE49-F238E27FC236}">
                    <a16:creationId xmlns:a16="http://schemas.microsoft.com/office/drawing/2014/main" id="{975AE1B2-E73F-4E6E-AAFB-FB1C02684D3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750F2D6-C0E1-4AFE-AB87-083292737609}"/>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5" name="Rectangle 24">
            <a:extLst>
              <a:ext uri="{FF2B5EF4-FFF2-40B4-BE49-F238E27FC236}">
                <a16:creationId xmlns:a16="http://schemas.microsoft.com/office/drawing/2014/main" id="{4ECC0D66-F2BE-4BF4-87F6-CE618B5C8916}"/>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A0BCA11-08C2-4C9A-B0A3-31C9051CDF9E}"/>
              </a:ext>
            </a:extLst>
          </p:cNvPr>
          <p:cNvSpPr>
            <a:spLocks noGrp="1"/>
          </p:cNvSpPr>
          <p:nvPr>
            <p:ph type="title"/>
          </p:nvPr>
        </p:nvSpPr>
        <p:spPr>
          <a:xfrm>
            <a:off x="540000" y="539999"/>
            <a:ext cx="11090273" cy="1210396"/>
          </a:xfrm>
        </p:spPr>
        <p:txBody>
          <a:bodyPr>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662CEB0-C969-40EA-A5E2-8D875E28A6B6}"/>
              </a:ext>
            </a:extLst>
          </p:cNvPr>
          <p:cNvSpPr>
            <a:spLocks noGrp="1"/>
          </p:cNvSpPr>
          <p:nvPr>
            <p:ph type="body" idx="1"/>
          </p:nvPr>
        </p:nvSpPr>
        <p:spPr>
          <a:xfrm>
            <a:off x="540000" y="1929783"/>
            <a:ext cx="5448052" cy="792161"/>
          </a:xfrm>
        </p:spPr>
        <p:txBody>
          <a:bodyPr anchor="b"/>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0F41A6-112E-4305-A0BA-6E119A77AC10}"/>
              </a:ext>
            </a:extLst>
          </p:cNvPr>
          <p:cNvSpPr>
            <a:spLocks noGrp="1"/>
          </p:cNvSpPr>
          <p:nvPr>
            <p:ph sz="half" idx="2"/>
          </p:nvPr>
        </p:nvSpPr>
        <p:spPr>
          <a:xfrm>
            <a:off x="54000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C672C5-31B9-443B-8DEE-5523646891F7}"/>
              </a:ext>
            </a:extLst>
          </p:cNvPr>
          <p:cNvSpPr>
            <a:spLocks noGrp="1"/>
          </p:cNvSpPr>
          <p:nvPr>
            <p:ph type="body" sz="quarter" idx="3"/>
          </p:nvPr>
        </p:nvSpPr>
        <p:spPr>
          <a:xfrm>
            <a:off x="6203949" y="1929782"/>
            <a:ext cx="5437187" cy="792000"/>
          </a:xfrm>
        </p:spPr>
        <p:txBody>
          <a:bodyPr anchor="b"/>
          <a:lstStyle>
            <a:lvl1pPr marL="0" indent="0">
              <a:buNone/>
              <a:defRPr sz="1600" b="0"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D18B9D-8B21-4249-A3AD-8FBE48F0F55B}"/>
              </a:ext>
            </a:extLst>
          </p:cNvPr>
          <p:cNvSpPr>
            <a:spLocks noGrp="1"/>
          </p:cNvSpPr>
          <p:nvPr>
            <p:ph sz="quarter" idx="4"/>
          </p:nvPr>
        </p:nvSpPr>
        <p:spPr>
          <a:xfrm>
            <a:off x="620395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5B60881-13B2-4064-84FB-6D071F36C433}"/>
              </a:ext>
            </a:extLst>
          </p:cNvPr>
          <p:cNvSpPr>
            <a:spLocks noGrp="1"/>
          </p:cNvSpPr>
          <p:nvPr>
            <p:ph type="dt" sz="half" idx="10"/>
          </p:nvPr>
        </p:nvSpPr>
        <p:spPr/>
        <p:txBody>
          <a:bodyPr/>
          <a:lstStyle/>
          <a:p>
            <a:fld id="{7CF0BCE0-945C-4FDF-95A1-2149B1FF5B83}" type="datetimeFigureOut">
              <a:rPr lang="en-US" smtClean="0"/>
              <a:t>7/6/2023</a:t>
            </a:fld>
            <a:endParaRPr lang="en-US"/>
          </a:p>
        </p:txBody>
      </p:sp>
      <p:sp>
        <p:nvSpPr>
          <p:cNvPr id="8" name="Footer Placeholder 7">
            <a:extLst>
              <a:ext uri="{FF2B5EF4-FFF2-40B4-BE49-F238E27FC236}">
                <a16:creationId xmlns:a16="http://schemas.microsoft.com/office/drawing/2014/main" id="{249FCE5D-D5EF-485D-97FA-2614FF9642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F204FC-4F66-417C-8E4B-74772ED057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701694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521FD20-B9D4-4FD1-9AAD-F4157555AD62}"/>
              </a:ext>
            </a:extLst>
          </p:cNvPr>
          <p:cNvGrpSpPr/>
          <p:nvPr/>
        </p:nvGrpSpPr>
        <p:grpSpPr>
          <a:xfrm rot="10800000">
            <a:off x="1392000" y="0"/>
            <a:ext cx="10800000" cy="6858000"/>
            <a:chOff x="0" y="0"/>
            <a:chExt cx="10800000" cy="6858000"/>
          </a:xfrm>
        </p:grpSpPr>
        <p:sp>
          <p:nvSpPr>
            <p:cNvPr id="15" name="Rectangle 14">
              <a:extLst>
                <a:ext uri="{FF2B5EF4-FFF2-40B4-BE49-F238E27FC236}">
                  <a16:creationId xmlns:a16="http://schemas.microsoft.com/office/drawing/2014/main" id="{27477A35-8424-45D6-A66E-8ACFA6C405B5}"/>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8BFBA1CE-E9AC-40C0-A7F9-E5671F5FEF9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D0C2729A-59F8-46A4-9AAA-7665E5966E2D}"/>
              </a:ext>
            </a:extLst>
          </p:cNvPr>
          <p:cNvGrpSpPr>
            <a:grpSpLocks noChangeAspect="1"/>
          </p:cNvGrpSpPr>
          <p:nvPr/>
        </p:nvGrpSpPr>
        <p:grpSpPr>
          <a:xfrm rot="16200000" flipH="1">
            <a:off x="-1714500" y="1714500"/>
            <a:ext cx="6858000" cy="3429000"/>
            <a:chOff x="0" y="0"/>
            <a:chExt cx="2880000" cy="1440000"/>
          </a:xfrm>
        </p:grpSpPr>
        <p:sp>
          <p:nvSpPr>
            <p:cNvPr id="13" name="Rectangle 12">
              <a:extLst>
                <a:ext uri="{FF2B5EF4-FFF2-40B4-BE49-F238E27FC236}">
                  <a16:creationId xmlns:a16="http://schemas.microsoft.com/office/drawing/2014/main" id="{83EBBB96-590D-4704-87AD-A00AE2424DE8}"/>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889BAB7D-5298-40B9-910B-136D0C6A9934}"/>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2" name="Rectangle 11">
            <a:extLst>
              <a:ext uri="{FF2B5EF4-FFF2-40B4-BE49-F238E27FC236}">
                <a16:creationId xmlns:a16="http://schemas.microsoft.com/office/drawing/2014/main" id="{F323EA00-E168-4864-883B-358A7CDF9153}"/>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CA4F2DFA-2F27-43FB-B08C-0787FA44B0D1}"/>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7D750354-CD8D-4A3B-A7AC-04622BCB0499}"/>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F3ED3C6-DA43-4D1C-9056-407A4FB1C6AB}"/>
              </a:ext>
            </a:extLst>
          </p:cNvPr>
          <p:cNvSpPr>
            <a:spLocks noGrp="1"/>
          </p:cNvSpPr>
          <p:nvPr>
            <p:ph type="title"/>
          </p:nvPr>
        </p:nvSpPr>
        <p:spPr>
          <a:xfrm>
            <a:off x="550863" y="549276"/>
            <a:ext cx="11090275" cy="5759450"/>
          </a:xfrm>
        </p:spPr>
        <p:txBody>
          <a:bodyPr/>
          <a:lstStyle>
            <a:lvl1pPr>
              <a:defRPr sz="8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20CEB41-E921-45ED-951A-861E31E01336}"/>
              </a:ext>
            </a:extLst>
          </p:cNvPr>
          <p:cNvSpPr>
            <a:spLocks noGrp="1"/>
          </p:cNvSpPr>
          <p:nvPr>
            <p:ph type="dt" sz="half" idx="10"/>
          </p:nvPr>
        </p:nvSpPr>
        <p:spPr/>
        <p:txBody>
          <a:bodyPr/>
          <a:lstStyle/>
          <a:p>
            <a:fld id="{7CF0BCE0-945C-4FDF-95A1-2149B1FF5B83}" type="datetimeFigureOut">
              <a:rPr lang="en-US" smtClean="0"/>
              <a:t>7/6/2023</a:t>
            </a:fld>
            <a:endParaRPr lang="en-US"/>
          </a:p>
        </p:txBody>
      </p:sp>
      <p:sp>
        <p:nvSpPr>
          <p:cNvPr id="4" name="Footer Placeholder 3">
            <a:extLst>
              <a:ext uri="{FF2B5EF4-FFF2-40B4-BE49-F238E27FC236}">
                <a16:creationId xmlns:a16="http://schemas.microsoft.com/office/drawing/2014/main" id="{8F6B422D-769C-4E63-8763-ABBB885007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38FB6F-2D68-40C0-B628-142011F34A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641273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ED88E92-14F3-4B58-9E48-1D79E139A89E}"/>
              </a:ext>
            </a:extLst>
          </p:cNvPr>
          <p:cNvGrpSpPr/>
          <p:nvPr/>
        </p:nvGrpSpPr>
        <p:grpSpPr>
          <a:xfrm>
            <a:off x="0" y="0"/>
            <a:ext cx="12191999" cy="6861600"/>
            <a:chOff x="1" y="0"/>
            <a:chExt cx="12191999" cy="6861600"/>
          </a:xfrm>
        </p:grpSpPr>
        <p:sp>
          <p:nvSpPr>
            <p:cNvPr id="6" name="Rectangle 5">
              <a:extLst>
                <a:ext uri="{FF2B5EF4-FFF2-40B4-BE49-F238E27FC236}">
                  <a16:creationId xmlns:a16="http://schemas.microsoft.com/office/drawing/2014/main" id="{A6466AE7-32B6-4334-AF41-B9387E6726C5}"/>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 name="Oval 6">
              <a:extLst>
                <a:ext uri="{FF2B5EF4-FFF2-40B4-BE49-F238E27FC236}">
                  <a16:creationId xmlns:a16="http://schemas.microsoft.com/office/drawing/2014/main" id="{659C09F8-90CD-443F-9AA1-D08C56A605BB}"/>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 name="Oval 7">
              <a:extLst>
                <a:ext uri="{FF2B5EF4-FFF2-40B4-BE49-F238E27FC236}">
                  <a16:creationId xmlns:a16="http://schemas.microsoft.com/office/drawing/2014/main" id="{DC7304AB-BE7D-45AC-A876-4A24543AE5B3}"/>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9" name="Group 8">
              <a:extLst>
                <a:ext uri="{FF2B5EF4-FFF2-40B4-BE49-F238E27FC236}">
                  <a16:creationId xmlns:a16="http://schemas.microsoft.com/office/drawing/2014/main" id="{8E11922B-DDB3-46D7-B1BD-C1CCDB3C42E3}"/>
                </a:ext>
              </a:extLst>
            </p:cNvPr>
            <p:cNvGrpSpPr>
              <a:grpSpLocks noChangeAspect="1"/>
            </p:cNvGrpSpPr>
            <p:nvPr/>
          </p:nvGrpSpPr>
          <p:grpSpPr>
            <a:xfrm>
              <a:off x="690092" y="0"/>
              <a:ext cx="10800000" cy="6858000"/>
              <a:chOff x="2328000" y="0"/>
              <a:chExt cx="2880000" cy="1440000"/>
            </a:xfrm>
          </p:grpSpPr>
          <p:sp>
            <p:nvSpPr>
              <p:cNvPr id="14" name="Rectangle 13">
                <a:extLst>
                  <a:ext uri="{FF2B5EF4-FFF2-40B4-BE49-F238E27FC236}">
                    <a16:creationId xmlns:a16="http://schemas.microsoft.com/office/drawing/2014/main" id="{C580F8F6-E662-4BCD-AC9C-7E5DDBD5A773}"/>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9A333FE5-ADB0-48EE-A1A6-9AA36DA343A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0B09CD4F-6DF4-48AA-BD35-23E3F2A643F7}"/>
                </a:ext>
              </a:extLst>
            </p:cNvPr>
            <p:cNvGrpSpPr>
              <a:grpSpLocks noChangeAspect="1"/>
            </p:cNvGrpSpPr>
            <p:nvPr/>
          </p:nvGrpSpPr>
          <p:grpSpPr>
            <a:xfrm rot="5400000">
              <a:off x="7048499" y="1714500"/>
              <a:ext cx="6858000" cy="3429000"/>
              <a:chOff x="0" y="0"/>
              <a:chExt cx="2880000" cy="1440000"/>
            </a:xfrm>
          </p:grpSpPr>
          <p:sp>
            <p:nvSpPr>
              <p:cNvPr id="12" name="Rectangle 11">
                <a:extLst>
                  <a:ext uri="{FF2B5EF4-FFF2-40B4-BE49-F238E27FC236}">
                    <a16:creationId xmlns:a16="http://schemas.microsoft.com/office/drawing/2014/main" id="{02223219-ACCC-42F2-A1B4-E3C8C8AB12A4}"/>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1510B0E9-9BA0-4357-9E04-554C19BAAC8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1" name="Rectangle 10">
              <a:extLst>
                <a:ext uri="{FF2B5EF4-FFF2-40B4-BE49-F238E27FC236}">
                  <a16:creationId xmlns:a16="http://schemas.microsoft.com/office/drawing/2014/main" id="{DF06DA80-525A-4C9E-A441-50630AA772A4}"/>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6" name="Rectangle 15">
            <a:extLst>
              <a:ext uri="{FF2B5EF4-FFF2-40B4-BE49-F238E27FC236}">
                <a16:creationId xmlns:a16="http://schemas.microsoft.com/office/drawing/2014/main" id="{E841E027-8E53-4FEB-8605-2124D85731CA}"/>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Date Placeholder 1">
            <a:extLst>
              <a:ext uri="{FF2B5EF4-FFF2-40B4-BE49-F238E27FC236}">
                <a16:creationId xmlns:a16="http://schemas.microsoft.com/office/drawing/2014/main" id="{7DD871A2-AE80-4408-AA95-DC60D132E9E3}"/>
              </a:ext>
            </a:extLst>
          </p:cNvPr>
          <p:cNvSpPr>
            <a:spLocks noGrp="1"/>
          </p:cNvSpPr>
          <p:nvPr>
            <p:ph type="dt" sz="half" idx="10"/>
          </p:nvPr>
        </p:nvSpPr>
        <p:spPr/>
        <p:txBody>
          <a:bodyPr/>
          <a:lstStyle/>
          <a:p>
            <a:fld id="{7CF0BCE0-945C-4FDF-95A1-2149B1FF5B83}" type="datetimeFigureOut">
              <a:rPr lang="en-US" smtClean="0"/>
              <a:t>7/6/2023</a:t>
            </a:fld>
            <a:endParaRPr lang="en-US"/>
          </a:p>
        </p:txBody>
      </p:sp>
      <p:sp>
        <p:nvSpPr>
          <p:cNvPr id="3" name="Footer Placeholder 2">
            <a:extLst>
              <a:ext uri="{FF2B5EF4-FFF2-40B4-BE49-F238E27FC236}">
                <a16:creationId xmlns:a16="http://schemas.microsoft.com/office/drawing/2014/main" id="{DDD122A1-7B97-4979-B319-1CE0A4A497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209A76-7DCD-477A-A6BA-EEA63FF94082}"/>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013221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5C0F5C-A529-490C-8941-78F10C6A00D3}"/>
              </a:ext>
            </a:extLst>
          </p:cNvPr>
          <p:cNvGrpSpPr/>
          <p:nvPr/>
        </p:nvGrpSpPr>
        <p:grpSpPr>
          <a:xfrm flipH="1">
            <a:off x="0" y="0"/>
            <a:ext cx="12191999" cy="6858001"/>
            <a:chOff x="0" y="-2"/>
            <a:chExt cx="12191999" cy="6858001"/>
          </a:xfrm>
        </p:grpSpPr>
        <p:sp>
          <p:nvSpPr>
            <p:cNvPr id="9" name="Rectangle 8">
              <a:extLst>
                <a:ext uri="{FF2B5EF4-FFF2-40B4-BE49-F238E27FC236}">
                  <a16:creationId xmlns:a16="http://schemas.microsoft.com/office/drawing/2014/main" id="{14A8D739-B942-4545-9459-A6CAF0444D1F}"/>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B38CCA-110B-4404-9363-BFFA76C096D2}"/>
                </a:ext>
              </a:extLst>
            </p:cNvPr>
            <p:cNvGrpSpPr/>
            <p:nvPr/>
          </p:nvGrpSpPr>
          <p:grpSpPr>
            <a:xfrm rot="16200000">
              <a:off x="2295528" y="-2295528"/>
              <a:ext cx="6858000" cy="11449051"/>
              <a:chOff x="0" y="2333625"/>
              <a:chExt cx="9515474" cy="3766109"/>
            </a:xfrm>
          </p:grpSpPr>
          <p:sp>
            <p:nvSpPr>
              <p:cNvPr id="20" name="Rectangle 19">
                <a:extLst>
                  <a:ext uri="{FF2B5EF4-FFF2-40B4-BE49-F238E27FC236}">
                    <a16:creationId xmlns:a16="http://schemas.microsoft.com/office/drawing/2014/main" id="{B223FE99-C58F-4A56-8F8E-2942FF74E4BD}"/>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BBD4511-8AB6-4BD3-8410-7FB3EC8D42B2}"/>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6A8CA067-2248-4BD3-B56E-2C014AEB2273}"/>
                </a:ext>
              </a:extLst>
            </p:cNvPr>
            <p:cNvGrpSpPr>
              <a:grpSpLocks noChangeAspect="1"/>
            </p:cNvGrpSpPr>
            <p:nvPr/>
          </p:nvGrpSpPr>
          <p:grpSpPr>
            <a:xfrm rot="5400000">
              <a:off x="3583369" y="-3583369"/>
              <a:ext cx="4713262" cy="11880000"/>
              <a:chOff x="1" y="0"/>
              <a:chExt cx="8305797" cy="6858000"/>
            </a:xfrm>
          </p:grpSpPr>
          <p:sp>
            <p:nvSpPr>
              <p:cNvPr id="18" name="Rectangle 17">
                <a:extLst>
                  <a:ext uri="{FF2B5EF4-FFF2-40B4-BE49-F238E27FC236}">
                    <a16:creationId xmlns:a16="http://schemas.microsoft.com/office/drawing/2014/main" id="{8C017B9B-2727-4255-8F80-9D4C2A5AE297}"/>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693C5F16-BC47-4707-B6B7-DC5262ACDC51}"/>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a16="http://schemas.microsoft.com/office/drawing/2014/main" id="{2E88FE13-0734-4BB3-B4D1-7C53A194DA84}"/>
                </a:ext>
              </a:extLst>
            </p:cNvPr>
            <p:cNvGrpSpPr/>
            <p:nvPr/>
          </p:nvGrpSpPr>
          <p:grpSpPr>
            <a:xfrm>
              <a:off x="2676525" y="0"/>
              <a:ext cx="9515473" cy="3766109"/>
              <a:chOff x="2333625" y="2433367"/>
              <a:chExt cx="9897159" cy="3766109"/>
            </a:xfrm>
          </p:grpSpPr>
          <p:sp>
            <p:nvSpPr>
              <p:cNvPr id="16" name="Rectangle 15">
                <a:extLst>
                  <a:ext uri="{FF2B5EF4-FFF2-40B4-BE49-F238E27FC236}">
                    <a16:creationId xmlns:a16="http://schemas.microsoft.com/office/drawing/2014/main" id="{5C9B7EF7-1EDF-4AC7-8E40-C2801783AC85}"/>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25CA0A0-9A3F-498E-983D-B3285EF5AD9A}"/>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A5171814-E4F0-44B5-BC3F-588512210991}"/>
                </a:ext>
              </a:extLst>
            </p:cNvPr>
            <p:cNvGrpSpPr/>
            <p:nvPr/>
          </p:nvGrpSpPr>
          <p:grpSpPr>
            <a:xfrm>
              <a:off x="0" y="0"/>
              <a:ext cx="9515473" cy="3766109"/>
              <a:chOff x="0" y="2333625"/>
              <a:chExt cx="9515473" cy="3766109"/>
            </a:xfrm>
          </p:grpSpPr>
          <p:sp>
            <p:nvSpPr>
              <p:cNvPr id="14" name="Rectangle 13">
                <a:extLst>
                  <a:ext uri="{FF2B5EF4-FFF2-40B4-BE49-F238E27FC236}">
                    <a16:creationId xmlns:a16="http://schemas.microsoft.com/office/drawing/2014/main" id="{8E666ACD-EB1C-4732-971B-C3B26061DB8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A4E213B-7F96-44C1-90B3-B72E9387BF73}"/>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Rectangle 21">
            <a:extLst>
              <a:ext uri="{FF2B5EF4-FFF2-40B4-BE49-F238E27FC236}">
                <a16:creationId xmlns:a16="http://schemas.microsoft.com/office/drawing/2014/main" id="{BFE392AA-35E5-40E5-9309-284A0C54106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1A8188C-9713-46E1-AA5C-C84FE515F3A2}"/>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E192CC-893A-4A84-A7E9-F389D83F0B16}"/>
              </a:ext>
            </a:extLst>
          </p:cNvPr>
          <p:cNvSpPr>
            <a:spLocks noGrp="1"/>
          </p:cNvSpPr>
          <p:nvPr>
            <p:ph idx="1"/>
          </p:nvPr>
        </p:nvSpPr>
        <p:spPr>
          <a:xfrm>
            <a:off x="5232400" y="540000"/>
            <a:ext cx="6408736" cy="5759450"/>
          </a:xfrm>
        </p:spPr>
        <p:txBody>
          <a:bodyPr/>
          <a:lstStyle>
            <a:lvl1pPr>
              <a:defRPr sz="3200"/>
            </a:lvl1pPr>
            <a:lvl2pPr>
              <a:defRPr sz="24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6CC7765-7D44-43DD-A1DF-419D3E1C625F}"/>
              </a:ext>
            </a:extLst>
          </p:cNvPr>
          <p:cNvSpPr>
            <a:spLocks noGrp="1"/>
          </p:cNvSpPr>
          <p:nvPr>
            <p:ph type="body" sz="half" idx="2"/>
          </p:nvPr>
        </p:nvSpPr>
        <p:spPr>
          <a:xfrm>
            <a:off x="540000" y="3536950"/>
            <a:ext cx="4511426" cy="2771775"/>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36875-AFB0-4905-8C9E-A72B4F59775E}"/>
              </a:ext>
            </a:extLst>
          </p:cNvPr>
          <p:cNvSpPr>
            <a:spLocks noGrp="1"/>
          </p:cNvSpPr>
          <p:nvPr>
            <p:ph type="dt" sz="half" idx="10"/>
          </p:nvPr>
        </p:nvSpPr>
        <p:spPr/>
        <p:txBody>
          <a:bodyPr/>
          <a:lstStyle/>
          <a:p>
            <a:fld id="{7CF0BCE0-945C-4FDF-95A1-2149B1FF5B83}" type="datetimeFigureOut">
              <a:rPr lang="en-US" smtClean="0"/>
              <a:t>7/6/2023</a:t>
            </a:fld>
            <a:endParaRPr lang="en-US"/>
          </a:p>
        </p:txBody>
      </p:sp>
      <p:sp>
        <p:nvSpPr>
          <p:cNvPr id="6" name="Footer Placeholder 5">
            <a:extLst>
              <a:ext uri="{FF2B5EF4-FFF2-40B4-BE49-F238E27FC236}">
                <a16:creationId xmlns:a16="http://schemas.microsoft.com/office/drawing/2014/main" id="{25437ABF-7E70-4E45-A67B-C503BF182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016CA-2983-47BF-BA09-2130A40C8763}"/>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477418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97E00A2-2906-4C97-9D1F-C789D3ADD373}"/>
              </a:ext>
            </a:extLst>
          </p:cNvPr>
          <p:cNvGrpSpPr/>
          <p:nvPr/>
        </p:nvGrpSpPr>
        <p:grpSpPr>
          <a:xfrm rot="10800000">
            <a:off x="1392000" y="0"/>
            <a:ext cx="10800000" cy="6858000"/>
            <a:chOff x="0" y="0"/>
            <a:chExt cx="10800000" cy="6858000"/>
          </a:xfrm>
        </p:grpSpPr>
        <p:sp>
          <p:nvSpPr>
            <p:cNvPr id="9" name="Rectangle 8">
              <a:extLst>
                <a:ext uri="{FF2B5EF4-FFF2-40B4-BE49-F238E27FC236}">
                  <a16:creationId xmlns:a16="http://schemas.microsoft.com/office/drawing/2014/main" id="{59CE8EF9-87D6-47FD-B7D3-2D48D8E48AC3}"/>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 name="Rectangle 9">
              <a:extLst>
                <a:ext uri="{FF2B5EF4-FFF2-40B4-BE49-F238E27FC236}">
                  <a16:creationId xmlns:a16="http://schemas.microsoft.com/office/drawing/2014/main" id="{6784998E-9D37-4D0D-889A-C67531E5295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8B575B0B-C502-438E-967C-64D268031426}"/>
              </a:ext>
            </a:extLst>
          </p:cNvPr>
          <p:cNvGrpSpPr>
            <a:grpSpLocks noChangeAspect="1"/>
          </p:cNvGrpSpPr>
          <p:nvPr/>
        </p:nvGrpSpPr>
        <p:grpSpPr>
          <a:xfrm rot="16200000" flipH="1">
            <a:off x="-1714500" y="1714500"/>
            <a:ext cx="6858000" cy="3429000"/>
            <a:chOff x="0" y="0"/>
            <a:chExt cx="2880000" cy="1440000"/>
          </a:xfrm>
        </p:grpSpPr>
        <p:sp>
          <p:nvSpPr>
            <p:cNvPr id="12" name="Rectangle 11">
              <a:extLst>
                <a:ext uri="{FF2B5EF4-FFF2-40B4-BE49-F238E27FC236}">
                  <a16:creationId xmlns:a16="http://schemas.microsoft.com/office/drawing/2014/main" id="{4FC29931-00EB-4F74-BE4C-172A4C282A26}"/>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989B4C87-FDD3-406D-BE06-3ABF69905E0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4" name="Rectangle 13">
            <a:extLst>
              <a:ext uri="{FF2B5EF4-FFF2-40B4-BE49-F238E27FC236}">
                <a16:creationId xmlns:a16="http://schemas.microsoft.com/office/drawing/2014/main" id="{FD817A89-A0E1-4190-90AE-0571E6CE8FC6}"/>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4FD20388-C666-4992-920D-5F034214950C}"/>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FCAB0CC3-A07E-43B8-9B34-0A67C1806DE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F91800A6-9706-4B81-B957-C950A5F77490}"/>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CA17652B-AA0D-4574-AF1D-7F7442D84B0B}"/>
              </a:ext>
            </a:extLst>
          </p:cNvPr>
          <p:cNvSpPr>
            <a:spLocks noGrp="1"/>
          </p:cNvSpPr>
          <p:nvPr>
            <p:ph type="pic" idx="1"/>
          </p:nvPr>
        </p:nvSpPr>
        <p:spPr>
          <a:xfrm>
            <a:off x="5232400" y="549275"/>
            <a:ext cx="6408736" cy="57594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CA19547-D24B-4BD1-8C26-318450B171B3}"/>
              </a:ext>
            </a:extLst>
          </p:cNvPr>
          <p:cNvSpPr>
            <a:spLocks noGrp="1"/>
          </p:cNvSpPr>
          <p:nvPr>
            <p:ph type="body" sz="half" idx="2"/>
          </p:nvPr>
        </p:nvSpPr>
        <p:spPr>
          <a:xfrm>
            <a:off x="539999" y="3536950"/>
            <a:ext cx="4511425" cy="2771774"/>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3A22E6-7E01-4547-8555-B2C197543921}"/>
              </a:ext>
            </a:extLst>
          </p:cNvPr>
          <p:cNvSpPr>
            <a:spLocks noGrp="1"/>
          </p:cNvSpPr>
          <p:nvPr>
            <p:ph type="dt" sz="half" idx="10"/>
          </p:nvPr>
        </p:nvSpPr>
        <p:spPr/>
        <p:txBody>
          <a:bodyPr/>
          <a:lstStyle/>
          <a:p>
            <a:fld id="{7CF0BCE0-945C-4FDF-95A1-2149B1FF5B83}" type="datetimeFigureOut">
              <a:rPr lang="en-US" smtClean="0"/>
              <a:t>7/6/2023</a:t>
            </a:fld>
            <a:endParaRPr lang="en-US"/>
          </a:p>
        </p:txBody>
      </p:sp>
      <p:sp>
        <p:nvSpPr>
          <p:cNvPr id="6" name="Footer Placeholder 5">
            <a:extLst>
              <a:ext uri="{FF2B5EF4-FFF2-40B4-BE49-F238E27FC236}">
                <a16:creationId xmlns:a16="http://schemas.microsoft.com/office/drawing/2014/main" id="{A90F6BEC-98F3-43FE-BA9B-B046D8917F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2FAF54-57F0-46F9-A1BA-B554E14017DF}"/>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943759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749C77-AA3A-4DA0-9E20-32FCD2B8BD5F}"/>
              </a:ext>
            </a:extLst>
          </p:cNvPr>
          <p:cNvSpPr>
            <a:spLocks noGrp="1"/>
          </p:cNvSpPr>
          <p:nvPr>
            <p:ph type="title"/>
          </p:nvPr>
        </p:nvSpPr>
        <p:spPr>
          <a:xfrm>
            <a:off x="540000" y="540000"/>
            <a:ext cx="11101135" cy="18095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8DC81A-9B5E-4A92-AA7B-3D750F95F434}"/>
              </a:ext>
            </a:extLst>
          </p:cNvPr>
          <p:cNvSpPr>
            <a:spLocks noGrp="1"/>
          </p:cNvSpPr>
          <p:nvPr>
            <p:ph type="body" idx="1"/>
          </p:nvPr>
        </p:nvSpPr>
        <p:spPr>
          <a:xfrm>
            <a:off x="540000" y="2528887"/>
            <a:ext cx="11101136" cy="37798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4B8083-48FB-4D6A-B77A-262FE3E23D6C}"/>
              </a:ext>
            </a:extLst>
          </p:cNvPr>
          <p:cNvSpPr>
            <a:spLocks noGrp="1"/>
          </p:cNvSpPr>
          <p:nvPr>
            <p:ph type="ftr" sz="quarter" idx="3"/>
          </p:nvPr>
        </p:nvSpPr>
        <p:spPr>
          <a:xfrm>
            <a:off x="540000" y="6314400"/>
            <a:ext cx="7350795" cy="365125"/>
          </a:xfrm>
          <a:prstGeom prst="rect">
            <a:avLst/>
          </a:prstGeom>
        </p:spPr>
        <p:txBody>
          <a:bodyPr vert="horz" lIns="91440" tIns="45720" rIns="91440" bIns="45720" rtlCol="0" anchor="ctr"/>
          <a:lstStyle>
            <a:lvl1pPr algn="l">
              <a:defRPr sz="1000" spc="100" baseline="0">
                <a:solidFill>
                  <a:schemeClr val="tx1"/>
                </a:solidFill>
              </a:defRPr>
            </a:lvl1pPr>
          </a:lstStyle>
          <a:p>
            <a:endParaRPr lang="en-US" sz="1000" dirty="0"/>
          </a:p>
        </p:txBody>
      </p:sp>
      <p:sp>
        <p:nvSpPr>
          <p:cNvPr id="4" name="Date Placeholder 3">
            <a:extLst>
              <a:ext uri="{FF2B5EF4-FFF2-40B4-BE49-F238E27FC236}">
                <a16:creationId xmlns:a16="http://schemas.microsoft.com/office/drawing/2014/main" id="{41EDA5BD-F7C8-4883-81D1-EF1F6F00EF72}"/>
              </a:ext>
            </a:extLst>
          </p:cNvPr>
          <p:cNvSpPr>
            <a:spLocks noGrp="1"/>
          </p:cNvSpPr>
          <p:nvPr>
            <p:ph type="dt" sz="half" idx="2"/>
          </p:nvPr>
        </p:nvSpPr>
        <p:spPr>
          <a:xfrm>
            <a:off x="8075613" y="6314400"/>
            <a:ext cx="2623468" cy="365125"/>
          </a:xfrm>
          <a:prstGeom prst="rect">
            <a:avLst/>
          </a:prstGeom>
        </p:spPr>
        <p:txBody>
          <a:bodyPr vert="horz" lIns="91440" tIns="45720" rIns="91440" bIns="45720" rtlCol="0" anchor="ctr"/>
          <a:lstStyle>
            <a:lvl1pPr algn="r">
              <a:defRPr sz="1000" cap="none" spc="100" baseline="0">
                <a:solidFill>
                  <a:schemeClr val="tx1"/>
                </a:solidFill>
              </a:defRPr>
            </a:lvl1pPr>
          </a:lstStyle>
          <a:p>
            <a:pPr algn="r"/>
            <a:fld id="{7CF0BCE0-945C-4FDF-95A1-2149B1FF5B83}" type="datetimeFigureOut">
              <a:rPr lang="en-US" smtClean="0"/>
              <a:pPr algn="r"/>
              <a:t>7/6/2023</a:t>
            </a:fld>
            <a:endParaRPr lang="en-US" dirty="0"/>
          </a:p>
        </p:txBody>
      </p:sp>
      <p:sp>
        <p:nvSpPr>
          <p:cNvPr id="6" name="Slide Number Placeholder 5">
            <a:extLst>
              <a:ext uri="{FF2B5EF4-FFF2-40B4-BE49-F238E27FC236}">
                <a16:creationId xmlns:a16="http://schemas.microsoft.com/office/drawing/2014/main" id="{AB48FEDB-2614-400B-9C19-0F4D448D98AB}"/>
              </a:ext>
            </a:extLst>
          </p:cNvPr>
          <p:cNvSpPr>
            <a:spLocks noGrp="1"/>
          </p:cNvSpPr>
          <p:nvPr>
            <p:ph type="sldNum" sz="quarter" idx="4"/>
          </p:nvPr>
        </p:nvSpPr>
        <p:spPr>
          <a:xfrm>
            <a:off x="10883899" y="6314400"/>
            <a:ext cx="757237" cy="365125"/>
          </a:xfrm>
          <a:prstGeom prst="rect">
            <a:avLst/>
          </a:prstGeom>
        </p:spPr>
        <p:txBody>
          <a:bodyPr vert="horz" lIns="91440" tIns="45720" rIns="91440" bIns="45720" rtlCol="0" anchor="ctr"/>
          <a:lstStyle>
            <a:lvl1pPr algn="r">
              <a:defRPr sz="1000" spc="100" baseline="0">
                <a:solidFill>
                  <a:schemeClr val="tx1"/>
                </a:solidFill>
              </a:defRPr>
            </a:lvl1pPr>
          </a:lstStyle>
          <a:p>
            <a:fld id="{4CD77608-3819-479B-BB98-C216BA724EFE}" type="slidenum">
              <a:rPr lang="en-US" smtClean="0"/>
              <a:pPr/>
              <a:t>‹#›</a:t>
            </a:fld>
            <a:endParaRPr lang="en-US" sz="1000" dirty="0"/>
          </a:p>
        </p:txBody>
      </p:sp>
    </p:spTree>
    <p:extLst>
      <p:ext uri="{BB962C8B-B14F-4D97-AF65-F5344CB8AC3E}">
        <p14:creationId xmlns:p14="http://schemas.microsoft.com/office/powerpoint/2010/main" val="26030959"/>
      </p:ext>
    </p:extLst>
  </p:cSld>
  <p:clrMap bg1="dk1" tx1="lt1" bg2="dk2"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75" r:id="rId5"/>
    <p:sldLayoutId id="2147483680" r:id="rId6"/>
    <p:sldLayoutId id="2147483676" r:id="rId7"/>
    <p:sldLayoutId id="2147483677" r:id="rId8"/>
    <p:sldLayoutId id="2147483678" r:id="rId9"/>
    <p:sldLayoutId id="2147483679" r:id="rId10"/>
    <p:sldLayoutId id="2147483681" r:id="rId11"/>
  </p:sldLayoutIdLst>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geeksforgeeks.org/mongodb-an-introduction/" TargetMode="External"/><Relationship Id="rId2" Type="http://schemas.openxmlformats.org/officeDocument/2006/relationships/hyperlink" Target="https://www.geeksforgeeks.org/sql-tutorial/" TargetMode="External"/><Relationship Id="rId1" Type="http://schemas.openxmlformats.org/officeDocument/2006/relationships/slideLayout" Target="../slideLayouts/slideLayout2.xml"/><Relationship Id="rId4" Type="http://schemas.openxmlformats.org/officeDocument/2006/relationships/hyperlink" Target="https://www.geeksforgeeks.org/spring-boot-crud-operations/"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geeksforgeeks.org/introduction-to-hibernate-framework/" TargetMode="External"/><Relationship Id="rId2" Type="http://schemas.openxmlformats.org/officeDocument/2006/relationships/hyperlink" Target="https://www.geeksforgeeks.org/spring-mvc-with-jsp-view/" TargetMode="External"/><Relationship Id="rId1" Type="http://schemas.openxmlformats.org/officeDocument/2006/relationships/slideLayout" Target="../slideLayouts/slideLayout2.xml"/><Relationship Id="rId5" Type="http://schemas.openxmlformats.org/officeDocument/2006/relationships/hyperlink" Target="https://www.geeksforgeeks.org/embedding-tomcat-server-in-maven-project/" TargetMode="External"/><Relationship Id="rId4" Type="http://schemas.openxmlformats.org/officeDocument/2006/relationships/hyperlink" Target="https://www.geeksforgeeks.org/rest-api-introduc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C51935E-4A08-4AE4-8E13-F40CD3C4F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6E2935B3-43F9-4F49-AEEE-A09015DDFF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2" name="Rectangle 11">
              <a:extLst>
                <a:ext uri="{FF2B5EF4-FFF2-40B4-BE49-F238E27FC236}">
                  <a16:creationId xmlns:a16="http://schemas.microsoft.com/office/drawing/2014/main" id="{823C3E9F-031F-4D06-B2D1-FBDE7797AEC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AD6B24CB-2D97-4762-B34A-9FE40CECA8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72E85C82-5A92-4169-B806-F7A311C1C6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536DD679-1C6F-4F84-9CA0-27B1ABCFD7D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0" name="Rectangle 19">
                <a:extLst>
                  <a:ext uri="{FF2B5EF4-FFF2-40B4-BE49-F238E27FC236}">
                    <a16:creationId xmlns:a16="http://schemas.microsoft.com/office/drawing/2014/main" id="{90EBB60D-86C6-45E0-AB7B-8C952FEBD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06710FE-8C5F-4C9D-AF9E-1A7CDAE4C6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38556C1B-E283-4483-ACD0-2808A242AC1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8" name="Rectangle 17">
                <a:extLst>
                  <a:ext uri="{FF2B5EF4-FFF2-40B4-BE49-F238E27FC236}">
                    <a16:creationId xmlns:a16="http://schemas.microsoft.com/office/drawing/2014/main" id="{6575218D-6500-488D-AB87-B8B426C1CC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859891A-F84B-4F49-B829-12D780F427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2A4DD948-16D9-47F3-880E-69BF40A2CFB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8CED433A-4441-4EF2-A360-2D5C19C7F3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flip="none" rotWithShape="1">
            <a:gsLst>
              <a:gs pos="0">
                <a:schemeClr val="bg2">
                  <a:alpha val="60000"/>
                </a:schemeClr>
              </a:gs>
              <a:gs pos="37000">
                <a:schemeClr val="bg2">
                  <a:alpha val="6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C1C8D868-768A-C316-568A-54DD35F1CB70}"/>
              </a:ext>
            </a:extLst>
          </p:cNvPr>
          <p:cNvSpPr>
            <a:spLocks noGrp="1"/>
          </p:cNvSpPr>
          <p:nvPr>
            <p:ph type="ctrTitle"/>
          </p:nvPr>
        </p:nvSpPr>
        <p:spPr>
          <a:xfrm>
            <a:off x="7140575" y="540000"/>
            <a:ext cx="4500561" cy="4259814"/>
          </a:xfrm>
        </p:spPr>
        <p:txBody>
          <a:bodyPr>
            <a:normAutofit/>
          </a:bodyPr>
          <a:lstStyle/>
          <a:p>
            <a:r>
              <a:rPr lang="en-US" dirty="0"/>
              <a:t>Spring Boot</a:t>
            </a:r>
            <a:endParaRPr lang="en-IN" dirty="0"/>
          </a:p>
        </p:txBody>
      </p:sp>
      <p:sp>
        <p:nvSpPr>
          <p:cNvPr id="3" name="Subtitle 2">
            <a:extLst>
              <a:ext uri="{FF2B5EF4-FFF2-40B4-BE49-F238E27FC236}">
                <a16:creationId xmlns:a16="http://schemas.microsoft.com/office/drawing/2014/main" id="{FFEF65B2-FBE4-8CF7-DF65-CFBA24D308E4}"/>
              </a:ext>
            </a:extLst>
          </p:cNvPr>
          <p:cNvSpPr>
            <a:spLocks noGrp="1"/>
          </p:cNvSpPr>
          <p:nvPr>
            <p:ph type="subTitle" idx="1"/>
          </p:nvPr>
        </p:nvSpPr>
        <p:spPr>
          <a:xfrm>
            <a:off x="7140575" y="4988476"/>
            <a:ext cx="4500561" cy="1320249"/>
          </a:xfrm>
        </p:spPr>
        <p:txBody>
          <a:bodyPr>
            <a:normAutofit/>
          </a:bodyPr>
          <a:lstStyle/>
          <a:p>
            <a:r>
              <a:rPr lang="en-US" dirty="0"/>
              <a:t>By:- Kaushal Joshi</a:t>
            </a:r>
            <a:endParaRPr lang="en-IN" dirty="0"/>
          </a:p>
        </p:txBody>
      </p:sp>
      <p:grpSp>
        <p:nvGrpSpPr>
          <p:cNvPr id="25" name="Group 24">
            <a:extLst>
              <a:ext uri="{FF2B5EF4-FFF2-40B4-BE49-F238E27FC236}">
                <a16:creationId xmlns:a16="http://schemas.microsoft.com/office/drawing/2014/main" id="{614A0AA1-C9DD-452F-AF3C-8231C0CD83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1" y="3600"/>
            <a:ext cx="6854400" cy="6854400"/>
            <a:chOff x="0" y="3600"/>
            <a:chExt cx="6854400" cy="6854400"/>
          </a:xfrm>
        </p:grpSpPr>
        <p:sp>
          <p:nvSpPr>
            <p:cNvPr id="26" name="Oval 25">
              <a:extLst>
                <a:ext uri="{FF2B5EF4-FFF2-40B4-BE49-F238E27FC236}">
                  <a16:creationId xmlns:a16="http://schemas.microsoft.com/office/drawing/2014/main" id="{081A3F73-01DC-494A-B9CC-582418F95AB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 y="36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C4A7316-203B-47F8-B448-E54B106DB1E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 y="199202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2DFB6685-5F8D-4A29-9735-BF4667A59C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descr="An abstract genetic concept">
            <a:extLst>
              <a:ext uri="{FF2B5EF4-FFF2-40B4-BE49-F238E27FC236}">
                <a16:creationId xmlns:a16="http://schemas.microsoft.com/office/drawing/2014/main" id="{79330EC3-AF92-6179-FD45-8D7E88445B03}"/>
              </a:ext>
            </a:extLst>
          </p:cNvPr>
          <p:cNvPicPr>
            <a:picLocks noChangeAspect="1"/>
          </p:cNvPicPr>
          <p:nvPr/>
        </p:nvPicPr>
        <p:blipFill rotWithShape="1">
          <a:blip r:embed="rId2"/>
          <a:srcRect/>
          <a:stretch/>
        </p:blipFill>
        <p:spPr>
          <a:xfrm>
            <a:off x="20" y="-1"/>
            <a:ext cx="6857980" cy="6858000"/>
          </a:xfrm>
          <a:custGeom>
            <a:avLst/>
            <a:gdLst/>
            <a:ahLst/>
            <a:cxnLst/>
            <a:rect l="l" t="t" r="r" b="b"/>
            <a:pathLst>
              <a:path w="6858000" h="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effectLst>
            <a:softEdge rad="1016000"/>
          </a:effectLst>
        </p:spPr>
      </p:pic>
    </p:spTree>
    <p:extLst>
      <p:ext uri="{BB962C8B-B14F-4D97-AF65-F5344CB8AC3E}">
        <p14:creationId xmlns:p14="http://schemas.microsoft.com/office/powerpoint/2010/main" val="3408264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908A23-A373-952B-B79E-9612B11209FD}"/>
              </a:ext>
            </a:extLst>
          </p:cNvPr>
          <p:cNvSpPr>
            <a:spLocks noGrp="1"/>
          </p:cNvSpPr>
          <p:nvPr>
            <p:ph idx="1"/>
          </p:nvPr>
        </p:nvSpPr>
        <p:spPr>
          <a:xfrm>
            <a:off x="540000" y="289249"/>
            <a:ext cx="11101136" cy="6019475"/>
          </a:xfrm>
        </p:spPr>
        <p:txBody>
          <a:bodyPr>
            <a:normAutofit/>
          </a:bodyPr>
          <a:lstStyle/>
          <a:p>
            <a:pPr algn="l" fontAlgn="base">
              <a:buFont typeface="Arial" panose="020B0604020202020204" pitchFamily="34" charset="0"/>
              <a:buChar char="•"/>
            </a:pPr>
            <a:r>
              <a:rPr lang="en-US" b="1" i="0" dirty="0">
                <a:solidFill>
                  <a:srgbClr val="FFFFFF"/>
                </a:solidFill>
                <a:effectLst/>
                <a:latin typeface="Nunito" pitchFamily="2" charset="0"/>
              </a:rPr>
              <a:t>Deployment is very easy, war and jar file can be easily deployed in the tomcat server:</a:t>
            </a:r>
            <a:br>
              <a:rPr lang="en-US" b="0" i="0" dirty="0">
                <a:solidFill>
                  <a:srgbClr val="FFFFFF"/>
                </a:solidFill>
                <a:effectLst/>
                <a:latin typeface="Nunito" pitchFamily="2" charset="0"/>
              </a:rPr>
            </a:br>
            <a:r>
              <a:rPr lang="en-US" b="1" i="0" dirty="0">
                <a:solidFill>
                  <a:srgbClr val="FFFFFF"/>
                </a:solidFill>
                <a:effectLst/>
                <a:latin typeface="Nunito" pitchFamily="2" charset="0"/>
              </a:rPr>
              <a:t>war</a:t>
            </a:r>
            <a:r>
              <a:rPr lang="en-US" b="0" i="0" dirty="0">
                <a:solidFill>
                  <a:srgbClr val="FFFFFF"/>
                </a:solidFill>
                <a:effectLst/>
                <a:latin typeface="Nunito" pitchFamily="2" charset="0"/>
              </a:rPr>
              <a:t> or </a:t>
            </a:r>
            <a:r>
              <a:rPr lang="en-US" b="1" i="0" dirty="0">
                <a:solidFill>
                  <a:srgbClr val="FFFFFF"/>
                </a:solidFill>
                <a:effectLst/>
                <a:latin typeface="Nunito" pitchFamily="2" charset="0"/>
              </a:rPr>
              <a:t>jar</a:t>
            </a:r>
            <a:r>
              <a:rPr lang="en-US" b="0" i="0" dirty="0">
                <a:solidFill>
                  <a:srgbClr val="FFFFFF"/>
                </a:solidFill>
                <a:effectLst/>
                <a:latin typeface="Nunito" pitchFamily="2" charset="0"/>
              </a:rPr>
              <a:t> files can be directly deployed on the Tomcat Server and Spring Boot provides the facility to convert our project into war or jar files. Also, the instance of Tomcat can be run on the cloud as well.</a:t>
            </a:r>
          </a:p>
          <a:p>
            <a:pPr algn="l" fontAlgn="base">
              <a:buFont typeface="Arial" panose="020B0604020202020204" pitchFamily="34" charset="0"/>
              <a:buChar char="•"/>
            </a:pPr>
            <a:r>
              <a:rPr lang="en-US" b="1" i="0" dirty="0">
                <a:solidFill>
                  <a:srgbClr val="FFFFFF"/>
                </a:solidFill>
                <a:effectLst/>
                <a:latin typeface="Nunito" pitchFamily="2" charset="0"/>
              </a:rPr>
              <a:t>Microservice Based Architecture:</a:t>
            </a:r>
            <a:br>
              <a:rPr lang="en-US" b="0" i="0" dirty="0">
                <a:solidFill>
                  <a:srgbClr val="FFFFFF"/>
                </a:solidFill>
                <a:effectLst/>
                <a:latin typeface="Nunito" pitchFamily="2" charset="0"/>
              </a:rPr>
            </a:br>
            <a:r>
              <a:rPr lang="en-US" b="0" i="0" dirty="0">
                <a:solidFill>
                  <a:srgbClr val="FFFFFF"/>
                </a:solidFill>
                <a:effectLst/>
                <a:latin typeface="Nunito" pitchFamily="2" charset="0"/>
              </a:rPr>
              <a:t>Microservice, as the name suggests is the name given to a module/service which focuses on a single type of feature, exposing an API(application peripheral interface).Let us consider an example of a hospital management system.</a:t>
            </a:r>
          </a:p>
          <a:p>
            <a:pPr marL="742950" lvl="1" indent="-285750" algn="l" fontAlgn="base">
              <a:buFont typeface="Arial" panose="020B0604020202020204" pitchFamily="34" charset="0"/>
              <a:buChar char="•"/>
            </a:pPr>
            <a:r>
              <a:rPr lang="en-US" b="0" i="0" dirty="0">
                <a:solidFill>
                  <a:srgbClr val="FFFFFF"/>
                </a:solidFill>
                <a:effectLst/>
                <a:latin typeface="Nunito" pitchFamily="2" charset="0"/>
              </a:rPr>
              <a:t>In case of monolithic systems, there will be a single code containing all the features which are very tough to maintain on a huge scale.</a:t>
            </a:r>
          </a:p>
          <a:p>
            <a:pPr marL="742950" lvl="1" indent="-285750" algn="l" fontAlgn="base">
              <a:buFont typeface="Arial" panose="020B0604020202020204" pitchFamily="34" charset="0"/>
              <a:buChar char="•"/>
            </a:pPr>
            <a:r>
              <a:rPr lang="en-US" b="0" i="0" dirty="0">
                <a:solidFill>
                  <a:srgbClr val="FFFFFF"/>
                </a:solidFill>
                <a:effectLst/>
                <a:latin typeface="Nunito" pitchFamily="2" charset="0"/>
              </a:rPr>
              <a:t>But in the microservice-based system, each feature can be divided into smaller subsystems like service to handle patient registration, service to handle database management, service to handle billing etc.</a:t>
            </a:r>
          </a:p>
          <a:p>
            <a:pPr algn="l" fontAlgn="base">
              <a:buFont typeface="Arial" panose="020B0604020202020204" pitchFamily="34" charset="0"/>
              <a:buChar char="•"/>
            </a:pPr>
            <a:r>
              <a:rPr lang="en-US" b="0" i="0" dirty="0">
                <a:solidFill>
                  <a:srgbClr val="FFFFFF"/>
                </a:solidFill>
                <a:effectLst/>
                <a:latin typeface="Nunito" pitchFamily="2" charset="0"/>
              </a:rPr>
              <a:t>Microservice based system can be easily migrated as only some services need to be altered which also makes debugging and deployment easy. Also, each service can be integrated and can be made in different technologies suited to them.</a:t>
            </a:r>
          </a:p>
          <a:p>
            <a:endParaRPr lang="en-IN" dirty="0"/>
          </a:p>
        </p:txBody>
      </p:sp>
    </p:spTree>
    <p:extLst>
      <p:ext uri="{BB962C8B-B14F-4D97-AF65-F5344CB8AC3E}">
        <p14:creationId xmlns:p14="http://schemas.microsoft.com/office/powerpoint/2010/main" val="3878275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A70C2DF-3A98-B242-EC02-A3CA5F8E59F8}"/>
              </a:ext>
            </a:extLst>
          </p:cNvPr>
          <p:cNvPicPr>
            <a:picLocks noGrp="1" noChangeAspect="1"/>
          </p:cNvPicPr>
          <p:nvPr>
            <p:ph idx="1"/>
          </p:nvPr>
        </p:nvPicPr>
        <p:blipFill rotWithShape="1">
          <a:blip r:embed="rId2"/>
          <a:srcRect l="18572"/>
          <a:stretch/>
        </p:blipFill>
        <p:spPr>
          <a:xfrm>
            <a:off x="3379304" y="1564670"/>
            <a:ext cx="4944266" cy="4225615"/>
          </a:xfrm>
        </p:spPr>
      </p:pic>
      <p:sp>
        <p:nvSpPr>
          <p:cNvPr id="10" name="TextBox 9">
            <a:extLst>
              <a:ext uri="{FF2B5EF4-FFF2-40B4-BE49-F238E27FC236}">
                <a16:creationId xmlns:a16="http://schemas.microsoft.com/office/drawing/2014/main" id="{E82B88AC-6E00-6390-C339-CDEB103EC3DD}"/>
              </a:ext>
            </a:extLst>
          </p:cNvPr>
          <p:cNvSpPr txBox="1"/>
          <p:nvPr/>
        </p:nvSpPr>
        <p:spPr>
          <a:xfrm>
            <a:off x="501977" y="421384"/>
            <a:ext cx="6094428" cy="954107"/>
          </a:xfrm>
          <a:prstGeom prst="rect">
            <a:avLst/>
          </a:prstGeom>
          <a:noFill/>
        </p:spPr>
        <p:txBody>
          <a:bodyPr wrap="square">
            <a:spAutoFit/>
          </a:bodyPr>
          <a:lstStyle/>
          <a:p>
            <a:r>
              <a:rPr lang="en-IN" sz="2800" b="1" i="0" dirty="0">
                <a:solidFill>
                  <a:srgbClr val="FFFFFF"/>
                </a:solidFill>
                <a:effectLst/>
                <a:latin typeface="Source Sans 3"/>
              </a:rPr>
              <a:t>Spring Boot Components</a:t>
            </a:r>
            <a:br>
              <a:rPr lang="en-IN" sz="2800" b="1" i="0" dirty="0">
                <a:solidFill>
                  <a:srgbClr val="FFFFFF"/>
                </a:solidFill>
                <a:effectLst/>
                <a:latin typeface="Source Sans 3"/>
              </a:rPr>
            </a:br>
            <a:endParaRPr lang="en-IN" sz="2800" dirty="0"/>
          </a:p>
        </p:txBody>
      </p:sp>
    </p:spTree>
    <p:extLst>
      <p:ext uri="{BB962C8B-B14F-4D97-AF65-F5344CB8AC3E}">
        <p14:creationId xmlns:p14="http://schemas.microsoft.com/office/powerpoint/2010/main" val="42468794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AC9BB-5598-99A6-80AF-9D229DCBB9FE}"/>
              </a:ext>
            </a:extLst>
          </p:cNvPr>
          <p:cNvSpPr>
            <a:spLocks noGrp="1"/>
          </p:cNvSpPr>
          <p:nvPr>
            <p:ph type="title"/>
          </p:nvPr>
        </p:nvSpPr>
        <p:spPr/>
        <p:txBody>
          <a:bodyPr/>
          <a:lstStyle/>
          <a:p>
            <a:r>
              <a:rPr lang="en-IN" b="0" i="0">
                <a:solidFill>
                  <a:srgbClr val="ECECF1"/>
                </a:solidFill>
                <a:effectLst/>
                <a:latin typeface="Söhne"/>
              </a:rPr>
              <a:t>Overview of Spring Architecture </a:t>
            </a:r>
            <a:endParaRPr lang="en-IN" dirty="0"/>
          </a:p>
        </p:txBody>
      </p:sp>
      <p:sp>
        <p:nvSpPr>
          <p:cNvPr id="3" name="Content Placeholder 2">
            <a:extLst>
              <a:ext uri="{FF2B5EF4-FFF2-40B4-BE49-F238E27FC236}">
                <a16:creationId xmlns:a16="http://schemas.microsoft.com/office/drawing/2014/main" id="{7CBCADC0-36C9-13D4-EF3A-BC48C7A9174F}"/>
              </a:ext>
            </a:extLst>
          </p:cNvPr>
          <p:cNvSpPr>
            <a:spLocks noGrp="1"/>
          </p:cNvSpPr>
          <p:nvPr>
            <p:ph idx="1"/>
          </p:nvPr>
        </p:nvSpPr>
        <p:spPr/>
        <p:txBody>
          <a:bodyPr/>
          <a:lstStyle/>
          <a:p>
            <a:r>
              <a:rPr lang="en-US" b="0" i="0">
                <a:solidFill>
                  <a:srgbClr val="D1D5DB"/>
                </a:solidFill>
                <a:effectLst/>
                <a:latin typeface="Söhne"/>
              </a:rPr>
              <a:t>Spring follows a layered architecture that provides a clear separation of concerns and promotes modular development. </a:t>
            </a:r>
          </a:p>
          <a:p>
            <a:pPr marL="0" indent="0">
              <a:buNone/>
            </a:pPr>
            <a:r>
              <a:rPr lang="en-US" b="0" i="0">
                <a:solidFill>
                  <a:srgbClr val="FFFFFF"/>
                </a:solidFill>
                <a:effectLst/>
                <a:latin typeface="Nunito" pitchFamily="2" charset="0"/>
              </a:rPr>
              <a:t>The spring boot consists of the following four layers:</a:t>
            </a:r>
          </a:p>
          <a:p>
            <a:pPr algn="l" fontAlgn="base">
              <a:buFont typeface="+mj-lt"/>
              <a:buAutoNum type="arabicPeriod"/>
            </a:pPr>
            <a:r>
              <a:rPr lang="en-US" b="1" i="0">
                <a:solidFill>
                  <a:srgbClr val="FFFFFF"/>
                </a:solidFill>
                <a:effectLst/>
                <a:latin typeface="Nunito" pitchFamily="2" charset="0"/>
              </a:rPr>
              <a:t>Presentation Layer</a:t>
            </a:r>
            <a:r>
              <a:rPr lang="en-US" b="0" i="0">
                <a:solidFill>
                  <a:srgbClr val="FFFFFF"/>
                </a:solidFill>
                <a:effectLst/>
                <a:latin typeface="Nunito" pitchFamily="2" charset="0"/>
              </a:rPr>
              <a:t> – Authentication &amp; Json Translation</a:t>
            </a:r>
          </a:p>
          <a:p>
            <a:pPr algn="l" fontAlgn="base">
              <a:buFont typeface="+mj-lt"/>
              <a:buAutoNum type="arabicPeriod"/>
            </a:pPr>
            <a:r>
              <a:rPr lang="en-US" b="1" i="0">
                <a:solidFill>
                  <a:srgbClr val="FFFFFF"/>
                </a:solidFill>
                <a:effectLst/>
                <a:latin typeface="Nunito" pitchFamily="2" charset="0"/>
              </a:rPr>
              <a:t>Business Layer</a:t>
            </a:r>
            <a:r>
              <a:rPr lang="en-US" b="0" i="0">
                <a:solidFill>
                  <a:srgbClr val="FFFFFF"/>
                </a:solidFill>
                <a:effectLst/>
                <a:latin typeface="Nunito" pitchFamily="2" charset="0"/>
              </a:rPr>
              <a:t> – Business Logic, Validation &amp; Authorization</a:t>
            </a:r>
          </a:p>
          <a:p>
            <a:pPr algn="l" fontAlgn="base">
              <a:buFont typeface="+mj-lt"/>
              <a:buAutoNum type="arabicPeriod"/>
            </a:pPr>
            <a:r>
              <a:rPr lang="en-US" b="1" i="0">
                <a:solidFill>
                  <a:srgbClr val="FFFFFF"/>
                </a:solidFill>
                <a:effectLst/>
                <a:latin typeface="Nunito" pitchFamily="2" charset="0"/>
              </a:rPr>
              <a:t>Persistence Layer</a:t>
            </a:r>
            <a:r>
              <a:rPr lang="en-US" b="0" i="0">
                <a:solidFill>
                  <a:srgbClr val="FFFFFF"/>
                </a:solidFill>
                <a:effectLst/>
                <a:latin typeface="Nunito" pitchFamily="2" charset="0"/>
              </a:rPr>
              <a:t> – Storage Logic</a:t>
            </a:r>
          </a:p>
          <a:p>
            <a:pPr algn="l" fontAlgn="base">
              <a:buFont typeface="+mj-lt"/>
              <a:buAutoNum type="arabicPeriod"/>
            </a:pPr>
            <a:r>
              <a:rPr lang="en-US" b="1" i="0">
                <a:solidFill>
                  <a:srgbClr val="FFFFFF"/>
                </a:solidFill>
                <a:effectLst/>
                <a:latin typeface="Nunito" pitchFamily="2" charset="0"/>
              </a:rPr>
              <a:t>Database Layer</a:t>
            </a:r>
            <a:r>
              <a:rPr lang="en-US" b="0" i="0">
                <a:solidFill>
                  <a:srgbClr val="FFFFFF"/>
                </a:solidFill>
                <a:effectLst/>
                <a:latin typeface="Nunito" pitchFamily="2" charset="0"/>
              </a:rPr>
              <a:t> – Actual Database</a:t>
            </a:r>
            <a:endParaRPr lang="en-US" b="0" i="0" dirty="0">
              <a:solidFill>
                <a:srgbClr val="FFFFFF"/>
              </a:solidFill>
              <a:effectLst/>
              <a:latin typeface="Nunito" pitchFamily="2" charset="0"/>
            </a:endParaRPr>
          </a:p>
        </p:txBody>
      </p:sp>
    </p:spTree>
    <p:extLst>
      <p:ext uri="{BB962C8B-B14F-4D97-AF65-F5344CB8AC3E}">
        <p14:creationId xmlns:p14="http://schemas.microsoft.com/office/powerpoint/2010/main" val="10392209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Lightbox">
            <a:extLst>
              <a:ext uri="{FF2B5EF4-FFF2-40B4-BE49-F238E27FC236}">
                <a16:creationId xmlns:a16="http://schemas.microsoft.com/office/drawing/2014/main" id="{C782C85F-8130-3862-1A59-44D5F930D6E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4811" y="2114550"/>
            <a:ext cx="10020300" cy="2628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5539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40632C-8C8E-2942-E1A8-3C3F38D8A22A}"/>
              </a:ext>
            </a:extLst>
          </p:cNvPr>
          <p:cNvSpPr>
            <a:spLocks noGrp="1"/>
          </p:cNvSpPr>
          <p:nvPr>
            <p:ph idx="1"/>
          </p:nvPr>
        </p:nvSpPr>
        <p:spPr>
          <a:xfrm>
            <a:off x="540000" y="438539"/>
            <a:ext cx="11101136" cy="5870186"/>
          </a:xfrm>
        </p:spPr>
        <p:txBody>
          <a:bodyPr>
            <a:normAutofit/>
          </a:bodyPr>
          <a:lstStyle/>
          <a:p>
            <a:pPr marL="0" indent="0" algn="l" fontAlgn="base">
              <a:buNone/>
            </a:pPr>
            <a:r>
              <a:rPr lang="en-US" b="1" i="0" dirty="0">
                <a:solidFill>
                  <a:srgbClr val="FFFFFF"/>
                </a:solidFill>
                <a:effectLst/>
                <a:latin typeface="Nunito" pitchFamily="2" charset="0"/>
              </a:rPr>
              <a:t>1. Presentation Layer</a:t>
            </a:r>
            <a:endParaRPr lang="en-US" b="0" i="0" dirty="0">
              <a:solidFill>
                <a:srgbClr val="FFFFFF"/>
              </a:solidFill>
              <a:effectLst/>
              <a:latin typeface="Nunito" pitchFamily="2" charset="0"/>
            </a:endParaRPr>
          </a:p>
          <a:p>
            <a:pPr algn="l" fontAlgn="base"/>
            <a:r>
              <a:rPr lang="en-US" b="0" i="0" dirty="0">
                <a:solidFill>
                  <a:srgbClr val="FFFFFF"/>
                </a:solidFill>
                <a:effectLst/>
                <a:latin typeface="Nunito" pitchFamily="2" charset="0"/>
              </a:rPr>
              <a:t>The presentation layer is the top layer of the spring boot architecture. It consists of Views. i.e., the front-end part of the application. It handles the HTTP requests and performs authentication. It is responsible for converting the JSON field’s parameter to Java Objects and vice-versa. Once it performs the authentication of the request it passes it to the next layer. i.e., the business layer.</a:t>
            </a:r>
          </a:p>
          <a:p>
            <a:pPr marL="0" indent="0" algn="l" fontAlgn="base">
              <a:buNone/>
            </a:pPr>
            <a:r>
              <a:rPr lang="en-US" b="1" i="0" dirty="0">
                <a:solidFill>
                  <a:srgbClr val="FFFFFF"/>
                </a:solidFill>
                <a:effectLst/>
                <a:latin typeface="Nunito" pitchFamily="2" charset="0"/>
              </a:rPr>
              <a:t>2. Business Layer</a:t>
            </a:r>
            <a:endParaRPr lang="en-US" b="0" i="0" dirty="0">
              <a:solidFill>
                <a:srgbClr val="FFFFFF"/>
              </a:solidFill>
              <a:effectLst/>
              <a:latin typeface="Nunito" pitchFamily="2" charset="0"/>
            </a:endParaRPr>
          </a:p>
          <a:p>
            <a:pPr algn="l" fontAlgn="base"/>
            <a:r>
              <a:rPr lang="en-US" b="0" i="0" dirty="0">
                <a:solidFill>
                  <a:srgbClr val="FFFFFF"/>
                </a:solidFill>
                <a:effectLst/>
                <a:latin typeface="Nunito" pitchFamily="2" charset="0"/>
              </a:rPr>
              <a:t>The business layer contains all the business logic. It consists of services classes. It is responsible for validation and authorization.</a:t>
            </a:r>
          </a:p>
          <a:p>
            <a:pPr marL="0" indent="0" algn="l" fontAlgn="base">
              <a:buNone/>
            </a:pPr>
            <a:r>
              <a:rPr lang="en-US" b="1" i="0" dirty="0">
                <a:solidFill>
                  <a:srgbClr val="FFFFFF"/>
                </a:solidFill>
                <a:effectLst/>
                <a:latin typeface="Nunito" pitchFamily="2" charset="0"/>
              </a:rPr>
              <a:t>3. Persistence Layer</a:t>
            </a:r>
            <a:endParaRPr lang="en-US" b="0" i="0" dirty="0">
              <a:solidFill>
                <a:srgbClr val="FFFFFF"/>
              </a:solidFill>
              <a:effectLst/>
              <a:latin typeface="Nunito" pitchFamily="2" charset="0"/>
            </a:endParaRPr>
          </a:p>
          <a:p>
            <a:pPr algn="l" fontAlgn="base"/>
            <a:r>
              <a:rPr lang="en-US" b="0" i="0" dirty="0">
                <a:solidFill>
                  <a:srgbClr val="FFFFFF"/>
                </a:solidFill>
                <a:effectLst/>
                <a:latin typeface="Nunito" pitchFamily="2" charset="0"/>
              </a:rPr>
              <a:t>The persistence layer contains all the database storage logic. It is responsible for converting business objects to the database row and vice-versa.</a:t>
            </a:r>
          </a:p>
          <a:p>
            <a:pPr marL="0" indent="0" algn="l" fontAlgn="base">
              <a:buNone/>
            </a:pPr>
            <a:r>
              <a:rPr lang="en-US" b="1" i="0" dirty="0">
                <a:solidFill>
                  <a:srgbClr val="FFFFFF"/>
                </a:solidFill>
                <a:effectLst/>
                <a:latin typeface="Nunito" pitchFamily="2" charset="0"/>
              </a:rPr>
              <a:t>4. Database Layer</a:t>
            </a:r>
            <a:endParaRPr lang="en-US" b="0" i="0" dirty="0">
              <a:solidFill>
                <a:srgbClr val="FFFFFF"/>
              </a:solidFill>
              <a:effectLst/>
              <a:latin typeface="Nunito" pitchFamily="2" charset="0"/>
            </a:endParaRPr>
          </a:p>
          <a:p>
            <a:pPr algn="l" fontAlgn="base"/>
            <a:r>
              <a:rPr lang="en-US" b="0" i="0" dirty="0">
                <a:solidFill>
                  <a:srgbClr val="FFFFFF"/>
                </a:solidFill>
                <a:effectLst/>
                <a:latin typeface="Nunito" pitchFamily="2" charset="0"/>
              </a:rPr>
              <a:t>The database layer contains all the databases such as </a:t>
            </a:r>
            <a:r>
              <a:rPr lang="en-US" b="0" i="0" u="sng" dirty="0" err="1">
                <a:solidFill>
                  <a:srgbClr val="FFFFFF"/>
                </a:solidFill>
                <a:effectLst/>
                <a:latin typeface="Nunito" pitchFamily="2" charset="0"/>
                <a:hlinkClick r:id="rId2"/>
              </a:rPr>
              <a:t>MySql</a:t>
            </a:r>
            <a:r>
              <a:rPr lang="en-US" b="0" i="0" dirty="0">
                <a:solidFill>
                  <a:srgbClr val="FFFFFF"/>
                </a:solidFill>
                <a:effectLst/>
                <a:latin typeface="Nunito" pitchFamily="2" charset="0"/>
              </a:rPr>
              <a:t>, </a:t>
            </a:r>
            <a:r>
              <a:rPr lang="en-US" b="0" i="0" u="sng" dirty="0">
                <a:solidFill>
                  <a:srgbClr val="FFFFFF"/>
                </a:solidFill>
                <a:effectLst/>
                <a:latin typeface="Nunito" pitchFamily="2" charset="0"/>
                <a:hlinkClick r:id="rId3"/>
              </a:rPr>
              <a:t>MongoDB</a:t>
            </a:r>
            <a:r>
              <a:rPr lang="en-US" b="0" i="0" dirty="0">
                <a:solidFill>
                  <a:srgbClr val="FFFFFF"/>
                </a:solidFill>
                <a:effectLst/>
                <a:latin typeface="Nunito" pitchFamily="2" charset="0"/>
              </a:rPr>
              <a:t>, etc. This layer can contain multiple databases. It is responsible for performing the </a:t>
            </a:r>
            <a:r>
              <a:rPr lang="en-US" b="0" i="0" u="sng" dirty="0">
                <a:solidFill>
                  <a:srgbClr val="FFFFFF"/>
                </a:solidFill>
                <a:effectLst/>
                <a:latin typeface="Nunito" pitchFamily="2" charset="0"/>
                <a:hlinkClick r:id="rId4"/>
              </a:rPr>
              <a:t>CRUD</a:t>
            </a:r>
            <a:r>
              <a:rPr lang="en-US" b="0" i="0" dirty="0">
                <a:solidFill>
                  <a:srgbClr val="FFFFFF"/>
                </a:solidFill>
                <a:effectLst/>
                <a:latin typeface="Nunito" pitchFamily="2" charset="0"/>
              </a:rPr>
              <a:t> operations.</a:t>
            </a:r>
            <a:endParaRPr lang="en-IN" dirty="0"/>
          </a:p>
        </p:txBody>
      </p:sp>
    </p:spTree>
    <p:extLst>
      <p:ext uri="{BB962C8B-B14F-4D97-AF65-F5344CB8AC3E}">
        <p14:creationId xmlns:p14="http://schemas.microsoft.com/office/powerpoint/2010/main" val="4207214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1" name="Rectangle 3080">
            <a:extLst>
              <a:ext uri="{FF2B5EF4-FFF2-40B4-BE49-F238E27FC236}">
                <a16:creationId xmlns:a16="http://schemas.microsoft.com/office/drawing/2014/main" id="{B807C163-87AF-4BC4-ADE2-4E5EAFEEE8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83" name="Group 3082">
            <a:extLst>
              <a:ext uri="{FF2B5EF4-FFF2-40B4-BE49-F238E27FC236}">
                <a16:creationId xmlns:a16="http://schemas.microsoft.com/office/drawing/2014/main" id="{3F696E8E-5A50-4F12-9E0B-502F850615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3084" name="Rectangle 3083">
              <a:extLst>
                <a:ext uri="{FF2B5EF4-FFF2-40B4-BE49-F238E27FC236}">
                  <a16:creationId xmlns:a16="http://schemas.microsoft.com/office/drawing/2014/main" id="{AB8A07F7-656D-4B06-860B-4290325213C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5" name="Oval 3084">
              <a:extLst>
                <a:ext uri="{FF2B5EF4-FFF2-40B4-BE49-F238E27FC236}">
                  <a16:creationId xmlns:a16="http://schemas.microsoft.com/office/drawing/2014/main" id="{5D932A44-B2F8-4EA5-A529-D1EF350CB6F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6" name="Oval 3085">
              <a:extLst>
                <a:ext uri="{FF2B5EF4-FFF2-40B4-BE49-F238E27FC236}">
                  <a16:creationId xmlns:a16="http://schemas.microsoft.com/office/drawing/2014/main" id="{A4211287-5AF6-4DE8-9550-CE2475D625B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87" name="Group 3086">
              <a:extLst>
                <a:ext uri="{FF2B5EF4-FFF2-40B4-BE49-F238E27FC236}">
                  <a16:creationId xmlns:a16="http://schemas.microsoft.com/office/drawing/2014/main" id="{935D3D5B-2BDE-4FFA-AD19-2A6FA11B44F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3092" name="Rectangle 3091">
                <a:extLst>
                  <a:ext uri="{FF2B5EF4-FFF2-40B4-BE49-F238E27FC236}">
                    <a16:creationId xmlns:a16="http://schemas.microsoft.com/office/drawing/2014/main" id="{65141913-6183-49C2-BACE-61AF50181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2" name="Rectangle 3092">
                <a:extLst>
                  <a:ext uri="{FF2B5EF4-FFF2-40B4-BE49-F238E27FC236}">
                    <a16:creationId xmlns:a16="http://schemas.microsoft.com/office/drawing/2014/main" id="{6CBF2F32-98FF-4601-8322-C5E0724D9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88" name="Group 3087">
              <a:extLst>
                <a:ext uri="{FF2B5EF4-FFF2-40B4-BE49-F238E27FC236}">
                  <a16:creationId xmlns:a16="http://schemas.microsoft.com/office/drawing/2014/main" id="{1AF3E2D8-35DA-4B2D-891A-A1594F7DB5D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3090" name="Rectangle 3089">
                <a:extLst>
                  <a:ext uri="{FF2B5EF4-FFF2-40B4-BE49-F238E27FC236}">
                    <a16:creationId xmlns:a16="http://schemas.microsoft.com/office/drawing/2014/main" id="{4543934E-E678-45FF-8C62-1EF71BABE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1" name="Rectangle 3090">
                <a:extLst>
                  <a:ext uri="{FF2B5EF4-FFF2-40B4-BE49-F238E27FC236}">
                    <a16:creationId xmlns:a16="http://schemas.microsoft.com/office/drawing/2014/main" id="{59B54ED7-1C7F-4C59-B1CB-84D3D9C21C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89" name="Rectangle 3088">
              <a:extLst>
                <a:ext uri="{FF2B5EF4-FFF2-40B4-BE49-F238E27FC236}">
                  <a16:creationId xmlns:a16="http://schemas.microsoft.com/office/drawing/2014/main" id="{6ABFC7E0-9992-4076-88C6-3354EB12EBA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13" name="Rectangle 3094">
            <a:extLst>
              <a:ext uri="{FF2B5EF4-FFF2-40B4-BE49-F238E27FC236}">
                <a16:creationId xmlns:a16="http://schemas.microsoft.com/office/drawing/2014/main" id="{19C03209-5BD8-4B0B-847E-430FFF592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bg2">
                  <a:alpha val="40000"/>
                </a:schemeClr>
              </a:gs>
              <a:gs pos="100000">
                <a:schemeClr val="bg2">
                  <a:alpha val="80000"/>
                </a:schemeClr>
              </a:gs>
            </a:gsLst>
            <a:lin ang="162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3074" name="Picture 2" descr="Spring boot flow architecture">
            <a:extLst>
              <a:ext uri="{FF2B5EF4-FFF2-40B4-BE49-F238E27FC236}">
                <a16:creationId xmlns:a16="http://schemas.microsoft.com/office/drawing/2014/main" id="{70B83087-2A91-41CA-D4F9-DFC908BE3F71}"/>
              </a:ext>
            </a:extLst>
          </p:cNvPr>
          <p:cNvPicPr>
            <a:picLocks noChangeAspect="1" noChangeArrowheads="1"/>
          </p:cNvPicPr>
          <p:nvPr/>
        </p:nvPicPr>
        <p:blipFill>
          <a:blip r:embed="rId2">
            <a:alphaModFix/>
            <a:extLst>
              <a:ext uri="{28A0092B-C50C-407E-A947-70E740481C1C}">
                <a14:useLocalDpi xmlns:a14="http://schemas.microsoft.com/office/drawing/2010/main" val="0"/>
              </a:ext>
            </a:extLst>
          </a:blip>
          <a:stretch>
            <a:fillRect/>
          </a:stretch>
        </p:blipFill>
        <p:spPr bwMode="auto">
          <a:xfrm>
            <a:off x="1907708" y="493362"/>
            <a:ext cx="8785129" cy="58640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74199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7515D-02D5-3A92-7434-6A541F165508}"/>
              </a:ext>
            </a:extLst>
          </p:cNvPr>
          <p:cNvSpPr>
            <a:spLocks noGrp="1"/>
          </p:cNvSpPr>
          <p:nvPr>
            <p:ph type="title"/>
          </p:nvPr>
        </p:nvSpPr>
        <p:spPr>
          <a:xfrm>
            <a:off x="540000" y="540000"/>
            <a:ext cx="11101135" cy="1363445"/>
          </a:xfrm>
        </p:spPr>
        <p:txBody>
          <a:bodyPr/>
          <a:lstStyle/>
          <a:p>
            <a:r>
              <a:rPr lang="en-IN" b="1" i="0" dirty="0">
                <a:solidFill>
                  <a:srgbClr val="FFFFFF"/>
                </a:solidFill>
                <a:effectLst/>
                <a:latin typeface="Source Sans 3"/>
              </a:rPr>
              <a:t>Spring Boot – Annotations</a:t>
            </a:r>
            <a:endParaRPr lang="en-IN" dirty="0"/>
          </a:p>
        </p:txBody>
      </p:sp>
      <p:sp>
        <p:nvSpPr>
          <p:cNvPr id="3" name="Content Placeholder 2">
            <a:extLst>
              <a:ext uri="{FF2B5EF4-FFF2-40B4-BE49-F238E27FC236}">
                <a16:creationId xmlns:a16="http://schemas.microsoft.com/office/drawing/2014/main" id="{4C67DB93-1301-79E0-6224-7FABFD558229}"/>
              </a:ext>
            </a:extLst>
          </p:cNvPr>
          <p:cNvSpPr>
            <a:spLocks noGrp="1"/>
          </p:cNvSpPr>
          <p:nvPr>
            <p:ph idx="1"/>
          </p:nvPr>
        </p:nvSpPr>
        <p:spPr>
          <a:xfrm>
            <a:off x="540000" y="1576873"/>
            <a:ext cx="11101136" cy="4731851"/>
          </a:xfrm>
        </p:spPr>
        <p:txBody>
          <a:bodyPr>
            <a:normAutofit lnSpcReduction="10000"/>
          </a:bodyPr>
          <a:lstStyle/>
          <a:p>
            <a:r>
              <a:rPr lang="en-US" b="1" i="0" dirty="0">
                <a:solidFill>
                  <a:srgbClr val="FFFFFF"/>
                </a:solidFill>
                <a:effectLst/>
                <a:latin typeface="Nunito" pitchFamily="2" charset="0"/>
              </a:rPr>
              <a:t>Spring Annotations</a:t>
            </a:r>
            <a:r>
              <a:rPr lang="en-US" b="0" i="0" dirty="0">
                <a:solidFill>
                  <a:srgbClr val="FFFFFF"/>
                </a:solidFill>
                <a:effectLst/>
                <a:latin typeface="Nunito" pitchFamily="2" charset="0"/>
              </a:rPr>
              <a:t> are a form of metadata that provides data about a program. Annotations are used to provide supplemental information about a program. It does not have a direct effect on the operation of the code they annotate. It does not change the action of the compiled program.</a:t>
            </a:r>
          </a:p>
          <a:p>
            <a:pPr marL="0" indent="0" fontAlgn="base">
              <a:buNone/>
            </a:pPr>
            <a:r>
              <a:rPr lang="en-US" dirty="0">
                <a:effectLst/>
              </a:rPr>
              <a:t>Spring annotations present in the </a:t>
            </a:r>
            <a:r>
              <a:rPr lang="en-US" b="1" i="1" dirty="0" err="1">
                <a:effectLst/>
              </a:rPr>
              <a:t>org.springframework.boot.autoconfigure</a:t>
            </a:r>
            <a:r>
              <a:rPr lang="en-US" dirty="0">
                <a:solidFill>
                  <a:srgbClr val="000000"/>
                </a:solidFill>
                <a:effectLst/>
              </a:rPr>
              <a:t> and </a:t>
            </a:r>
            <a:r>
              <a:rPr lang="en-US" b="1" i="1" dirty="0" err="1">
                <a:effectLst/>
              </a:rPr>
              <a:t>org.springframework.boot.autoconfigure.condition</a:t>
            </a:r>
            <a:r>
              <a:rPr lang="en-US" i="1" dirty="0">
                <a:effectLst/>
              </a:rPr>
              <a:t> </a:t>
            </a:r>
            <a:r>
              <a:rPr lang="en-US" dirty="0">
                <a:effectLst/>
              </a:rPr>
              <a:t>packages are commonly known as Spring Boot annotations. Some of the annotations that are available in this category are:</a:t>
            </a:r>
          </a:p>
          <a:p>
            <a:pPr algn="l" fontAlgn="base">
              <a:buFont typeface="Arial" panose="020B0604020202020204" pitchFamily="34" charset="0"/>
              <a:buChar char="•"/>
            </a:pPr>
            <a:r>
              <a:rPr lang="en-US" b="0" i="0" dirty="0">
                <a:solidFill>
                  <a:srgbClr val="FFFFFF"/>
                </a:solidFill>
                <a:effectLst/>
                <a:latin typeface="Nunito" pitchFamily="2" charset="0"/>
              </a:rPr>
              <a:t>@SpringBootApplication</a:t>
            </a:r>
          </a:p>
          <a:p>
            <a:pPr algn="l" fontAlgn="base">
              <a:buFont typeface="Arial" panose="020B0604020202020204" pitchFamily="34" charset="0"/>
              <a:buChar char="•"/>
            </a:pPr>
            <a:r>
              <a:rPr lang="en-US" b="0" i="0" dirty="0">
                <a:solidFill>
                  <a:srgbClr val="FFFFFF"/>
                </a:solidFill>
                <a:effectLst/>
                <a:latin typeface="Nunito" pitchFamily="2" charset="0"/>
              </a:rPr>
              <a:t>@SpringBootConfiguration</a:t>
            </a:r>
          </a:p>
          <a:p>
            <a:pPr algn="l" fontAlgn="base">
              <a:buFont typeface="Arial" panose="020B0604020202020204" pitchFamily="34" charset="0"/>
              <a:buChar char="•"/>
            </a:pPr>
            <a:r>
              <a:rPr lang="en-US" b="0" i="0" dirty="0">
                <a:solidFill>
                  <a:srgbClr val="FFFFFF"/>
                </a:solidFill>
                <a:effectLst/>
                <a:latin typeface="Nunito" pitchFamily="2" charset="0"/>
              </a:rPr>
              <a:t>@EnableAutoConfiguration</a:t>
            </a:r>
          </a:p>
          <a:p>
            <a:pPr algn="l" fontAlgn="base">
              <a:buFont typeface="Arial" panose="020B0604020202020204" pitchFamily="34" charset="0"/>
              <a:buChar char="•"/>
            </a:pPr>
            <a:r>
              <a:rPr lang="en-US" b="0" i="0" dirty="0">
                <a:solidFill>
                  <a:srgbClr val="FFFFFF"/>
                </a:solidFill>
                <a:effectLst/>
                <a:latin typeface="Nunito" pitchFamily="2" charset="0"/>
              </a:rPr>
              <a:t>@ComponentScan</a:t>
            </a:r>
            <a:br>
              <a:rPr lang="en-US" dirty="0">
                <a:effectLst/>
              </a:rPr>
            </a:br>
            <a:endParaRPr lang="en-IN" dirty="0"/>
          </a:p>
        </p:txBody>
      </p:sp>
    </p:spTree>
    <p:extLst>
      <p:ext uri="{BB962C8B-B14F-4D97-AF65-F5344CB8AC3E}">
        <p14:creationId xmlns:p14="http://schemas.microsoft.com/office/powerpoint/2010/main" val="11172802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22" name="Rectangle 4121">
            <a:extLst>
              <a:ext uri="{FF2B5EF4-FFF2-40B4-BE49-F238E27FC236}">
                <a16:creationId xmlns:a16="http://schemas.microsoft.com/office/drawing/2014/main" id="{7D2FD795-8DF5-44F0-8664-4D8F626DD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24" name="Group 4123">
            <a:extLst>
              <a:ext uri="{FF2B5EF4-FFF2-40B4-BE49-F238E27FC236}">
                <a16:creationId xmlns:a16="http://schemas.microsoft.com/office/drawing/2014/main" id="{7C6B683D-13FA-4605-8648-01FC9C82FE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4125" name="Rectangle 4124">
              <a:extLst>
                <a:ext uri="{FF2B5EF4-FFF2-40B4-BE49-F238E27FC236}">
                  <a16:creationId xmlns:a16="http://schemas.microsoft.com/office/drawing/2014/main" id="{9852A959-AA36-4E4C-940B-F33A7BE0ABC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6" name="Oval 4125">
              <a:extLst>
                <a:ext uri="{FF2B5EF4-FFF2-40B4-BE49-F238E27FC236}">
                  <a16:creationId xmlns:a16="http://schemas.microsoft.com/office/drawing/2014/main" id="{FFFC38A9-EA65-4BD6-A6E1-CAD07CCB81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7" name="Oval 4126">
              <a:extLst>
                <a:ext uri="{FF2B5EF4-FFF2-40B4-BE49-F238E27FC236}">
                  <a16:creationId xmlns:a16="http://schemas.microsoft.com/office/drawing/2014/main" id="{F9E36CA9-9013-4306-B36F-2E349B6FEDB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128" name="Group 4127">
              <a:extLst>
                <a:ext uri="{FF2B5EF4-FFF2-40B4-BE49-F238E27FC236}">
                  <a16:creationId xmlns:a16="http://schemas.microsoft.com/office/drawing/2014/main" id="{CE8D3FFE-4362-43F6-99D3-1B83F7AD594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4133" name="Rectangle 4132">
                <a:extLst>
                  <a:ext uri="{FF2B5EF4-FFF2-40B4-BE49-F238E27FC236}">
                    <a16:creationId xmlns:a16="http://schemas.microsoft.com/office/drawing/2014/main" id="{F7AA39D6-8796-468A-8C18-D17C0BBF2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34" name="Rectangle 4133">
                <a:extLst>
                  <a:ext uri="{FF2B5EF4-FFF2-40B4-BE49-F238E27FC236}">
                    <a16:creationId xmlns:a16="http://schemas.microsoft.com/office/drawing/2014/main" id="{75967788-298A-4B75-B02F-0625E5F84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29" name="Group 4128">
              <a:extLst>
                <a:ext uri="{FF2B5EF4-FFF2-40B4-BE49-F238E27FC236}">
                  <a16:creationId xmlns:a16="http://schemas.microsoft.com/office/drawing/2014/main" id="{8D0FB4E1-29BE-427B-9999-B25351A07CB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4131" name="Rectangle 4130">
                <a:extLst>
                  <a:ext uri="{FF2B5EF4-FFF2-40B4-BE49-F238E27FC236}">
                    <a16:creationId xmlns:a16="http://schemas.microsoft.com/office/drawing/2014/main" id="{39914662-C165-4AD1-89C0-F6C47C109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32" name="Rectangle 4131">
                <a:extLst>
                  <a:ext uri="{FF2B5EF4-FFF2-40B4-BE49-F238E27FC236}">
                    <a16:creationId xmlns:a16="http://schemas.microsoft.com/office/drawing/2014/main" id="{384C8199-BC83-4D02-8937-CF9AB0F4CF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30" name="Rectangle 4129">
              <a:extLst>
                <a:ext uri="{FF2B5EF4-FFF2-40B4-BE49-F238E27FC236}">
                  <a16:creationId xmlns:a16="http://schemas.microsoft.com/office/drawing/2014/main" id="{4A28F3F3-1D22-45C2-8627-C7E4E74BDD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36" name="Rectangle 4135">
            <a:extLst>
              <a:ext uri="{FF2B5EF4-FFF2-40B4-BE49-F238E27FC236}">
                <a16:creationId xmlns:a16="http://schemas.microsoft.com/office/drawing/2014/main" id="{9D8267F7-1115-4F9A-BEF5-BB6664BCF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a:gsLst>
              <a:gs pos="0">
                <a:schemeClr val="bg2">
                  <a:alpha val="40000"/>
                </a:schemeClr>
              </a:gs>
              <a:gs pos="100000">
                <a:schemeClr val="bg2">
                  <a:alpha val="80000"/>
                </a:schemeClr>
              </a:gs>
            </a:gsLst>
            <a:lin ang="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4098" name="Picture 2" descr="Lightbox">
            <a:extLst>
              <a:ext uri="{FF2B5EF4-FFF2-40B4-BE49-F238E27FC236}">
                <a16:creationId xmlns:a16="http://schemas.microsoft.com/office/drawing/2014/main" id="{C5A369BA-19B9-8DAA-BE8A-113325F444F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0000" y="1911934"/>
            <a:ext cx="6049714" cy="3024857"/>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CD29CDB5-F1AA-1405-11BC-D7E68A520412}"/>
              </a:ext>
            </a:extLst>
          </p:cNvPr>
          <p:cNvSpPr>
            <a:spLocks noGrp="1"/>
          </p:cNvSpPr>
          <p:nvPr>
            <p:ph idx="1"/>
          </p:nvPr>
        </p:nvSpPr>
        <p:spPr>
          <a:xfrm>
            <a:off x="6884137" y="1552575"/>
            <a:ext cx="4757000" cy="4756150"/>
          </a:xfrm>
        </p:spPr>
        <p:txBody>
          <a:bodyPr anchor="t">
            <a:normAutofit/>
          </a:bodyPr>
          <a:lstStyle/>
          <a:p>
            <a:pPr marL="0" indent="0" fontAlgn="base">
              <a:buNone/>
            </a:pPr>
            <a:r>
              <a:rPr lang="en-US" b="1" i="0" dirty="0">
                <a:effectLst/>
                <a:latin typeface="Nunito" pitchFamily="2" charset="0"/>
              </a:rPr>
              <a:t>1. @SpringBootApplication Annotation</a:t>
            </a:r>
            <a:endParaRPr lang="en-US" b="0" i="0" dirty="0">
              <a:effectLst/>
              <a:latin typeface="Nunito" pitchFamily="2" charset="0"/>
            </a:endParaRPr>
          </a:p>
          <a:p>
            <a:pPr fontAlgn="base"/>
            <a:r>
              <a:rPr lang="en-US" b="0" i="0" dirty="0">
                <a:effectLst/>
                <a:latin typeface="Nunito" pitchFamily="2" charset="0"/>
              </a:rPr>
              <a:t>This annotation is used to mark the main class of a Spring Boot application. It encapsulates </a:t>
            </a:r>
            <a:r>
              <a:rPr lang="en-US" b="1" i="0" dirty="0">
                <a:effectLst/>
                <a:latin typeface="Nunito" pitchFamily="2" charset="0"/>
              </a:rPr>
              <a:t>@SpringBootConfiguration</a:t>
            </a:r>
            <a:r>
              <a:rPr lang="en-US" b="0" i="0" dirty="0">
                <a:effectLst/>
                <a:latin typeface="Nunito" pitchFamily="2" charset="0"/>
              </a:rPr>
              <a:t>, </a:t>
            </a:r>
            <a:r>
              <a:rPr lang="en-US" b="1" i="0" dirty="0">
                <a:effectLst/>
                <a:latin typeface="Nunito" pitchFamily="2" charset="0"/>
              </a:rPr>
              <a:t>@EnableAutoConfiguration</a:t>
            </a:r>
            <a:r>
              <a:rPr lang="en-US" b="0" i="0" dirty="0">
                <a:effectLst/>
                <a:latin typeface="Nunito" pitchFamily="2" charset="0"/>
              </a:rPr>
              <a:t>, and </a:t>
            </a:r>
            <a:r>
              <a:rPr lang="en-US" b="1" i="0" dirty="0">
                <a:effectLst/>
                <a:latin typeface="Nunito" pitchFamily="2" charset="0"/>
              </a:rPr>
              <a:t>@ComponentScan</a:t>
            </a:r>
            <a:r>
              <a:rPr lang="en-US" b="0" i="0" dirty="0">
                <a:effectLst/>
                <a:latin typeface="Nunito" pitchFamily="2" charset="0"/>
              </a:rPr>
              <a:t> annotations with their default attributes.</a:t>
            </a:r>
          </a:p>
          <a:p>
            <a:endParaRPr lang="en-IN" dirty="0"/>
          </a:p>
        </p:txBody>
      </p:sp>
    </p:spTree>
    <p:extLst>
      <p:ext uri="{BB962C8B-B14F-4D97-AF65-F5344CB8AC3E}">
        <p14:creationId xmlns:p14="http://schemas.microsoft.com/office/powerpoint/2010/main" val="8652135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D2FD795-8DF5-44F0-8664-4D8F626DD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7C6B683D-13FA-4605-8648-01FC9C82FE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2" name="Rectangle 11">
              <a:extLst>
                <a:ext uri="{FF2B5EF4-FFF2-40B4-BE49-F238E27FC236}">
                  <a16:creationId xmlns:a16="http://schemas.microsoft.com/office/drawing/2014/main" id="{9852A959-AA36-4E4C-940B-F33A7BE0ABC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FFC38A9-EA65-4BD6-A6E1-CAD07CCB81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9E36CA9-9013-4306-B36F-2E349B6FEDB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CE8D3FFE-4362-43F6-99D3-1B83F7AD594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0" name="Rectangle 19">
                <a:extLst>
                  <a:ext uri="{FF2B5EF4-FFF2-40B4-BE49-F238E27FC236}">
                    <a16:creationId xmlns:a16="http://schemas.microsoft.com/office/drawing/2014/main" id="{F7AA39D6-8796-468A-8C18-D17C0BBF2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5967788-298A-4B75-B02F-0625E5F84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8D0FB4E1-29BE-427B-9999-B25351A07CB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8" name="Rectangle 17">
                <a:extLst>
                  <a:ext uri="{FF2B5EF4-FFF2-40B4-BE49-F238E27FC236}">
                    <a16:creationId xmlns:a16="http://schemas.microsoft.com/office/drawing/2014/main" id="{39914662-C165-4AD1-89C0-F6C47C109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84C8199-BC83-4D02-8937-CF9AB0F4CF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4A28F3F3-1D22-45C2-8627-C7E4E74BDD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9D8267F7-1115-4F9A-BEF5-BB6664BCF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a:gsLst>
              <a:gs pos="0">
                <a:schemeClr val="bg2">
                  <a:alpha val="40000"/>
                </a:schemeClr>
              </a:gs>
              <a:gs pos="100000">
                <a:schemeClr val="bg2">
                  <a:alpha val="80000"/>
                </a:schemeClr>
              </a:gs>
            </a:gsLst>
            <a:lin ang="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6481701F-AFAD-DBD7-5AA2-040F17E73FFB}"/>
              </a:ext>
            </a:extLst>
          </p:cNvPr>
          <p:cNvSpPr>
            <a:spLocks noGrp="1"/>
          </p:cNvSpPr>
          <p:nvPr>
            <p:ph type="title"/>
          </p:nvPr>
        </p:nvSpPr>
        <p:spPr>
          <a:xfrm>
            <a:off x="7086315" y="545126"/>
            <a:ext cx="4554821" cy="2186096"/>
          </a:xfrm>
        </p:spPr>
        <p:txBody>
          <a:bodyPr anchor="t">
            <a:normAutofit/>
          </a:bodyPr>
          <a:lstStyle/>
          <a:p>
            <a:r>
              <a:rPr lang="en-US" dirty="0"/>
              <a:t>Spring IOC</a:t>
            </a:r>
            <a:endParaRPr lang="en-IN" dirty="0"/>
          </a:p>
        </p:txBody>
      </p:sp>
      <p:pic>
        <p:nvPicPr>
          <p:cNvPr id="4" name="Picture 3">
            <a:extLst>
              <a:ext uri="{FF2B5EF4-FFF2-40B4-BE49-F238E27FC236}">
                <a16:creationId xmlns:a16="http://schemas.microsoft.com/office/drawing/2014/main" id="{C6E51CD6-1BFB-FBCF-D19F-B6A4B135A1DA}"/>
              </a:ext>
            </a:extLst>
          </p:cNvPr>
          <p:cNvPicPr>
            <a:picLocks noChangeAspect="1"/>
          </p:cNvPicPr>
          <p:nvPr/>
        </p:nvPicPr>
        <p:blipFill>
          <a:blip r:embed="rId2"/>
          <a:stretch>
            <a:fillRect/>
          </a:stretch>
        </p:blipFill>
        <p:spPr>
          <a:xfrm>
            <a:off x="540000" y="1626456"/>
            <a:ext cx="6049714" cy="3595813"/>
          </a:xfrm>
          <a:prstGeom prst="rect">
            <a:avLst/>
          </a:prstGeom>
        </p:spPr>
      </p:pic>
      <p:sp>
        <p:nvSpPr>
          <p:cNvPr id="3" name="Content Placeholder 2">
            <a:extLst>
              <a:ext uri="{FF2B5EF4-FFF2-40B4-BE49-F238E27FC236}">
                <a16:creationId xmlns:a16="http://schemas.microsoft.com/office/drawing/2014/main" id="{5194AE73-0D76-758C-3BBF-CB62C2FBF23A}"/>
              </a:ext>
            </a:extLst>
          </p:cNvPr>
          <p:cNvSpPr>
            <a:spLocks noGrp="1"/>
          </p:cNvSpPr>
          <p:nvPr>
            <p:ph idx="1"/>
          </p:nvPr>
        </p:nvSpPr>
        <p:spPr>
          <a:xfrm>
            <a:off x="7104063" y="2947121"/>
            <a:ext cx="4537073" cy="3361604"/>
          </a:xfrm>
        </p:spPr>
        <p:txBody>
          <a:bodyPr anchor="t">
            <a:normAutofit/>
          </a:bodyPr>
          <a:lstStyle/>
          <a:p>
            <a:pPr>
              <a:buFont typeface="Arial" panose="020B0604020202020204" pitchFamily="34" charset="0"/>
              <a:buChar char="•"/>
            </a:pPr>
            <a:r>
              <a:rPr lang="en-US" b="0" i="0">
                <a:effectLst/>
                <a:latin typeface="Söhne"/>
              </a:rPr>
              <a:t>Inversion of Control (IOC) is a fundamental principle in Spring Boot.</a:t>
            </a:r>
          </a:p>
          <a:p>
            <a:pPr>
              <a:buFont typeface="Arial" panose="020B0604020202020204" pitchFamily="34" charset="0"/>
              <a:buChar char="•"/>
            </a:pPr>
            <a:r>
              <a:rPr lang="en-US" b="0" i="0">
                <a:effectLst/>
                <a:latin typeface="Söhne"/>
              </a:rPr>
              <a:t>IOC allows loose coupling of components and promotes modular, maintainable, and testable code.</a:t>
            </a:r>
          </a:p>
          <a:p>
            <a:pPr>
              <a:buFont typeface="Arial" panose="020B0604020202020204" pitchFamily="34" charset="0"/>
              <a:buChar char="•"/>
            </a:pPr>
            <a:r>
              <a:rPr lang="en-US" b="0" i="0">
                <a:effectLst/>
                <a:latin typeface="Söhne"/>
              </a:rPr>
              <a:t>IOC in Spring Boot is achieved through Dependency Injection (DI) and annotations.</a:t>
            </a:r>
          </a:p>
        </p:txBody>
      </p:sp>
    </p:spTree>
    <p:extLst>
      <p:ext uri="{BB962C8B-B14F-4D97-AF65-F5344CB8AC3E}">
        <p14:creationId xmlns:p14="http://schemas.microsoft.com/office/powerpoint/2010/main" val="10898080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58122-E93C-B4C5-3B71-CCC7799181D1}"/>
              </a:ext>
            </a:extLst>
          </p:cNvPr>
          <p:cNvSpPr>
            <a:spLocks noGrp="1"/>
          </p:cNvSpPr>
          <p:nvPr>
            <p:ph type="title"/>
          </p:nvPr>
        </p:nvSpPr>
        <p:spPr/>
        <p:txBody>
          <a:bodyPr/>
          <a:lstStyle/>
          <a:p>
            <a:r>
              <a:rPr lang="en-IN" b="0" i="0" dirty="0">
                <a:solidFill>
                  <a:srgbClr val="D1D5DB"/>
                </a:solidFill>
                <a:effectLst/>
                <a:latin typeface="Söhne"/>
              </a:rPr>
              <a:t>Dependency Injection (DI)</a:t>
            </a:r>
            <a:endParaRPr lang="en-IN" dirty="0"/>
          </a:p>
        </p:txBody>
      </p:sp>
      <p:sp>
        <p:nvSpPr>
          <p:cNvPr id="3" name="Content Placeholder 2">
            <a:extLst>
              <a:ext uri="{FF2B5EF4-FFF2-40B4-BE49-F238E27FC236}">
                <a16:creationId xmlns:a16="http://schemas.microsoft.com/office/drawing/2014/main" id="{645F9655-6216-95D0-75F5-9903500C33EE}"/>
              </a:ext>
            </a:extLst>
          </p:cNvPr>
          <p:cNvSpPr>
            <a:spLocks noGrp="1"/>
          </p:cNvSpPr>
          <p:nvPr>
            <p:ph idx="1"/>
          </p:nvPr>
        </p:nvSpPr>
        <p:spPr/>
        <p:txBody>
          <a:bodyPr>
            <a:normAutofit fontScale="92500" lnSpcReduction="10000"/>
          </a:bodyPr>
          <a:lstStyle/>
          <a:p>
            <a:r>
              <a:rPr lang="en-US" dirty="0"/>
              <a:t>Spring Boot's DI container manages component dependencies.</a:t>
            </a:r>
          </a:p>
          <a:p>
            <a:r>
              <a:rPr lang="en-US" dirty="0"/>
              <a:t>Components focus on their responsibilities without managing dependencies manually.</a:t>
            </a:r>
          </a:p>
          <a:p>
            <a:r>
              <a:rPr lang="en-US" dirty="0"/>
              <a:t>Dependencies are injected into components automatically using the @Autowired annotation.</a:t>
            </a:r>
          </a:p>
          <a:p>
            <a:endParaRPr lang="en-US" dirty="0"/>
          </a:p>
          <a:p>
            <a:pPr marL="0" indent="0">
              <a:buNone/>
            </a:pPr>
            <a:r>
              <a:rPr lang="en-US" b="0" i="0" dirty="0">
                <a:effectLst/>
                <a:latin typeface="Söhne Mono"/>
              </a:rPr>
              <a:t>@Component</a:t>
            </a:r>
            <a:r>
              <a:rPr lang="en-US" b="0" i="0" dirty="0">
                <a:solidFill>
                  <a:srgbClr val="FFFFFF"/>
                </a:solidFill>
                <a:effectLst/>
                <a:latin typeface="Söhne Mono"/>
              </a:rPr>
              <a:t> </a:t>
            </a:r>
            <a:r>
              <a:rPr lang="en-US" b="0" i="0" dirty="0">
                <a:solidFill>
                  <a:srgbClr val="2E95D3"/>
                </a:solidFill>
                <a:effectLst/>
                <a:latin typeface="Söhne Mono"/>
              </a:rPr>
              <a:t>public</a:t>
            </a:r>
            <a:r>
              <a:rPr lang="en-US" b="0" i="0" dirty="0">
                <a:solidFill>
                  <a:srgbClr val="FFFFFF"/>
                </a:solidFill>
                <a:effectLst/>
                <a:latin typeface="Söhne Mono"/>
              </a:rPr>
              <a:t> </a:t>
            </a:r>
            <a:r>
              <a:rPr lang="en-US" b="0" i="0" dirty="0">
                <a:solidFill>
                  <a:srgbClr val="2E95D3"/>
                </a:solidFill>
                <a:effectLst/>
                <a:latin typeface="Söhne Mono"/>
              </a:rPr>
              <a:t>class</a:t>
            </a:r>
            <a:r>
              <a:rPr lang="en-US" b="0" i="0" dirty="0">
                <a:solidFill>
                  <a:srgbClr val="FFFFFF"/>
                </a:solidFill>
                <a:effectLst/>
                <a:latin typeface="Söhne Mono"/>
              </a:rPr>
              <a:t> </a:t>
            </a:r>
            <a:r>
              <a:rPr lang="en-US" b="0" i="0" dirty="0" err="1">
                <a:solidFill>
                  <a:srgbClr val="F22C3D"/>
                </a:solidFill>
                <a:effectLst/>
                <a:latin typeface="Söhne Mono"/>
              </a:rPr>
              <a:t>MyComponent</a:t>
            </a:r>
            <a:r>
              <a:rPr lang="en-US" b="0" i="0" dirty="0">
                <a:solidFill>
                  <a:srgbClr val="FFFFFF"/>
                </a:solidFill>
                <a:effectLst/>
                <a:latin typeface="Söhne Mono"/>
              </a:rPr>
              <a:t> {</a:t>
            </a:r>
          </a:p>
          <a:p>
            <a:pPr marL="0" indent="0">
              <a:buNone/>
            </a:pPr>
            <a:r>
              <a:rPr lang="en-US" dirty="0">
                <a:solidFill>
                  <a:srgbClr val="FFFFFF"/>
                </a:solidFill>
                <a:latin typeface="Söhne Mono"/>
              </a:rPr>
              <a:t>	</a:t>
            </a:r>
            <a:r>
              <a:rPr lang="en-US" b="0" i="0" dirty="0">
                <a:solidFill>
                  <a:srgbClr val="FFFFFF"/>
                </a:solidFill>
                <a:effectLst/>
                <a:latin typeface="Söhne Mono"/>
              </a:rPr>
              <a:t> </a:t>
            </a:r>
            <a:r>
              <a:rPr lang="en-US" b="0" i="0" dirty="0">
                <a:effectLst/>
                <a:latin typeface="Söhne Mono"/>
              </a:rPr>
              <a:t>@Autowired</a:t>
            </a:r>
            <a:r>
              <a:rPr lang="en-US" b="0" i="0" dirty="0">
                <a:solidFill>
                  <a:srgbClr val="FFFFFF"/>
                </a:solidFill>
                <a:effectLst/>
                <a:latin typeface="Söhne Mono"/>
              </a:rPr>
              <a:t> </a:t>
            </a:r>
          </a:p>
          <a:p>
            <a:pPr marL="0" indent="0">
              <a:buNone/>
            </a:pPr>
            <a:r>
              <a:rPr lang="en-US" dirty="0">
                <a:solidFill>
                  <a:srgbClr val="FFFFFF"/>
                </a:solidFill>
                <a:latin typeface="Söhne Mono"/>
              </a:rPr>
              <a:t>	</a:t>
            </a:r>
            <a:r>
              <a:rPr lang="en-US" b="0" i="0" dirty="0">
                <a:solidFill>
                  <a:srgbClr val="2E95D3"/>
                </a:solidFill>
                <a:effectLst/>
                <a:latin typeface="Söhne Mono"/>
              </a:rPr>
              <a:t>private</a:t>
            </a:r>
            <a:r>
              <a:rPr lang="en-US" b="0" i="0" dirty="0">
                <a:solidFill>
                  <a:srgbClr val="FFFFFF"/>
                </a:solidFill>
                <a:effectLst/>
                <a:latin typeface="Söhne Mono"/>
              </a:rPr>
              <a:t> Dependency </a:t>
            </a:r>
            <a:r>
              <a:rPr lang="en-US" b="0" i="0" dirty="0" err="1">
                <a:solidFill>
                  <a:srgbClr val="FFFFFF"/>
                </a:solidFill>
                <a:effectLst/>
                <a:latin typeface="Söhne Mono"/>
              </a:rPr>
              <a:t>dependency</a:t>
            </a:r>
            <a:r>
              <a:rPr lang="en-US" b="0" i="0" dirty="0">
                <a:solidFill>
                  <a:srgbClr val="FFFFFF"/>
                </a:solidFill>
                <a:effectLst/>
                <a:latin typeface="Söhne Mono"/>
              </a:rPr>
              <a:t>; </a:t>
            </a:r>
          </a:p>
          <a:p>
            <a:pPr marL="0" indent="0">
              <a:buNone/>
            </a:pPr>
            <a:r>
              <a:rPr lang="en-US" b="0" i="0" dirty="0">
                <a:effectLst/>
                <a:latin typeface="Söhne Mono"/>
              </a:rPr>
              <a:t>// Component code...</a:t>
            </a:r>
          </a:p>
          <a:p>
            <a:pPr marL="0" indent="0">
              <a:buNone/>
            </a:pPr>
            <a:r>
              <a:rPr lang="en-US" b="0" i="0" dirty="0">
                <a:solidFill>
                  <a:srgbClr val="FFFFFF"/>
                </a:solidFill>
                <a:effectLst/>
                <a:latin typeface="Söhne Mono"/>
              </a:rPr>
              <a:t> }</a:t>
            </a:r>
            <a:endParaRPr lang="en-IN" dirty="0"/>
          </a:p>
        </p:txBody>
      </p:sp>
    </p:spTree>
    <p:extLst>
      <p:ext uri="{BB962C8B-B14F-4D97-AF65-F5344CB8AC3E}">
        <p14:creationId xmlns:p14="http://schemas.microsoft.com/office/powerpoint/2010/main" val="2220441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4C1AF-0754-ACAA-1638-8AF9A270DECE}"/>
              </a:ext>
            </a:extLst>
          </p:cNvPr>
          <p:cNvSpPr>
            <a:spLocks noGrp="1"/>
          </p:cNvSpPr>
          <p:nvPr>
            <p:ph type="title"/>
          </p:nvPr>
        </p:nvSpPr>
        <p:spPr/>
        <p:txBody>
          <a:bodyPr/>
          <a:lstStyle/>
          <a:p>
            <a:r>
              <a:rPr lang="en-IN" dirty="0"/>
              <a:t>What is Spring Framework</a:t>
            </a:r>
          </a:p>
        </p:txBody>
      </p:sp>
      <p:sp>
        <p:nvSpPr>
          <p:cNvPr id="3" name="Content Placeholder 2">
            <a:extLst>
              <a:ext uri="{FF2B5EF4-FFF2-40B4-BE49-F238E27FC236}">
                <a16:creationId xmlns:a16="http://schemas.microsoft.com/office/drawing/2014/main" id="{A6E8CE4A-826B-CA89-E798-DD4DD9D27DE7}"/>
              </a:ext>
            </a:extLst>
          </p:cNvPr>
          <p:cNvSpPr>
            <a:spLocks noGrp="1"/>
          </p:cNvSpPr>
          <p:nvPr>
            <p:ph idx="1"/>
          </p:nvPr>
        </p:nvSpPr>
        <p:spPr/>
        <p:txBody>
          <a:bodyPr/>
          <a:lstStyle/>
          <a:p>
            <a:r>
              <a:rPr lang="en-US" b="0" i="0" dirty="0">
                <a:solidFill>
                  <a:srgbClr val="D1D5DB"/>
                </a:solidFill>
                <a:effectLst/>
                <a:latin typeface="Söhne"/>
              </a:rPr>
              <a:t>Spring is a popular open-source framework for building Java-based enterprise applications. It provides a comprehensive programming and configuration model for developing robust and maintainable applications. Spring offers various features and modules that facilitate development, testing, and deployment of applications.</a:t>
            </a:r>
          </a:p>
          <a:p>
            <a:r>
              <a:rPr lang="en-US" b="0" i="0" dirty="0">
                <a:solidFill>
                  <a:srgbClr val="FFFFFF"/>
                </a:solidFill>
                <a:effectLst/>
                <a:latin typeface="Nunito" pitchFamily="2" charset="0"/>
              </a:rPr>
              <a:t>Spring is widely used for creating scalable applications. For web applications Spring provides</a:t>
            </a:r>
            <a:br>
              <a:rPr lang="en-US" dirty="0"/>
            </a:br>
            <a:r>
              <a:rPr lang="en-US" b="0" i="0" dirty="0">
                <a:solidFill>
                  <a:srgbClr val="FFFFFF"/>
                </a:solidFill>
                <a:effectLst/>
                <a:latin typeface="Nunito" pitchFamily="2" charset="0"/>
              </a:rPr>
              <a:t>Spring MVC which is a widely used module of spring which is used to create scalable web applications.</a:t>
            </a:r>
            <a:endParaRPr lang="en-IN" dirty="0"/>
          </a:p>
        </p:txBody>
      </p:sp>
    </p:spTree>
    <p:extLst>
      <p:ext uri="{BB962C8B-B14F-4D97-AF65-F5344CB8AC3E}">
        <p14:creationId xmlns:p14="http://schemas.microsoft.com/office/powerpoint/2010/main" val="22541473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B243C-0C69-40D2-DE16-B2FC51213738}"/>
              </a:ext>
            </a:extLst>
          </p:cNvPr>
          <p:cNvSpPr>
            <a:spLocks noGrp="1"/>
          </p:cNvSpPr>
          <p:nvPr>
            <p:ph type="title"/>
          </p:nvPr>
        </p:nvSpPr>
        <p:spPr/>
        <p:txBody>
          <a:bodyPr/>
          <a:lstStyle/>
          <a:p>
            <a:r>
              <a:rPr lang="en-IN" b="0" i="0" dirty="0">
                <a:solidFill>
                  <a:srgbClr val="D1D5DB"/>
                </a:solidFill>
                <a:effectLst/>
                <a:latin typeface="Söhne"/>
              </a:rPr>
              <a:t>Component Scanning</a:t>
            </a:r>
            <a:endParaRPr lang="en-IN" dirty="0"/>
          </a:p>
        </p:txBody>
      </p:sp>
      <p:sp>
        <p:nvSpPr>
          <p:cNvPr id="3" name="Content Placeholder 2">
            <a:extLst>
              <a:ext uri="{FF2B5EF4-FFF2-40B4-BE49-F238E27FC236}">
                <a16:creationId xmlns:a16="http://schemas.microsoft.com/office/drawing/2014/main" id="{F12AD415-67FA-8CCE-F819-CAFAFAF50246}"/>
              </a:ext>
            </a:extLst>
          </p:cNvPr>
          <p:cNvSpPr>
            <a:spLocks noGrp="1"/>
          </p:cNvSpPr>
          <p:nvPr>
            <p:ph idx="1"/>
          </p:nvPr>
        </p:nvSpPr>
        <p:spPr/>
        <p:txBody>
          <a:bodyPr/>
          <a:lstStyle/>
          <a:p>
            <a:r>
              <a:rPr lang="en-US" dirty="0"/>
              <a:t>Spring Boot's component scanning mechanism automatically discovers and registers beans.</a:t>
            </a:r>
          </a:p>
          <a:p>
            <a:r>
              <a:rPr lang="en-US" dirty="0"/>
              <a:t>Stereotype annotations (@Component, @Service, @Repository, @Controller) identify classes as beans.</a:t>
            </a:r>
          </a:p>
          <a:p>
            <a:r>
              <a:rPr lang="en-US" dirty="0"/>
              <a:t>Spring Boot manages the lifecycle and dependency injection for these beans.</a:t>
            </a:r>
          </a:p>
          <a:p>
            <a:pPr marL="0" indent="0">
              <a:buNone/>
            </a:pPr>
            <a:r>
              <a:rPr lang="en-IN" b="0" i="0" dirty="0">
                <a:effectLst/>
                <a:latin typeface="Söhne Mono"/>
              </a:rPr>
              <a:t>@Component</a:t>
            </a:r>
            <a:r>
              <a:rPr lang="en-IN" b="0" i="0" dirty="0">
                <a:solidFill>
                  <a:srgbClr val="FFFFFF"/>
                </a:solidFill>
                <a:effectLst/>
                <a:latin typeface="Söhne Mono"/>
              </a:rPr>
              <a:t> </a:t>
            </a:r>
          </a:p>
          <a:p>
            <a:pPr marL="0" indent="0">
              <a:buNone/>
            </a:pPr>
            <a:r>
              <a:rPr lang="en-IN" b="0" i="0" dirty="0">
                <a:solidFill>
                  <a:srgbClr val="2E95D3"/>
                </a:solidFill>
                <a:effectLst/>
                <a:latin typeface="Söhne Mono"/>
              </a:rPr>
              <a:t>public</a:t>
            </a:r>
            <a:r>
              <a:rPr lang="en-IN" b="0" i="0" dirty="0">
                <a:solidFill>
                  <a:srgbClr val="FFFFFF"/>
                </a:solidFill>
                <a:effectLst/>
                <a:latin typeface="Söhne Mono"/>
              </a:rPr>
              <a:t> </a:t>
            </a:r>
            <a:r>
              <a:rPr lang="en-IN" b="0" i="0" dirty="0">
                <a:solidFill>
                  <a:srgbClr val="2E95D3"/>
                </a:solidFill>
                <a:effectLst/>
                <a:latin typeface="Söhne Mono"/>
              </a:rPr>
              <a:t>class</a:t>
            </a:r>
            <a:r>
              <a:rPr lang="en-IN" b="0" i="0" dirty="0">
                <a:solidFill>
                  <a:srgbClr val="FFFFFF"/>
                </a:solidFill>
                <a:effectLst/>
                <a:latin typeface="Söhne Mono"/>
              </a:rPr>
              <a:t> </a:t>
            </a:r>
            <a:r>
              <a:rPr lang="en-IN" b="0" i="0" dirty="0" err="1">
                <a:solidFill>
                  <a:srgbClr val="F22C3D"/>
                </a:solidFill>
                <a:effectLst/>
                <a:latin typeface="Söhne Mono"/>
              </a:rPr>
              <a:t>MyComponent</a:t>
            </a:r>
            <a:r>
              <a:rPr lang="en-IN" b="0" i="0" dirty="0">
                <a:solidFill>
                  <a:srgbClr val="FFFFFF"/>
                </a:solidFill>
                <a:effectLst/>
                <a:latin typeface="Söhne Mono"/>
              </a:rPr>
              <a:t> { </a:t>
            </a:r>
          </a:p>
          <a:p>
            <a:pPr marL="0" indent="0">
              <a:buNone/>
            </a:pPr>
            <a:r>
              <a:rPr lang="en-IN" b="0" i="0" dirty="0">
                <a:effectLst/>
                <a:latin typeface="Söhne Mono"/>
              </a:rPr>
              <a:t>// Component code...</a:t>
            </a:r>
            <a:r>
              <a:rPr lang="en-IN" b="0" i="0" dirty="0">
                <a:solidFill>
                  <a:srgbClr val="FFFFFF"/>
                </a:solidFill>
                <a:effectLst/>
                <a:latin typeface="Söhne Mono"/>
              </a:rPr>
              <a:t> </a:t>
            </a:r>
          </a:p>
          <a:p>
            <a:pPr marL="0" indent="0">
              <a:buNone/>
            </a:pPr>
            <a:r>
              <a:rPr lang="en-IN" b="0" i="0" dirty="0">
                <a:solidFill>
                  <a:srgbClr val="FFFFFF"/>
                </a:solidFill>
                <a:effectLst/>
                <a:latin typeface="Söhne Mono"/>
              </a:rPr>
              <a:t>}</a:t>
            </a:r>
            <a:endParaRPr lang="en-IN" dirty="0"/>
          </a:p>
        </p:txBody>
      </p:sp>
    </p:spTree>
    <p:extLst>
      <p:ext uri="{BB962C8B-B14F-4D97-AF65-F5344CB8AC3E}">
        <p14:creationId xmlns:p14="http://schemas.microsoft.com/office/powerpoint/2010/main" val="39374434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11F4F-171D-80A9-CAE8-607C4194C48E}"/>
              </a:ext>
            </a:extLst>
          </p:cNvPr>
          <p:cNvSpPr>
            <a:spLocks noGrp="1"/>
          </p:cNvSpPr>
          <p:nvPr>
            <p:ph type="title"/>
          </p:nvPr>
        </p:nvSpPr>
        <p:spPr/>
        <p:txBody>
          <a:bodyPr/>
          <a:lstStyle/>
          <a:p>
            <a:r>
              <a:rPr lang="en-IN" b="0" i="0" dirty="0">
                <a:solidFill>
                  <a:srgbClr val="D1D5DB"/>
                </a:solidFill>
                <a:effectLst/>
                <a:latin typeface="Söhne"/>
              </a:rPr>
              <a:t>Configuration</a:t>
            </a:r>
            <a:endParaRPr lang="en-IN" dirty="0"/>
          </a:p>
        </p:txBody>
      </p:sp>
      <p:sp>
        <p:nvSpPr>
          <p:cNvPr id="3" name="Content Placeholder 2">
            <a:extLst>
              <a:ext uri="{FF2B5EF4-FFF2-40B4-BE49-F238E27FC236}">
                <a16:creationId xmlns:a16="http://schemas.microsoft.com/office/drawing/2014/main" id="{285C318B-06C6-8253-B58E-89D9A019A15C}"/>
              </a:ext>
            </a:extLst>
          </p:cNvPr>
          <p:cNvSpPr>
            <a:spLocks noGrp="1"/>
          </p:cNvSpPr>
          <p:nvPr>
            <p:ph idx="1"/>
          </p:nvPr>
        </p:nvSpPr>
        <p:spPr>
          <a:xfrm>
            <a:off x="540000" y="1735495"/>
            <a:ext cx="11101136" cy="4573230"/>
          </a:xfrm>
        </p:spPr>
        <p:txBody>
          <a:bodyPr>
            <a:normAutofit lnSpcReduction="10000"/>
          </a:bodyPr>
          <a:lstStyle/>
          <a:p>
            <a:pPr algn="l">
              <a:buFont typeface="Arial" panose="020B0604020202020204" pitchFamily="34" charset="0"/>
              <a:buChar char="•"/>
            </a:pPr>
            <a:r>
              <a:rPr lang="en-US" b="0" i="0" dirty="0">
                <a:solidFill>
                  <a:srgbClr val="D1D5DB"/>
                </a:solidFill>
                <a:effectLst/>
                <a:latin typeface="Söhne"/>
              </a:rPr>
              <a:t>Spring Boot allows configuration through files or Java-based configuration classes.</a:t>
            </a:r>
          </a:p>
          <a:p>
            <a:pPr algn="l">
              <a:buFont typeface="Arial" panose="020B0604020202020204" pitchFamily="34" charset="0"/>
              <a:buChar char="•"/>
            </a:pPr>
            <a:r>
              <a:rPr lang="en-US" b="0" i="0" dirty="0">
                <a:solidFill>
                  <a:srgbClr val="D1D5DB"/>
                </a:solidFill>
                <a:effectLst/>
                <a:latin typeface="Söhne"/>
              </a:rPr>
              <a:t>Configuration defines the application structure and behavior.</a:t>
            </a:r>
          </a:p>
          <a:p>
            <a:pPr algn="l">
              <a:buFont typeface="Arial" panose="020B0604020202020204" pitchFamily="34" charset="0"/>
              <a:buChar char="•"/>
            </a:pPr>
            <a:r>
              <a:rPr lang="en-US" b="0" i="0" dirty="0">
                <a:solidFill>
                  <a:srgbClr val="D1D5DB"/>
                </a:solidFill>
                <a:effectLst/>
                <a:latin typeface="Söhne"/>
              </a:rPr>
              <a:t>Spring Boot manages dependencies and wiring of components based on the configuration.</a:t>
            </a:r>
          </a:p>
          <a:p>
            <a:pPr marL="0" indent="0">
              <a:buNone/>
            </a:pPr>
            <a:r>
              <a:rPr lang="en-IN" b="0" i="0" dirty="0">
                <a:effectLst/>
                <a:latin typeface="Söhne Mono"/>
              </a:rPr>
              <a:t>@Configuration</a:t>
            </a:r>
            <a:r>
              <a:rPr lang="en-IN" b="0" i="0" dirty="0">
                <a:solidFill>
                  <a:srgbClr val="FFFFFF"/>
                </a:solidFill>
                <a:effectLst/>
                <a:latin typeface="Söhne Mono"/>
              </a:rPr>
              <a:t> </a:t>
            </a:r>
          </a:p>
          <a:p>
            <a:pPr marL="0" indent="0">
              <a:buNone/>
            </a:pPr>
            <a:r>
              <a:rPr lang="en-IN" b="0" i="0" dirty="0">
                <a:solidFill>
                  <a:srgbClr val="2E95D3"/>
                </a:solidFill>
                <a:effectLst/>
                <a:latin typeface="Söhne Mono"/>
              </a:rPr>
              <a:t>public</a:t>
            </a:r>
            <a:r>
              <a:rPr lang="en-IN" b="0" i="0" dirty="0">
                <a:solidFill>
                  <a:srgbClr val="FFFFFF"/>
                </a:solidFill>
                <a:effectLst/>
                <a:latin typeface="Söhne Mono"/>
              </a:rPr>
              <a:t> </a:t>
            </a:r>
            <a:r>
              <a:rPr lang="en-IN" b="0" i="0" dirty="0">
                <a:solidFill>
                  <a:srgbClr val="2E95D3"/>
                </a:solidFill>
                <a:effectLst/>
                <a:latin typeface="Söhne Mono"/>
              </a:rPr>
              <a:t>class</a:t>
            </a:r>
            <a:r>
              <a:rPr lang="en-IN" b="0" i="0" dirty="0">
                <a:solidFill>
                  <a:srgbClr val="FFFFFF"/>
                </a:solidFill>
                <a:effectLst/>
                <a:latin typeface="Söhne Mono"/>
              </a:rPr>
              <a:t> </a:t>
            </a:r>
            <a:r>
              <a:rPr lang="en-IN" b="0" i="0" dirty="0" err="1">
                <a:solidFill>
                  <a:srgbClr val="F22C3D"/>
                </a:solidFill>
                <a:effectLst/>
                <a:latin typeface="Söhne Mono"/>
              </a:rPr>
              <a:t>MyAppConfig</a:t>
            </a:r>
            <a:r>
              <a:rPr lang="en-IN" b="0" i="0" dirty="0">
                <a:solidFill>
                  <a:srgbClr val="FFFFFF"/>
                </a:solidFill>
                <a:effectLst/>
                <a:latin typeface="Söhne Mono"/>
              </a:rPr>
              <a:t> { </a:t>
            </a:r>
          </a:p>
          <a:p>
            <a:pPr marL="0" indent="0">
              <a:buNone/>
            </a:pPr>
            <a:r>
              <a:rPr lang="en-IN" b="0" i="0" dirty="0">
                <a:effectLst/>
                <a:latin typeface="Söhne Mono"/>
              </a:rPr>
              <a:t>@Bean</a:t>
            </a:r>
            <a:r>
              <a:rPr lang="en-IN" b="0" i="0" dirty="0">
                <a:solidFill>
                  <a:srgbClr val="FFFFFF"/>
                </a:solidFill>
                <a:effectLst/>
                <a:latin typeface="Söhne Mono"/>
              </a:rPr>
              <a:t> </a:t>
            </a:r>
          </a:p>
          <a:p>
            <a:pPr marL="0" indent="0">
              <a:buNone/>
            </a:pPr>
            <a:r>
              <a:rPr lang="en-IN" b="0" i="0" dirty="0">
                <a:solidFill>
                  <a:srgbClr val="2E95D3"/>
                </a:solidFill>
                <a:effectLst/>
                <a:latin typeface="Söhne Mono"/>
              </a:rPr>
              <a:t>public</a:t>
            </a:r>
            <a:r>
              <a:rPr lang="en-IN" b="0" i="0" dirty="0">
                <a:solidFill>
                  <a:srgbClr val="FFFFFF"/>
                </a:solidFill>
                <a:effectLst/>
                <a:latin typeface="Söhne Mono"/>
              </a:rPr>
              <a:t> </a:t>
            </a:r>
            <a:r>
              <a:rPr lang="en-IN" b="0" i="0" dirty="0" err="1">
                <a:solidFill>
                  <a:srgbClr val="FFFFFF"/>
                </a:solidFill>
                <a:effectLst/>
                <a:latin typeface="Söhne Mono"/>
              </a:rPr>
              <a:t>MyComponent</a:t>
            </a:r>
            <a:r>
              <a:rPr lang="en-IN" b="0" i="0" dirty="0">
                <a:solidFill>
                  <a:srgbClr val="FFFFFF"/>
                </a:solidFill>
                <a:effectLst/>
                <a:latin typeface="Söhne Mono"/>
              </a:rPr>
              <a:t> </a:t>
            </a:r>
            <a:r>
              <a:rPr lang="en-IN" b="0" i="0" dirty="0" err="1">
                <a:solidFill>
                  <a:srgbClr val="F22C3D"/>
                </a:solidFill>
                <a:effectLst/>
                <a:latin typeface="Söhne Mono"/>
              </a:rPr>
              <a:t>myComponent</a:t>
            </a:r>
            <a:r>
              <a:rPr lang="en-IN" b="0" i="0" dirty="0">
                <a:solidFill>
                  <a:srgbClr val="FFFFFF"/>
                </a:solidFill>
                <a:effectLst/>
                <a:latin typeface="Söhne Mono"/>
              </a:rPr>
              <a:t>() { </a:t>
            </a:r>
          </a:p>
          <a:p>
            <a:pPr marL="0" indent="0">
              <a:buNone/>
            </a:pPr>
            <a:r>
              <a:rPr lang="en-IN" b="0" i="0" dirty="0">
                <a:solidFill>
                  <a:srgbClr val="2E95D3"/>
                </a:solidFill>
                <a:effectLst/>
                <a:latin typeface="Söhne Mono"/>
              </a:rPr>
              <a:t>return</a:t>
            </a:r>
            <a:r>
              <a:rPr lang="en-IN" b="0" i="0" dirty="0">
                <a:solidFill>
                  <a:srgbClr val="FFFFFF"/>
                </a:solidFill>
                <a:effectLst/>
                <a:latin typeface="Söhne Mono"/>
              </a:rPr>
              <a:t> </a:t>
            </a:r>
            <a:r>
              <a:rPr lang="en-IN" b="0" i="0" dirty="0">
                <a:solidFill>
                  <a:srgbClr val="2E95D3"/>
                </a:solidFill>
                <a:effectLst/>
                <a:latin typeface="Söhne Mono"/>
              </a:rPr>
              <a:t>new</a:t>
            </a:r>
            <a:r>
              <a:rPr lang="en-IN" b="0" i="0" dirty="0">
                <a:solidFill>
                  <a:srgbClr val="FFFFFF"/>
                </a:solidFill>
                <a:effectLst/>
                <a:latin typeface="Söhne Mono"/>
              </a:rPr>
              <a:t> </a:t>
            </a:r>
            <a:r>
              <a:rPr lang="en-IN" b="0" i="0" dirty="0" err="1">
                <a:solidFill>
                  <a:srgbClr val="F22C3D"/>
                </a:solidFill>
                <a:effectLst/>
                <a:latin typeface="Söhne Mono"/>
              </a:rPr>
              <a:t>MyComponent</a:t>
            </a:r>
            <a:r>
              <a:rPr lang="en-IN" b="0" i="0" dirty="0">
                <a:solidFill>
                  <a:srgbClr val="FFFFFF"/>
                </a:solidFill>
                <a:effectLst/>
                <a:latin typeface="Söhne Mono"/>
              </a:rPr>
              <a:t>(); </a:t>
            </a:r>
          </a:p>
          <a:p>
            <a:pPr marL="0" indent="0">
              <a:buNone/>
            </a:pPr>
            <a:r>
              <a:rPr lang="en-IN" b="0" i="0" dirty="0">
                <a:solidFill>
                  <a:srgbClr val="FFFFFF"/>
                </a:solidFill>
                <a:effectLst/>
                <a:latin typeface="Söhne Mono"/>
              </a:rPr>
              <a:t>} </a:t>
            </a:r>
          </a:p>
          <a:p>
            <a:pPr marL="0" indent="0">
              <a:buNone/>
            </a:pPr>
            <a:r>
              <a:rPr lang="en-IN" b="0" i="0" dirty="0">
                <a:solidFill>
                  <a:srgbClr val="FFFFFF"/>
                </a:solidFill>
                <a:effectLst/>
                <a:latin typeface="Söhne Mono"/>
              </a:rPr>
              <a:t>}</a:t>
            </a:r>
            <a:endParaRPr lang="en-IN" dirty="0"/>
          </a:p>
        </p:txBody>
      </p:sp>
    </p:spTree>
    <p:extLst>
      <p:ext uri="{BB962C8B-B14F-4D97-AF65-F5344CB8AC3E}">
        <p14:creationId xmlns:p14="http://schemas.microsoft.com/office/powerpoint/2010/main" val="32625996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1" name="Group 10">
            <a:extLst>
              <a:ext uri="{FF2B5EF4-FFF2-40B4-BE49-F238E27FC236}">
                <a16:creationId xmlns:a16="http://schemas.microsoft.com/office/drawing/2014/main" id="{BF4E480B-94D6-46F9-A2B6-B98D311FDC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12" name="Rectangle 11">
              <a:extLst>
                <a:ext uri="{FF2B5EF4-FFF2-40B4-BE49-F238E27FC236}">
                  <a16:creationId xmlns:a16="http://schemas.microsoft.com/office/drawing/2014/main" id="{07183CDE-91A1-40C3-8E80-66F89E1C2D5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62" name="Oval 12">
              <a:extLst>
                <a:ext uri="{FF2B5EF4-FFF2-40B4-BE49-F238E27FC236}">
                  <a16:creationId xmlns:a16="http://schemas.microsoft.com/office/drawing/2014/main" id="{A6756515-F9AA-46BD-8DD2-AA15BA492AC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63" name="Oval 13">
              <a:extLst>
                <a:ext uri="{FF2B5EF4-FFF2-40B4-BE49-F238E27FC236}">
                  <a16:creationId xmlns:a16="http://schemas.microsoft.com/office/drawing/2014/main" id="{ABA365E2-8B71-408B-9092-0104216AC7A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5" name="Group 14">
              <a:extLst>
                <a:ext uri="{FF2B5EF4-FFF2-40B4-BE49-F238E27FC236}">
                  <a16:creationId xmlns:a16="http://schemas.microsoft.com/office/drawing/2014/main" id="{BEDB8D7A-1BF6-4CDB-B93A-7736955F504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64" name="Rectangle 19">
                <a:extLst>
                  <a:ext uri="{FF2B5EF4-FFF2-40B4-BE49-F238E27FC236}">
                    <a16:creationId xmlns:a16="http://schemas.microsoft.com/office/drawing/2014/main" id="{5AACD774-5167-46C7-8A62-6E2FE4BE94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65" name="Rectangle 20">
                <a:extLst>
                  <a:ext uri="{FF2B5EF4-FFF2-40B4-BE49-F238E27FC236}">
                    <a16:creationId xmlns:a16="http://schemas.microsoft.com/office/drawing/2014/main" id="{06E0F2D8-452E-48F9-9912-C47EAEAE18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6" name="Group 15">
              <a:extLst>
                <a:ext uri="{FF2B5EF4-FFF2-40B4-BE49-F238E27FC236}">
                  <a16:creationId xmlns:a16="http://schemas.microsoft.com/office/drawing/2014/main" id="{91FBBF95-430B-427C-A6E8-DB899217FC0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8" name="Rectangle 17">
                <a:extLst>
                  <a:ext uri="{FF2B5EF4-FFF2-40B4-BE49-F238E27FC236}">
                    <a16:creationId xmlns:a16="http://schemas.microsoft.com/office/drawing/2014/main" id="{BEE64698-3ED2-4395-B7FC-65248E437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66" name="Rectangle 18">
                <a:extLst>
                  <a:ext uri="{FF2B5EF4-FFF2-40B4-BE49-F238E27FC236}">
                    <a16:creationId xmlns:a16="http://schemas.microsoft.com/office/drawing/2014/main" id="{FE20B1E1-CE09-4C2A-A3FB-DB8026C54E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7" name="Rectangle 16">
              <a:extLst>
                <a:ext uri="{FF2B5EF4-FFF2-40B4-BE49-F238E27FC236}">
                  <a16:creationId xmlns:a16="http://schemas.microsoft.com/office/drawing/2014/main" id="{0CB2405B-A907-48B3-906A-FB3573C0B28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67" name="Rectangle 22">
            <a:extLst>
              <a:ext uri="{FF2B5EF4-FFF2-40B4-BE49-F238E27FC236}">
                <a16:creationId xmlns:a16="http://schemas.microsoft.com/office/drawing/2014/main" id="{6DC8E2D9-6729-4614-8667-C1016D318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5" name="Content Placeholder 4" descr="A screenshot of a computer&#10;&#10;Description automatically generated">
            <a:extLst>
              <a:ext uri="{FF2B5EF4-FFF2-40B4-BE49-F238E27FC236}">
                <a16:creationId xmlns:a16="http://schemas.microsoft.com/office/drawing/2014/main" id="{3406F1F4-EA18-AF0A-4C5A-D827892815B4}"/>
              </a:ext>
            </a:extLst>
          </p:cNvPr>
          <p:cNvPicPr>
            <a:picLocks noGrp="1" noChangeAspect="1"/>
          </p:cNvPicPr>
          <p:nvPr>
            <p:ph idx="1"/>
          </p:nvPr>
        </p:nvPicPr>
        <p:blipFill rotWithShape="1">
          <a:blip r:embed="rId2">
            <a:alphaModFix/>
          </a:blip>
          <a:srcRect l="1768" r="12006" b="1"/>
          <a:stretch/>
        </p:blipFill>
        <p:spPr>
          <a:xfrm>
            <a:off x="-688" y="-4"/>
            <a:ext cx="12192687" cy="6858000"/>
          </a:xfrm>
          <a:prstGeom prst="rect">
            <a:avLst/>
          </a:prstGeom>
        </p:spPr>
      </p:pic>
      <p:grpSp>
        <p:nvGrpSpPr>
          <p:cNvPr id="68" name="Group 24">
            <a:extLst>
              <a:ext uri="{FF2B5EF4-FFF2-40B4-BE49-F238E27FC236}">
                <a16:creationId xmlns:a16="http://schemas.microsoft.com/office/drawing/2014/main" id="{24A5CBF4-323E-4A2D-A9CD-A3CC0050D9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2406074" y="-5"/>
            <a:ext cx="9785926" cy="6858004"/>
            <a:chOff x="0" y="-3"/>
            <a:chExt cx="9785926" cy="6858004"/>
          </a:xfrm>
        </p:grpSpPr>
        <p:grpSp>
          <p:nvGrpSpPr>
            <p:cNvPr id="26" name="Group 25">
              <a:extLst>
                <a:ext uri="{FF2B5EF4-FFF2-40B4-BE49-F238E27FC236}">
                  <a16:creationId xmlns:a16="http://schemas.microsoft.com/office/drawing/2014/main" id="{45BFDCD0-B536-4527-AB6E-79B0E4EDD0C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
              <a:ext cx="9767888" cy="6858003"/>
              <a:chOff x="0" y="-3"/>
              <a:chExt cx="9767888" cy="6858003"/>
            </a:xfrm>
          </p:grpSpPr>
          <p:sp>
            <p:nvSpPr>
              <p:cNvPr id="34" name="Rectangle 33">
                <a:extLst>
                  <a:ext uri="{FF2B5EF4-FFF2-40B4-BE49-F238E27FC236}">
                    <a16:creationId xmlns:a16="http://schemas.microsoft.com/office/drawing/2014/main" id="{1850C5E2-9BE7-4321-8945-320FE5AA9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428999"/>
                <a:ext cx="9767888" cy="3429001"/>
              </a:xfrm>
              <a:prstGeom prst="rect">
                <a:avLst/>
              </a:prstGeom>
              <a:gradFill flip="none" rotWithShape="1">
                <a:gsLst>
                  <a:gs pos="32000">
                    <a:schemeClr val="bg1">
                      <a:alpha val="60000"/>
                    </a:schemeClr>
                  </a:gs>
                  <a:gs pos="0">
                    <a:schemeClr val="bg1">
                      <a:alpha val="80000"/>
                    </a:schemeClr>
                  </a:gs>
                  <a:gs pos="63000">
                    <a:schemeClr val="bg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07B89D3D-F057-4F89-87AC-DBA5FD04C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0" y="-3"/>
                <a:ext cx="9767888" cy="3428999"/>
              </a:xfrm>
              <a:prstGeom prst="rect">
                <a:avLst/>
              </a:prstGeom>
              <a:gradFill flip="none" rotWithShape="1">
                <a:gsLst>
                  <a:gs pos="32000">
                    <a:schemeClr val="bg1">
                      <a:alpha val="60000"/>
                    </a:schemeClr>
                  </a:gs>
                  <a:gs pos="0">
                    <a:schemeClr val="bg1">
                      <a:alpha val="80000"/>
                    </a:schemeClr>
                  </a:gs>
                  <a:gs pos="63000">
                    <a:schemeClr val="bg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7" name="Group 26">
              <a:extLst>
                <a:ext uri="{FF2B5EF4-FFF2-40B4-BE49-F238E27FC236}">
                  <a16:creationId xmlns:a16="http://schemas.microsoft.com/office/drawing/2014/main" id="{95B5518D-4B46-4866-BF9F-D6550DA0028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1"/>
              <a:ext cx="9785926" cy="6858002"/>
              <a:chOff x="0" y="-1"/>
              <a:chExt cx="9785926" cy="6858002"/>
            </a:xfrm>
          </p:grpSpPr>
          <p:sp>
            <p:nvSpPr>
              <p:cNvPr id="32" name="Rectangle 31">
                <a:extLst>
                  <a:ext uri="{FF2B5EF4-FFF2-40B4-BE49-F238E27FC236}">
                    <a16:creationId xmlns:a16="http://schemas.microsoft.com/office/drawing/2014/main" id="{71673445-12E5-48F8-BEF8-87016BBC52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429000"/>
                <a:ext cx="9785926" cy="3429001"/>
              </a:xfrm>
              <a:prstGeom prst="rect">
                <a:avLst/>
              </a:prstGeom>
              <a:gradFill flip="none" rotWithShape="1">
                <a:gsLst>
                  <a:gs pos="0">
                    <a:schemeClr val="accent3"/>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3ACC629B-B138-4925-BE58-F4E4E2CC83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0" y="-1"/>
                <a:ext cx="9785926" cy="3428999"/>
              </a:xfrm>
              <a:prstGeom prst="rect">
                <a:avLst/>
              </a:prstGeom>
              <a:gradFill flip="none" rotWithShape="1">
                <a:gsLst>
                  <a:gs pos="0">
                    <a:schemeClr val="accent3"/>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9" name="Rectangle 27">
              <a:extLst>
                <a:ext uri="{FF2B5EF4-FFF2-40B4-BE49-F238E27FC236}">
                  <a16:creationId xmlns:a16="http://schemas.microsoft.com/office/drawing/2014/main" id="{8F565D01-6AAA-4149-B7F9-257DDE044A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V="1">
              <a:off x="1241733" y="-1241732"/>
              <a:ext cx="6312874" cy="8796338"/>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0" name="Group 28">
              <a:extLst>
                <a:ext uri="{FF2B5EF4-FFF2-40B4-BE49-F238E27FC236}">
                  <a16:creationId xmlns:a16="http://schemas.microsoft.com/office/drawing/2014/main" id="{4A26A215-743C-44FA-BCDF-557D447DD8B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1"/>
              <a:ext cx="9768670" cy="6858002"/>
              <a:chOff x="0" y="-1"/>
              <a:chExt cx="9768670" cy="6858002"/>
            </a:xfrm>
          </p:grpSpPr>
          <p:sp>
            <p:nvSpPr>
              <p:cNvPr id="71" name="Rectangle 29">
                <a:extLst>
                  <a:ext uri="{FF2B5EF4-FFF2-40B4-BE49-F238E27FC236}">
                    <a16:creationId xmlns:a16="http://schemas.microsoft.com/office/drawing/2014/main" id="{DDC24E92-BC4D-4062-B4E9-06E64DFC6F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2" y="3429000"/>
                <a:ext cx="9767888" cy="3429001"/>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736FDDFC-223B-4390-8055-FA8AA406EF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0" y="-1"/>
                <a:ext cx="9767888" cy="342899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 name="Title 1">
            <a:extLst>
              <a:ext uri="{FF2B5EF4-FFF2-40B4-BE49-F238E27FC236}">
                <a16:creationId xmlns:a16="http://schemas.microsoft.com/office/drawing/2014/main" id="{B28FE49B-BA73-3E82-6768-163800B6F2C2}"/>
              </a:ext>
            </a:extLst>
          </p:cNvPr>
          <p:cNvSpPr>
            <a:spLocks noGrp="1"/>
          </p:cNvSpPr>
          <p:nvPr>
            <p:ph type="title"/>
          </p:nvPr>
        </p:nvSpPr>
        <p:spPr>
          <a:xfrm>
            <a:off x="7153200" y="540000"/>
            <a:ext cx="4500561" cy="4259814"/>
          </a:xfrm>
        </p:spPr>
        <p:txBody>
          <a:bodyPr vert="horz" lIns="91440" tIns="45720" rIns="91440" bIns="45720" rtlCol="0" anchor="b">
            <a:normAutofit/>
          </a:bodyPr>
          <a:lstStyle/>
          <a:p>
            <a:r>
              <a:rPr lang="en-US" sz="8800">
                <a:solidFill>
                  <a:srgbClr val="FFFFFF"/>
                </a:solidFill>
              </a:rPr>
              <a:t>Getting Started</a:t>
            </a:r>
          </a:p>
        </p:txBody>
      </p:sp>
      <p:sp>
        <p:nvSpPr>
          <p:cNvPr id="6" name="Text Placeholder 5">
            <a:extLst>
              <a:ext uri="{FF2B5EF4-FFF2-40B4-BE49-F238E27FC236}">
                <a16:creationId xmlns:a16="http://schemas.microsoft.com/office/drawing/2014/main" id="{51D6776D-49FC-3F94-F0D2-F2A62FBB9A25}"/>
              </a:ext>
            </a:extLst>
          </p:cNvPr>
          <p:cNvSpPr>
            <a:spLocks noGrp="1"/>
          </p:cNvSpPr>
          <p:nvPr>
            <p:ph type="body" sz="half" idx="4294967295"/>
          </p:nvPr>
        </p:nvSpPr>
        <p:spPr>
          <a:xfrm>
            <a:off x="7153200" y="4988476"/>
            <a:ext cx="4500561" cy="1320249"/>
          </a:xfrm>
        </p:spPr>
        <p:txBody>
          <a:bodyPr vert="horz" lIns="91440" tIns="45720" rIns="91440" bIns="45720" rtlCol="0">
            <a:normAutofit/>
          </a:bodyPr>
          <a:lstStyle/>
          <a:p>
            <a:pPr marL="0" indent="0">
              <a:buNone/>
            </a:pPr>
            <a:r>
              <a:rPr lang="en-US" sz="1600" spc="300" dirty="0">
                <a:solidFill>
                  <a:srgbClr val="FFFFFF"/>
                </a:solidFill>
              </a:rPr>
              <a:t>https://start.spring.io/</a:t>
            </a:r>
          </a:p>
        </p:txBody>
      </p:sp>
    </p:spTree>
    <p:extLst>
      <p:ext uri="{BB962C8B-B14F-4D97-AF65-F5344CB8AC3E}">
        <p14:creationId xmlns:p14="http://schemas.microsoft.com/office/powerpoint/2010/main" val="3790187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758A-D56A-28B9-B6C4-F44D42F6AE84}"/>
              </a:ext>
            </a:extLst>
          </p:cNvPr>
          <p:cNvSpPr>
            <a:spLocks noGrp="1"/>
          </p:cNvSpPr>
          <p:nvPr>
            <p:ph type="title"/>
          </p:nvPr>
        </p:nvSpPr>
        <p:spPr/>
        <p:txBody>
          <a:bodyPr/>
          <a:lstStyle/>
          <a:p>
            <a:r>
              <a:rPr lang="en-US" dirty="0"/>
              <a:t>Folder structure</a:t>
            </a:r>
            <a:endParaRPr lang="en-IN" dirty="0"/>
          </a:p>
        </p:txBody>
      </p:sp>
      <p:pic>
        <p:nvPicPr>
          <p:cNvPr id="5" name="Content Placeholder 4">
            <a:extLst>
              <a:ext uri="{FF2B5EF4-FFF2-40B4-BE49-F238E27FC236}">
                <a16:creationId xmlns:a16="http://schemas.microsoft.com/office/drawing/2014/main" id="{9FB67FA2-DF2D-E443-5F46-50747E5726E1}"/>
              </a:ext>
            </a:extLst>
          </p:cNvPr>
          <p:cNvPicPr>
            <a:picLocks noGrp="1" noChangeAspect="1"/>
          </p:cNvPicPr>
          <p:nvPr>
            <p:ph idx="1"/>
          </p:nvPr>
        </p:nvPicPr>
        <p:blipFill rotWithShape="1">
          <a:blip r:embed="rId2"/>
          <a:srcRect t="16765"/>
          <a:stretch/>
        </p:blipFill>
        <p:spPr>
          <a:xfrm>
            <a:off x="2137609" y="2416019"/>
            <a:ext cx="7140559" cy="3076355"/>
          </a:xfrm>
        </p:spPr>
      </p:pic>
    </p:spTree>
    <p:extLst>
      <p:ext uri="{BB962C8B-B14F-4D97-AF65-F5344CB8AC3E}">
        <p14:creationId xmlns:p14="http://schemas.microsoft.com/office/powerpoint/2010/main" val="42725441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3AFAC-18AE-3C4E-266E-6E34E0F6A4B4}"/>
              </a:ext>
            </a:extLst>
          </p:cNvPr>
          <p:cNvSpPr>
            <a:spLocks noGrp="1"/>
          </p:cNvSpPr>
          <p:nvPr>
            <p:ph type="title"/>
          </p:nvPr>
        </p:nvSpPr>
        <p:spPr>
          <a:xfrm>
            <a:off x="3800081" y="2844660"/>
            <a:ext cx="4591837" cy="1809500"/>
          </a:xfrm>
        </p:spPr>
        <p:txBody>
          <a:bodyPr/>
          <a:lstStyle/>
          <a:p>
            <a:r>
              <a:rPr lang="en-US" b="1" dirty="0">
                <a:ln w="22225">
                  <a:solidFill>
                    <a:schemeClr val="accent2"/>
                  </a:solidFill>
                  <a:prstDash val="solid"/>
                </a:ln>
                <a:solidFill>
                  <a:schemeClr val="accent2">
                    <a:lumMod val="40000"/>
                    <a:lumOff val="60000"/>
                  </a:schemeClr>
                </a:solidFill>
              </a:rPr>
              <a:t>Thank you</a:t>
            </a:r>
            <a:endParaRPr lang="en-IN"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687595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03AC31-0AA8-3C1C-193D-0B3DDE460A53}"/>
              </a:ext>
            </a:extLst>
          </p:cNvPr>
          <p:cNvSpPr>
            <a:spLocks noGrp="1"/>
          </p:cNvSpPr>
          <p:nvPr>
            <p:ph idx="1"/>
          </p:nvPr>
        </p:nvSpPr>
        <p:spPr>
          <a:xfrm>
            <a:off x="545432" y="1539081"/>
            <a:ext cx="11101136" cy="4357866"/>
          </a:xfrm>
        </p:spPr>
        <p:txBody>
          <a:bodyPr>
            <a:normAutofit lnSpcReduction="10000"/>
          </a:bodyPr>
          <a:lstStyle/>
          <a:p>
            <a:pPr algn="l">
              <a:buFont typeface="Arial" panose="020B0604020202020204" pitchFamily="34" charset="0"/>
              <a:buChar char="•"/>
            </a:pPr>
            <a:r>
              <a:rPr lang="en-US" sz="2000" b="0" i="0" dirty="0">
                <a:solidFill>
                  <a:srgbClr val="D1D5DB"/>
                </a:solidFill>
                <a:effectLst/>
                <a:latin typeface="Söhne"/>
              </a:rPr>
              <a:t>Spring Framework was created by Rod Johnson in 2003 and released under the Apache 2.0 license.</a:t>
            </a:r>
          </a:p>
          <a:p>
            <a:pPr algn="l">
              <a:buFont typeface="Arial" panose="020B0604020202020204" pitchFamily="34" charset="0"/>
              <a:buChar char="•"/>
            </a:pPr>
            <a:r>
              <a:rPr lang="en-US" sz="2000" b="0" i="0" dirty="0">
                <a:solidFill>
                  <a:srgbClr val="D1D5DB"/>
                </a:solidFill>
                <a:effectLst/>
                <a:latin typeface="Söhne"/>
              </a:rPr>
              <a:t>It is the most popular application development framework for enterprise Java.</a:t>
            </a:r>
          </a:p>
          <a:p>
            <a:pPr algn="l">
              <a:buFont typeface="Arial" panose="020B0604020202020204" pitchFamily="34" charset="0"/>
              <a:buChar char="•"/>
            </a:pPr>
            <a:r>
              <a:rPr lang="en-US" sz="2000" b="0" i="0" dirty="0">
                <a:solidFill>
                  <a:srgbClr val="D1D5DB"/>
                </a:solidFill>
                <a:effectLst/>
                <a:latin typeface="Söhne"/>
              </a:rPr>
              <a:t>It is an open-source Java platform.</a:t>
            </a:r>
          </a:p>
          <a:p>
            <a:pPr algn="l">
              <a:buFont typeface="Arial" panose="020B0604020202020204" pitchFamily="34" charset="0"/>
              <a:buChar char="•"/>
            </a:pPr>
            <a:r>
              <a:rPr lang="en-US" sz="2000" b="0" i="0" dirty="0">
                <a:solidFill>
                  <a:srgbClr val="D1D5DB"/>
                </a:solidFill>
                <a:effectLst/>
                <a:latin typeface="Söhne"/>
              </a:rPr>
              <a:t>Spring Framework allows developers to create high-performing, easily testable, and reusable code.</a:t>
            </a:r>
          </a:p>
          <a:p>
            <a:pPr algn="l">
              <a:buFont typeface="Arial" panose="020B0604020202020204" pitchFamily="34" charset="0"/>
              <a:buChar char="•"/>
            </a:pPr>
            <a:r>
              <a:rPr lang="en-US" sz="2000" b="0" i="0" dirty="0">
                <a:solidFill>
                  <a:srgbClr val="D1D5DB"/>
                </a:solidFill>
                <a:effectLst/>
                <a:latin typeface="Söhne"/>
              </a:rPr>
              <a:t>It is organized in a modular fashion, making it flexible and adaptable to different application requirements.</a:t>
            </a:r>
          </a:p>
          <a:p>
            <a:pPr algn="l">
              <a:buFont typeface="Arial" panose="020B0604020202020204" pitchFamily="34" charset="0"/>
              <a:buChar char="•"/>
            </a:pPr>
            <a:r>
              <a:rPr lang="en-US" sz="2000" b="0" i="0" dirty="0">
                <a:solidFill>
                  <a:srgbClr val="D1D5DB"/>
                </a:solidFill>
                <a:effectLst/>
                <a:latin typeface="Söhne"/>
              </a:rPr>
              <a:t>It simplifies Java development by providing a comprehensive programming and configuration model.</a:t>
            </a:r>
          </a:p>
          <a:p>
            <a:pPr marL="0" indent="0">
              <a:buNone/>
            </a:pPr>
            <a:endParaRPr lang="en-IN" sz="2000" dirty="0"/>
          </a:p>
        </p:txBody>
      </p:sp>
    </p:spTree>
    <p:extLst>
      <p:ext uri="{BB962C8B-B14F-4D97-AF65-F5344CB8AC3E}">
        <p14:creationId xmlns:p14="http://schemas.microsoft.com/office/powerpoint/2010/main" val="3917875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3589BA-6559-2FBB-20E4-3A2447824059}"/>
              </a:ext>
            </a:extLst>
          </p:cNvPr>
          <p:cNvSpPr>
            <a:spLocks noGrp="1"/>
          </p:cNvSpPr>
          <p:nvPr>
            <p:ph idx="1"/>
          </p:nvPr>
        </p:nvSpPr>
        <p:spPr>
          <a:xfrm>
            <a:off x="540000" y="382555"/>
            <a:ext cx="11101136" cy="5926169"/>
          </a:xfrm>
        </p:spPr>
        <p:txBody>
          <a:bodyPr>
            <a:normAutofit lnSpcReduction="10000"/>
          </a:bodyPr>
          <a:lstStyle/>
          <a:p>
            <a:pPr algn="l">
              <a:buFont typeface="Arial" panose="020B0604020202020204" pitchFamily="34" charset="0"/>
              <a:buChar char="•"/>
            </a:pPr>
            <a:r>
              <a:rPr lang="en-US" sz="2400" b="0" i="0" dirty="0">
                <a:solidFill>
                  <a:srgbClr val="D1D5DB"/>
                </a:solidFill>
                <a:effectLst/>
                <a:latin typeface="Söhne"/>
              </a:rPr>
              <a:t>Spring Framework enables a Plain Old Java Object (POJO) based programming model.</a:t>
            </a:r>
          </a:p>
          <a:p>
            <a:pPr algn="l">
              <a:buFont typeface="Arial" panose="020B0604020202020204" pitchFamily="34" charset="0"/>
              <a:buChar char="•"/>
            </a:pPr>
            <a:r>
              <a:rPr lang="en-US" sz="2400" b="0" i="0" dirty="0">
                <a:solidFill>
                  <a:srgbClr val="D1D5DB"/>
                </a:solidFill>
                <a:effectLst/>
                <a:latin typeface="Söhne"/>
              </a:rPr>
              <a:t>Spring Framework utilizes existing technologies such as:</a:t>
            </a:r>
          </a:p>
          <a:p>
            <a:pPr marL="742950" lvl="1" indent="-285750" algn="l">
              <a:buFont typeface="Arial" panose="020B0604020202020204" pitchFamily="34" charset="0"/>
              <a:buChar char="•"/>
            </a:pPr>
            <a:r>
              <a:rPr lang="en-US" sz="2400" b="0" i="0" dirty="0">
                <a:solidFill>
                  <a:srgbClr val="D1D5DB"/>
                </a:solidFill>
                <a:effectLst/>
                <a:latin typeface="Söhne"/>
              </a:rPr>
              <a:t>ORM (Object-Relational Mapping) frameworks for easy database integration.</a:t>
            </a:r>
          </a:p>
          <a:p>
            <a:pPr marL="742950" lvl="1" indent="-285750" algn="l">
              <a:buFont typeface="Arial" panose="020B0604020202020204" pitchFamily="34" charset="0"/>
              <a:buChar char="•"/>
            </a:pPr>
            <a:r>
              <a:rPr lang="en-US" sz="2400" b="0" i="0" dirty="0">
                <a:solidFill>
                  <a:srgbClr val="D1D5DB"/>
                </a:solidFill>
                <a:effectLst/>
                <a:latin typeface="Söhne"/>
              </a:rPr>
              <a:t>Logging frameworks for flexible and customizable logging.</a:t>
            </a:r>
          </a:p>
          <a:p>
            <a:pPr marL="742950" lvl="1" indent="-285750" algn="l">
              <a:buFont typeface="Arial" panose="020B0604020202020204" pitchFamily="34" charset="0"/>
              <a:buChar char="•"/>
            </a:pPr>
            <a:r>
              <a:rPr lang="en-US" sz="2400" b="0" i="0" dirty="0">
                <a:solidFill>
                  <a:srgbClr val="D1D5DB"/>
                </a:solidFill>
                <a:effectLst/>
                <a:latin typeface="Söhne"/>
              </a:rPr>
              <a:t>JEE (Java Enterprise Edition) technologies for enterprise-level capabilities.</a:t>
            </a:r>
          </a:p>
          <a:p>
            <a:pPr marL="742950" lvl="1" indent="-285750" algn="l">
              <a:buFont typeface="Arial" panose="020B0604020202020204" pitchFamily="34" charset="0"/>
              <a:buChar char="•"/>
            </a:pPr>
            <a:r>
              <a:rPr lang="en-US" sz="2400" b="0" i="0" dirty="0">
                <a:solidFill>
                  <a:srgbClr val="D1D5DB"/>
                </a:solidFill>
                <a:effectLst/>
                <a:latin typeface="Söhne"/>
              </a:rPr>
              <a:t>Quartz for scheduling and job execution.</a:t>
            </a:r>
          </a:p>
          <a:p>
            <a:pPr marL="742950" lvl="1" indent="-285750" algn="l">
              <a:buFont typeface="Arial" panose="020B0604020202020204" pitchFamily="34" charset="0"/>
              <a:buChar char="•"/>
            </a:pPr>
            <a:r>
              <a:rPr lang="en-US" sz="2400" b="0" i="0" dirty="0">
                <a:solidFill>
                  <a:srgbClr val="D1D5DB"/>
                </a:solidFill>
                <a:effectLst/>
                <a:latin typeface="Söhne"/>
              </a:rPr>
              <a:t>JDK (Java Development Kit) timers for task scheduling and time-based operations.</a:t>
            </a:r>
          </a:p>
          <a:p>
            <a:pPr marL="0" indent="0" algn="l">
              <a:buNone/>
            </a:pPr>
            <a:r>
              <a:rPr lang="en-US" sz="2400" b="0" i="0" dirty="0">
                <a:solidFill>
                  <a:srgbClr val="D1D5DB"/>
                </a:solidFill>
                <a:effectLst/>
                <a:latin typeface="Söhne"/>
              </a:rPr>
              <a:t>Please note that while Spring integrates with these technologies, it also provides its own implementations and abstractions for many of them, allowing developers to choose the most suitable options for their applications.</a:t>
            </a:r>
          </a:p>
          <a:p>
            <a:endParaRPr lang="en-IN" sz="2400" dirty="0"/>
          </a:p>
        </p:txBody>
      </p:sp>
    </p:spTree>
    <p:extLst>
      <p:ext uri="{BB962C8B-B14F-4D97-AF65-F5344CB8AC3E}">
        <p14:creationId xmlns:p14="http://schemas.microsoft.com/office/powerpoint/2010/main" val="1560442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B807C163-87AF-4BC4-ADE2-4E5EAFEEE8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7" name="Group 56">
            <a:extLst>
              <a:ext uri="{FF2B5EF4-FFF2-40B4-BE49-F238E27FC236}">
                <a16:creationId xmlns:a16="http://schemas.microsoft.com/office/drawing/2014/main" id="{3F696E8E-5A50-4F12-9E0B-502F850615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58" name="Rectangle 57">
              <a:extLst>
                <a:ext uri="{FF2B5EF4-FFF2-40B4-BE49-F238E27FC236}">
                  <a16:creationId xmlns:a16="http://schemas.microsoft.com/office/drawing/2014/main" id="{AB8A07F7-656D-4B06-860B-4290325213C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5D932A44-B2F8-4EA5-A529-D1EF350CB6F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A4211287-5AF6-4DE8-9550-CE2475D625B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1" name="Group 60">
              <a:extLst>
                <a:ext uri="{FF2B5EF4-FFF2-40B4-BE49-F238E27FC236}">
                  <a16:creationId xmlns:a16="http://schemas.microsoft.com/office/drawing/2014/main" id="{935D3D5B-2BDE-4FFA-AD19-2A6FA11B44F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66" name="Rectangle 65">
                <a:extLst>
                  <a:ext uri="{FF2B5EF4-FFF2-40B4-BE49-F238E27FC236}">
                    <a16:creationId xmlns:a16="http://schemas.microsoft.com/office/drawing/2014/main" id="{65141913-6183-49C2-BACE-61AF50181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6CBF2F32-98FF-4601-8322-C5E0724D9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1AF3E2D8-35DA-4B2D-891A-A1594F7DB5D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64" name="Rectangle 63">
                <a:extLst>
                  <a:ext uri="{FF2B5EF4-FFF2-40B4-BE49-F238E27FC236}">
                    <a16:creationId xmlns:a16="http://schemas.microsoft.com/office/drawing/2014/main" id="{4543934E-E678-45FF-8C62-1EF71BABE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59B54ED7-1C7F-4C59-B1CB-84D3D9C21C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3" name="Rectangle 62">
              <a:extLst>
                <a:ext uri="{FF2B5EF4-FFF2-40B4-BE49-F238E27FC236}">
                  <a16:creationId xmlns:a16="http://schemas.microsoft.com/office/drawing/2014/main" id="{6ABFC7E0-9992-4076-88C6-3354EB12EBA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9" name="Rectangle 68">
            <a:extLst>
              <a:ext uri="{FF2B5EF4-FFF2-40B4-BE49-F238E27FC236}">
                <a16:creationId xmlns:a16="http://schemas.microsoft.com/office/drawing/2014/main" id="{19C03209-5BD8-4B0B-847E-430FFF592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bg2">
                  <a:alpha val="40000"/>
                </a:schemeClr>
              </a:gs>
              <a:gs pos="100000">
                <a:schemeClr val="bg2">
                  <a:alpha val="80000"/>
                </a:schemeClr>
              </a:gs>
            </a:gsLst>
            <a:lin ang="162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4" name="Content Placeholder 3" descr="image.jpg">
            <a:extLst>
              <a:ext uri="{FF2B5EF4-FFF2-40B4-BE49-F238E27FC236}">
                <a16:creationId xmlns:a16="http://schemas.microsoft.com/office/drawing/2014/main" id="{5B25A8C9-FB3C-9E03-133A-140B089DE108}"/>
              </a:ext>
            </a:extLst>
          </p:cNvPr>
          <p:cNvPicPr>
            <a:picLocks noChangeAspect="1"/>
          </p:cNvPicPr>
          <p:nvPr/>
        </p:nvPicPr>
        <p:blipFill rotWithShape="1">
          <a:blip r:embed="rId2">
            <a:alphaModFix/>
          </a:blip>
          <a:srcRect b="35545"/>
          <a:stretch/>
        </p:blipFill>
        <p:spPr>
          <a:xfrm>
            <a:off x="1608232" y="1714500"/>
            <a:ext cx="7981407" cy="2893749"/>
          </a:xfrm>
          <a:prstGeom prst="rect">
            <a:avLst/>
          </a:prstGeom>
        </p:spPr>
      </p:pic>
    </p:spTree>
    <p:extLst>
      <p:ext uri="{BB962C8B-B14F-4D97-AF65-F5344CB8AC3E}">
        <p14:creationId xmlns:p14="http://schemas.microsoft.com/office/powerpoint/2010/main" val="2808186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ED88E92-14F3-4B58-9E48-1D79E139A8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10" name="Rectangle 9">
              <a:extLst>
                <a:ext uri="{FF2B5EF4-FFF2-40B4-BE49-F238E27FC236}">
                  <a16:creationId xmlns:a16="http://schemas.microsoft.com/office/drawing/2014/main" id="{A6466AE7-32B6-4334-AF41-B9387E6726C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659C09F8-90CD-443F-9AA1-D08C56A605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DC7304AB-BE7D-45AC-A876-4A24543AE5B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3" name="Group 12">
              <a:extLst>
                <a:ext uri="{FF2B5EF4-FFF2-40B4-BE49-F238E27FC236}">
                  <a16:creationId xmlns:a16="http://schemas.microsoft.com/office/drawing/2014/main" id="{8E11922B-DDB3-46D7-B1BD-C1CCDB3C42E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C580F8F6-E662-4BCD-AC9C-7E5DDBD5A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9A333FE5-ADB0-48EE-A1A6-9AA36DA343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a:extLst>
                <a:ext uri="{FF2B5EF4-FFF2-40B4-BE49-F238E27FC236}">
                  <a16:creationId xmlns:a16="http://schemas.microsoft.com/office/drawing/2014/main" id="{0B09CD4F-6DF4-48AA-BD35-23E3F2A643F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02223219-ACCC-42F2-A1B4-E3C8C8AB12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1510B0E9-9BA0-4357-9E04-554C19BAAC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5" name="Rectangle 14">
              <a:extLst>
                <a:ext uri="{FF2B5EF4-FFF2-40B4-BE49-F238E27FC236}">
                  <a16:creationId xmlns:a16="http://schemas.microsoft.com/office/drawing/2014/main" id="{DF06DA80-525A-4C9E-A441-50630AA772A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1" name="Rectangle 20">
            <a:extLst>
              <a:ext uri="{FF2B5EF4-FFF2-40B4-BE49-F238E27FC236}">
                <a16:creationId xmlns:a16="http://schemas.microsoft.com/office/drawing/2014/main" id="{E841E027-8E53-4FEB-8605-2124D8573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pic>
        <p:nvPicPr>
          <p:cNvPr id="4" name="Content Placeholder 3" descr="image.jpg">
            <a:extLst>
              <a:ext uri="{FF2B5EF4-FFF2-40B4-BE49-F238E27FC236}">
                <a16:creationId xmlns:a16="http://schemas.microsoft.com/office/drawing/2014/main" id="{175AD3B9-9C58-50B0-8E0F-ED055837B732}"/>
              </a:ext>
            </a:extLst>
          </p:cNvPr>
          <p:cNvPicPr>
            <a:picLocks noGrp="1" noChangeAspect="1"/>
          </p:cNvPicPr>
          <p:nvPr>
            <p:ph idx="1"/>
          </p:nvPr>
        </p:nvPicPr>
        <p:blipFill rotWithShape="1">
          <a:blip r:embed="rId2"/>
          <a:srcRect/>
          <a:stretch/>
        </p:blipFill>
        <p:spPr>
          <a:xfrm>
            <a:off x="20" y="10"/>
            <a:ext cx="12191980" cy="685799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23" name="Rectangle 22">
            <a:extLst>
              <a:ext uri="{FF2B5EF4-FFF2-40B4-BE49-F238E27FC236}">
                <a16:creationId xmlns:a16="http://schemas.microsoft.com/office/drawing/2014/main" id="{574596C6-CB61-482A-8707-35BB9E4A85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2019649"/>
            <a:ext cx="4838350" cy="483835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7096C64-C756-42D7-839F-6574A27B91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887" y="2538000"/>
            <a:ext cx="4320000" cy="4320000"/>
          </a:xfrm>
          <a:prstGeom prst="ellipse">
            <a:avLst/>
          </a:prstGeom>
          <a:solidFill>
            <a:schemeClr val="accent2">
              <a:alpha val="2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2EA03E3C-B531-4722-88A1-98738378EF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03875" y="0"/>
            <a:ext cx="6521820" cy="3260910"/>
            <a:chOff x="0" y="0"/>
            <a:chExt cx="2880000" cy="1440000"/>
          </a:xfrm>
        </p:grpSpPr>
        <p:sp>
          <p:nvSpPr>
            <p:cNvPr id="28" name="Rectangle 27">
              <a:extLst>
                <a:ext uri="{FF2B5EF4-FFF2-40B4-BE49-F238E27FC236}">
                  <a16:creationId xmlns:a16="http://schemas.microsoft.com/office/drawing/2014/main" id="{1A65B128-E28F-4E8E-B1CB-D7ECF2719D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5B2B2A0-0DB4-48E4-9D06-D0AE01B1D7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Rectangle 30">
            <a:extLst>
              <a:ext uri="{FF2B5EF4-FFF2-40B4-BE49-F238E27FC236}">
                <a16:creationId xmlns:a16="http://schemas.microsoft.com/office/drawing/2014/main" id="{A8BD02F7-7E76-4A7F-808C-52D994142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6937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50809-AE4E-6E5D-0C06-7380F6E1A2D3}"/>
              </a:ext>
            </a:extLst>
          </p:cNvPr>
          <p:cNvSpPr>
            <a:spLocks noGrp="1"/>
          </p:cNvSpPr>
          <p:nvPr>
            <p:ph type="title"/>
          </p:nvPr>
        </p:nvSpPr>
        <p:spPr/>
        <p:txBody>
          <a:bodyPr/>
          <a:lstStyle/>
          <a:p>
            <a:r>
              <a:rPr lang="en-IN" b="1" i="0" dirty="0">
                <a:solidFill>
                  <a:srgbClr val="FFFFFF"/>
                </a:solidFill>
                <a:effectLst/>
                <a:latin typeface="Source Sans 3"/>
              </a:rPr>
              <a:t>Spring Boot</a:t>
            </a:r>
            <a:br>
              <a:rPr lang="en-IN" b="1" i="0" dirty="0">
                <a:solidFill>
                  <a:srgbClr val="FFFFFF"/>
                </a:solidFill>
                <a:effectLst/>
                <a:latin typeface="Source Sans 3"/>
              </a:rPr>
            </a:br>
            <a:endParaRPr lang="en-IN" dirty="0"/>
          </a:p>
        </p:txBody>
      </p:sp>
      <p:sp>
        <p:nvSpPr>
          <p:cNvPr id="3" name="Content Placeholder 2">
            <a:extLst>
              <a:ext uri="{FF2B5EF4-FFF2-40B4-BE49-F238E27FC236}">
                <a16:creationId xmlns:a16="http://schemas.microsoft.com/office/drawing/2014/main" id="{433F52CD-DA64-C180-25A6-B15C9310878F}"/>
              </a:ext>
            </a:extLst>
          </p:cNvPr>
          <p:cNvSpPr>
            <a:spLocks noGrp="1"/>
          </p:cNvSpPr>
          <p:nvPr>
            <p:ph idx="1"/>
          </p:nvPr>
        </p:nvSpPr>
        <p:spPr>
          <a:xfrm>
            <a:off x="540000" y="1782147"/>
            <a:ext cx="11101136" cy="4526577"/>
          </a:xfrm>
        </p:spPr>
        <p:txBody>
          <a:bodyPr>
            <a:normAutofit lnSpcReduction="10000"/>
          </a:bodyPr>
          <a:lstStyle/>
          <a:p>
            <a:r>
              <a:rPr lang="en-US" dirty="0"/>
              <a:t>The Spring Boot is built on top of the core Spring framework. It is a simplified and automated version of the spring framework. The spring boot follows a layered architecture in which each layer communicates to other layers(Above or below in hierarchical order). The spring boot documentation provides the following definition to the Spring Boot Framework.</a:t>
            </a:r>
          </a:p>
          <a:p>
            <a:endParaRPr lang="en-US" dirty="0"/>
          </a:p>
          <a:p>
            <a:pPr marL="0" indent="0">
              <a:buNone/>
            </a:pPr>
            <a:r>
              <a:rPr lang="en-US" dirty="0">
                <a:highlight>
                  <a:srgbClr val="000080"/>
                </a:highlight>
              </a:rPr>
              <a:t>“Spring Boot makes it easy to create stand-alone, production-grade Spring based application that you can “Just Run”.”</a:t>
            </a:r>
          </a:p>
          <a:p>
            <a:endParaRPr lang="en-US" dirty="0"/>
          </a:p>
          <a:p>
            <a:r>
              <a:rPr lang="en-US" dirty="0"/>
              <a:t>The main aim of spring boot is to remove the XML and annotations-based configuration settings from the application. Along with this spring boot provides the following benefits such as opinionated(options to later change the configuration), convention over configuration, stand-alone, and production-ready.</a:t>
            </a:r>
            <a:endParaRPr lang="en-IN" dirty="0"/>
          </a:p>
        </p:txBody>
      </p:sp>
    </p:spTree>
    <p:extLst>
      <p:ext uri="{BB962C8B-B14F-4D97-AF65-F5344CB8AC3E}">
        <p14:creationId xmlns:p14="http://schemas.microsoft.com/office/powerpoint/2010/main" val="1597609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64">
            <a:extLst>
              <a:ext uri="{FF2B5EF4-FFF2-40B4-BE49-F238E27FC236}">
                <a16:creationId xmlns:a16="http://schemas.microsoft.com/office/drawing/2014/main" id="{DD98E61A-E482-4DCD-B615-A18B8685C2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0" name="Group 66">
            <a:extLst>
              <a:ext uri="{FF2B5EF4-FFF2-40B4-BE49-F238E27FC236}">
                <a16:creationId xmlns:a16="http://schemas.microsoft.com/office/drawing/2014/main" id="{7C6B683D-13FA-4605-8648-01FC9C82FE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91" name="Rectangle 67">
              <a:extLst>
                <a:ext uri="{FF2B5EF4-FFF2-40B4-BE49-F238E27FC236}">
                  <a16:creationId xmlns:a16="http://schemas.microsoft.com/office/drawing/2014/main" id="{9852A959-AA36-4E4C-940B-F33A7BE0ABC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FFFC38A9-EA65-4BD6-A6E1-CAD07CCB81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F9E36CA9-9013-4306-B36F-2E349B6FEDB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1" name="Group 70">
              <a:extLst>
                <a:ext uri="{FF2B5EF4-FFF2-40B4-BE49-F238E27FC236}">
                  <a16:creationId xmlns:a16="http://schemas.microsoft.com/office/drawing/2014/main" id="{CE8D3FFE-4362-43F6-99D3-1B83F7AD594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92" name="Rectangle 75">
                <a:extLst>
                  <a:ext uri="{FF2B5EF4-FFF2-40B4-BE49-F238E27FC236}">
                    <a16:creationId xmlns:a16="http://schemas.microsoft.com/office/drawing/2014/main" id="{F7AA39D6-8796-468A-8C18-D17C0BBF2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75967788-298A-4B75-B02F-0625E5F84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2" name="Group 71">
              <a:extLst>
                <a:ext uri="{FF2B5EF4-FFF2-40B4-BE49-F238E27FC236}">
                  <a16:creationId xmlns:a16="http://schemas.microsoft.com/office/drawing/2014/main" id="{8D0FB4E1-29BE-427B-9999-B25351A07CB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93" name="Rectangle 73">
                <a:extLst>
                  <a:ext uri="{FF2B5EF4-FFF2-40B4-BE49-F238E27FC236}">
                    <a16:creationId xmlns:a16="http://schemas.microsoft.com/office/drawing/2014/main" id="{39914662-C165-4AD1-89C0-F6C47C109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384C8199-BC83-4D02-8937-CF9AB0F4CF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3" name="Rectangle 72">
              <a:extLst>
                <a:ext uri="{FF2B5EF4-FFF2-40B4-BE49-F238E27FC236}">
                  <a16:creationId xmlns:a16="http://schemas.microsoft.com/office/drawing/2014/main" id="{4A28F3F3-1D22-45C2-8627-C7E4E74BDD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78">
            <a:extLst>
              <a:ext uri="{FF2B5EF4-FFF2-40B4-BE49-F238E27FC236}">
                <a16:creationId xmlns:a16="http://schemas.microsoft.com/office/drawing/2014/main" id="{9D8267F7-1115-4F9A-BEF5-BB6664BCF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a:gsLst>
              <a:gs pos="0">
                <a:schemeClr val="bg2">
                  <a:alpha val="40000"/>
                </a:schemeClr>
              </a:gs>
              <a:gs pos="100000">
                <a:schemeClr val="bg2">
                  <a:alpha val="80000"/>
                </a:schemeClr>
              </a:gs>
            </a:gsLst>
            <a:lin ang="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20" name="Picture 19">
            <a:extLst>
              <a:ext uri="{FF2B5EF4-FFF2-40B4-BE49-F238E27FC236}">
                <a16:creationId xmlns:a16="http://schemas.microsoft.com/office/drawing/2014/main" id="{71DD8C1B-3CA9-034C-DA7F-4DEFAE1E7C67}"/>
              </a:ext>
            </a:extLst>
          </p:cNvPr>
          <p:cNvPicPr>
            <a:picLocks noChangeAspect="1"/>
          </p:cNvPicPr>
          <p:nvPr/>
        </p:nvPicPr>
        <p:blipFill>
          <a:blip r:embed="rId2"/>
          <a:stretch>
            <a:fillRect/>
          </a:stretch>
        </p:blipFill>
        <p:spPr>
          <a:xfrm>
            <a:off x="1924486" y="1815384"/>
            <a:ext cx="8654599" cy="2812744"/>
          </a:xfrm>
          <a:prstGeom prst="rect">
            <a:avLst/>
          </a:prstGeom>
        </p:spPr>
      </p:pic>
    </p:spTree>
    <p:extLst>
      <p:ext uri="{BB962C8B-B14F-4D97-AF65-F5344CB8AC3E}">
        <p14:creationId xmlns:p14="http://schemas.microsoft.com/office/powerpoint/2010/main" val="229727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F50CEF14-7D7D-7C8F-45D7-7881E279E1B4}"/>
              </a:ext>
            </a:extLst>
          </p:cNvPr>
          <p:cNvSpPr>
            <a:spLocks noGrp="1"/>
          </p:cNvSpPr>
          <p:nvPr>
            <p:ph type="title"/>
          </p:nvPr>
        </p:nvSpPr>
        <p:spPr>
          <a:xfrm>
            <a:off x="540000" y="540000"/>
            <a:ext cx="11101135" cy="1088775"/>
          </a:xfrm>
        </p:spPr>
        <p:txBody>
          <a:bodyPr/>
          <a:lstStyle/>
          <a:p>
            <a:r>
              <a:rPr lang="en-US" dirty="0"/>
              <a:t>Features of Spring Boot</a:t>
            </a:r>
            <a:endParaRPr lang="en-IN" dirty="0"/>
          </a:p>
        </p:txBody>
      </p:sp>
      <p:sp>
        <p:nvSpPr>
          <p:cNvPr id="12" name="Content Placeholder 11">
            <a:extLst>
              <a:ext uri="{FF2B5EF4-FFF2-40B4-BE49-F238E27FC236}">
                <a16:creationId xmlns:a16="http://schemas.microsoft.com/office/drawing/2014/main" id="{57641C7B-1D5E-8102-301B-BA1B23C2760B}"/>
              </a:ext>
            </a:extLst>
          </p:cNvPr>
          <p:cNvSpPr>
            <a:spLocks noGrp="1"/>
          </p:cNvSpPr>
          <p:nvPr>
            <p:ph idx="1"/>
          </p:nvPr>
        </p:nvSpPr>
        <p:spPr>
          <a:xfrm>
            <a:off x="540000" y="1922107"/>
            <a:ext cx="11101136" cy="4386618"/>
          </a:xfrm>
        </p:spPr>
        <p:txBody>
          <a:bodyPr>
            <a:normAutofit fontScale="92500" lnSpcReduction="20000"/>
          </a:bodyPr>
          <a:lstStyle/>
          <a:p>
            <a:pPr algn="l" fontAlgn="base"/>
            <a:r>
              <a:rPr lang="en-US" b="0" i="0" dirty="0">
                <a:solidFill>
                  <a:srgbClr val="FFFFFF"/>
                </a:solidFill>
                <a:effectLst/>
                <a:latin typeface="Nunito" pitchFamily="2" charset="0"/>
              </a:rPr>
              <a:t>Spring Boot is built on the top of the conventional spring framework. So, it provides all the features of spring and is yet easier to use than spring.</a:t>
            </a:r>
          </a:p>
          <a:p>
            <a:pPr algn="l" fontAlgn="base">
              <a:buFont typeface="Arial" panose="020B0604020202020204" pitchFamily="34" charset="0"/>
              <a:buChar char="•"/>
            </a:pPr>
            <a:r>
              <a:rPr lang="en-US" b="1" i="0" dirty="0">
                <a:solidFill>
                  <a:srgbClr val="FFFFFF"/>
                </a:solidFill>
                <a:effectLst/>
                <a:latin typeface="Nunito" pitchFamily="2" charset="0"/>
              </a:rPr>
              <a:t>It allows to avoid heavy configuration of XML which is present in spring:</a:t>
            </a:r>
            <a:br>
              <a:rPr lang="en-US" b="0" i="0" dirty="0">
                <a:solidFill>
                  <a:srgbClr val="FFFFFF"/>
                </a:solidFill>
                <a:effectLst/>
                <a:latin typeface="Nunito" pitchFamily="2" charset="0"/>
              </a:rPr>
            </a:br>
            <a:r>
              <a:rPr lang="en-US" b="0" i="0" dirty="0">
                <a:solidFill>
                  <a:srgbClr val="FFFFFF"/>
                </a:solidFill>
                <a:effectLst/>
                <a:latin typeface="Nunito" pitchFamily="2" charset="0"/>
              </a:rPr>
              <a:t>Unlike the </a:t>
            </a:r>
            <a:r>
              <a:rPr lang="en-US" b="0" i="0" u="sng" dirty="0">
                <a:solidFill>
                  <a:srgbClr val="FFFFFF"/>
                </a:solidFill>
                <a:effectLst/>
                <a:latin typeface="Nunito" pitchFamily="2" charset="0"/>
                <a:hlinkClick r:id="rId2"/>
              </a:rPr>
              <a:t>Spring MVC Project</a:t>
            </a:r>
            <a:r>
              <a:rPr lang="en-US" b="0" i="0" dirty="0">
                <a:solidFill>
                  <a:srgbClr val="FFFFFF"/>
                </a:solidFill>
                <a:effectLst/>
                <a:latin typeface="Nunito" pitchFamily="2" charset="0"/>
              </a:rPr>
              <a:t>, in spring boot everything is auto-configured. We just need to use proper configuration for utilizing a particular </a:t>
            </a:r>
            <a:r>
              <a:rPr lang="en-US" b="0" i="0" dirty="0" err="1">
                <a:solidFill>
                  <a:srgbClr val="FFFFFF"/>
                </a:solidFill>
                <a:effectLst/>
                <a:latin typeface="Nunito" pitchFamily="2" charset="0"/>
              </a:rPr>
              <a:t>functionality.</a:t>
            </a:r>
            <a:r>
              <a:rPr lang="en-US" b="1" i="0" dirty="0" err="1">
                <a:solidFill>
                  <a:srgbClr val="FFFFFF"/>
                </a:solidFill>
                <a:effectLst/>
                <a:latin typeface="Nunito" pitchFamily="2" charset="0"/>
              </a:rPr>
              <a:t>For</a:t>
            </a:r>
            <a:r>
              <a:rPr lang="en-US" b="1" i="0" dirty="0">
                <a:solidFill>
                  <a:srgbClr val="FFFFFF"/>
                </a:solidFill>
                <a:effectLst/>
                <a:latin typeface="Nunito" pitchFamily="2" charset="0"/>
              </a:rPr>
              <a:t> example:</a:t>
            </a:r>
            <a:r>
              <a:rPr lang="en-US" b="0" i="0" dirty="0">
                <a:solidFill>
                  <a:srgbClr val="FFFFFF"/>
                </a:solidFill>
                <a:effectLst/>
                <a:latin typeface="Nunito" pitchFamily="2" charset="0"/>
              </a:rPr>
              <a:t> If we want to use </a:t>
            </a:r>
            <a:r>
              <a:rPr lang="en-US" b="0" i="0" u="sng" dirty="0">
                <a:solidFill>
                  <a:srgbClr val="FFFFFF"/>
                </a:solidFill>
                <a:effectLst/>
                <a:latin typeface="Nunito" pitchFamily="2" charset="0"/>
                <a:hlinkClick r:id="rId3"/>
              </a:rPr>
              <a:t>hibernate(ORM)</a:t>
            </a:r>
            <a:r>
              <a:rPr lang="en-US" b="0" i="0" dirty="0">
                <a:solidFill>
                  <a:srgbClr val="FFFFFF"/>
                </a:solidFill>
                <a:effectLst/>
                <a:latin typeface="Nunito" pitchFamily="2" charset="0"/>
              </a:rPr>
              <a:t> then we can just add </a:t>
            </a:r>
            <a:r>
              <a:rPr lang="en-US" b="1" i="0" dirty="0">
                <a:solidFill>
                  <a:srgbClr val="FFFFFF"/>
                </a:solidFill>
                <a:effectLst/>
                <a:latin typeface="Nunito" pitchFamily="2" charset="0"/>
              </a:rPr>
              <a:t>@Table annotation</a:t>
            </a:r>
            <a:r>
              <a:rPr lang="en-US" b="0" i="0" dirty="0">
                <a:solidFill>
                  <a:srgbClr val="FFFFFF"/>
                </a:solidFill>
                <a:effectLst/>
                <a:latin typeface="Nunito" pitchFamily="2" charset="0"/>
              </a:rPr>
              <a:t> above model/entity class(discussed later) and add </a:t>
            </a:r>
            <a:r>
              <a:rPr lang="en-US" b="1" i="0" dirty="0">
                <a:solidFill>
                  <a:srgbClr val="FFFFFF"/>
                </a:solidFill>
                <a:effectLst/>
                <a:latin typeface="Nunito" pitchFamily="2" charset="0"/>
              </a:rPr>
              <a:t>@Column annotation</a:t>
            </a:r>
            <a:r>
              <a:rPr lang="en-US" b="0" i="0" dirty="0">
                <a:solidFill>
                  <a:srgbClr val="FFFFFF"/>
                </a:solidFill>
                <a:effectLst/>
                <a:latin typeface="Nunito" pitchFamily="2" charset="0"/>
              </a:rPr>
              <a:t> to map it to table and columns in the database</a:t>
            </a:r>
          </a:p>
          <a:p>
            <a:pPr algn="l" fontAlgn="base">
              <a:buFont typeface="Arial" panose="020B0604020202020204" pitchFamily="34" charset="0"/>
              <a:buChar char="•"/>
            </a:pPr>
            <a:r>
              <a:rPr lang="en-US" b="1" i="0" dirty="0">
                <a:solidFill>
                  <a:srgbClr val="FFFFFF"/>
                </a:solidFill>
                <a:effectLst/>
                <a:latin typeface="Nunito" pitchFamily="2" charset="0"/>
              </a:rPr>
              <a:t>It provides easy maintenance and creation of REST end points:</a:t>
            </a:r>
            <a:br>
              <a:rPr lang="en-US" b="0" i="0" dirty="0">
                <a:solidFill>
                  <a:srgbClr val="FFFFFF"/>
                </a:solidFill>
                <a:effectLst/>
                <a:latin typeface="Nunito" pitchFamily="2" charset="0"/>
              </a:rPr>
            </a:br>
            <a:r>
              <a:rPr lang="en-US" b="0" i="0" dirty="0">
                <a:solidFill>
                  <a:srgbClr val="FFFFFF"/>
                </a:solidFill>
                <a:effectLst/>
                <a:latin typeface="Nunito" pitchFamily="2" charset="0"/>
              </a:rPr>
              <a:t>Creating a </a:t>
            </a:r>
            <a:r>
              <a:rPr lang="en-US" b="0" i="0" u="sng" dirty="0">
                <a:solidFill>
                  <a:srgbClr val="FFFFFF"/>
                </a:solidFill>
                <a:effectLst/>
                <a:latin typeface="Nunito" pitchFamily="2" charset="0"/>
                <a:hlinkClick r:id="rId4"/>
              </a:rPr>
              <a:t>REST API</a:t>
            </a:r>
            <a:r>
              <a:rPr lang="en-US" b="0" i="0" dirty="0">
                <a:solidFill>
                  <a:srgbClr val="FFFFFF"/>
                </a:solidFill>
                <a:effectLst/>
                <a:latin typeface="Nunito" pitchFamily="2" charset="0"/>
              </a:rPr>
              <a:t> is very easy in Spring Boot. Just the annotation </a:t>
            </a:r>
            <a:r>
              <a:rPr lang="en-US" b="1" i="0" dirty="0">
                <a:solidFill>
                  <a:srgbClr val="FFFFFF"/>
                </a:solidFill>
                <a:effectLst/>
                <a:latin typeface="Nunito" pitchFamily="2" charset="0"/>
              </a:rPr>
              <a:t>@RestController</a:t>
            </a:r>
            <a:r>
              <a:rPr lang="en-US" b="0" i="0" dirty="0">
                <a:solidFill>
                  <a:srgbClr val="FFFFFF"/>
                </a:solidFill>
                <a:effectLst/>
                <a:latin typeface="Nunito" pitchFamily="2" charset="0"/>
              </a:rPr>
              <a:t> and </a:t>
            </a:r>
            <a:r>
              <a:rPr lang="en-US" b="1" i="0" dirty="0">
                <a:solidFill>
                  <a:srgbClr val="FFFFFF"/>
                </a:solidFill>
                <a:effectLst/>
                <a:latin typeface="Nunito" pitchFamily="2" charset="0"/>
              </a:rPr>
              <a:t>@RequestMapping(/endPoint)</a:t>
            </a:r>
            <a:r>
              <a:rPr lang="en-US" b="0" i="0" dirty="0">
                <a:solidFill>
                  <a:srgbClr val="FFFFFF"/>
                </a:solidFill>
                <a:effectLst/>
                <a:latin typeface="Nunito" pitchFamily="2" charset="0"/>
              </a:rPr>
              <a:t> over the controller class does the work.</a:t>
            </a:r>
          </a:p>
          <a:p>
            <a:pPr algn="l" fontAlgn="base">
              <a:buFont typeface="Arial" panose="020B0604020202020204" pitchFamily="34" charset="0"/>
              <a:buChar char="•"/>
            </a:pPr>
            <a:r>
              <a:rPr lang="en-US" b="1" i="0" dirty="0">
                <a:solidFill>
                  <a:srgbClr val="FFFFFF"/>
                </a:solidFill>
                <a:effectLst/>
                <a:latin typeface="Nunito" pitchFamily="2" charset="0"/>
              </a:rPr>
              <a:t>It includes embedded </a:t>
            </a:r>
            <a:r>
              <a:rPr lang="en-US" b="1" i="0" dirty="0" err="1">
                <a:solidFill>
                  <a:srgbClr val="FFFFFF"/>
                </a:solidFill>
                <a:effectLst/>
                <a:latin typeface="Nunito" pitchFamily="2" charset="0"/>
              </a:rPr>
              <a:t>Tomcat-server:</a:t>
            </a:r>
            <a:r>
              <a:rPr lang="en-US" b="0" i="0" dirty="0" err="1">
                <a:solidFill>
                  <a:srgbClr val="FFFFFF"/>
                </a:solidFill>
                <a:effectLst/>
                <a:latin typeface="Nunito" pitchFamily="2" charset="0"/>
              </a:rPr>
              <a:t>Unlike</a:t>
            </a:r>
            <a:r>
              <a:rPr lang="en-US" b="0" i="0" dirty="0">
                <a:solidFill>
                  <a:srgbClr val="FFFFFF"/>
                </a:solidFill>
                <a:effectLst/>
                <a:latin typeface="Nunito" pitchFamily="2" charset="0"/>
              </a:rPr>
              <a:t> </a:t>
            </a:r>
            <a:r>
              <a:rPr lang="en-US" b="0" i="0" u="sng" dirty="0">
                <a:solidFill>
                  <a:srgbClr val="FFFFFF"/>
                </a:solidFill>
                <a:effectLst/>
                <a:latin typeface="Nunito" pitchFamily="2" charset="0"/>
                <a:hlinkClick r:id="rId2"/>
              </a:rPr>
              <a:t>Spring MVC project</a:t>
            </a:r>
            <a:r>
              <a:rPr lang="en-US" b="0" i="0" dirty="0">
                <a:solidFill>
                  <a:srgbClr val="FFFFFF"/>
                </a:solidFill>
                <a:effectLst/>
                <a:latin typeface="Nunito" pitchFamily="2" charset="0"/>
              </a:rPr>
              <a:t> where we have to manually add and install the tomcat server, Spring Boot comes with an </a:t>
            </a:r>
            <a:r>
              <a:rPr lang="en-US" b="0" i="0" u="sng" dirty="0">
                <a:solidFill>
                  <a:srgbClr val="FFFFFF"/>
                </a:solidFill>
                <a:effectLst/>
                <a:latin typeface="Nunito" pitchFamily="2" charset="0"/>
                <a:hlinkClick r:id="rId5"/>
              </a:rPr>
              <a:t>embedded Tomcat server</a:t>
            </a:r>
            <a:r>
              <a:rPr lang="en-US" b="0" i="0" dirty="0">
                <a:solidFill>
                  <a:srgbClr val="FFFFFF"/>
                </a:solidFill>
                <a:effectLst/>
                <a:latin typeface="Nunito" pitchFamily="2" charset="0"/>
              </a:rPr>
              <a:t>, so that the applications can be hosted on it.</a:t>
            </a:r>
          </a:p>
          <a:p>
            <a:endParaRPr lang="en-IN" dirty="0"/>
          </a:p>
        </p:txBody>
      </p:sp>
    </p:spTree>
    <p:extLst>
      <p:ext uri="{BB962C8B-B14F-4D97-AF65-F5344CB8AC3E}">
        <p14:creationId xmlns:p14="http://schemas.microsoft.com/office/powerpoint/2010/main" val="4173555611"/>
      </p:ext>
    </p:extLst>
  </p:cSld>
  <p:clrMapOvr>
    <a:masterClrMapping/>
  </p:clrMapOvr>
</p:sld>
</file>

<file path=ppt/theme/theme1.xml><?xml version="1.0" encoding="utf-8"?>
<a:theme xmlns:a="http://schemas.openxmlformats.org/drawingml/2006/main" name="GlowVTI">
  <a:themeElements>
    <a:clrScheme name="AnalogousFromLightSeedLeftStep">
      <a:dk1>
        <a:srgbClr val="000000"/>
      </a:dk1>
      <a:lt1>
        <a:srgbClr val="FFFFFF"/>
      </a:lt1>
      <a:dk2>
        <a:srgbClr val="24393F"/>
      </a:dk2>
      <a:lt2>
        <a:srgbClr val="E8E8E2"/>
      </a:lt2>
      <a:accent1>
        <a:srgbClr val="8885D7"/>
      </a:accent1>
      <a:accent2>
        <a:srgbClr val="6A90CE"/>
      </a:accent2>
      <a:accent3>
        <a:srgbClr val="5AAEC3"/>
      </a:accent3>
      <a:accent4>
        <a:srgbClr val="5DB4A2"/>
      </a:accent4>
      <a:accent5>
        <a:srgbClr val="68B484"/>
      </a:accent5>
      <a:accent6>
        <a:srgbClr val="62B65E"/>
      </a:accent6>
      <a:hlink>
        <a:srgbClr val="848651"/>
      </a:hlink>
      <a:folHlink>
        <a:srgbClr val="7F7F7F"/>
      </a:folHlink>
    </a:clrScheme>
    <a:fontScheme name="Blur">
      <a:majorFont>
        <a:latin typeface="Bell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wVTI" id="{D5B5AA20-F6D3-43B8-AF6B-ECAF69256418}" vid="{93025AB5-1D44-4CD3-9BC3-729F6E11E040}"/>
    </a:ext>
  </a:extLst>
</a:theme>
</file>

<file path=docProps/app.xml><?xml version="1.0" encoding="utf-8"?>
<Properties xmlns="http://schemas.openxmlformats.org/officeDocument/2006/extended-properties" xmlns:vt="http://schemas.openxmlformats.org/officeDocument/2006/docPropsVTypes">
  <Template>Ion Boardroom</Template>
  <TotalTime>405</TotalTime>
  <Words>1427</Words>
  <Application>Microsoft Office PowerPoint</Application>
  <PresentationFormat>Widescreen</PresentationFormat>
  <Paragraphs>97</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Avenir Next LT Pro</vt:lpstr>
      <vt:lpstr>Bell MT</vt:lpstr>
      <vt:lpstr>Nunito</vt:lpstr>
      <vt:lpstr>Söhne</vt:lpstr>
      <vt:lpstr>Söhne Mono</vt:lpstr>
      <vt:lpstr>Source Sans 3</vt:lpstr>
      <vt:lpstr>GlowVTI</vt:lpstr>
      <vt:lpstr>Spring Boot</vt:lpstr>
      <vt:lpstr>What is Spring Framework</vt:lpstr>
      <vt:lpstr>PowerPoint Presentation</vt:lpstr>
      <vt:lpstr>PowerPoint Presentation</vt:lpstr>
      <vt:lpstr>PowerPoint Presentation</vt:lpstr>
      <vt:lpstr>PowerPoint Presentation</vt:lpstr>
      <vt:lpstr>Spring Boot </vt:lpstr>
      <vt:lpstr>PowerPoint Presentation</vt:lpstr>
      <vt:lpstr>Features of Spring Boot</vt:lpstr>
      <vt:lpstr>PowerPoint Presentation</vt:lpstr>
      <vt:lpstr>PowerPoint Presentation</vt:lpstr>
      <vt:lpstr>Overview of Spring Architecture </vt:lpstr>
      <vt:lpstr>PowerPoint Presentation</vt:lpstr>
      <vt:lpstr>PowerPoint Presentation</vt:lpstr>
      <vt:lpstr>PowerPoint Presentation</vt:lpstr>
      <vt:lpstr>Spring Boot – Annotations</vt:lpstr>
      <vt:lpstr>PowerPoint Presentation</vt:lpstr>
      <vt:lpstr>Spring IOC</vt:lpstr>
      <vt:lpstr>Dependency Injection (DI)</vt:lpstr>
      <vt:lpstr>Component Scanning</vt:lpstr>
      <vt:lpstr>Configuration</vt:lpstr>
      <vt:lpstr>Getting Started</vt:lpstr>
      <vt:lpstr>Folder structure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Boot</dc:title>
  <dc:creator>Kaushal Joshi</dc:creator>
  <cp:lastModifiedBy>Kaushal Joshi</cp:lastModifiedBy>
  <cp:revision>4</cp:revision>
  <dcterms:created xsi:type="dcterms:W3CDTF">2023-07-05T15:39:19Z</dcterms:created>
  <dcterms:modified xsi:type="dcterms:W3CDTF">2023-07-06T09:16:28Z</dcterms:modified>
</cp:coreProperties>
</file>