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858E-61BA-801A-8C39-30CC301BE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B5911-B5E0-AD96-2A32-5310BE7C7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867D-C77C-5B62-9809-9F31CB36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F9AE-90C2-50B0-0CEA-8B778095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6751-088B-3B39-6CB6-7682566E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8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A359-0BCB-DF6E-BD89-5C23050A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C75B9-836B-6B9A-7091-B67DFB11B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CE32-54CA-C42C-E34F-0F90858C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B8EE8-7A75-181C-4623-B82669D3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9528-D2E7-4EFA-F439-2A479E7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269D4-D150-5390-E4A7-35B4F3B5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5DD6E-68BC-8248-FB1B-63527F111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B9DD-EF96-F904-DDB7-E109E91C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E43B-9423-DE05-3043-26515630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589E5-5058-99B8-0A51-405C1BA0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0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7BEA-7A53-E3F2-D855-562D97A8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A67F-86A7-5770-6815-211781B8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AAC6-8364-1C07-5B45-2AE785FB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AB0E9-7065-84BE-D5E6-20BC0D31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CAA1-B3D6-8FE2-8D6E-C0E04115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97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9BA4-7EA8-A76F-6B6B-52222B7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F6179-B979-EAE6-FD3B-3D35F653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B866-6B2F-DA88-6955-9403F12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E4C9-7DA5-352B-F661-A00FDAEB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233C-7E60-DBA2-993C-12A4EE65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4085-1235-7C0D-C90D-846555CF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C080-7D8E-1B2B-3374-7AD81DFCC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6CF89-5313-6DB0-AA11-673F1087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995DE-DA80-900D-A6A7-FF66E273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15/05/25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EB93-AF0E-0635-523D-55EA90A0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737C6-7F20-8347-426F-78062619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7500-7420-EF3E-7E34-DCB4E0AE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B7218-6B01-9904-4608-564C72E1B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F6AAA-9F32-FFEC-426D-53B77A94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A56B6-D54D-4DCF-93EF-8C807C967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5C169-B99C-93CA-E692-533EC251A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B77B5-2D57-C3C4-D733-36EB174B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15/05/25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FACCE-6830-6F6C-4212-40D36F1D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7D485-FA8B-5FC4-7D65-6CA0689F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8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2634-A068-2FE4-A4A8-1047EBC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368E9-3C5B-F4BA-1744-2D20FFE5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15/05/25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65753-DB6A-D9DC-0E22-74628D9C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86570-FEE6-3E0A-0B71-A93F63B0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A9381-269A-2782-81F0-C7558468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15/05/25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EE323-42B1-DC02-6E2B-1ADDCF8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90430-194C-83CA-1937-B613AC38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4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688A-AB2B-C89B-5D3E-7EFDD826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B454-490B-8812-C922-E7675E4ED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110C-61E1-642D-3D6F-51B084D22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1E3CA-1C28-9574-C736-1303AF9A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15/05/25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D659-89F8-43AD-58BF-102AF429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271D-E7BF-57E5-AABA-179737A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16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E30E-22E1-390C-18B4-F3F9356C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487B6-952D-3E3A-29A8-CFAF938C8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FE6C9-5C6D-0238-C9BF-AAF0953A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44CE-D4CC-29A6-9155-EA822252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15/05/25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1E2E-537E-7619-91BA-2A2FF29E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21300-DA63-DD75-A9BF-BB4F0C6F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123B5-7F2D-0F08-9209-19D04AC7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7D2A-C908-7EF2-F31F-A745D2C0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8B81-2631-251B-9FD2-79BE528CF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CE598-8747-46D6-807C-1120169BB2FD}" type="datetimeFigureOut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0342-926D-57C3-C062-FADC74F67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3EEC-B303-49B2-8BB2-71F4C3A23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1E1FF-505E-08A6-2D17-A61D70FF9F3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90EC6-121C-111B-7403-719B7F9EED6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  <p:extLst>
      <p:ext uri="{BB962C8B-B14F-4D97-AF65-F5344CB8AC3E}">
        <p14:creationId xmlns:p14="http://schemas.microsoft.com/office/powerpoint/2010/main" val="359514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E615-18CB-2886-6D60-104EAAFAC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/>
              <a:t>Learn How to Code</a:t>
            </a:r>
          </a:p>
        </p:txBody>
      </p:sp>
      <p:pic>
        <p:nvPicPr>
          <p:cNvPr id="9" name="Picture 8" descr="A painting of a person playing a musical instrument&#10;&#10;AI-generated content may be incorrect.">
            <a:extLst>
              <a:ext uri="{FF2B5EF4-FFF2-40B4-BE49-F238E27FC236}">
                <a16:creationId xmlns:a16="http://schemas.microsoft.com/office/drawing/2014/main" id="{BC5C01DE-A76C-6A59-E660-9D137515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68" y="2885813"/>
            <a:ext cx="2948665" cy="37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8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background with white text&#10;&#10;AI-generated content may be incorrect.">
            <a:extLst>
              <a:ext uri="{FF2B5EF4-FFF2-40B4-BE49-F238E27FC236}">
                <a16:creationId xmlns:a16="http://schemas.microsoft.com/office/drawing/2014/main" id="{55569BBA-DF1D-5D8B-11DC-83968204A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6925B-9007-FCDD-43F2-A4E699FD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Boot, Microservices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204B-74AF-D798-5D4A-F70F1EA7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Core Java</a:t>
            </a:r>
          </a:p>
          <a:p>
            <a:r>
              <a:rPr lang="en-IN" dirty="0"/>
              <a:t>Spring Boot</a:t>
            </a:r>
          </a:p>
          <a:p>
            <a:r>
              <a:rPr lang="en-IN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33491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B9AD-629B-453F-EFD6-6B7DF7A8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continue for coding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12F1-BFB2-4801-CA6C-7AE28E5F7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729BC236-D96D-E03A-3F78-1499206D360D}"/>
              </a:ext>
            </a:extLst>
          </p:cNvPr>
          <p:cNvSpPr/>
          <p:nvPr/>
        </p:nvSpPr>
        <p:spPr>
          <a:xfrm rot="16200000">
            <a:off x="5154930" y="2846070"/>
            <a:ext cx="1337310" cy="192024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CA3E948-C64E-2547-F1A0-78FF9BF7F41D}"/>
              </a:ext>
            </a:extLst>
          </p:cNvPr>
          <p:cNvSpPr/>
          <p:nvPr/>
        </p:nvSpPr>
        <p:spPr>
          <a:xfrm>
            <a:off x="536914" y="449704"/>
            <a:ext cx="11010888" cy="5674580"/>
          </a:xfrm>
          <a:custGeom>
            <a:avLst/>
            <a:gdLst>
              <a:gd name="connsiteX0" fmla="*/ 1109006 w 11010888"/>
              <a:gd name="connsiteY0" fmla="*/ 3002156 h 5674580"/>
              <a:gd name="connsiteX1" fmla="*/ 2560616 w 11010888"/>
              <a:gd name="connsiteY1" fmla="*/ 4373756 h 5674580"/>
              <a:gd name="connsiteX2" fmla="*/ 5338106 w 11010888"/>
              <a:gd name="connsiteY2" fmla="*/ 1802006 h 5674580"/>
              <a:gd name="connsiteX3" fmla="*/ 8229896 w 11010888"/>
              <a:gd name="connsiteY3" fmla="*/ 4716656 h 5674580"/>
              <a:gd name="connsiteX4" fmla="*/ 10493036 w 11010888"/>
              <a:gd name="connsiteY4" fmla="*/ 1756286 h 5674580"/>
              <a:gd name="connsiteX5" fmla="*/ 10470176 w 11010888"/>
              <a:gd name="connsiteY5" fmla="*/ 1802006 h 5674580"/>
              <a:gd name="connsiteX6" fmla="*/ 296 w 11010888"/>
              <a:gd name="connsiteY6" fmla="*/ 1447676 h 5674580"/>
              <a:gd name="connsiteX7" fmla="*/ 10824506 w 11010888"/>
              <a:gd name="connsiteY7" fmla="*/ 167516 h 5674580"/>
              <a:gd name="connsiteX8" fmla="*/ 6629696 w 11010888"/>
              <a:gd name="connsiteY8" fmla="*/ 5653916 h 5674580"/>
              <a:gd name="connsiteX9" fmla="*/ 3737906 w 11010888"/>
              <a:gd name="connsiteY9" fmla="*/ 2133476 h 5674580"/>
              <a:gd name="connsiteX10" fmla="*/ 1074716 w 11010888"/>
              <a:gd name="connsiteY10" fmla="*/ 4613786 h 5674580"/>
              <a:gd name="connsiteX11" fmla="*/ 617516 w 11010888"/>
              <a:gd name="connsiteY11" fmla="*/ 2396366 h 56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10888" h="5674580">
                <a:moveTo>
                  <a:pt x="1109006" y="3002156"/>
                </a:moveTo>
                <a:cubicBezTo>
                  <a:pt x="1482386" y="3787968"/>
                  <a:pt x="1855766" y="4573781"/>
                  <a:pt x="2560616" y="4373756"/>
                </a:cubicBezTo>
                <a:cubicBezTo>
                  <a:pt x="3265466" y="4173731"/>
                  <a:pt x="4393226" y="1744856"/>
                  <a:pt x="5338106" y="1802006"/>
                </a:cubicBezTo>
                <a:cubicBezTo>
                  <a:pt x="6282986" y="1859156"/>
                  <a:pt x="7370741" y="4724276"/>
                  <a:pt x="8229896" y="4716656"/>
                </a:cubicBezTo>
                <a:cubicBezTo>
                  <a:pt x="9089051" y="4709036"/>
                  <a:pt x="10119656" y="2242061"/>
                  <a:pt x="10493036" y="1756286"/>
                </a:cubicBezTo>
                <a:cubicBezTo>
                  <a:pt x="10866416" y="1270511"/>
                  <a:pt x="10470176" y="1802006"/>
                  <a:pt x="10470176" y="1802006"/>
                </a:cubicBezTo>
                <a:cubicBezTo>
                  <a:pt x="8721386" y="1750571"/>
                  <a:pt x="-58759" y="1720091"/>
                  <a:pt x="296" y="1447676"/>
                </a:cubicBezTo>
                <a:cubicBezTo>
                  <a:pt x="59351" y="1175261"/>
                  <a:pt x="9719606" y="-533524"/>
                  <a:pt x="10824506" y="167516"/>
                </a:cubicBezTo>
                <a:cubicBezTo>
                  <a:pt x="11929406" y="868556"/>
                  <a:pt x="7810796" y="5326256"/>
                  <a:pt x="6629696" y="5653916"/>
                </a:cubicBezTo>
                <a:cubicBezTo>
                  <a:pt x="5448596" y="5981576"/>
                  <a:pt x="4663736" y="2306831"/>
                  <a:pt x="3737906" y="2133476"/>
                </a:cubicBezTo>
                <a:cubicBezTo>
                  <a:pt x="2812076" y="1960121"/>
                  <a:pt x="1594781" y="4569971"/>
                  <a:pt x="1074716" y="4613786"/>
                </a:cubicBezTo>
                <a:cubicBezTo>
                  <a:pt x="554651" y="4657601"/>
                  <a:pt x="586083" y="3526983"/>
                  <a:pt x="617516" y="239636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Learn How to Code</vt:lpstr>
      <vt:lpstr>Spring Boot, Microservices Developer</vt:lpstr>
      <vt:lpstr>How to continue for coding practice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How to Code</dc:title>
  <dc:subject/>
  <dc:creator>Raj Khare</dc:creator>
  <cp:keywords/>
  <dc:description/>
  <cp:lastModifiedBy>raj khare</cp:lastModifiedBy>
  <cp:revision>5</cp:revision>
  <dcterms:created xsi:type="dcterms:W3CDTF">2025-05-12T12:37:33Z</dcterms:created>
  <dcterms:modified xsi:type="dcterms:W3CDTF">2025-05-15T12:45:01Z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2025-05-12T15:13:50Z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f8f3fe96-6f0e-4978-aac9-806d69a46940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Confidential - Oracle Restricted</vt:lpwstr>
  </property>
</Properties>
</file>