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3858E-61BA-801A-8C39-30CC301BE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B5911-B5E0-AD96-2A32-5310BE7C7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867D-C77C-5B62-9809-9F31CB36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BF9AE-90C2-50B0-0CEA-8B778095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6A6751-088B-3B39-6CB6-7682566EA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981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BA359-0BCB-DF6E-BD89-5C23050AE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75B9-836B-6B9A-7091-B67DFB11B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CCE32-54CA-C42C-E34F-0F90858C0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B8EE8-7A75-181C-4623-B82669D3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9528-D2E7-4EFA-F439-2A479E7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07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D269D4-D150-5390-E4A7-35B4F3B5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85DD6E-68BC-8248-FB1B-63527F111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B9DD-EF96-F904-DDB7-E109E91C3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8E43B-9423-DE05-3043-265156303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589E5-5058-99B8-0A51-405C1BA01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900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D7BEA-7A53-E3F2-D855-562D97A87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DA67F-86A7-5770-6815-211781B89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85AAC6-8364-1C07-5B45-2AE785FB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AB0E9-7065-84BE-D5E6-20BC0D317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D2CAA1-B3D6-8FE2-8D6E-C0E04115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8973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9BA4-7EA8-A76F-6B6B-52222B709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F6179-B979-EAE6-FD3B-3D35F6538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3B866-6B2F-DA88-6955-9403F1251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2E4C9-7DA5-352B-F661-A00FDAEBD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3233C-7E60-DBA2-993C-12A4EE654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67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F4085-1235-7C0D-C90D-846555CF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AC080-7D8E-1B2B-3374-7AD81DFCC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56CF89-5313-6DB0-AA11-673F1087C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995DE-DA80-900D-A6A7-FF66E2735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4EB93-AF0E-0635-523D-55EA90A0E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737C6-7F20-8347-426F-78062619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80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07500-7420-EF3E-7E34-DCB4E0AE4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B7218-6B01-9904-4608-564C72E1B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F6AAA-9F32-FFEC-426D-53B77A9458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EA56B6-D54D-4DCF-93EF-8C807C9675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25C169-B99C-93CA-E692-533EC251A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DB77B5-2D57-C3C4-D733-36EB174B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EFACCE-6830-6F6C-4212-40D36F1D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C7D485-FA8B-5FC4-7D65-6CA0689F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689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42634-A068-2FE4-A4A8-1047EBC0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E368E9-3C5B-F4BA-1744-2D20FFE5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665753-DB6A-D9DC-0E22-74628D9C8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86570-FEE6-3E0A-0B71-A93F63B0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877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BA9381-269A-2782-81F0-C7558468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2EE323-42B1-DC02-6E2B-1ADDCF895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90430-194C-83CA-1937-B613AC38B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7341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A688A-AB2B-C89B-5D3E-7EFDD8264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B454-490B-8812-C922-E7675E4ED7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110C-61E1-642D-3D6F-51B084D22B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1E3CA-1C28-9574-C736-1303AF9AC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BFD659-89F8-43AD-58BF-102AF429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271D-E7BF-57E5-AABA-179737A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167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E30E-22E1-390C-18B4-F3F9356C8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5487B6-952D-3E3A-29A8-CFAF938C8D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FE6C9-5C6D-0238-C9BF-AAF0953A6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344CE-D4CC-29A6-9155-EA8222529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81E2E-537E-7619-91BA-2A2FF29E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C21300-DA63-DD75-A9BF-BB4F0C6F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01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3123B5-7F2D-0F08-9209-19D04AC78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877D2A-C908-7EF2-F31F-A745D2C000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D8B81-2631-251B-9FD2-79BE528CFF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ECE598-8747-46D6-807C-1120169BB2FD}" type="datetimeFigureOut">
              <a:rPr lang="en-IN" smtClean="0"/>
              <a:t>13/05/25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00342-926D-57C3-C062-FADC74F67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13EEC-B303-49B2-8BB2-71F4C3A23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F1115-6D23-4EB5-AF18-7D41C4D830ED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C1E1FF-505E-08A6-2D17-A61D70FF9F3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C90EC6-121C-111B-7403-719B7F9EED6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  <p:extLst>
      <p:ext uri="{BB962C8B-B14F-4D97-AF65-F5344CB8AC3E}">
        <p14:creationId xmlns:p14="http://schemas.microsoft.com/office/powerpoint/2010/main" val="359514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BE615-18CB-2886-6D60-104EAAFAC5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IN" dirty="0"/>
              <a:t>Learn How to Code</a:t>
            </a:r>
          </a:p>
        </p:txBody>
      </p:sp>
      <p:pic>
        <p:nvPicPr>
          <p:cNvPr id="9" name="Picture 8" descr="A painting of a person playing a musical instrument&#10;&#10;AI-generated content may be incorrect.">
            <a:extLst>
              <a:ext uri="{FF2B5EF4-FFF2-40B4-BE49-F238E27FC236}">
                <a16:creationId xmlns:a16="http://schemas.microsoft.com/office/drawing/2014/main" id="{BC5C01DE-A76C-6A59-E660-9D137515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1668" y="2885813"/>
            <a:ext cx="2948665" cy="3708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28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&#10;&#10;AI-generated content may be incorrect.">
            <a:extLst>
              <a:ext uri="{FF2B5EF4-FFF2-40B4-BE49-F238E27FC236}">
                <a16:creationId xmlns:a16="http://schemas.microsoft.com/office/drawing/2014/main" id="{55569BBA-DF1D-5D8B-11DC-83968204A0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12192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56925B-9007-FCDD-43F2-A4E699FD0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Boot, Microservices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5204B-74AF-D798-5D4A-F70F1EA7B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Core Java</a:t>
            </a:r>
          </a:p>
          <a:p>
            <a:r>
              <a:rPr lang="en-IN" dirty="0"/>
              <a:t>Spring Boot</a:t>
            </a:r>
          </a:p>
          <a:p>
            <a:r>
              <a:rPr lang="en-IN" dirty="0"/>
              <a:t>Microservices</a:t>
            </a:r>
          </a:p>
        </p:txBody>
      </p:sp>
    </p:spTree>
    <p:extLst>
      <p:ext uri="{BB962C8B-B14F-4D97-AF65-F5344CB8AC3E}">
        <p14:creationId xmlns:p14="http://schemas.microsoft.com/office/powerpoint/2010/main" val="334917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14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Learn How to Code</vt:lpstr>
      <vt:lpstr>Spring Boot, Microservices Developer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 How to Code</dc:title>
  <dc:subject/>
  <dc:creator>Raj Khare</dc:creator>
  <cp:keywords/>
  <dc:description/>
  <cp:lastModifiedBy>raj khare</cp:lastModifiedBy>
  <cp:revision>4</cp:revision>
  <dcterms:created xsi:type="dcterms:W3CDTF">2025-05-12T12:37:33Z</dcterms:created>
  <dcterms:modified xsi:type="dcterms:W3CDTF">2025-05-13T15:55:01Z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2025-05-12T15:13:50Z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f8f3fe96-6f0e-4978-aac9-806d69a46940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Confidential - Oracle Restricted</vt:lpwstr>
  </property>
</Properties>
</file>